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4" r:id="rId1"/>
    <p:sldMasterId id="2147483729" r:id="rId2"/>
  </p:sldMasterIdLst>
  <p:notesMasterIdLst>
    <p:notesMasterId r:id="rId93"/>
  </p:notesMasterIdLst>
  <p:handoutMasterIdLst>
    <p:handoutMasterId r:id="rId94"/>
  </p:handoutMasterIdLst>
  <p:sldIdLst>
    <p:sldId id="528" r:id="rId3"/>
    <p:sldId id="269" r:id="rId4"/>
    <p:sldId id="299" r:id="rId5"/>
    <p:sldId id="514" r:id="rId6"/>
    <p:sldId id="401" r:id="rId7"/>
    <p:sldId id="402" r:id="rId8"/>
    <p:sldId id="530" r:id="rId9"/>
    <p:sldId id="549" r:id="rId10"/>
    <p:sldId id="532" r:id="rId11"/>
    <p:sldId id="587" r:id="rId12"/>
    <p:sldId id="588" r:id="rId13"/>
    <p:sldId id="589" r:id="rId14"/>
    <p:sldId id="620" r:id="rId15"/>
    <p:sldId id="590" r:id="rId16"/>
    <p:sldId id="591" r:id="rId17"/>
    <p:sldId id="592" r:id="rId18"/>
    <p:sldId id="621" r:id="rId19"/>
    <p:sldId id="593" r:id="rId20"/>
    <p:sldId id="594" r:id="rId21"/>
    <p:sldId id="595" r:id="rId22"/>
    <p:sldId id="622" r:id="rId23"/>
    <p:sldId id="596" r:id="rId24"/>
    <p:sldId id="597" r:id="rId25"/>
    <p:sldId id="598" r:id="rId26"/>
    <p:sldId id="403" r:id="rId27"/>
    <p:sldId id="412" r:id="rId28"/>
    <p:sldId id="575" r:id="rId29"/>
    <p:sldId id="576" r:id="rId30"/>
    <p:sldId id="577" r:id="rId31"/>
    <p:sldId id="561" r:id="rId32"/>
    <p:sldId id="564" r:id="rId33"/>
    <p:sldId id="565" r:id="rId34"/>
    <p:sldId id="563" r:id="rId35"/>
    <p:sldId id="571" r:id="rId36"/>
    <p:sldId id="574" r:id="rId37"/>
    <p:sldId id="573" r:id="rId38"/>
    <p:sldId id="614" r:id="rId39"/>
    <p:sldId id="615" r:id="rId40"/>
    <p:sldId id="616" r:id="rId41"/>
    <p:sldId id="404" r:id="rId42"/>
    <p:sldId id="578" r:id="rId43"/>
    <p:sldId id="584" r:id="rId44"/>
    <p:sldId id="580" r:id="rId45"/>
    <p:sldId id="585" r:id="rId46"/>
    <p:sldId id="586" r:id="rId47"/>
    <p:sldId id="583" r:id="rId48"/>
    <p:sldId id="599" r:id="rId49"/>
    <p:sldId id="600" r:id="rId50"/>
    <p:sldId id="601" r:id="rId51"/>
    <p:sldId id="623" r:id="rId52"/>
    <p:sldId id="413" r:id="rId53"/>
    <p:sldId id="558" r:id="rId54"/>
    <p:sldId id="559" r:id="rId55"/>
    <p:sldId id="560" r:id="rId56"/>
    <p:sldId id="533" r:id="rId57"/>
    <p:sldId id="545" r:id="rId58"/>
    <p:sldId id="535" r:id="rId59"/>
    <p:sldId id="536" r:id="rId60"/>
    <p:sldId id="546" r:id="rId61"/>
    <p:sldId id="547" r:id="rId62"/>
    <p:sldId id="539" r:id="rId63"/>
    <p:sldId id="548" r:id="rId64"/>
    <p:sldId id="541" r:id="rId65"/>
    <p:sldId id="542" r:id="rId66"/>
    <p:sldId id="543" r:id="rId67"/>
    <p:sldId id="544" r:id="rId68"/>
    <p:sldId id="550" r:id="rId69"/>
    <p:sldId id="551" r:id="rId70"/>
    <p:sldId id="552" r:id="rId71"/>
    <p:sldId id="553" r:id="rId72"/>
    <p:sldId id="554" r:id="rId73"/>
    <p:sldId id="555" r:id="rId74"/>
    <p:sldId id="556" r:id="rId75"/>
    <p:sldId id="557" r:id="rId76"/>
    <p:sldId id="617" r:id="rId77"/>
    <p:sldId id="618" r:id="rId78"/>
    <p:sldId id="619" r:id="rId79"/>
    <p:sldId id="602" r:id="rId80"/>
    <p:sldId id="603" r:id="rId81"/>
    <p:sldId id="604" r:id="rId82"/>
    <p:sldId id="605" r:id="rId83"/>
    <p:sldId id="606" r:id="rId84"/>
    <p:sldId id="607" r:id="rId85"/>
    <p:sldId id="624" r:id="rId86"/>
    <p:sldId id="608" r:id="rId87"/>
    <p:sldId id="609" r:id="rId88"/>
    <p:sldId id="610" r:id="rId89"/>
    <p:sldId id="611" r:id="rId90"/>
    <p:sldId id="612" r:id="rId91"/>
    <p:sldId id="613" r:id="rId92"/>
  </p:sldIdLst>
  <p:sldSz cx="12192000" cy="6858000"/>
  <p:notesSz cx="6858000" cy="9144000"/>
  <p:custDataLst>
    <p:tags r:id="rId95"/>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4148" userDrawn="1">
          <p15:clr>
            <a:srgbClr val="A4A3A4"/>
          </p15:clr>
        </p15:guide>
        <p15:guide id="2" orient="horz" pos="105" userDrawn="1">
          <p15:clr>
            <a:srgbClr val="A4A3A4"/>
          </p15:clr>
        </p15:guide>
        <p15:guide id="3" orient="horz" pos="2160" userDrawn="1">
          <p15:clr>
            <a:srgbClr val="A4A3A4"/>
          </p15:clr>
        </p15:guide>
        <p15:guide id="5" pos="3840" userDrawn="1">
          <p15:clr>
            <a:srgbClr val="A4A3A4"/>
          </p15:clr>
        </p15:guide>
        <p15:guide id="6" pos="311" userDrawn="1">
          <p15:clr>
            <a:srgbClr val="A4A3A4"/>
          </p15:clr>
        </p15:guide>
        <p15:guide id="7" pos="7369" userDrawn="1">
          <p15:clr>
            <a:srgbClr val="A4A3A4"/>
          </p15:clr>
        </p15:guide>
        <p15:guide id="8" orient="horz" pos="731"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A0A0A0"/>
    <a:srgbClr val="4D4D4D"/>
    <a:srgbClr val="EAEAEA"/>
    <a:srgbClr val="2894FF"/>
    <a:srgbClr val="043882"/>
    <a:srgbClr val="DDDDDD"/>
    <a:srgbClr val="C0C0C0"/>
    <a:srgbClr val="000000"/>
    <a:srgbClr val="B60D2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3733" autoAdjust="0"/>
  </p:normalViewPr>
  <p:slideViewPr>
    <p:cSldViewPr snapToGrid="0" showGuides="1">
      <p:cViewPr varScale="1">
        <p:scale>
          <a:sx n="111" d="100"/>
          <a:sy n="111" d="100"/>
        </p:scale>
        <p:origin x="-568" y="-68"/>
      </p:cViewPr>
      <p:guideLst>
        <p:guide orient="horz" pos="4148"/>
        <p:guide orient="horz" pos="105"/>
        <p:guide orient="horz" pos="2160"/>
        <p:guide orient="horz" pos="731"/>
        <p:guide pos="3840"/>
        <p:guide pos="311"/>
        <p:guide pos="7369"/>
      </p:guideLst>
    </p:cSldViewPr>
  </p:slideViewPr>
  <p:outlineViewPr>
    <p:cViewPr>
      <p:scale>
        <a:sx n="33" d="100"/>
        <a:sy n="33" d="100"/>
      </p:scale>
      <p:origin x="0" y="-69276"/>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83" d="100"/>
          <a:sy n="83" d="100"/>
        </p:scale>
        <p:origin x="3852" y="96"/>
      </p:cViewPr>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ags" Target="tags/tag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notesMaster" Target="notesMasters/notesMaster1.xml"/><Relationship Id="rId98"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handoutMaster" Target="handoutMasters/handoutMaster1.xml"/><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20/07/2021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a:p>
        </p:txBody>
      </p:sp>
    </p:spTree>
    <p:extLst>
      <p:ext uri="{BB962C8B-B14F-4D97-AF65-F5344CB8AC3E}">
        <p14:creationId xmlns:p14="http://schemas.microsoft.com/office/powerpoint/2010/main" xmlns=""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7/20/2021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‹Nr.›</a:t>
            </a:fld>
            <a:endParaRPr lang="en-US"/>
          </a:p>
        </p:txBody>
      </p:sp>
    </p:spTree>
    <p:extLst>
      <p:ext uri="{BB962C8B-B14F-4D97-AF65-F5344CB8AC3E}">
        <p14:creationId xmlns:p14="http://schemas.microsoft.com/office/powerpoint/2010/main" xmlns=""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1AA74-8B27-BE40-891D-CF7728206C0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552835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1AA74-8B27-BE40-891D-CF7728206C0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303957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1AA74-8B27-BE40-891D-CF7728206C0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906516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1AA74-8B27-BE40-891D-CF7728206C0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419976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1AA74-8B27-BE40-891D-CF7728206C0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413711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1AA74-8B27-BE40-891D-CF7728206C0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125790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1AA74-8B27-BE40-891D-CF7728206C0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74523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1AA74-8B27-BE40-891D-CF7728206C0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39020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AEF7C2-21B3-437D-9708-1569AD363FD6}" type="slidenum">
              <a:rPr lang="en-US" smtClean="0"/>
              <a:pPr/>
              <a:t>19</a:t>
            </a:fld>
            <a:endParaRPr lang="en-US"/>
          </a:p>
        </p:txBody>
      </p:sp>
    </p:spTree>
    <p:extLst>
      <p:ext uri="{BB962C8B-B14F-4D97-AF65-F5344CB8AC3E}">
        <p14:creationId xmlns:p14="http://schemas.microsoft.com/office/powerpoint/2010/main" xmlns="" val="2941792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1AA74-8B27-BE40-891D-CF7728206C0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410575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1AA74-8B27-BE40-891D-CF7728206C0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365736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1AA74-8B27-BE40-891D-CF7728206C0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551553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1AA74-8B27-BE40-891D-CF7728206C0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800067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AEF7C2-21B3-437D-9708-1569AD363FD6}" type="slidenum">
              <a:rPr lang="en-US" smtClean="0"/>
              <a:pPr/>
              <a:t>38</a:t>
            </a:fld>
            <a:endParaRPr lang="en-US"/>
          </a:p>
        </p:txBody>
      </p:sp>
    </p:spTree>
    <p:extLst>
      <p:ext uri="{BB962C8B-B14F-4D97-AF65-F5344CB8AC3E}">
        <p14:creationId xmlns:p14="http://schemas.microsoft.com/office/powerpoint/2010/main" xmlns="" val="2256048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1AA74-8B27-BE40-891D-CF7728206C0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01440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1AA74-8B27-BE40-891D-CF7728206C0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237555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3_Title Slide">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xmlns="" id="{D2576F10-49E9-4061-8176-30E4DCEBB949}"/>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a:stretch/>
        </p:blipFill>
        <p:spPr bwMode="auto">
          <a:xfrm>
            <a:off x="0" y="1481984"/>
            <a:ext cx="6095999" cy="4537788"/>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2">
            <a:extLst>
              <a:ext uri="{FF2B5EF4-FFF2-40B4-BE49-F238E27FC236}">
                <a16:creationId xmlns:a16="http://schemas.microsoft.com/office/drawing/2014/main" xmlns="" id="{EA83726D-7035-46AC-8E02-B8A6FBCBF935}"/>
              </a:ext>
            </a:extLst>
          </p:cNvPr>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p:blipFill>
        <p:spPr bwMode="auto">
          <a:xfrm>
            <a:off x="6108700" y="1481984"/>
            <a:ext cx="6095999" cy="453780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3" name="Straight Connector 12">
            <a:extLst>
              <a:ext uri="{FF2B5EF4-FFF2-40B4-BE49-F238E27FC236}">
                <a16:creationId xmlns:a16="http://schemas.microsoft.com/office/drawing/2014/main" xmlns="" id="{D364066B-AD72-4BBA-8CE1-A255F2BD677F}"/>
              </a:ext>
            </a:extLst>
          </p:cNvPr>
          <p:cNvCxnSpPr>
            <a:cxnSpLocks/>
          </p:cNvCxnSpPr>
          <p:nvPr userDrawn="1"/>
        </p:nvCxnSpPr>
        <p:spPr>
          <a:xfrm flipV="1">
            <a:off x="6095999" y="1474220"/>
            <a:ext cx="0" cy="454556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0" y="2"/>
            <a:ext cx="12192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p:cNvPicPr>
          <p:nvPr userDrawn="1"/>
        </p:nvPicPr>
        <p:blipFill>
          <a:blip r:embed="rId4" cstate="print"/>
          <a:stretch>
            <a:fillRect/>
          </a:stretch>
        </p:blipFill>
        <p:spPr>
          <a:xfrm>
            <a:off x="11069244" y="6368413"/>
            <a:ext cx="635924" cy="345152"/>
          </a:xfrm>
          <a:prstGeom prst="rect">
            <a:avLst/>
          </a:prstGeom>
        </p:spPr>
      </p:pic>
      <p:sp>
        <p:nvSpPr>
          <p:cNvPr id="8" name="Subtitle 2"/>
          <p:cNvSpPr txBox="1">
            <a:spLocks/>
          </p:cNvSpPr>
          <p:nvPr userDrawn="1"/>
        </p:nvSpPr>
        <p:spPr>
          <a:xfrm>
            <a:off x="1494912" y="6174851"/>
            <a:ext cx="9451495" cy="532364"/>
          </a:xfrm>
          <a:prstGeom prst="rect">
            <a:avLst/>
          </a:prstGeom>
        </p:spPr>
        <p:txBody>
          <a:bodyPr vert="horz" lIns="91440" tIns="45720" rIns="91440" bIns="45720" rtlCol="0" anchor="b">
            <a:normAutofit/>
          </a:bodyPr>
          <a:lstStyle/>
          <a:p>
            <a:pPr marL="0" marR="0" lvl="0" indent="0" algn="r" defTabSz="914400" rtl="0" eaLnBrk="1" fontAlgn="base" latinLnBrk="0" hangingPunct="1">
              <a:lnSpc>
                <a:spcPct val="100000"/>
              </a:lnSpc>
              <a:spcBef>
                <a:spcPct val="20000"/>
              </a:spcBef>
              <a:spcAft>
                <a:spcPct val="0"/>
              </a:spcAft>
              <a:buClrTx/>
              <a:buSzTx/>
              <a:buFont typeface="Arial"/>
              <a:buNone/>
              <a:tabLst/>
              <a:defRPr/>
            </a:pPr>
            <a:r>
              <a:rPr kumimoji="0" lang="en-US" altLang="ja-JP" sz="1100" b="1" i="0" u="none" strike="noStrike" cap="none" normalizeH="0" baseline="0" noProof="0" dirty="0" smtClean="0">
                <a:ln>
                  <a:noFill/>
                </a:ln>
                <a:solidFill>
                  <a:srgbClr val="363636"/>
                </a:solidFill>
                <a:uLnTx/>
                <a:uFillTx/>
                <a:latin typeface="Arial" charset="0"/>
                <a:ea typeface="+mn-ea"/>
                <a:cs typeface="Arial" charset="0"/>
              </a:rPr>
              <a:t>Eli Lilly and Company</a:t>
            </a:r>
            <a:r>
              <a:rPr kumimoji="0" lang="ja-JP" altLang="en-US" sz="1100" b="1" i="0" u="none" strike="noStrike" cap="none" normalizeH="0" baseline="0" noProof="0" dirty="0" smtClean="0">
                <a:ln>
                  <a:noFill/>
                </a:ln>
                <a:solidFill>
                  <a:srgbClr val="363636"/>
                </a:solidFill>
                <a:uLnTx/>
                <a:uFillTx/>
                <a:latin typeface="Arial" charset="0"/>
                <a:ea typeface="+mn-ea"/>
                <a:cs typeface="Arial" charset="0"/>
              </a:rPr>
              <a:t>が支援を提供。</a:t>
            </a:r>
          </a:p>
          <a:p>
            <a:pPr marL="0" marR="0" lvl="0" indent="0" algn="r" defTabSz="914400" rtl="0" eaLnBrk="1" fontAlgn="base" latinLnBrk="0" hangingPunct="1">
              <a:lnSpc>
                <a:spcPct val="100000"/>
              </a:lnSpc>
              <a:spcBef>
                <a:spcPct val="20000"/>
              </a:spcBef>
              <a:spcAft>
                <a:spcPct val="0"/>
              </a:spcAft>
              <a:buClrTx/>
              <a:buSzTx/>
              <a:buFont typeface="Arial"/>
              <a:buNone/>
              <a:tabLst/>
              <a:defRPr/>
            </a:pPr>
            <a:r>
              <a:rPr kumimoji="0" lang="ja-JP" altLang="en-US" sz="1100" b="0" i="0" u="none" strike="noStrike" cap="none" normalizeH="0" baseline="0" noProof="0" dirty="0" smtClean="0">
                <a:ln>
                  <a:noFill/>
                </a:ln>
                <a:solidFill>
                  <a:srgbClr val="363636"/>
                </a:solidFill>
                <a:uLnTx/>
                <a:uFillTx/>
                <a:latin typeface="Arial" charset="0"/>
                <a:ea typeface="+mn-ea"/>
                <a:cs typeface="Arial" charset="0"/>
              </a:rPr>
              <a:t> </a:t>
            </a:r>
            <a:r>
              <a:rPr kumimoji="0" lang="en-US" altLang="ja-JP" sz="1100" b="0" i="0" u="none" strike="noStrike" cap="none" normalizeH="0" baseline="0" noProof="0" dirty="0" smtClean="0">
                <a:ln>
                  <a:noFill/>
                </a:ln>
                <a:solidFill>
                  <a:srgbClr val="363636"/>
                </a:solidFill>
                <a:uLnTx/>
                <a:uFillTx/>
                <a:latin typeface="Arial" charset="0"/>
                <a:ea typeface="+mn-ea"/>
                <a:cs typeface="Arial" charset="0"/>
              </a:rPr>
              <a:t>Eli Lilly and Company</a:t>
            </a:r>
            <a:r>
              <a:rPr kumimoji="0" lang="ja-JP" altLang="en-US" sz="1100" b="0" i="0" u="none" strike="noStrike" cap="none" normalizeH="0" baseline="0" noProof="0" dirty="0" smtClean="0">
                <a:ln>
                  <a:noFill/>
                </a:ln>
                <a:solidFill>
                  <a:srgbClr val="363636"/>
                </a:solidFill>
                <a:uLnTx/>
                <a:uFillTx/>
                <a:latin typeface="Arial" charset="0"/>
                <a:ea typeface="+mn-ea"/>
                <a:cs typeface="Arial" charset="0"/>
              </a:rPr>
              <a:t>は、この出版物の内容に影響を与えていません</a:t>
            </a:r>
            <a:endParaRPr kumimoji="0" lang="ja-JP" altLang="en-US" sz="1100" b="0" i="0" u="none" strike="noStrike" cap="none" normalizeH="0" baseline="0" noProof="0" dirty="0">
              <a:ln>
                <a:noFill/>
              </a:ln>
              <a:solidFill>
                <a:srgbClr val="363636"/>
              </a:solidFill>
              <a:uLnTx/>
              <a:uFillTx/>
              <a:latin typeface="Arial" charset="0"/>
              <a:ea typeface="+mn-ea"/>
              <a:cs typeface="Arial" charset="0"/>
            </a:endParaRPr>
          </a:p>
        </p:txBody>
      </p:sp>
      <p:pic>
        <p:nvPicPr>
          <p:cNvPr id="9" name="Picture 8"/>
          <p:cNvPicPr>
            <a:picLocks/>
          </p:cNvPicPr>
          <p:nvPr userDrawn="1"/>
        </p:nvPicPr>
        <p:blipFill rotWithShape="1">
          <a:blip r:embed="rId5" cstate="print">
            <a:extLst>
              <a:ext uri="{28A0092B-C50C-407E-A947-70E740481C1C}">
                <a14:useLocalDpi xmlns:a14="http://schemas.microsoft.com/office/drawing/2010/main" xmlns="" val="0"/>
              </a:ext>
            </a:extLst>
          </a:blip>
          <a:srcRect/>
          <a:stretch/>
        </p:blipFill>
        <p:spPr>
          <a:xfrm>
            <a:off x="418056" y="6108701"/>
            <a:ext cx="520289" cy="654139"/>
          </a:xfrm>
          <a:prstGeom prst="rect">
            <a:avLst/>
          </a:prstGeom>
        </p:spPr>
      </p:pic>
      <p:pic>
        <p:nvPicPr>
          <p:cNvPr id="10" name="Picture 9"/>
          <p:cNvPicPr>
            <a:picLocks/>
          </p:cNvPicPr>
          <p:nvPr userDrawn="1"/>
        </p:nvPicPr>
        <p:blipFill rotWithShape="1">
          <a:blip r:embed="rId6" cstate="print">
            <a:extLst>
              <a:ext uri="{28A0092B-C50C-407E-A947-70E740481C1C}">
                <a14:useLocalDpi xmlns:a14="http://schemas.microsoft.com/office/drawing/2010/main" xmlns="" val="0"/>
              </a:ext>
            </a:extLst>
          </a:blip>
          <a:srcRect/>
          <a:stretch/>
        </p:blipFill>
        <p:spPr>
          <a:xfrm>
            <a:off x="1044790" y="6285234"/>
            <a:ext cx="1496291" cy="218903"/>
          </a:xfrm>
          <a:prstGeom prst="rect">
            <a:avLst/>
          </a:prstGeom>
        </p:spPr>
      </p:pic>
      <p:cxnSp>
        <p:nvCxnSpPr>
          <p:cNvPr id="11" name="Straight Connector 10"/>
          <p:cNvCxnSpPr/>
          <p:nvPr userDrawn="1"/>
        </p:nvCxnSpPr>
        <p:spPr>
          <a:xfrm>
            <a:off x="0" y="6019800"/>
            <a:ext cx="12192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486833" y="165101"/>
            <a:ext cx="11218335" cy="1206500"/>
          </a:xfrm>
        </p:spPr>
        <p:txBody>
          <a:bodyPr bIns="45720"/>
          <a:lstStyle>
            <a:lvl1pPr algn="l">
              <a:defRPr sz="3600">
                <a:solidFill>
                  <a:schemeClr val="tx2"/>
                </a:solidFill>
              </a:defRPr>
            </a:lvl1pPr>
          </a:lstStyle>
          <a:p>
            <a:pPr lvl="0"/>
            <a:r>
              <a:rPr lang="en-GB" noProof="0" dirty="0"/>
              <a:t>Click to edit Master title style</a:t>
            </a:r>
          </a:p>
        </p:txBody>
      </p:sp>
      <p:sp>
        <p:nvSpPr>
          <p:cNvPr id="14" name="Rectangle 13"/>
          <p:cNvSpPr/>
          <p:nvPr userDrawn="1"/>
        </p:nvSpPr>
        <p:spPr>
          <a:xfrm>
            <a:off x="6108697" y="1552613"/>
            <a:ext cx="6096001" cy="727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000" b="1" kern="0" dirty="0" smtClean="0">
                <a:solidFill>
                  <a:schemeClr val="tx2"/>
                </a:solidFill>
                <a:effectLst>
                  <a:outerShdw blurRad="38100" dist="38100" dir="2700000" algn="tl">
                    <a:srgbClr val="000000">
                      <a:alpha val="43137"/>
                    </a:srgbClr>
                  </a:outerShdw>
                </a:effectLst>
                <a:latin typeface="+mn-lt"/>
                <a:cs typeface="+mn-cs"/>
              </a:rPr>
              <a:t>2021ASCO</a:t>
            </a:r>
            <a:r>
              <a:rPr lang="en-GB" sz="2000" b="1" kern="0" baseline="30000" dirty="0" smtClean="0">
                <a:solidFill>
                  <a:schemeClr val="tx2"/>
                </a:solidFill>
                <a:effectLst>
                  <a:outerShdw blurRad="38100" dist="38100" dir="2700000" algn="tl">
                    <a:srgbClr val="000000">
                      <a:alpha val="43137"/>
                    </a:srgbClr>
                  </a:outerShdw>
                </a:effectLst>
                <a:latin typeface="+mn-lt"/>
                <a:cs typeface="+mn-cs"/>
              </a:rPr>
              <a:t>®</a:t>
            </a:r>
            <a:r>
              <a:rPr lang="ja-JP" altLang="en-US" sz="2000" b="1" kern="0" dirty="0" smtClean="0">
                <a:solidFill>
                  <a:schemeClr val="tx2"/>
                </a:solidFill>
                <a:effectLst>
                  <a:outerShdw blurRad="38100" dist="38100" dir="2700000" algn="tl">
                    <a:srgbClr val="000000">
                      <a:alpha val="43137"/>
                    </a:srgbClr>
                  </a:outerShdw>
                </a:effectLst>
                <a:latin typeface="+mn-lt"/>
                <a:cs typeface="+mn-cs"/>
              </a:rPr>
              <a:t>年次総会</a:t>
            </a:r>
            <a:r>
              <a:rPr lang="en-GB" sz="1600" b="1" kern="0" dirty="0">
                <a:solidFill>
                  <a:schemeClr val="tx2"/>
                </a:solidFill>
                <a:effectLst>
                  <a:outerShdw blurRad="38100" dist="38100" dir="2700000" algn="tl">
                    <a:srgbClr val="000000">
                      <a:alpha val="43137"/>
                    </a:srgbClr>
                  </a:outerShdw>
                </a:effectLst>
                <a:latin typeface="+mn-lt"/>
                <a:cs typeface="+mn-cs"/>
              </a:rPr>
              <a:t/>
            </a:r>
            <a:br>
              <a:rPr lang="en-GB" sz="1600" b="1" kern="0" dirty="0">
                <a:solidFill>
                  <a:schemeClr val="tx2"/>
                </a:solidFill>
                <a:effectLst>
                  <a:outerShdw blurRad="38100" dist="38100" dir="2700000" algn="tl">
                    <a:srgbClr val="000000">
                      <a:alpha val="43137"/>
                    </a:srgbClr>
                  </a:outerShdw>
                </a:effectLst>
                <a:latin typeface="+mn-lt"/>
                <a:cs typeface="+mn-cs"/>
              </a:rPr>
            </a:br>
            <a:r>
              <a:rPr lang="en-US" altLang="ja-JP" sz="1600" b="0" dirty="0" smtClean="0">
                <a:solidFill>
                  <a:schemeClr val="tx2"/>
                </a:solidFill>
                <a:effectLst>
                  <a:outerShdw blurRad="38100" dist="38100" dir="2700000" algn="tl">
                    <a:srgbClr val="000000">
                      <a:alpha val="43137"/>
                    </a:srgbClr>
                  </a:outerShdw>
                </a:effectLst>
                <a:latin typeface="+mn-lt"/>
                <a:cs typeface="+mn-cs"/>
              </a:rPr>
              <a:t>2021</a:t>
            </a:r>
            <a:r>
              <a:rPr lang="ja-JP" altLang="en-US" sz="1600" b="0" dirty="0" smtClean="0">
                <a:solidFill>
                  <a:schemeClr val="tx2"/>
                </a:solidFill>
                <a:effectLst>
                  <a:outerShdw blurRad="38100" dist="38100" dir="2700000" algn="tl">
                    <a:srgbClr val="000000">
                      <a:alpha val="43137"/>
                    </a:srgbClr>
                  </a:outerShdw>
                </a:effectLst>
                <a:latin typeface="+mn-lt"/>
                <a:cs typeface="+mn-cs"/>
              </a:rPr>
              <a:t>年</a:t>
            </a:r>
            <a:r>
              <a:rPr lang="en-US" altLang="ja-JP" sz="1600" b="0" dirty="0" smtClean="0">
                <a:solidFill>
                  <a:schemeClr val="tx2"/>
                </a:solidFill>
                <a:effectLst>
                  <a:outerShdw blurRad="38100" dist="38100" dir="2700000" algn="tl">
                    <a:srgbClr val="000000">
                      <a:alpha val="43137"/>
                    </a:srgbClr>
                  </a:outerShdw>
                </a:effectLst>
                <a:latin typeface="+mn-lt"/>
                <a:cs typeface="+mn-cs"/>
              </a:rPr>
              <a:t>6</a:t>
            </a:r>
            <a:r>
              <a:rPr lang="ja-JP" altLang="en-US" sz="1600" b="0" dirty="0" smtClean="0">
                <a:solidFill>
                  <a:schemeClr val="tx2"/>
                </a:solidFill>
                <a:effectLst>
                  <a:outerShdw blurRad="38100" dist="38100" dir="2700000" algn="tl">
                    <a:srgbClr val="000000">
                      <a:alpha val="43137"/>
                    </a:srgbClr>
                  </a:outerShdw>
                </a:effectLst>
                <a:latin typeface="+mn-lt"/>
                <a:cs typeface="+mn-cs"/>
              </a:rPr>
              <a:t>月</a:t>
            </a:r>
            <a:r>
              <a:rPr lang="en-US" altLang="ja-JP" sz="1600" b="0" dirty="0" smtClean="0">
                <a:solidFill>
                  <a:schemeClr val="tx2"/>
                </a:solidFill>
                <a:effectLst>
                  <a:outerShdw blurRad="38100" dist="38100" dir="2700000" algn="tl">
                    <a:srgbClr val="000000">
                      <a:alpha val="43137"/>
                    </a:srgbClr>
                  </a:outerShdw>
                </a:effectLst>
                <a:latin typeface="+mn-lt"/>
                <a:cs typeface="+mn-cs"/>
              </a:rPr>
              <a:t>4</a:t>
            </a:r>
            <a:r>
              <a:rPr lang="ja-JP" altLang="en-US" sz="1600" b="0" dirty="0" smtClean="0">
                <a:solidFill>
                  <a:schemeClr val="tx2"/>
                </a:solidFill>
                <a:effectLst>
                  <a:outerShdw blurRad="38100" dist="38100" dir="2700000" algn="tl">
                    <a:srgbClr val="000000">
                      <a:alpha val="43137"/>
                    </a:srgbClr>
                  </a:outerShdw>
                </a:effectLst>
                <a:latin typeface="+mn-lt"/>
                <a:cs typeface="+mn-cs"/>
              </a:rPr>
              <a:t>日から</a:t>
            </a:r>
            <a:r>
              <a:rPr lang="en-US" altLang="ja-JP" sz="1600" b="0" dirty="0" smtClean="0">
                <a:solidFill>
                  <a:schemeClr val="tx2"/>
                </a:solidFill>
                <a:effectLst>
                  <a:outerShdw blurRad="38100" dist="38100" dir="2700000" algn="tl">
                    <a:srgbClr val="000000">
                      <a:alpha val="43137"/>
                    </a:srgbClr>
                  </a:outerShdw>
                </a:effectLst>
                <a:latin typeface="+mn-lt"/>
                <a:cs typeface="+mn-cs"/>
              </a:rPr>
              <a:t>8</a:t>
            </a:r>
            <a:r>
              <a:rPr lang="ja-JP" altLang="en-US" sz="1600" b="0" dirty="0" smtClean="0">
                <a:solidFill>
                  <a:schemeClr val="tx2"/>
                </a:solidFill>
                <a:effectLst>
                  <a:outerShdw blurRad="38100" dist="38100" dir="2700000" algn="tl">
                    <a:srgbClr val="000000">
                      <a:alpha val="43137"/>
                    </a:srgbClr>
                  </a:outerShdw>
                </a:effectLst>
                <a:latin typeface="+mn-lt"/>
                <a:cs typeface="+mn-cs"/>
              </a:rPr>
              <a:t>日まで</a:t>
            </a:r>
          </a:p>
        </p:txBody>
      </p:sp>
      <p:sp>
        <p:nvSpPr>
          <p:cNvPr id="16" name="Rectangle 15">
            <a:extLst>
              <a:ext uri="{FF2B5EF4-FFF2-40B4-BE49-F238E27FC236}">
                <a16:creationId xmlns:a16="http://schemas.microsoft.com/office/drawing/2014/main" xmlns="" id="{2101CC64-2052-481E-837E-B45087A6AC78}"/>
              </a:ext>
            </a:extLst>
          </p:cNvPr>
          <p:cNvSpPr/>
          <p:nvPr userDrawn="1"/>
        </p:nvSpPr>
        <p:spPr>
          <a:xfrm>
            <a:off x="6348" y="1552613"/>
            <a:ext cx="6096001" cy="727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en-US" altLang="ja-JP" sz="2000" b="1" kern="0" dirty="0" smtClean="0">
                <a:solidFill>
                  <a:schemeClr val="tx2"/>
                </a:solidFill>
                <a:effectLst>
                  <a:outerShdw blurRad="38100" dist="38100" dir="2700000" algn="tl">
                    <a:srgbClr val="000000">
                      <a:alpha val="43137"/>
                    </a:srgbClr>
                  </a:outerShdw>
                </a:effectLst>
              </a:rPr>
              <a:t>2021</a:t>
            </a:r>
            <a:r>
              <a:rPr lang="ja-JP" altLang="en-US" sz="2000" b="1" kern="0" dirty="0" smtClean="0">
                <a:solidFill>
                  <a:schemeClr val="tx2"/>
                </a:solidFill>
                <a:effectLst>
                  <a:outerShdw blurRad="38100" dist="38100" dir="2700000" algn="tl">
                    <a:srgbClr val="000000">
                      <a:alpha val="43137"/>
                    </a:srgbClr>
                  </a:outerShdw>
                </a:effectLst>
              </a:rPr>
              <a:t>年 消化器癌シンポジウム</a:t>
            </a:r>
            <a:br>
              <a:rPr lang="ja-JP" altLang="en-US" sz="2000" b="1" kern="0" dirty="0" smtClean="0">
                <a:solidFill>
                  <a:schemeClr val="tx2"/>
                </a:solidFill>
                <a:effectLst>
                  <a:outerShdw blurRad="38100" dist="38100" dir="2700000" algn="tl">
                    <a:srgbClr val="000000">
                      <a:alpha val="43137"/>
                    </a:srgbClr>
                  </a:outerShdw>
                </a:effectLst>
              </a:rPr>
            </a:br>
            <a:r>
              <a:rPr lang="en-US" altLang="ja-JP" sz="1600" b="0" kern="0" dirty="0" smtClean="0">
                <a:solidFill>
                  <a:schemeClr val="tx2"/>
                </a:solidFill>
                <a:effectLst>
                  <a:outerShdw blurRad="38100" dist="38100" dir="2700000" algn="tl">
                    <a:srgbClr val="000000">
                      <a:alpha val="43137"/>
                    </a:srgbClr>
                  </a:outerShdw>
                </a:effectLst>
              </a:rPr>
              <a:t>2021</a:t>
            </a:r>
            <a:r>
              <a:rPr lang="ja-JP" altLang="en-US" sz="1600" b="0" kern="0" dirty="0" smtClean="0">
                <a:solidFill>
                  <a:schemeClr val="tx2"/>
                </a:solidFill>
                <a:effectLst>
                  <a:outerShdw blurRad="38100" dist="38100" dir="2700000" algn="tl">
                    <a:srgbClr val="000000">
                      <a:alpha val="43137"/>
                    </a:srgbClr>
                  </a:outerShdw>
                </a:effectLst>
              </a:rPr>
              <a:t>年</a:t>
            </a:r>
            <a:r>
              <a:rPr lang="en-US" altLang="ja-JP" sz="1600" b="0" kern="0" dirty="0" smtClean="0">
                <a:solidFill>
                  <a:schemeClr val="tx2"/>
                </a:solidFill>
                <a:effectLst>
                  <a:outerShdw blurRad="38100" dist="38100" dir="2700000" algn="tl">
                    <a:srgbClr val="000000">
                      <a:alpha val="43137"/>
                    </a:srgbClr>
                  </a:outerShdw>
                </a:effectLst>
              </a:rPr>
              <a:t>1</a:t>
            </a:r>
            <a:r>
              <a:rPr lang="ja-JP" altLang="en-US" sz="1600" b="0" kern="0" dirty="0" smtClean="0">
                <a:solidFill>
                  <a:schemeClr val="tx2"/>
                </a:solidFill>
                <a:effectLst>
                  <a:outerShdw blurRad="38100" dist="38100" dir="2700000" algn="tl">
                    <a:srgbClr val="000000">
                      <a:alpha val="43137"/>
                    </a:srgbClr>
                  </a:outerShdw>
                </a:effectLst>
              </a:rPr>
              <a:t>月</a:t>
            </a:r>
            <a:r>
              <a:rPr lang="en-GB" altLang="ja-JP" sz="1600" b="0" kern="0" dirty="0" smtClean="0">
                <a:solidFill>
                  <a:schemeClr val="tx2"/>
                </a:solidFill>
                <a:effectLst>
                  <a:outerShdw blurRad="38100" dist="38100" dir="2700000" algn="tl">
                    <a:srgbClr val="000000">
                      <a:alpha val="43137"/>
                    </a:srgbClr>
                  </a:outerShdw>
                </a:effectLst>
              </a:rPr>
              <a:t>15</a:t>
            </a:r>
            <a:r>
              <a:rPr lang="ja-JP" altLang="en-US" sz="1600" b="0" kern="0" dirty="0" smtClean="0">
                <a:solidFill>
                  <a:schemeClr val="tx2"/>
                </a:solidFill>
                <a:effectLst>
                  <a:outerShdw blurRad="38100" dist="38100" dir="2700000" algn="tl">
                    <a:srgbClr val="000000">
                      <a:alpha val="43137"/>
                    </a:srgbClr>
                  </a:outerShdw>
                </a:effectLst>
              </a:rPr>
              <a:t>日～</a:t>
            </a:r>
            <a:r>
              <a:rPr lang="en-GB" altLang="ja-JP" sz="1600" b="0" kern="0" dirty="0" smtClean="0">
                <a:solidFill>
                  <a:schemeClr val="tx2"/>
                </a:solidFill>
                <a:effectLst>
                  <a:outerShdw blurRad="38100" dist="38100" dir="2700000" algn="tl">
                    <a:srgbClr val="000000">
                      <a:alpha val="43137"/>
                    </a:srgbClr>
                  </a:outerShdw>
                </a:effectLst>
              </a:rPr>
              <a:t>17</a:t>
            </a:r>
            <a:r>
              <a:rPr lang="ja-JP" altLang="en-US" sz="1600" b="0" kern="0" dirty="0" smtClean="0">
                <a:solidFill>
                  <a:schemeClr val="tx2"/>
                </a:solidFill>
                <a:effectLst>
                  <a:outerShdw blurRad="38100" dist="38100" dir="2700000" algn="tl">
                    <a:srgbClr val="000000">
                      <a:alpha val="43137"/>
                    </a:srgbClr>
                  </a:outerShdw>
                </a:effectLst>
              </a:rPr>
              <a:t>日</a:t>
            </a:r>
            <a:endParaRPr lang="en-US" sz="2000" b="0" kern="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942692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036968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116474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11705170" y="5"/>
            <a:ext cx="486833"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1" y="6705600"/>
            <a:ext cx="6108699"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534110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3"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117987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xmlns="" val="650237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74416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979411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51709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3" y="1447800"/>
            <a:ext cx="5507567"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249844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6"/>
            <a:ext cx="12192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10861257" y="6368413"/>
            <a:ext cx="845303" cy="345152"/>
          </a:xfrm>
          <a:prstGeom prst="rect">
            <a:avLst/>
          </a:prstGeom>
        </p:spPr>
      </p:pic>
      <p:sp>
        <p:nvSpPr>
          <p:cNvPr id="8" name="Subtitle 2"/>
          <p:cNvSpPr txBox="1">
            <a:spLocks/>
          </p:cNvSpPr>
          <p:nvPr userDrawn="1"/>
        </p:nvSpPr>
        <p:spPr>
          <a:xfrm>
            <a:off x="1286937" y="6174851"/>
            <a:ext cx="9451495"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a:stretch/>
        </p:blipFill>
        <p:spPr>
          <a:xfrm>
            <a:off x="418041" y="6108705"/>
            <a:ext cx="694104"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a:stretch/>
        </p:blipFill>
        <p:spPr>
          <a:xfrm>
            <a:off x="1139167" y="6285238"/>
            <a:ext cx="2000079" cy="218903"/>
          </a:xfrm>
          <a:prstGeom prst="rect">
            <a:avLst/>
          </a:prstGeom>
        </p:spPr>
      </p:pic>
      <p:cxnSp>
        <p:nvCxnSpPr>
          <p:cNvPr id="11" name="Straight Connector 10"/>
          <p:cNvCxnSpPr/>
          <p:nvPr userDrawn="1"/>
        </p:nvCxnSpPr>
        <p:spPr>
          <a:xfrm>
            <a:off x="0" y="6019800"/>
            <a:ext cx="12192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486835" y="165101"/>
            <a:ext cx="11218335"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2144959" y="1692098"/>
            <a:ext cx="7870152"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xmlns="" val="426858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1"/>
            <a:ext cx="12192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486834" y="1332411"/>
            <a:ext cx="11020092"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486833" y="3563698"/>
            <a:ext cx="11218335"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11705168" y="1219201"/>
            <a:ext cx="486833"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2"/>
            <a:ext cx="7350036"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418042" y="5803901"/>
            <a:ext cx="520289" cy="654139"/>
          </a:xfrm>
          <a:prstGeom prst="rect">
            <a:avLst/>
          </a:prstGeom>
        </p:spPr>
      </p:pic>
      <p:pic>
        <p:nvPicPr>
          <p:cNvPr id="14" name="Picture 13"/>
          <p:cNvPicPr>
            <a:picLocks/>
          </p:cNvPicPr>
          <p:nvPr userDrawn="1"/>
        </p:nvPicPr>
        <p:blipFill rotWithShape="1">
          <a:blip r:embed="rId3" cstate="print">
            <a:extLst>
              <a:ext uri="{28A0092B-C50C-407E-A947-70E740481C1C}">
                <a14:useLocalDpi xmlns:a14="http://schemas.microsoft.com/office/drawing/2010/main" xmlns="" val="0"/>
              </a:ext>
            </a:extLst>
          </a:blip>
          <a:srcRect/>
          <a:stretch/>
        </p:blipFill>
        <p:spPr>
          <a:xfrm>
            <a:off x="1038876" y="6021519"/>
            <a:ext cx="1496291" cy="218903"/>
          </a:xfrm>
          <a:prstGeom prst="rect">
            <a:avLst/>
          </a:prstGeom>
        </p:spPr>
      </p:pic>
      <p:pic>
        <p:nvPicPr>
          <p:cNvPr id="15" name="Picture 14" descr="LILLY_LOGO.jpg">
            <a:extLst>
              <a:ext uri="{FF2B5EF4-FFF2-40B4-BE49-F238E27FC236}">
                <a16:creationId xmlns:a16="http://schemas.microsoft.com/office/drawing/2014/main" xmlns="" id="{0DB9947A-0034-4D91-9E86-F87D5B315191}"/>
              </a:ext>
            </a:extLst>
          </p:cNvPr>
          <p:cNvPicPr>
            <a:picLocks/>
          </p:cNvPicPr>
          <p:nvPr userDrawn="1"/>
        </p:nvPicPr>
        <p:blipFill>
          <a:blip r:embed="rId4" cstate="print"/>
          <a:stretch>
            <a:fillRect/>
          </a:stretch>
        </p:blipFill>
        <p:spPr>
          <a:xfrm>
            <a:off x="11069244" y="6112888"/>
            <a:ext cx="635924" cy="345152"/>
          </a:xfrm>
          <a:prstGeom prst="rect">
            <a:avLst/>
          </a:prstGeom>
        </p:spPr>
      </p:pic>
      <p:sp>
        <p:nvSpPr>
          <p:cNvPr id="16" name="Subtitle 2">
            <a:extLst>
              <a:ext uri="{FF2B5EF4-FFF2-40B4-BE49-F238E27FC236}">
                <a16:creationId xmlns:a16="http://schemas.microsoft.com/office/drawing/2014/main" xmlns="" id="{0ED8AE3F-C6B3-4C23-84F2-E816018B8F2F}"/>
              </a:ext>
            </a:extLst>
          </p:cNvPr>
          <p:cNvSpPr txBox="1">
            <a:spLocks/>
          </p:cNvSpPr>
          <p:nvPr userDrawn="1"/>
        </p:nvSpPr>
        <p:spPr>
          <a:xfrm>
            <a:off x="1494912" y="5919326"/>
            <a:ext cx="9451495"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spTree>
    <p:extLst>
      <p:ext uri="{BB962C8B-B14F-4D97-AF65-F5344CB8AC3E}">
        <p14:creationId xmlns:p14="http://schemas.microsoft.com/office/powerpoint/2010/main" xmlns="" val="1650625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621780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64067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3"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057883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6"/>
            <a:ext cx="12192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10861257" y="6368413"/>
            <a:ext cx="845303" cy="345152"/>
          </a:xfrm>
          <a:prstGeom prst="rect">
            <a:avLst/>
          </a:prstGeom>
        </p:spPr>
      </p:pic>
      <p:sp>
        <p:nvSpPr>
          <p:cNvPr id="8" name="Subtitle 2"/>
          <p:cNvSpPr txBox="1">
            <a:spLocks/>
          </p:cNvSpPr>
          <p:nvPr userDrawn="1"/>
        </p:nvSpPr>
        <p:spPr>
          <a:xfrm>
            <a:off x="1286937" y="6174851"/>
            <a:ext cx="9451495"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a:stretch/>
        </p:blipFill>
        <p:spPr>
          <a:xfrm>
            <a:off x="418041" y="6108705"/>
            <a:ext cx="694104"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a:stretch/>
        </p:blipFill>
        <p:spPr>
          <a:xfrm>
            <a:off x="1139167" y="6285238"/>
            <a:ext cx="2000079" cy="218903"/>
          </a:xfrm>
          <a:prstGeom prst="rect">
            <a:avLst/>
          </a:prstGeom>
        </p:spPr>
      </p:pic>
      <p:cxnSp>
        <p:nvCxnSpPr>
          <p:cNvPr id="11" name="Straight Connector 10"/>
          <p:cNvCxnSpPr/>
          <p:nvPr userDrawn="1"/>
        </p:nvCxnSpPr>
        <p:spPr>
          <a:xfrm>
            <a:off x="0" y="6019800"/>
            <a:ext cx="12192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486835" y="165101"/>
            <a:ext cx="11218335"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xmlns="" val="145927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470558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2514883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3"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481138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022772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9869451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3"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298224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2511542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5432301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2279915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3" y="1447800"/>
            <a:ext cx="5507567"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4193767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9_Title Slide">
    <p:spTree>
      <p:nvGrpSpPr>
        <p:cNvPr id="1" name=""/>
        <p:cNvGrpSpPr/>
        <p:nvPr/>
      </p:nvGrpSpPr>
      <p:grpSpPr>
        <a:xfrm>
          <a:off x="0" y="0"/>
          <a:ext cx="0" cy="0"/>
          <a:chOff x="0" y="0"/>
          <a:chExt cx="0" cy="0"/>
        </a:xfrm>
      </p:grpSpPr>
      <p:sp>
        <p:nvSpPr>
          <p:cNvPr id="6" name="Rectangle 5"/>
          <p:cNvSpPr/>
          <p:nvPr userDrawn="1"/>
        </p:nvSpPr>
        <p:spPr>
          <a:xfrm>
            <a:off x="0" y="6"/>
            <a:ext cx="12192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10861257" y="6368413"/>
            <a:ext cx="845303" cy="345152"/>
          </a:xfrm>
          <a:prstGeom prst="rect">
            <a:avLst/>
          </a:prstGeom>
        </p:spPr>
      </p:pic>
      <p:sp>
        <p:nvSpPr>
          <p:cNvPr id="8" name="Subtitle 2"/>
          <p:cNvSpPr txBox="1">
            <a:spLocks/>
          </p:cNvSpPr>
          <p:nvPr userDrawn="1"/>
        </p:nvSpPr>
        <p:spPr>
          <a:xfrm>
            <a:off x="1286937" y="6174851"/>
            <a:ext cx="9451495"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a:stretch/>
        </p:blipFill>
        <p:spPr>
          <a:xfrm>
            <a:off x="418041" y="6108705"/>
            <a:ext cx="694104"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a:stretch/>
        </p:blipFill>
        <p:spPr>
          <a:xfrm>
            <a:off x="1139167" y="6285238"/>
            <a:ext cx="2000079" cy="218903"/>
          </a:xfrm>
          <a:prstGeom prst="rect">
            <a:avLst/>
          </a:prstGeom>
        </p:spPr>
      </p:pic>
      <p:cxnSp>
        <p:nvCxnSpPr>
          <p:cNvPr id="11" name="Straight Connector 10"/>
          <p:cNvCxnSpPr/>
          <p:nvPr userDrawn="1"/>
        </p:nvCxnSpPr>
        <p:spPr>
          <a:xfrm>
            <a:off x="0" y="6019800"/>
            <a:ext cx="12192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486835" y="165101"/>
            <a:ext cx="11218335"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2144959" y="1692098"/>
            <a:ext cx="7870152"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xmlns="" val="6275667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5551216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9226040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3"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6269172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0_Title Slide">
    <p:spTree>
      <p:nvGrpSpPr>
        <p:cNvPr id="1" name=""/>
        <p:cNvGrpSpPr/>
        <p:nvPr/>
      </p:nvGrpSpPr>
      <p:grpSpPr>
        <a:xfrm>
          <a:off x="0" y="0"/>
          <a:ext cx="0" cy="0"/>
          <a:chOff x="0" y="0"/>
          <a:chExt cx="0" cy="0"/>
        </a:xfrm>
      </p:grpSpPr>
      <p:sp>
        <p:nvSpPr>
          <p:cNvPr id="6" name="Rectangle 5"/>
          <p:cNvSpPr/>
          <p:nvPr userDrawn="1"/>
        </p:nvSpPr>
        <p:spPr>
          <a:xfrm>
            <a:off x="0" y="6"/>
            <a:ext cx="12192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10861257" y="6368413"/>
            <a:ext cx="845303" cy="345152"/>
          </a:xfrm>
          <a:prstGeom prst="rect">
            <a:avLst/>
          </a:prstGeom>
        </p:spPr>
      </p:pic>
      <p:sp>
        <p:nvSpPr>
          <p:cNvPr id="8" name="Subtitle 2"/>
          <p:cNvSpPr txBox="1">
            <a:spLocks/>
          </p:cNvSpPr>
          <p:nvPr userDrawn="1"/>
        </p:nvSpPr>
        <p:spPr>
          <a:xfrm>
            <a:off x="1286937" y="6174851"/>
            <a:ext cx="9451495"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a:stretch/>
        </p:blipFill>
        <p:spPr>
          <a:xfrm>
            <a:off x="418041" y="6108705"/>
            <a:ext cx="694104"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a:stretch/>
        </p:blipFill>
        <p:spPr>
          <a:xfrm>
            <a:off x="1139167" y="6285238"/>
            <a:ext cx="2000079" cy="218903"/>
          </a:xfrm>
          <a:prstGeom prst="rect">
            <a:avLst/>
          </a:prstGeom>
        </p:spPr>
      </p:pic>
      <p:cxnSp>
        <p:nvCxnSpPr>
          <p:cNvPr id="11" name="Straight Connector 10"/>
          <p:cNvCxnSpPr/>
          <p:nvPr userDrawn="1"/>
        </p:nvCxnSpPr>
        <p:spPr>
          <a:xfrm>
            <a:off x="0" y="6019800"/>
            <a:ext cx="12192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486835" y="165101"/>
            <a:ext cx="11218335"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xmlns="" val="36751946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6163479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189089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7968846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3"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5650149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6182322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3014795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3"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4887554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984675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4477607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3" y="1447800"/>
            <a:ext cx="5507567"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9124621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5_Title Slide">
    <p:spTree>
      <p:nvGrpSpPr>
        <p:cNvPr id="1" name=""/>
        <p:cNvGrpSpPr/>
        <p:nvPr/>
      </p:nvGrpSpPr>
      <p:grpSpPr>
        <a:xfrm>
          <a:off x="0" y="0"/>
          <a:ext cx="0" cy="0"/>
          <a:chOff x="0" y="0"/>
          <a:chExt cx="0" cy="0"/>
        </a:xfrm>
      </p:grpSpPr>
      <p:sp>
        <p:nvSpPr>
          <p:cNvPr id="6" name="Rectangle 5"/>
          <p:cNvSpPr/>
          <p:nvPr userDrawn="1"/>
        </p:nvSpPr>
        <p:spPr>
          <a:xfrm>
            <a:off x="0" y="6"/>
            <a:ext cx="12192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10861257" y="6368413"/>
            <a:ext cx="845303" cy="345152"/>
          </a:xfrm>
          <a:prstGeom prst="rect">
            <a:avLst/>
          </a:prstGeom>
        </p:spPr>
      </p:pic>
      <p:sp>
        <p:nvSpPr>
          <p:cNvPr id="8" name="Subtitle 2"/>
          <p:cNvSpPr txBox="1">
            <a:spLocks/>
          </p:cNvSpPr>
          <p:nvPr userDrawn="1"/>
        </p:nvSpPr>
        <p:spPr>
          <a:xfrm>
            <a:off x="1286937" y="6174851"/>
            <a:ext cx="9451495"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a:stretch/>
        </p:blipFill>
        <p:spPr>
          <a:xfrm>
            <a:off x="418041" y="6108705"/>
            <a:ext cx="694104"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a:stretch/>
        </p:blipFill>
        <p:spPr>
          <a:xfrm>
            <a:off x="1139167" y="6285238"/>
            <a:ext cx="2000079" cy="218903"/>
          </a:xfrm>
          <a:prstGeom prst="rect">
            <a:avLst/>
          </a:prstGeom>
        </p:spPr>
      </p:pic>
      <p:cxnSp>
        <p:nvCxnSpPr>
          <p:cNvPr id="11" name="Straight Connector 10"/>
          <p:cNvCxnSpPr/>
          <p:nvPr userDrawn="1"/>
        </p:nvCxnSpPr>
        <p:spPr>
          <a:xfrm>
            <a:off x="0" y="6019800"/>
            <a:ext cx="12192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486835" y="165101"/>
            <a:ext cx="11218335"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2144959" y="1692098"/>
            <a:ext cx="7870152"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xmlns="" val="32303144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5780279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19744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11705168" y="1"/>
            <a:ext cx="486833"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6108699"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3808154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3"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1920801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6_Title Slide">
    <p:spTree>
      <p:nvGrpSpPr>
        <p:cNvPr id="1" name=""/>
        <p:cNvGrpSpPr/>
        <p:nvPr/>
      </p:nvGrpSpPr>
      <p:grpSpPr>
        <a:xfrm>
          <a:off x="0" y="0"/>
          <a:ext cx="0" cy="0"/>
          <a:chOff x="0" y="0"/>
          <a:chExt cx="0" cy="0"/>
        </a:xfrm>
      </p:grpSpPr>
      <p:sp>
        <p:nvSpPr>
          <p:cNvPr id="6" name="Rectangle 5"/>
          <p:cNvSpPr/>
          <p:nvPr userDrawn="1"/>
        </p:nvSpPr>
        <p:spPr>
          <a:xfrm>
            <a:off x="0" y="6"/>
            <a:ext cx="12192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10861257" y="6368413"/>
            <a:ext cx="845303" cy="345152"/>
          </a:xfrm>
          <a:prstGeom prst="rect">
            <a:avLst/>
          </a:prstGeom>
        </p:spPr>
      </p:pic>
      <p:sp>
        <p:nvSpPr>
          <p:cNvPr id="8" name="Subtitle 2"/>
          <p:cNvSpPr txBox="1">
            <a:spLocks/>
          </p:cNvSpPr>
          <p:nvPr userDrawn="1"/>
        </p:nvSpPr>
        <p:spPr>
          <a:xfrm>
            <a:off x="1286937" y="6174851"/>
            <a:ext cx="9451495"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a:stretch/>
        </p:blipFill>
        <p:spPr>
          <a:xfrm>
            <a:off x="418041" y="6108705"/>
            <a:ext cx="694104"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a:stretch/>
        </p:blipFill>
        <p:spPr>
          <a:xfrm>
            <a:off x="1139167" y="6285238"/>
            <a:ext cx="2000079" cy="218903"/>
          </a:xfrm>
          <a:prstGeom prst="rect">
            <a:avLst/>
          </a:prstGeom>
        </p:spPr>
      </p:pic>
      <p:cxnSp>
        <p:nvCxnSpPr>
          <p:cNvPr id="11" name="Straight Connector 10"/>
          <p:cNvCxnSpPr/>
          <p:nvPr userDrawn="1"/>
        </p:nvCxnSpPr>
        <p:spPr>
          <a:xfrm>
            <a:off x="0" y="6019800"/>
            <a:ext cx="12192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486835" y="165101"/>
            <a:ext cx="11218335"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xmlns="" val="40927871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895225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5086537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3"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0995242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21_Title Slide">
    <p:spTree>
      <p:nvGrpSpPr>
        <p:cNvPr id="1" name=""/>
        <p:cNvGrpSpPr/>
        <p:nvPr/>
      </p:nvGrpSpPr>
      <p:grpSpPr>
        <a:xfrm>
          <a:off x="0" y="0"/>
          <a:ext cx="0" cy="0"/>
          <a:chOff x="0" y="0"/>
          <a:chExt cx="0" cy="0"/>
        </a:xfrm>
      </p:grpSpPr>
      <p:sp>
        <p:nvSpPr>
          <p:cNvPr id="6" name="Rectangle 5"/>
          <p:cNvSpPr/>
          <p:nvPr userDrawn="1"/>
        </p:nvSpPr>
        <p:spPr>
          <a:xfrm>
            <a:off x="0" y="6"/>
            <a:ext cx="12192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10861257" y="6368413"/>
            <a:ext cx="845303" cy="345152"/>
          </a:xfrm>
          <a:prstGeom prst="rect">
            <a:avLst/>
          </a:prstGeom>
        </p:spPr>
      </p:pic>
      <p:sp>
        <p:nvSpPr>
          <p:cNvPr id="8" name="Subtitle 2"/>
          <p:cNvSpPr txBox="1">
            <a:spLocks/>
          </p:cNvSpPr>
          <p:nvPr userDrawn="1"/>
        </p:nvSpPr>
        <p:spPr>
          <a:xfrm>
            <a:off x="1286937" y="6174851"/>
            <a:ext cx="9451495"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a:stretch/>
        </p:blipFill>
        <p:spPr>
          <a:xfrm>
            <a:off x="418041" y="6108705"/>
            <a:ext cx="694104"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a:stretch/>
        </p:blipFill>
        <p:spPr>
          <a:xfrm>
            <a:off x="1139167" y="6285238"/>
            <a:ext cx="2000079" cy="218903"/>
          </a:xfrm>
          <a:prstGeom prst="rect">
            <a:avLst/>
          </a:prstGeom>
        </p:spPr>
      </p:pic>
      <p:cxnSp>
        <p:nvCxnSpPr>
          <p:cNvPr id="11" name="Straight Connector 10"/>
          <p:cNvCxnSpPr/>
          <p:nvPr userDrawn="1"/>
        </p:nvCxnSpPr>
        <p:spPr>
          <a:xfrm>
            <a:off x="0" y="6019800"/>
            <a:ext cx="12192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486835" y="165101"/>
            <a:ext cx="11218335"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2144959" y="1692098"/>
            <a:ext cx="7870152"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xmlns="" val="11333180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1738777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6727728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3"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055990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1"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647453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xmlns="" val="2736082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12919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5"/>
            <a:ext cx="12192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486835" y="1332411"/>
            <a:ext cx="11020092"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486835" y="3563698"/>
            <a:ext cx="11218335"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11705170" y="1219205"/>
            <a:ext cx="486833"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6"/>
            <a:ext cx="7350036"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10861257" y="6063613"/>
            <a:ext cx="845303" cy="345152"/>
          </a:xfrm>
          <a:prstGeom prst="rect">
            <a:avLst/>
          </a:prstGeom>
        </p:spPr>
      </p:pic>
      <p:sp>
        <p:nvSpPr>
          <p:cNvPr id="12" name="Subtitle 2"/>
          <p:cNvSpPr txBox="1">
            <a:spLocks/>
          </p:cNvSpPr>
          <p:nvPr userDrawn="1"/>
        </p:nvSpPr>
        <p:spPr>
          <a:xfrm>
            <a:off x="1286937" y="5870051"/>
            <a:ext cx="9451495"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a:stretch/>
        </p:blipFill>
        <p:spPr>
          <a:xfrm>
            <a:off x="418041" y="5803905"/>
            <a:ext cx="694104"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a:stretch/>
        </p:blipFill>
        <p:spPr>
          <a:xfrm>
            <a:off x="1139167" y="5980438"/>
            <a:ext cx="2000079" cy="218903"/>
          </a:xfrm>
          <a:prstGeom prst="rect">
            <a:avLst/>
          </a:prstGeom>
        </p:spPr>
      </p:pic>
    </p:spTree>
    <p:extLst>
      <p:ext uri="{BB962C8B-B14F-4D97-AF65-F5344CB8AC3E}">
        <p14:creationId xmlns:p14="http://schemas.microsoft.com/office/powerpoint/2010/main" xmlns="" val="823979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9" Type="http://schemas.openxmlformats.org/officeDocument/2006/relationships/slideLayout" Target="../slideLayouts/slideLayout47.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34" Type="http://schemas.openxmlformats.org/officeDocument/2006/relationships/slideLayout" Target="../slideLayouts/slideLayout42.xml"/><Relationship Id="rId42" Type="http://schemas.openxmlformats.org/officeDocument/2006/relationships/slideLayout" Target="../slideLayouts/slideLayout50.xml"/><Relationship Id="rId47" Type="http://schemas.openxmlformats.org/officeDocument/2006/relationships/slideLayout" Target="../slideLayouts/slideLayout55.xml"/><Relationship Id="rId50" Type="http://schemas.openxmlformats.org/officeDocument/2006/relationships/slideLayout" Target="../slideLayouts/slideLayout58.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38" Type="http://schemas.openxmlformats.org/officeDocument/2006/relationships/slideLayout" Target="../slideLayouts/slideLayout46.xml"/><Relationship Id="rId46" Type="http://schemas.openxmlformats.org/officeDocument/2006/relationships/slideLayout" Target="../slideLayouts/slideLayout54.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41" Type="http://schemas.openxmlformats.org/officeDocument/2006/relationships/slideLayout" Target="../slideLayouts/slideLayout49.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37" Type="http://schemas.openxmlformats.org/officeDocument/2006/relationships/slideLayout" Target="../slideLayouts/slideLayout45.xml"/><Relationship Id="rId40" Type="http://schemas.openxmlformats.org/officeDocument/2006/relationships/slideLayout" Target="../slideLayouts/slideLayout48.xml"/><Relationship Id="rId45" Type="http://schemas.openxmlformats.org/officeDocument/2006/relationships/slideLayout" Target="../slideLayouts/slideLayout53.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slideLayout" Target="../slideLayouts/slideLayout44.xml"/><Relationship Id="rId49" Type="http://schemas.openxmlformats.org/officeDocument/2006/relationships/slideLayout" Target="../slideLayouts/slideLayout57.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4" Type="http://schemas.openxmlformats.org/officeDocument/2006/relationships/slideLayout" Target="../slideLayouts/slideLayout52.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35" Type="http://schemas.openxmlformats.org/officeDocument/2006/relationships/slideLayout" Target="../slideLayouts/slideLayout43.xml"/><Relationship Id="rId43" Type="http://schemas.openxmlformats.org/officeDocument/2006/relationships/slideLayout" Target="../slideLayouts/slideLayout51.xml"/><Relationship Id="rId48" Type="http://schemas.openxmlformats.org/officeDocument/2006/relationships/slideLayout" Target="../slideLayouts/slideLayout56.xml"/><Relationship Id="rId8" Type="http://schemas.openxmlformats.org/officeDocument/2006/relationships/slideLayout" Target="../slideLayouts/slideLayout16.xml"/><Relationship Id="rId5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1"/>
            <a:ext cx="12192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486833" y="179614"/>
            <a:ext cx="10985260"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486833" y="1254035"/>
            <a:ext cx="11218335"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11705168" y="1"/>
            <a:ext cx="486833"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6108699"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497188743"/>
      </p:ext>
    </p:extLst>
  </p:cSld>
  <p:clrMap bg1="dk2" tx1="lt1" bg2="dk1" tx2="lt2" accent1="accent1" accent2="accent2" accent3="accent3" accent4="accent4" accent5="accent5" accent6="accent6" hlink="hlink" folHlink="folHlink"/>
  <p:sldLayoutIdLst>
    <p:sldLayoutId id="2147483728" r:id="rId1"/>
    <p:sldLayoutId id="2147483706" r:id="rId2"/>
    <p:sldLayoutId id="2147483707" r:id="rId3"/>
    <p:sldLayoutId id="2147483708" r:id="rId4"/>
    <p:sldLayoutId id="2147483709" r:id="rId5"/>
    <p:sldLayoutId id="2147483710" r:id="rId6"/>
    <p:sldLayoutId id="2147483711" r:id="rId7"/>
    <p:sldLayoutId id="2147483712" r:id="rId8"/>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3840" userDrawn="1">
          <p15:clr>
            <a:srgbClr val="F26B43"/>
          </p15:clr>
        </p15:guide>
        <p15:guide id="2" orient="horz" pos="2160" userDrawn="1">
          <p15:clr>
            <a:srgbClr val="F26B43"/>
          </p15:clr>
        </p15:guide>
        <p15:guide id="3" pos="307" userDrawn="1">
          <p15:clr>
            <a:srgbClr val="F26B43"/>
          </p15:clr>
        </p15:guide>
        <p15:guide id="4" pos="7373"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5"/>
            <a:ext cx="12192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486835" y="179614"/>
            <a:ext cx="10985260"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486835" y="1254035"/>
            <a:ext cx="11218335"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11705170" y="5"/>
            <a:ext cx="486833"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1" y="6705600"/>
            <a:ext cx="6108699"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748671527"/>
      </p:ext>
    </p:extLst>
  </p:cSld>
  <p:clrMap bg1="dk2" tx1="lt1" bg2="dk1"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56" r:id="rId27"/>
    <p:sldLayoutId id="2147483757" r:id="rId28"/>
    <p:sldLayoutId id="2147483758" r:id="rId29"/>
    <p:sldLayoutId id="2147483759" r:id="rId30"/>
    <p:sldLayoutId id="2147483760" r:id="rId31"/>
    <p:sldLayoutId id="2147483761" r:id="rId32"/>
    <p:sldLayoutId id="2147483762" r:id="rId33"/>
    <p:sldLayoutId id="2147483763" r:id="rId34"/>
    <p:sldLayoutId id="2147483764" r:id="rId35"/>
    <p:sldLayoutId id="2147483765" r:id="rId36"/>
    <p:sldLayoutId id="2147483766" r:id="rId37"/>
    <p:sldLayoutId id="2147483767" r:id="rId38"/>
    <p:sldLayoutId id="2147483768" r:id="rId39"/>
    <p:sldLayoutId id="2147483769" r:id="rId40"/>
    <p:sldLayoutId id="2147483770" r:id="rId41"/>
    <p:sldLayoutId id="2147483771" r:id="rId42"/>
    <p:sldLayoutId id="2147483772" r:id="rId43"/>
    <p:sldLayoutId id="2147483773" r:id="rId44"/>
    <p:sldLayoutId id="2147483774" r:id="rId45"/>
    <p:sldLayoutId id="2147483775" r:id="rId46"/>
    <p:sldLayoutId id="2147483776" r:id="rId47"/>
    <p:sldLayoutId id="2147483777" r:id="rId48"/>
    <p:sldLayoutId id="2147483778" r:id="rId49"/>
    <p:sldLayoutId id="2147483779" r:id="rId50"/>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3840">
          <p15:clr>
            <a:srgbClr val="F26B43"/>
          </p15:clr>
        </p15:guide>
        <p15:guide id="2" orient="horz" pos="2160">
          <p15:clr>
            <a:srgbClr val="F26B43"/>
          </p15:clr>
        </p15:guide>
        <p15:guide id="3" pos="307">
          <p15:clr>
            <a:srgbClr val="F26B43"/>
          </p15:clr>
        </p15:guide>
        <p15:guide id="4" pos="7373">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51.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slide" Target="slide40.xml"/><Relationship Id="rId5" Type="http://schemas.openxmlformats.org/officeDocument/2006/relationships/slide" Target="slide26.xml"/><Relationship Id="rId4" Type="http://schemas.openxmlformats.org/officeDocument/2006/relationships/slide" Target="slide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ja-JP" dirty="0"/>
              <a:t>GIスライドデッキ2021</a:t>
            </a:r>
            <a:r>
              <a:rPr lang="ja-JP" sz="2800" b="0" dirty="0"/>
              <a:t>;次から選択された要約：</a:t>
            </a:r>
          </a:p>
        </p:txBody>
      </p:sp>
    </p:spTree>
    <p:extLst>
      <p:ext uri="{BB962C8B-B14F-4D97-AF65-F5344CB8AC3E}">
        <p14:creationId xmlns:p14="http://schemas.microsoft.com/office/powerpoint/2010/main" xmlns="" val="3595679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4000：ESCORT-1st: 未治療の進行又は転移性食道扁平上皮癌(ESCC)患者を対象としたカムレリズマブ+化学療法の無作為化二重盲検プラセボ対照第3相試験 – Xu R, et al.</a:t>
            </a:r>
          </a:p>
        </p:txBody>
      </p:sp>
      <p:sp>
        <p:nvSpPr>
          <p:cNvPr id="5" name="Content Placeholder 4"/>
          <p:cNvSpPr>
            <a:spLocks noGrp="1"/>
          </p:cNvSpPr>
          <p:nvPr>
            <p:ph idx="1"/>
          </p:nvPr>
        </p:nvSpPr>
        <p:spPr/>
        <p:txBody>
          <a:bodyPr/>
          <a:lstStyle/>
          <a:p>
            <a:pPr marL="0" indent="0">
              <a:buNone/>
            </a:pPr>
            <a:r>
              <a:rPr lang="ja-JP" b="1"/>
              <a:t>治験の目的</a:t>
            </a:r>
          </a:p>
          <a:p>
            <a:r>
              <a:rPr lang="ja-JP"/>
              <a:t>ESCORT-1st試験において、中国における進行または転移性ESCCの未治療患者におけるカムレリズマブ(抗PD-1)+化学療法の有効性および安全性を評価すること</a:t>
            </a:r>
          </a:p>
        </p:txBody>
      </p:sp>
      <p:sp>
        <p:nvSpPr>
          <p:cNvPr id="4" name="Text Placeholder 3"/>
          <p:cNvSpPr>
            <a:spLocks noGrp="1"/>
          </p:cNvSpPr>
          <p:nvPr>
            <p:ph type="body" sz="quarter" idx="11"/>
          </p:nvPr>
        </p:nvSpPr>
        <p:spPr/>
        <p:txBody>
          <a:bodyPr/>
          <a:lstStyle/>
          <a:p>
            <a:r>
              <a:rPr lang="ja-JP"/>
              <a:t>Xu R, et al.J Clin Oncol 2021;39(suppl):abstr 4000</a:t>
            </a:r>
          </a:p>
        </p:txBody>
      </p:sp>
      <p:sp>
        <p:nvSpPr>
          <p:cNvPr id="7" name="Rectangle 9"/>
          <p:cNvSpPr txBox="1">
            <a:spLocks noChangeArrowheads="1"/>
          </p:cNvSpPr>
          <p:nvPr/>
        </p:nvSpPr>
        <p:spPr bwMode="auto">
          <a:xfrm>
            <a:off x="1889124" y="5390956"/>
            <a:ext cx="4130676" cy="8071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主要複合評価項目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OS、PFS（ICR）</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US"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6172203" y="5390956"/>
            <a:ext cx="4673376" cy="80716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ORR、DoR、HRQoL、安全性</a:t>
            </a:r>
          </a:p>
        </p:txBody>
      </p:sp>
      <p:sp>
        <p:nvSpPr>
          <p:cNvPr id="9" name="Oval 14"/>
          <p:cNvSpPr>
            <a:spLocks noChangeArrowheads="1"/>
          </p:cNvSpPr>
          <p:nvPr/>
        </p:nvSpPr>
        <p:spPr bwMode="auto">
          <a:xfrm>
            <a:off x="3345684" y="3542361"/>
            <a:ext cx="583595" cy="599881"/>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043882"/>
                </a:solidFill>
                <a:uLnTx/>
                <a:uFillTx/>
                <a:latin typeface="Arial" charset="0"/>
                <a:ea typeface="MS Mincho" pitchFamily="2" charset="-122"/>
                <a:cs typeface="Arial" charset="0"/>
              </a:rPr>
              <a:t>R</a:t>
            </a:r>
            <a:br>
              <a:rPr kumimoji="0" lang="ja-JP" sz="1600" b="1" i="0" u="none" strike="noStrike" cap="none" normalizeH="0" baseline="0" noProof="0">
                <a:ln>
                  <a:noFill/>
                </a:ln>
                <a:solidFill>
                  <a:srgbClr val="043882"/>
                </a:solidFill>
                <a:uLnTx/>
                <a:uFillTx/>
                <a:latin typeface="Arial" charset="0"/>
                <a:ea typeface="MS Mincho" pitchFamily="2" charset="-122"/>
                <a:cs typeface="Arial" charset="0"/>
              </a:rPr>
            </a:br>
            <a:r>
              <a:rPr kumimoji="0" lang="ja-JP" sz="1600" b="1" i="0" u="none" strike="noStrike" cap="none" normalizeH="0" baseline="0" noProof="0">
                <a:ln>
                  <a:noFill/>
                </a:ln>
                <a:solidFill>
                  <a:srgbClr val="043882"/>
                </a:solidFill>
                <a:uLnTx/>
                <a:uFillTx/>
                <a:latin typeface="Arial" charset="0"/>
                <a:ea typeface="MS Mincho" pitchFamily="2" charset="-122"/>
                <a:cs typeface="Arial" charset="0"/>
              </a:rPr>
              <a:t>1:1</a:t>
            </a:r>
          </a:p>
        </p:txBody>
      </p:sp>
      <p:cxnSp>
        <p:nvCxnSpPr>
          <p:cNvPr id="10" name="AutoShape 15"/>
          <p:cNvCxnSpPr>
            <a:cxnSpLocks noChangeShapeType="1"/>
            <a:stCxn id="9" idx="0"/>
            <a:endCxn id="14" idx="1"/>
          </p:cNvCxnSpPr>
          <p:nvPr/>
        </p:nvCxnSpPr>
        <p:spPr bwMode="auto">
          <a:xfrm rot="5400000" flipH="1" flipV="1">
            <a:off x="3466072" y="2985073"/>
            <a:ext cx="728698" cy="385878"/>
          </a:xfrm>
          <a:prstGeom prst="bentConnector2">
            <a:avLst/>
          </a:prstGeom>
          <a:noFill/>
          <a:ln w="57150">
            <a:solidFill>
              <a:schemeClr val="bg2">
                <a:lumMod val="60000"/>
                <a:lumOff val="40000"/>
              </a:schemeClr>
            </a:solidFill>
            <a:round/>
            <a:headEnd/>
            <a:tailEnd type="triangle" w="med" len="med"/>
          </a:ln>
        </p:spPr>
      </p:cxnSp>
      <p:cxnSp>
        <p:nvCxnSpPr>
          <p:cNvPr id="12" name="AutoShape 19"/>
          <p:cNvCxnSpPr>
            <a:cxnSpLocks noChangeShapeType="1"/>
            <a:stCxn id="15" idx="3"/>
            <a:endCxn id="9" idx="2"/>
          </p:cNvCxnSpPr>
          <p:nvPr/>
        </p:nvCxnSpPr>
        <p:spPr bwMode="auto">
          <a:xfrm>
            <a:off x="3082834" y="3842302"/>
            <a:ext cx="262850" cy="0"/>
          </a:xfrm>
          <a:prstGeom prst="straightConnector1">
            <a:avLst/>
          </a:prstGeom>
          <a:noFill/>
          <a:ln w="57150">
            <a:solidFill>
              <a:schemeClr val="bg2">
                <a:lumMod val="60000"/>
                <a:lumOff val="40000"/>
              </a:schemeClr>
            </a:solidFill>
            <a:round/>
            <a:headEnd type="none" w="med" len="med"/>
            <a:tailEnd type="none" w="med" len="med"/>
          </a:ln>
        </p:spPr>
      </p:cxnSp>
      <p:sp>
        <p:nvSpPr>
          <p:cNvPr id="14" name="AutoShape 8"/>
          <p:cNvSpPr>
            <a:spLocks noChangeArrowheads="1"/>
          </p:cNvSpPr>
          <p:nvPr/>
        </p:nvSpPr>
        <p:spPr bwMode="auto">
          <a:xfrm>
            <a:off x="4023360" y="2278162"/>
            <a:ext cx="5799911" cy="1071001"/>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カムレリズマブ200</a:t>
            </a:r>
            <a:r>
              <a:rPr kumimoji="0" lang="ja-JP" sz="1600" b="0" i="0" u="none" strike="noStrike" cap="none" normalizeH="0" noProof="0" dirty="0">
                <a:ln>
                  <a:noFill/>
                </a:ln>
                <a:solidFill>
                  <a:srgbClr val="FFFFFF"/>
                </a:solidFill>
                <a:uLnTx/>
                <a:uFillTx/>
                <a:latin typeface="Arial" charset="0"/>
                <a:ea typeface="MS Mincho" pitchFamily="2" charset="-122"/>
                <a:cs typeface="Arial" charset="0"/>
              </a:rPr>
              <a:t> mg iv q3w +</a:t>
            </a:r>
            <a:br>
              <a:rPr kumimoji="0" lang="ja-JP" sz="1600" b="0" i="0" u="none" strike="noStrike" cap="none" normalizeH="0" noProof="0" dirty="0">
                <a:ln>
                  <a:noFill/>
                </a:ln>
                <a:solidFill>
                  <a:srgbClr val="FFFFFF"/>
                </a:solidFill>
                <a:uLnTx/>
                <a:uFillTx/>
                <a:latin typeface="Arial" charset="0"/>
                <a:ea typeface="MS Mincho" pitchFamily="2" charset="-122"/>
                <a:cs typeface="Arial" charset="0"/>
              </a:rPr>
            </a:br>
            <a:r>
              <a:rPr kumimoji="0" lang="ja-JP" sz="1600" b="0" i="0" u="none" strike="noStrike" cap="none" normalizeH="0" noProof="0" dirty="0">
                <a:ln>
                  <a:noFill/>
                </a:ln>
                <a:solidFill>
                  <a:srgbClr val="FFFFFF"/>
                </a:solidFill>
                <a:uLnTx/>
                <a:uFillTx/>
                <a:latin typeface="Arial" charset="0"/>
                <a:ea typeface="MS Mincho" pitchFamily="2" charset="-122"/>
                <a:cs typeface="Arial" charset="0"/>
              </a:rPr>
              <a:t>パクリタキセル175mg / m</a:t>
            </a:r>
            <a:r>
              <a:rPr kumimoji="0" lang="ja-JP" sz="1600" b="0" i="0" u="none" strike="noStrike" cap="none" normalizeH="0" baseline="30000" noProof="0" dirty="0">
                <a:ln>
                  <a:noFill/>
                </a:ln>
                <a:solidFill>
                  <a:srgbClr val="FFFFFF"/>
                </a:solidFill>
                <a:uLnTx/>
                <a:uFillTx/>
                <a:latin typeface="Arial" charset="0"/>
                <a:ea typeface="MS Mincho" pitchFamily="2" charset="-122"/>
                <a:cs typeface="Arial" charset="0"/>
              </a:rPr>
              <a:t>2</a:t>
            </a:r>
            <a:r>
              <a:rPr kumimoji="0" lang="ja-JP" sz="1600" b="0" i="0" u="none" strike="noStrike" cap="none" normalizeH="0" noProof="0" dirty="0">
                <a:ln>
                  <a:noFill/>
                </a:ln>
                <a:solidFill>
                  <a:srgbClr val="FFFFFF"/>
                </a:solidFill>
                <a:uLnTx/>
                <a:uFillTx/>
                <a:latin typeface="Arial" charset="0"/>
                <a:ea typeface="MS Mincho" pitchFamily="2" charset="-122"/>
                <a:cs typeface="Arial" charset="0"/>
              </a:rPr>
              <a:t> +シスプラチン75mg / m</a:t>
            </a:r>
            <a:r>
              <a:rPr kumimoji="0" lang="ja-JP" sz="1600" b="0" i="0" u="none" strike="noStrike" cap="none" normalizeH="0" baseline="30000" noProof="0" dirty="0">
                <a:ln>
                  <a:noFill/>
                </a:ln>
                <a:solidFill>
                  <a:srgbClr val="FFFFFF"/>
                </a:solidFill>
                <a:uLnTx/>
                <a:uFillTx/>
                <a:latin typeface="Arial" charset="0"/>
                <a:ea typeface="MS Mincho" pitchFamily="2" charset="-122"/>
                <a:cs typeface="Arial" charset="0"/>
              </a:rPr>
              <a:t>2</a:t>
            </a:r>
            <a:r>
              <a:rPr kumimoji="0" lang="ja-JP" sz="1600" b="0" i="0" u="none" strike="noStrike" cap="none" normalizeH="0" noProof="0" dirty="0">
                <a:ln>
                  <a:noFill/>
                </a:ln>
                <a:solidFill>
                  <a:srgbClr val="FFFFFF"/>
                </a:solidFill>
                <a:uLnTx/>
                <a:uFillTx/>
                <a:latin typeface="Arial" charset="0"/>
                <a:ea typeface="MS Mincho" pitchFamily="2" charset="-122"/>
                <a:cs typeface="Arial" charset="0"/>
              </a:rPr>
              <a:t> iv q</a:t>
            </a:r>
            <a:r>
              <a:rPr kumimoji="0" lang="ja-JP" sz="1600" b="0" i="0" u="none" strike="noStrike" cap="none" normalizeH="0" noProof="0" dirty="0" smtClean="0">
                <a:ln>
                  <a:noFill/>
                </a:ln>
                <a:solidFill>
                  <a:srgbClr val="FFFFFF"/>
                </a:solidFill>
                <a:uLnTx/>
                <a:uFillTx/>
                <a:latin typeface="Arial" charset="0"/>
                <a:ea typeface="MS Mincho" pitchFamily="2" charset="-122"/>
                <a:cs typeface="Arial" charset="0"/>
              </a:rPr>
              <a:t>3w</a:t>
            </a:r>
            <a:r>
              <a:rPr kumimoji="0" lang="ja-JP" sz="1600" b="0" i="0" u="none" strike="noStrike" cap="none" normalizeH="0" noProof="0" dirty="0">
                <a:ln>
                  <a:noFill/>
                </a:ln>
                <a:solidFill>
                  <a:srgbClr val="FFFFFF"/>
                </a:solidFill>
                <a:uLnTx/>
                <a:uFillTx/>
                <a:latin typeface="Arial" charset="0"/>
                <a:ea typeface="MS Mincho" pitchFamily="2" charset="-122"/>
                <a:cs typeface="Arial" charset="0"/>
              </a:rPr>
              <a:t/>
            </a:r>
            <a:br>
              <a:rPr kumimoji="0" lang="ja-JP" sz="1600" b="0" i="0" u="none" strike="noStrike" cap="none" normalizeH="0" noProof="0" dirty="0">
                <a:ln>
                  <a:noFill/>
                </a:ln>
                <a:solidFill>
                  <a:srgbClr val="FFFFFF"/>
                </a:solidFill>
                <a:uLnTx/>
                <a:uFillTx/>
                <a:latin typeface="Arial" charset="0"/>
                <a:ea typeface="MS Mincho" pitchFamily="2" charset="-122"/>
                <a:cs typeface="Arial" charset="0"/>
              </a:rPr>
            </a:br>
            <a:r>
              <a:rPr kumimoji="0" lang="ja-JP" sz="1600" b="0" i="0" u="none" strike="noStrike" cap="none" normalizeH="0" noProof="0" dirty="0">
                <a:ln>
                  <a:noFill/>
                </a:ln>
                <a:solidFill>
                  <a:srgbClr val="FFFFFF"/>
                </a:solidFill>
                <a:uLnTx/>
                <a:uFillTx/>
                <a:latin typeface="Arial" charset="0"/>
                <a:ea typeface="MS Mincho" pitchFamily="2" charset="-122"/>
                <a:cs typeface="Arial" charset="0"/>
              </a:rPr>
              <a:t> （最大6サイクル）</a:t>
            </a:r>
            <a:br>
              <a:rPr kumimoji="0" lang="ja-JP" sz="1600" b="0" i="0" u="none" strike="noStrike" cap="none" normalizeH="0" noProof="0" dirty="0">
                <a:ln>
                  <a:noFill/>
                </a:ln>
                <a:solidFill>
                  <a:srgbClr val="FFFFFF"/>
                </a:solidFill>
                <a:uLnTx/>
                <a:uFillTx/>
                <a:latin typeface="Arial" charset="0"/>
                <a:ea typeface="MS Mincho" pitchFamily="2" charset="-122"/>
                <a:cs typeface="Arial" charset="0"/>
              </a:rPr>
            </a:b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（n = 298）</a:t>
            </a:r>
          </a:p>
        </p:txBody>
      </p:sp>
      <p:sp>
        <p:nvSpPr>
          <p:cNvPr id="15" name="AutoShape 9"/>
          <p:cNvSpPr>
            <a:spLocks noChangeArrowheads="1"/>
          </p:cNvSpPr>
          <p:nvPr/>
        </p:nvSpPr>
        <p:spPr bwMode="auto">
          <a:xfrm>
            <a:off x="423238" y="2911021"/>
            <a:ext cx="2659596" cy="18625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進行ESCCまたは転移性NSCLC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治療歴なし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dirty="0">
                <a:solidFill>
                  <a:srgbClr val="FFFFFF"/>
                </a:solidFill>
                <a:latin typeface="Arial" charset="0"/>
                <a:ea typeface="MS Mincho" pitchFamily="2" charset="-122"/>
                <a:cs typeface="Arial" charset="0"/>
              </a:rPr>
              <a:t>ECOG PS 0–1</a:t>
            </a: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 </a:t>
            </a:r>
          </a:p>
          <a:p>
            <a:pPr marL="292100" marR="0" lvl="0" indent="-29210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（n = 596）</a:t>
            </a:r>
          </a:p>
        </p:txBody>
      </p:sp>
      <p:cxnSp>
        <p:nvCxnSpPr>
          <p:cNvPr id="16" name="AutoShape 16"/>
          <p:cNvCxnSpPr>
            <a:cxnSpLocks noChangeShapeType="1"/>
            <a:stCxn id="9" idx="4"/>
            <a:endCxn id="18" idx="1"/>
          </p:cNvCxnSpPr>
          <p:nvPr/>
        </p:nvCxnSpPr>
        <p:spPr bwMode="auto">
          <a:xfrm rot="16200000" flipH="1">
            <a:off x="3482621" y="4297103"/>
            <a:ext cx="695601" cy="385878"/>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4023360" y="4302343"/>
            <a:ext cx="5799911" cy="1071000"/>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ja-JP" sz="1600" dirty="0">
                <a:solidFill>
                  <a:srgbClr val="4D4D4D"/>
                </a:solidFill>
                <a:latin typeface="Arial" charset="0"/>
                <a:ea typeface="MS Mincho" pitchFamily="2" charset="-122"/>
                <a:cs typeface="Arial" charset="0"/>
              </a:rPr>
              <a:t>プラセボ + </a:t>
            </a:r>
            <a:br>
              <a:rPr lang="ja-JP" sz="1600" dirty="0">
                <a:solidFill>
                  <a:srgbClr val="4D4D4D"/>
                </a:solidFill>
                <a:latin typeface="Arial" charset="0"/>
                <a:ea typeface="MS Mincho" pitchFamily="2" charset="-122"/>
                <a:cs typeface="Arial" charset="0"/>
              </a:rPr>
            </a:br>
            <a:r>
              <a:rPr lang="ja-JP" sz="1600" dirty="0">
                <a:solidFill>
                  <a:srgbClr val="4D4D4D"/>
                </a:solidFill>
                <a:latin typeface="Arial" charset="0"/>
                <a:ea typeface="MS Mincho" pitchFamily="2" charset="-122"/>
                <a:cs typeface="Arial" charset="0"/>
              </a:rPr>
              <a:t>パクリタキセル 175 mg/m</a:t>
            </a:r>
            <a:r>
              <a:rPr lang="ja-JP" sz="1600" baseline="30000" dirty="0">
                <a:solidFill>
                  <a:srgbClr val="4D4D4D"/>
                </a:solidFill>
                <a:latin typeface="Arial" charset="0"/>
                <a:ea typeface="MS Mincho" pitchFamily="2" charset="-122"/>
                <a:cs typeface="Arial" charset="0"/>
              </a:rPr>
              <a:t>2</a:t>
            </a:r>
            <a:r>
              <a:rPr lang="ja-JP" sz="1600" dirty="0">
                <a:solidFill>
                  <a:srgbClr val="4D4D4D"/>
                </a:solidFill>
                <a:latin typeface="Arial" charset="0"/>
                <a:ea typeface="MS Mincho" pitchFamily="2" charset="-122"/>
                <a:cs typeface="Arial" charset="0"/>
              </a:rPr>
              <a:t> + シスプラチン 75 mg/m</a:t>
            </a:r>
            <a:r>
              <a:rPr lang="ja-JP" sz="1600" baseline="30000" dirty="0">
                <a:solidFill>
                  <a:srgbClr val="4D4D4D"/>
                </a:solidFill>
                <a:latin typeface="Arial" charset="0"/>
                <a:ea typeface="MS Mincho" pitchFamily="2" charset="-122"/>
                <a:cs typeface="Arial" charset="0"/>
              </a:rPr>
              <a:t>2</a:t>
            </a:r>
            <a:r>
              <a:rPr lang="ja-JP" sz="1600" dirty="0">
                <a:solidFill>
                  <a:srgbClr val="4D4D4D"/>
                </a:solidFill>
                <a:latin typeface="Arial" charset="0"/>
                <a:ea typeface="MS Mincho" pitchFamily="2" charset="-122"/>
                <a:cs typeface="Arial" charset="0"/>
              </a:rPr>
              <a:t> iv q3w </a:t>
            </a:r>
            <a:br>
              <a:rPr lang="ja-JP" sz="1600" dirty="0">
                <a:solidFill>
                  <a:srgbClr val="4D4D4D"/>
                </a:solidFill>
                <a:latin typeface="Arial" charset="0"/>
                <a:ea typeface="MS Mincho" pitchFamily="2" charset="-122"/>
                <a:cs typeface="Arial" charset="0"/>
              </a:rPr>
            </a:br>
            <a:r>
              <a:rPr lang="ja-JP" sz="1600" dirty="0">
                <a:solidFill>
                  <a:srgbClr val="4D4D4D"/>
                </a:solidFill>
                <a:latin typeface="Arial" charset="0"/>
                <a:ea typeface="MS Mincho" pitchFamily="2" charset="-122"/>
                <a:cs typeface="Arial" charset="0"/>
              </a:rPr>
              <a:t>(最大6サイクル) </a:t>
            </a:r>
            <a:br>
              <a:rPr lang="ja-JP" sz="1600" dirty="0">
                <a:solidFill>
                  <a:srgbClr val="4D4D4D"/>
                </a:solidFill>
                <a:latin typeface="Arial" charset="0"/>
                <a:ea typeface="MS Mincho" pitchFamily="2" charset="-122"/>
                <a:cs typeface="Arial" charset="0"/>
              </a:rPr>
            </a:br>
            <a:r>
              <a:rPr lang="ja-JP" sz="1600" dirty="0">
                <a:solidFill>
                  <a:srgbClr val="4D4D4D"/>
                </a:solidFill>
                <a:latin typeface="Arial" charset="0"/>
                <a:ea typeface="MS Mincho" pitchFamily="2" charset="-122"/>
                <a:cs typeface="Arial" charset="0"/>
              </a:rPr>
              <a:t> (</a:t>
            </a:r>
            <a:r>
              <a:rPr kumimoji="0" lang="ja-JP" sz="1600" b="0" i="0" u="none" strike="noStrike" cap="none" normalizeH="0" baseline="0" noProof="0" dirty="0">
                <a:ln>
                  <a:noFill/>
                </a:ln>
                <a:solidFill>
                  <a:srgbClr val="4D4D4D"/>
                </a:solidFill>
                <a:uLnTx/>
                <a:uFillTx/>
                <a:latin typeface="Arial" charset="0"/>
                <a:ea typeface="MS Mincho" pitchFamily="2" charset="-122"/>
                <a:cs typeface="Arial" charset="0"/>
              </a:rPr>
              <a:t>n=297)</a:t>
            </a:r>
          </a:p>
        </p:txBody>
      </p:sp>
      <p:sp>
        <p:nvSpPr>
          <p:cNvPr id="20" name="Content Placeholder 26"/>
          <p:cNvSpPr txBox="1">
            <a:spLocks/>
          </p:cNvSpPr>
          <p:nvPr/>
        </p:nvSpPr>
        <p:spPr bwMode="auto">
          <a:xfrm>
            <a:off x="4157047" y="3366776"/>
            <a:ext cx="3745565"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ja-JP" sz="1400" b="1" i="0" u="none" strike="noStrike" cap="none" normalizeH="0" baseline="0" noProof="0" dirty="0">
                <a:ln>
                  <a:noFill/>
                </a:ln>
                <a:solidFill>
                  <a:srgbClr val="043882"/>
                </a:solidFill>
                <a:uLnTx/>
                <a:uFillTx/>
                <a:latin typeface="Arial"/>
                <a:ea typeface="MS Mincho"/>
                <a:cs typeface="Arial" charset="0"/>
              </a:rPr>
              <a:t>層別化</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ja-JP" sz="1400" b="0" i="0" u="none" strike="noStrike" cap="none" normalizeH="0" baseline="0" noProof="0" dirty="0">
                <a:ln>
                  <a:noFill/>
                </a:ln>
                <a:solidFill>
                  <a:srgbClr val="4D4D4D"/>
                </a:solidFill>
                <a:uLnTx/>
                <a:uFillTx/>
                <a:latin typeface="Arial"/>
                <a:ea typeface="MS Mincho"/>
                <a:cs typeface="Arial" charset="0"/>
              </a:rPr>
              <a:t>肝臓転移</a:t>
            </a:r>
            <a:r>
              <a:rPr kumimoji="0" lang="ja-JP" sz="1400" b="0" i="0" u="none" strike="noStrike" cap="none" normalizeH="0" noProof="0" dirty="0">
                <a:ln>
                  <a:noFill/>
                </a:ln>
                <a:solidFill>
                  <a:srgbClr val="4D4D4D"/>
                </a:solidFill>
                <a:uLnTx/>
                <a:uFillTx/>
                <a:latin typeface="Arial"/>
                <a:ea typeface="MS Mincho"/>
                <a:cs typeface="Arial" charset="0"/>
              </a:rPr>
              <a:t>(有り対無し)</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ja-JP" sz="1400" baseline="0" dirty="0">
                <a:solidFill>
                  <a:srgbClr val="4D4D4D"/>
                </a:solidFill>
                <a:latin typeface="Arial"/>
                <a:ea typeface="MS Mincho"/>
              </a:rPr>
              <a:t>以前の</a:t>
            </a:r>
            <a:r>
              <a:rPr lang="ja-JP" sz="1400" dirty="0">
                <a:solidFill>
                  <a:srgbClr val="4D4D4D"/>
                </a:solidFill>
                <a:latin typeface="Arial"/>
                <a:ea typeface="MS Mincho"/>
              </a:rPr>
              <a:t> ラジアルCRT（はいvs /いいえ）</a:t>
            </a:r>
          </a:p>
        </p:txBody>
      </p:sp>
      <p:sp>
        <p:nvSpPr>
          <p:cNvPr id="24" name="AutoShape 12"/>
          <p:cNvSpPr>
            <a:spLocks noChangeArrowheads="1"/>
          </p:cNvSpPr>
          <p:nvPr/>
        </p:nvSpPr>
        <p:spPr bwMode="auto">
          <a:xfrm>
            <a:off x="10306954" y="3043599"/>
            <a:ext cx="1625983" cy="1597404"/>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2年までまたはPD /毒性</a:t>
            </a:r>
            <a:r>
              <a:rPr kumimoji="0" lang="ja-JP" sz="1600" b="1" i="0" u="none" strike="noStrike" cap="none" normalizeH="0" baseline="0" noProof="0" dirty="0" smtClean="0">
                <a:ln>
                  <a:noFill/>
                </a:ln>
                <a:solidFill>
                  <a:srgbClr val="FFFFFF"/>
                </a:solidFill>
                <a:uLnTx/>
                <a:uFillTx/>
                <a:latin typeface="Arial" charset="0"/>
                <a:ea typeface="MS Mincho" pitchFamily="2" charset="-122"/>
                <a:cs typeface="Arial" charset="0"/>
              </a:rPr>
              <a:t>/</a:t>
            </a:r>
            <a:r>
              <a:rPr kumimoji="0" lang="en-GB" altLang="ja-JP" sz="1600" b="1" i="0" u="none" strike="noStrike" cap="none" normalizeH="0" baseline="0" noProof="0" dirty="0" smtClean="0">
                <a:ln>
                  <a:noFill/>
                </a:ln>
                <a:solidFill>
                  <a:srgbClr val="FFFFFF"/>
                </a:solidFill>
                <a:uLnTx/>
                <a:uFillTx/>
                <a:latin typeface="Arial" charset="0"/>
                <a:ea typeface="MS Mincho" pitchFamily="2" charset="-122"/>
                <a:cs typeface="Arial" charset="0"/>
              </a:rPr>
              <a:t/>
            </a:r>
            <a:br>
              <a:rPr kumimoji="0" lang="en-GB" altLang="ja-JP" sz="1600" b="1" i="0" u="none" strike="noStrike" cap="none" normalizeH="0" baseline="0" noProof="0" dirty="0" smtClean="0">
                <a:ln>
                  <a:noFill/>
                </a:ln>
                <a:solidFill>
                  <a:srgbClr val="FFFFFF"/>
                </a:solidFill>
                <a:uLnTx/>
                <a:uFillTx/>
                <a:latin typeface="Arial" charset="0"/>
                <a:ea typeface="MS Mincho" pitchFamily="2" charset="-122"/>
                <a:cs typeface="Arial" charset="0"/>
              </a:rPr>
            </a:br>
            <a:r>
              <a:rPr kumimoji="0" lang="ja-JP" sz="1600" b="1" i="0" u="none" strike="noStrike" cap="none" normalizeH="0" baseline="0" noProof="0" dirty="0" smtClean="0">
                <a:ln>
                  <a:noFill/>
                </a:ln>
                <a:solidFill>
                  <a:srgbClr val="FFFFFF"/>
                </a:solidFill>
                <a:uLnTx/>
                <a:uFillTx/>
                <a:latin typeface="Arial" charset="0"/>
                <a:ea typeface="MS Mincho" pitchFamily="2" charset="-122"/>
                <a:cs typeface="Arial" charset="0"/>
              </a:rPr>
              <a:t>まで離</a:t>
            </a: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脱/</a:t>
            </a:r>
            <a:b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死/新しい治療</a:t>
            </a:r>
          </a:p>
        </p:txBody>
      </p:sp>
      <p:cxnSp>
        <p:nvCxnSpPr>
          <p:cNvPr id="25" name="AutoShape 15"/>
          <p:cNvCxnSpPr>
            <a:cxnSpLocks noChangeShapeType="1"/>
            <a:stCxn id="14" idx="3"/>
            <a:endCxn id="24" idx="1"/>
          </p:cNvCxnSpPr>
          <p:nvPr/>
        </p:nvCxnSpPr>
        <p:spPr bwMode="auto">
          <a:xfrm>
            <a:off x="9823271" y="2813663"/>
            <a:ext cx="483683" cy="1028638"/>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28" name="AutoShape 15"/>
          <p:cNvCxnSpPr>
            <a:cxnSpLocks noChangeShapeType="1"/>
            <a:stCxn id="18" idx="3"/>
            <a:endCxn id="24" idx="1"/>
          </p:cNvCxnSpPr>
          <p:nvPr/>
        </p:nvCxnSpPr>
        <p:spPr bwMode="auto">
          <a:xfrm flipV="1">
            <a:off x="9823271" y="3842301"/>
            <a:ext cx="483683" cy="995542"/>
          </a:xfrm>
          <a:prstGeom prst="bentConnector3">
            <a:avLst>
              <a:gd name="adj1" fmla="val 50000"/>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1164095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4000：ESCORT-1st: 未治療の進行又は転移性食道扁平上皮癌(ESCC)患者を対象としたカムレリズマブ+化学療法の無作為化二重盲検プラセボ対照第3相試験 – Xu R, et al.</a:t>
            </a:r>
          </a:p>
        </p:txBody>
      </p:sp>
      <p:sp>
        <p:nvSpPr>
          <p:cNvPr id="5" name="Content Placeholder 4"/>
          <p:cNvSpPr>
            <a:spLocks noGrp="1"/>
          </p:cNvSpPr>
          <p:nvPr>
            <p:ph idx="1"/>
          </p:nvPr>
        </p:nvSpPr>
        <p:spPr/>
        <p:txBody>
          <a:bodyPr/>
          <a:lstStyle/>
          <a:p>
            <a:pPr marL="0" indent="0">
              <a:buNone/>
            </a:pPr>
            <a:r>
              <a:rPr lang="ja-JP" b="1"/>
              <a:t>主要結果</a:t>
            </a:r>
          </a:p>
        </p:txBody>
      </p:sp>
      <p:sp>
        <p:nvSpPr>
          <p:cNvPr id="4" name="Text Placeholder 3"/>
          <p:cNvSpPr>
            <a:spLocks noGrp="1"/>
          </p:cNvSpPr>
          <p:nvPr>
            <p:ph type="body" sz="quarter" idx="11"/>
          </p:nvPr>
        </p:nvSpPr>
        <p:spPr/>
        <p:txBody>
          <a:bodyPr/>
          <a:lstStyle/>
          <a:p>
            <a:r>
              <a:rPr lang="ja-JP"/>
              <a:t>Xu R, et al.J Clin Oncol 2021;39(suppl):abstr 4000</a:t>
            </a:r>
          </a:p>
        </p:txBody>
      </p:sp>
      <p:sp>
        <p:nvSpPr>
          <p:cNvPr id="7" name="TextBox 6">
            <a:extLst>
              <a:ext uri="{FF2B5EF4-FFF2-40B4-BE49-F238E27FC236}">
                <a16:creationId xmlns:a16="http://schemas.microsoft.com/office/drawing/2014/main" xmlns="" id="{005A4F8A-DEE7-46EB-A599-5825B8968B29}"/>
              </a:ext>
            </a:extLst>
          </p:cNvPr>
          <p:cNvSpPr txBox="1"/>
          <p:nvPr/>
        </p:nvSpPr>
        <p:spPr>
          <a:xfrm>
            <a:off x="2486324" y="1517650"/>
            <a:ext cx="171553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全体的生存</a:t>
            </a:r>
          </a:p>
        </p:txBody>
      </p:sp>
      <p:sp>
        <p:nvSpPr>
          <p:cNvPr id="8" name="TextBox 7">
            <a:extLst>
              <a:ext uri="{FF2B5EF4-FFF2-40B4-BE49-F238E27FC236}">
                <a16:creationId xmlns:a16="http://schemas.microsoft.com/office/drawing/2014/main" xmlns="" id="{005A4F8A-DEE7-46EB-A599-5825B8968B29}"/>
              </a:ext>
            </a:extLst>
          </p:cNvPr>
          <p:cNvSpPr txBox="1"/>
          <p:nvPr/>
        </p:nvSpPr>
        <p:spPr>
          <a:xfrm>
            <a:off x="7972644" y="1517650"/>
            <a:ext cx="265970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無増悪生存期間</a:t>
            </a:r>
          </a:p>
        </p:txBody>
      </p:sp>
      <p:graphicFrame>
        <p:nvGraphicFramePr>
          <p:cNvPr id="10" name="Table 10">
            <a:extLst>
              <a:ext uri="{FF2B5EF4-FFF2-40B4-BE49-F238E27FC236}">
                <a16:creationId xmlns:a16="http://schemas.microsoft.com/office/drawing/2014/main" xmlns="" id="{ABDE36A8-89DC-4AF9-87B9-5E03E1F6A5AD}"/>
              </a:ext>
            </a:extLst>
          </p:cNvPr>
          <p:cNvGraphicFramePr>
            <a:graphicFrameLocks noGrp="1"/>
          </p:cNvGraphicFramePr>
          <p:nvPr>
            <p:extLst>
              <p:ext uri="{D42A27DB-BD31-4B8C-83A1-F6EECF244321}">
                <p14:modId xmlns:p14="http://schemas.microsoft.com/office/powerpoint/2010/main" xmlns="" val="2150923176"/>
              </p:ext>
            </p:extLst>
          </p:nvPr>
        </p:nvGraphicFramePr>
        <p:xfrm>
          <a:off x="2225911" y="2021145"/>
          <a:ext cx="4210269" cy="886560"/>
        </p:xfrm>
        <a:graphic>
          <a:graphicData uri="http://schemas.openxmlformats.org/drawingml/2006/table">
            <a:tbl>
              <a:tblPr firstRow="1" bandRow="1">
                <a:tableStyleId>{5C22544A-7EE6-4342-B048-85BDC9FD1C3A}</a:tableStyleId>
              </a:tblPr>
              <a:tblGrid>
                <a:gridCol w="1473490">
                  <a:extLst>
                    <a:ext uri="{9D8B030D-6E8A-4147-A177-3AD203B41FA5}">
                      <a16:colId xmlns:a16="http://schemas.microsoft.com/office/drawing/2014/main" xmlns="" val="3885802908"/>
                    </a:ext>
                  </a:extLst>
                </a:gridCol>
                <a:gridCol w="1426990">
                  <a:extLst>
                    <a:ext uri="{9D8B030D-6E8A-4147-A177-3AD203B41FA5}">
                      <a16:colId xmlns:a16="http://schemas.microsoft.com/office/drawing/2014/main" xmlns="" val="963045113"/>
                    </a:ext>
                  </a:extLst>
                </a:gridCol>
                <a:gridCol w="1309789">
                  <a:extLst>
                    <a:ext uri="{9D8B030D-6E8A-4147-A177-3AD203B41FA5}">
                      <a16:colId xmlns:a16="http://schemas.microsoft.com/office/drawing/2014/main" xmlns="" val="785709914"/>
                    </a:ext>
                  </a:extLst>
                </a:gridCol>
              </a:tblGrid>
              <a:tr h="370840">
                <a:tc>
                  <a:txBody>
                    <a:bodyPr/>
                    <a:lstStyle/>
                    <a:p>
                      <a:pPr algn="l" rtl="0"/>
                      <a:endParaRPr kumimoji="0" lang="en-GB" sz="1200" b="1" i="0" u="none" strike="noStrike" kern="1200" cap="none" normalizeH="0" baseline="0" dirty="0">
                        <a:ln>
                          <a:noFill/>
                        </a:ln>
                        <a:solidFill>
                          <a:schemeClr val="tx1"/>
                        </a:solidFill>
                        <a:effectLst/>
                        <a:latin typeface="+mn-lt"/>
                        <a:ea typeface="+mn-ea"/>
                        <a:cs typeface="Arial" charset="0"/>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カムレリズマブ-化学療法（n = 298）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プラセボ‐化学療法（n = 298）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20726896"/>
                  </a:ext>
                </a:extLst>
              </a:tr>
              <a:tr h="176074">
                <a:tc>
                  <a:txBody>
                    <a:bodyPr/>
                    <a:lstStyle/>
                    <a:p>
                      <a:pPr algn="l"/>
                      <a:r>
                        <a:rPr lang="ja-JP" sz="1000">
                          <a:solidFill>
                            <a:schemeClr val="tx1"/>
                          </a:solidFill>
                        </a:rPr>
                        <a:t>事象、n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135（45.3）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174（58.4）</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84383102"/>
                  </a:ext>
                </a:extLst>
              </a:tr>
              <a:tr h="212413">
                <a:tc>
                  <a:txBody>
                    <a:bodyPr/>
                    <a:lstStyle/>
                    <a:p>
                      <a:pPr algn="l"/>
                      <a:r>
                        <a:rPr lang="ja-JP" sz="1000">
                          <a:solidFill>
                            <a:schemeClr val="tx1"/>
                          </a:solidFill>
                        </a:rPr>
                        <a:t>mOS、mo（95％CI）</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chemeClr val="tx1"/>
                          </a:solidFill>
                        </a:rPr>
                        <a:t>15.3（12.8、17.3）</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dirty="0">
                          <a:solidFill>
                            <a:schemeClr val="tx1"/>
                          </a:solidFill>
                        </a:rPr>
                        <a:t>12.0（11.0、13.3）</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64225410"/>
                  </a:ext>
                </a:extLst>
              </a:tr>
            </a:tbl>
          </a:graphicData>
        </a:graphic>
      </p:graphicFrame>
      <p:sp>
        <p:nvSpPr>
          <p:cNvPr id="11" name="TextBox 10">
            <a:extLst>
              <a:ext uri="{FF2B5EF4-FFF2-40B4-BE49-F238E27FC236}">
                <a16:creationId xmlns:a16="http://schemas.microsoft.com/office/drawing/2014/main" xmlns="" id="{FFC41916-7E6F-4A25-843B-B4BDC1AE4CE2}"/>
              </a:ext>
            </a:extLst>
          </p:cNvPr>
          <p:cNvSpPr txBox="1"/>
          <p:nvPr/>
        </p:nvSpPr>
        <p:spPr>
          <a:xfrm>
            <a:off x="307065" y="5794494"/>
            <a:ext cx="1473200" cy="523220"/>
          </a:xfrm>
          <a:prstGeom prst="rect">
            <a:avLst/>
          </a:prstGeom>
          <a:noFill/>
        </p:spPr>
        <p:txBody>
          <a:bodyPr wrap="square">
            <a:spAutoFit/>
          </a:bodyPr>
          <a:lstStyle/>
          <a:p>
            <a:pPr algn="r"/>
            <a:r>
              <a:rPr lang="ja-JP" sz="1400">
                <a:solidFill>
                  <a:schemeClr val="accent2"/>
                </a:solidFill>
              </a:rPr>
              <a:t>プラセボ‐</a:t>
            </a:r>
          </a:p>
          <a:p>
            <a:pPr algn="r"/>
            <a:r>
              <a:rPr lang="ja-JP" sz="1400">
                <a:solidFill>
                  <a:schemeClr val="accent2"/>
                </a:solidFill>
              </a:rPr>
              <a:t>化学療法</a:t>
            </a:r>
          </a:p>
        </p:txBody>
      </p:sp>
      <p:sp>
        <p:nvSpPr>
          <p:cNvPr id="12" name="TextBox 11">
            <a:extLst>
              <a:ext uri="{FF2B5EF4-FFF2-40B4-BE49-F238E27FC236}">
                <a16:creationId xmlns:a16="http://schemas.microsoft.com/office/drawing/2014/main" xmlns="" id="{62BC257E-9AE1-44BB-AB3A-A69772555EA8}"/>
              </a:ext>
            </a:extLst>
          </p:cNvPr>
          <p:cNvSpPr txBox="1"/>
          <p:nvPr/>
        </p:nvSpPr>
        <p:spPr>
          <a:xfrm>
            <a:off x="3929686" y="2911653"/>
            <a:ext cx="2393604" cy="523220"/>
          </a:xfrm>
          <a:prstGeom prst="rect">
            <a:avLst/>
          </a:prstGeom>
          <a:noFill/>
        </p:spPr>
        <p:txBody>
          <a:bodyPr wrap="none" rtlCol="0">
            <a:spAutoFit/>
          </a:bodyPr>
          <a:lstStyle/>
          <a:p>
            <a:r>
              <a:rPr lang="ja-JP" sz="1400" dirty="0">
                <a:solidFill>
                  <a:srgbClr val="4D4D4D"/>
                </a:solidFill>
              </a:rPr>
              <a:t>HR 0.70（95％CI 0.56、0.88）</a:t>
            </a:r>
          </a:p>
          <a:p>
            <a:r>
              <a:rPr lang="ja-JP" sz="1400" dirty="0">
                <a:solidFill>
                  <a:srgbClr val="4D4D4D"/>
                </a:solidFill>
              </a:rPr>
              <a:t>層化ログランクp = 0.001</a:t>
            </a:r>
          </a:p>
        </p:txBody>
      </p:sp>
      <p:sp>
        <p:nvSpPr>
          <p:cNvPr id="13" name="TextBox 12">
            <a:extLst>
              <a:ext uri="{FF2B5EF4-FFF2-40B4-BE49-F238E27FC236}">
                <a16:creationId xmlns:a16="http://schemas.microsoft.com/office/drawing/2014/main" xmlns="" id="{4A1B4C48-779D-485D-B65F-F1763749B135}"/>
              </a:ext>
            </a:extLst>
          </p:cNvPr>
          <p:cNvSpPr txBox="1"/>
          <p:nvPr/>
        </p:nvSpPr>
        <p:spPr>
          <a:xfrm>
            <a:off x="789288" y="5159828"/>
            <a:ext cx="990977" cy="307777"/>
          </a:xfrm>
          <a:prstGeom prst="rect">
            <a:avLst/>
          </a:prstGeom>
          <a:noFill/>
        </p:spPr>
        <p:txBody>
          <a:bodyPr wrap="none" rtlCol="0">
            <a:spAutoFit/>
          </a:bodyPr>
          <a:lstStyle/>
          <a:p>
            <a:pPr algn="r"/>
            <a:r>
              <a:rPr lang="ja-JP" sz="1400">
                <a:solidFill>
                  <a:srgbClr val="4D4D4D"/>
                </a:solidFill>
              </a:rPr>
              <a:t>リスク有患者数</a:t>
            </a:r>
          </a:p>
        </p:txBody>
      </p:sp>
      <p:sp>
        <p:nvSpPr>
          <p:cNvPr id="14" name="TextBox 13">
            <a:extLst>
              <a:ext uri="{FF2B5EF4-FFF2-40B4-BE49-F238E27FC236}">
                <a16:creationId xmlns:a16="http://schemas.microsoft.com/office/drawing/2014/main" xmlns="" id="{2CFB5B07-7A57-4A25-A703-58C7231A03D4}"/>
              </a:ext>
            </a:extLst>
          </p:cNvPr>
          <p:cNvSpPr txBox="1"/>
          <p:nvPr/>
        </p:nvSpPr>
        <p:spPr>
          <a:xfrm>
            <a:off x="307065" y="5384284"/>
            <a:ext cx="1473200" cy="523220"/>
          </a:xfrm>
          <a:prstGeom prst="rect">
            <a:avLst/>
          </a:prstGeom>
          <a:noFill/>
        </p:spPr>
        <p:txBody>
          <a:bodyPr wrap="square">
            <a:spAutoFit/>
          </a:bodyPr>
          <a:lstStyle/>
          <a:p>
            <a:pPr algn="r"/>
            <a:r>
              <a:rPr lang="ja-JP" sz="1400">
                <a:solidFill>
                  <a:srgbClr val="B60D27"/>
                </a:solidFill>
              </a:rPr>
              <a:t>カレリズマブ化学療法</a:t>
            </a:r>
          </a:p>
        </p:txBody>
      </p:sp>
      <p:cxnSp>
        <p:nvCxnSpPr>
          <p:cNvPr id="15" name="Straight Connector 14">
            <a:extLst>
              <a:ext uri="{FF2B5EF4-FFF2-40B4-BE49-F238E27FC236}">
                <a16:creationId xmlns:a16="http://schemas.microsoft.com/office/drawing/2014/main" xmlns="" id="{85F317DA-5DEB-47E2-AFD1-A10DE4FB790A}"/>
              </a:ext>
            </a:extLst>
          </p:cNvPr>
          <p:cNvCxnSpPr>
            <a:cxnSpLocks/>
          </p:cNvCxnSpPr>
          <p:nvPr/>
        </p:nvCxnSpPr>
        <p:spPr>
          <a:xfrm>
            <a:off x="179613" y="5551714"/>
            <a:ext cx="216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F226E782-6391-443E-B786-2F64BABB1BD2}"/>
              </a:ext>
            </a:extLst>
          </p:cNvPr>
          <p:cNvCxnSpPr>
            <a:cxnSpLocks/>
          </p:cNvCxnSpPr>
          <p:nvPr/>
        </p:nvCxnSpPr>
        <p:spPr>
          <a:xfrm>
            <a:off x="179613" y="6047014"/>
            <a:ext cx="216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xmlns="" id="{CA780FEC-4656-404F-88A6-6156A4B5B162}"/>
              </a:ext>
            </a:extLst>
          </p:cNvPr>
          <p:cNvGrpSpPr/>
          <p:nvPr/>
        </p:nvGrpSpPr>
        <p:grpSpPr>
          <a:xfrm>
            <a:off x="1207351" y="2987219"/>
            <a:ext cx="5212375" cy="3212959"/>
            <a:chOff x="1298431" y="2987219"/>
            <a:chExt cx="4966323" cy="3212959"/>
          </a:xfrm>
        </p:grpSpPr>
        <p:grpSp>
          <p:nvGrpSpPr>
            <p:cNvPr id="18" name="Group 17">
              <a:extLst>
                <a:ext uri="{FF2B5EF4-FFF2-40B4-BE49-F238E27FC236}">
                  <a16:creationId xmlns:a16="http://schemas.microsoft.com/office/drawing/2014/main" xmlns="" id="{FFC14442-1AF7-40BD-9F2B-8E32106AD8E2}"/>
                </a:ext>
              </a:extLst>
            </p:cNvPr>
            <p:cNvGrpSpPr/>
            <p:nvPr/>
          </p:nvGrpSpPr>
          <p:grpSpPr>
            <a:xfrm>
              <a:off x="1298431" y="2987219"/>
              <a:ext cx="706470" cy="2074038"/>
              <a:chOff x="1277885" y="1201593"/>
              <a:chExt cx="706470" cy="2940565"/>
            </a:xfrm>
          </p:grpSpPr>
          <p:sp>
            <p:nvSpPr>
              <p:cNvPr id="225" name="Line 6">
                <a:extLst>
                  <a:ext uri="{FF2B5EF4-FFF2-40B4-BE49-F238E27FC236}">
                    <a16:creationId xmlns:a16="http://schemas.microsoft.com/office/drawing/2014/main" xmlns="" id="{8454B170-11EB-423E-9D73-CCBA24F7A7B5}"/>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6" name="Line 7">
                <a:extLst>
                  <a:ext uri="{FF2B5EF4-FFF2-40B4-BE49-F238E27FC236}">
                    <a16:creationId xmlns:a16="http://schemas.microsoft.com/office/drawing/2014/main" xmlns="" id="{26198988-A769-40EE-B4F8-6D469848DCB7}"/>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7" name="Line 8">
                <a:extLst>
                  <a:ext uri="{FF2B5EF4-FFF2-40B4-BE49-F238E27FC236}">
                    <a16:creationId xmlns:a16="http://schemas.microsoft.com/office/drawing/2014/main" xmlns="" id="{4411F4FF-8DE3-4831-A7A8-718AF6A04EAE}"/>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8" name="Line 9">
                <a:extLst>
                  <a:ext uri="{FF2B5EF4-FFF2-40B4-BE49-F238E27FC236}">
                    <a16:creationId xmlns:a16="http://schemas.microsoft.com/office/drawing/2014/main" xmlns="" id="{423747E9-942D-47A7-8A1F-EA743FA7330F}"/>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9" name="Line 10">
                <a:extLst>
                  <a:ext uri="{FF2B5EF4-FFF2-40B4-BE49-F238E27FC236}">
                    <a16:creationId xmlns:a16="http://schemas.microsoft.com/office/drawing/2014/main" xmlns="" id="{CF5F27E1-A35D-4176-B75B-E550813BEF3B}"/>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30" name="Line 11">
                <a:extLst>
                  <a:ext uri="{FF2B5EF4-FFF2-40B4-BE49-F238E27FC236}">
                    <a16:creationId xmlns:a16="http://schemas.microsoft.com/office/drawing/2014/main" xmlns="" id="{BE5DEC88-F2CF-4B10-BDBF-8A61BDBDE8CB}"/>
                  </a:ext>
                </a:extLst>
              </p:cNvPr>
              <p:cNvSpPr>
                <a:spLocks noChangeShapeType="1"/>
              </p:cNvSpPr>
              <p:nvPr/>
            </p:nvSpPr>
            <p:spPr bwMode="auto">
              <a:xfrm>
                <a:off x="1898121" y="395853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31" name="TextBox 230">
                <a:extLst>
                  <a:ext uri="{FF2B5EF4-FFF2-40B4-BE49-F238E27FC236}">
                    <a16:creationId xmlns:a16="http://schemas.microsoft.com/office/drawing/2014/main" xmlns="" id="{E40889A2-C5BF-425F-9A96-416432C7505F}"/>
                  </a:ext>
                </a:extLst>
              </p:cNvPr>
              <p:cNvSpPr txBox="1"/>
              <p:nvPr/>
            </p:nvSpPr>
            <p:spPr>
              <a:xfrm rot="16200000">
                <a:off x="925417" y="2543798"/>
                <a:ext cx="998184" cy="293248"/>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OS, %</a:t>
                </a:r>
              </a:p>
            </p:txBody>
          </p:sp>
          <p:sp>
            <p:nvSpPr>
              <p:cNvPr id="232" name="TextBox 231">
                <a:extLst>
                  <a:ext uri="{FF2B5EF4-FFF2-40B4-BE49-F238E27FC236}">
                    <a16:creationId xmlns:a16="http://schemas.microsoft.com/office/drawing/2014/main" xmlns="" id="{CE1818E4-D284-488C-985C-EF5D8B905F89}"/>
                  </a:ext>
                </a:extLst>
              </p:cNvPr>
              <p:cNvSpPr txBox="1"/>
              <p:nvPr/>
            </p:nvSpPr>
            <p:spPr>
              <a:xfrm>
                <a:off x="1459939" y="1201593"/>
                <a:ext cx="482824" cy="436365"/>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100</a:t>
                </a:r>
              </a:p>
            </p:txBody>
          </p:sp>
          <p:sp>
            <p:nvSpPr>
              <p:cNvPr id="233" name="TextBox 232">
                <a:extLst>
                  <a:ext uri="{FF2B5EF4-FFF2-40B4-BE49-F238E27FC236}">
                    <a16:creationId xmlns:a16="http://schemas.microsoft.com/office/drawing/2014/main" xmlns="" id="{4D4CC28B-C087-4030-8CB1-04472E833D6A}"/>
                  </a:ext>
                </a:extLst>
              </p:cNvPr>
              <p:cNvSpPr txBox="1"/>
              <p:nvPr/>
            </p:nvSpPr>
            <p:spPr>
              <a:xfrm>
                <a:off x="1559325" y="1725731"/>
                <a:ext cx="383438" cy="436365"/>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80</a:t>
                </a:r>
              </a:p>
            </p:txBody>
          </p:sp>
          <p:sp>
            <p:nvSpPr>
              <p:cNvPr id="234" name="TextBox 233">
                <a:extLst>
                  <a:ext uri="{FF2B5EF4-FFF2-40B4-BE49-F238E27FC236}">
                    <a16:creationId xmlns:a16="http://schemas.microsoft.com/office/drawing/2014/main" xmlns="" id="{53E3BF6F-CFA8-49E1-9505-B4A92BD34CA9}"/>
                  </a:ext>
                </a:extLst>
              </p:cNvPr>
              <p:cNvSpPr txBox="1"/>
              <p:nvPr/>
            </p:nvSpPr>
            <p:spPr>
              <a:xfrm>
                <a:off x="1559325" y="2224263"/>
                <a:ext cx="383438" cy="436365"/>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60</a:t>
                </a:r>
              </a:p>
            </p:txBody>
          </p:sp>
          <p:sp>
            <p:nvSpPr>
              <p:cNvPr id="235" name="TextBox 234">
                <a:extLst>
                  <a:ext uri="{FF2B5EF4-FFF2-40B4-BE49-F238E27FC236}">
                    <a16:creationId xmlns:a16="http://schemas.microsoft.com/office/drawing/2014/main" xmlns="" id="{EF4F169E-4C71-4044-88D5-DD148FE3BF9B}"/>
                  </a:ext>
                </a:extLst>
              </p:cNvPr>
              <p:cNvSpPr txBox="1"/>
              <p:nvPr/>
            </p:nvSpPr>
            <p:spPr>
              <a:xfrm>
                <a:off x="1559325" y="2738916"/>
                <a:ext cx="383438" cy="436365"/>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40</a:t>
                </a:r>
              </a:p>
            </p:txBody>
          </p:sp>
          <p:sp>
            <p:nvSpPr>
              <p:cNvPr id="236" name="TextBox 235">
                <a:extLst>
                  <a:ext uri="{FF2B5EF4-FFF2-40B4-BE49-F238E27FC236}">
                    <a16:creationId xmlns:a16="http://schemas.microsoft.com/office/drawing/2014/main" xmlns="" id="{34FF1BC0-010B-4781-96DA-C666238480E4}"/>
                  </a:ext>
                </a:extLst>
              </p:cNvPr>
              <p:cNvSpPr txBox="1"/>
              <p:nvPr/>
            </p:nvSpPr>
            <p:spPr>
              <a:xfrm>
                <a:off x="1559325" y="3242819"/>
                <a:ext cx="383438" cy="436365"/>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20</a:t>
                </a:r>
              </a:p>
            </p:txBody>
          </p:sp>
          <p:sp>
            <p:nvSpPr>
              <p:cNvPr id="237" name="TextBox 236">
                <a:extLst>
                  <a:ext uri="{FF2B5EF4-FFF2-40B4-BE49-F238E27FC236}">
                    <a16:creationId xmlns:a16="http://schemas.microsoft.com/office/drawing/2014/main" xmlns="" id="{41FD6A64-FD3E-4D39-8E9E-ADDD3162F17A}"/>
                  </a:ext>
                </a:extLst>
              </p:cNvPr>
              <p:cNvSpPr txBox="1"/>
              <p:nvPr/>
            </p:nvSpPr>
            <p:spPr>
              <a:xfrm>
                <a:off x="1658719" y="3705793"/>
                <a:ext cx="284052" cy="436365"/>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grpSp>
        <p:sp>
          <p:nvSpPr>
            <p:cNvPr id="19" name="Freeform 21">
              <a:extLst>
                <a:ext uri="{FF2B5EF4-FFF2-40B4-BE49-F238E27FC236}">
                  <a16:creationId xmlns:a16="http://schemas.microsoft.com/office/drawing/2014/main" xmlns="" id="{C58A56AA-F539-4640-A3F2-4B22C4D7C82D}"/>
                </a:ext>
              </a:extLst>
            </p:cNvPr>
            <p:cNvSpPr>
              <a:spLocks/>
            </p:cNvSpPr>
            <p:nvPr/>
          </p:nvSpPr>
          <p:spPr bwMode="auto">
            <a:xfrm>
              <a:off x="2008626" y="3153508"/>
              <a:ext cx="4252474" cy="178044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0" name="Group 19">
              <a:extLst>
                <a:ext uri="{FF2B5EF4-FFF2-40B4-BE49-F238E27FC236}">
                  <a16:creationId xmlns:a16="http://schemas.microsoft.com/office/drawing/2014/main" xmlns="" id="{2B0E4A13-10FB-4801-AD45-3E2B89B85D9F}"/>
                </a:ext>
              </a:extLst>
            </p:cNvPr>
            <p:cNvGrpSpPr/>
            <p:nvPr/>
          </p:nvGrpSpPr>
          <p:grpSpPr>
            <a:xfrm>
              <a:off x="1927804" y="4932284"/>
              <a:ext cx="4336950" cy="360147"/>
              <a:chOff x="1543354" y="4749404"/>
              <a:chExt cx="4708746" cy="360147"/>
            </a:xfrm>
          </p:grpSpPr>
          <p:sp>
            <p:nvSpPr>
              <p:cNvPr id="199" name="Line 21">
                <a:extLst>
                  <a:ext uri="{FF2B5EF4-FFF2-40B4-BE49-F238E27FC236}">
                    <a16:creationId xmlns:a16="http://schemas.microsoft.com/office/drawing/2014/main" xmlns="" id="{0481FC29-6B40-4F02-8979-E485AE29B1FB}"/>
                  </a:ext>
                </a:extLst>
              </p:cNvPr>
              <p:cNvSpPr>
                <a:spLocks noChangeShapeType="1"/>
              </p:cNvSpPr>
              <p:nvPr/>
            </p:nvSpPr>
            <p:spPr bwMode="auto">
              <a:xfrm>
                <a:off x="6119474" y="4749404"/>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0" name="TextBox 199">
                <a:extLst>
                  <a:ext uri="{FF2B5EF4-FFF2-40B4-BE49-F238E27FC236}">
                    <a16:creationId xmlns:a16="http://schemas.microsoft.com/office/drawing/2014/main" xmlns="" id="{1512F3D6-414B-4AF2-9A05-3938EF27EADF}"/>
                  </a:ext>
                </a:extLst>
              </p:cNvPr>
              <p:cNvSpPr txBox="1"/>
              <p:nvPr/>
            </p:nvSpPr>
            <p:spPr>
              <a:xfrm>
                <a:off x="5980625" y="4821404"/>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201" name="Line 21">
                <a:extLst>
                  <a:ext uri="{FF2B5EF4-FFF2-40B4-BE49-F238E27FC236}">
                    <a16:creationId xmlns:a16="http://schemas.microsoft.com/office/drawing/2014/main" xmlns="" id="{2950F85B-57BE-4EF9-8AA5-8673D0FE4E5E}"/>
                  </a:ext>
                </a:extLst>
              </p:cNvPr>
              <p:cNvSpPr>
                <a:spLocks noChangeShapeType="1"/>
              </p:cNvSpPr>
              <p:nvPr/>
            </p:nvSpPr>
            <p:spPr bwMode="auto">
              <a:xfrm>
                <a:off x="5743837" y="4749404"/>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2" name="TextBox 201">
                <a:extLst>
                  <a:ext uri="{FF2B5EF4-FFF2-40B4-BE49-F238E27FC236}">
                    <a16:creationId xmlns:a16="http://schemas.microsoft.com/office/drawing/2014/main" xmlns="" id="{6170BD22-F21B-4C7C-8A99-C13235DC9B7E}"/>
                  </a:ext>
                </a:extLst>
              </p:cNvPr>
              <p:cNvSpPr txBox="1"/>
              <p:nvPr/>
            </p:nvSpPr>
            <p:spPr>
              <a:xfrm>
                <a:off x="5604988" y="4821404"/>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22</a:t>
                </a:r>
              </a:p>
            </p:txBody>
          </p:sp>
          <p:sp>
            <p:nvSpPr>
              <p:cNvPr id="203" name="Line 21">
                <a:extLst>
                  <a:ext uri="{FF2B5EF4-FFF2-40B4-BE49-F238E27FC236}">
                    <a16:creationId xmlns:a16="http://schemas.microsoft.com/office/drawing/2014/main" xmlns="" id="{2B78DC91-CF82-4F5B-A028-9A7CA9BFBAA3}"/>
                  </a:ext>
                </a:extLst>
              </p:cNvPr>
              <p:cNvSpPr>
                <a:spLocks noChangeShapeType="1"/>
              </p:cNvSpPr>
              <p:nvPr/>
            </p:nvSpPr>
            <p:spPr bwMode="auto">
              <a:xfrm>
                <a:off x="5368200" y="4749404"/>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4" name="TextBox 203">
                <a:extLst>
                  <a:ext uri="{FF2B5EF4-FFF2-40B4-BE49-F238E27FC236}">
                    <a16:creationId xmlns:a16="http://schemas.microsoft.com/office/drawing/2014/main" xmlns="" id="{37B30078-67C2-4E2B-85B5-A02024236825}"/>
                  </a:ext>
                </a:extLst>
              </p:cNvPr>
              <p:cNvSpPr txBox="1"/>
              <p:nvPr/>
            </p:nvSpPr>
            <p:spPr>
              <a:xfrm>
                <a:off x="5229351" y="4821404"/>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20</a:t>
                </a:r>
              </a:p>
            </p:txBody>
          </p:sp>
          <p:sp>
            <p:nvSpPr>
              <p:cNvPr id="205" name="Line 21">
                <a:extLst>
                  <a:ext uri="{FF2B5EF4-FFF2-40B4-BE49-F238E27FC236}">
                    <a16:creationId xmlns:a16="http://schemas.microsoft.com/office/drawing/2014/main" xmlns="" id="{58EB7B0E-E733-4C19-A0FA-128EC4FDD81E}"/>
                  </a:ext>
                </a:extLst>
              </p:cNvPr>
              <p:cNvSpPr>
                <a:spLocks noChangeShapeType="1"/>
              </p:cNvSpPr>
              <p:nvPr/>
            </p:nvSpPr>
            <p:spPr bwMode="auto">
              <a:xfrm>
                <a:off x="4992564" y="4749404"/>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6" name="TextBox 205">
                <a:extLst>
                  <a:ext uri="{FF2B5EF4-FFF2-40B4-BE49-F238E27FC236}">
                    <a16:creationId xmlns:a16="http://schemas.microsoft.com/office/drawing/2014/main" xmlns="" id="{9E4B0674-728C-401D-A0BC-85B5E500EEDA}"/>
                  </a:ext>
                </a:extLst>
              </p:cNvPr>
              <p:cNvSpPr txBox="1"/>
              <p:nvPr/>
            </p:nvSpPr>
            <p:spPr>
              <a:xfrm>
                <a:off x="4853714" y="4821404"/>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207" name="Line 21">
                <a:extLst>
                  <a:ext uri="{FF2B5EF4-FFF2-40B4-BE49-F238E27FC236}">
                    <a16:creationId xmlns:a16="http://schemas.microsoft.com/office/drawing/2014/main" xmlns="" id="{F67B4E6E-85DA-4941-A171-4356C21D1AAA}"/>
                  </a:ext>
                </a:extLst>
              </p:cNvPr>
              <p:cNvSpPr>
                <a:spLocks noChangeShapeType="1"/>
              </p:cNvSpPr>
              <p:nvPr/>
            </p:nvSpPr>
            <p:spPr bwMode="auto">
              <a:xfrm>
                <a:off x="4616926" y="4749404"/>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8" name="TextBox 207">
                <a:extLst>
                  <a:ext uri="{FF2B5EF4-FFF2-40B4-BE49-F238E27FC236}">
                    <a16:creationId xmlns:a16="http://schemas.microsoft.com/office/drawing/2014/main" xmlns="" id="{7E6E52E1-B10D-4FB9-A82E-CC1EF9265528}"/>
                  </a:ext>
                </a:extLst>
              </p:cNvPr>
              <p:cNvSpPr txBox="1"/>
              <p:nvPr/>
            </p:nvSpPr>
            <p:spPr>
              <a:xfrm>
                <a:off x="4478077" y="4821404"/>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16</a:t>
                </a:r>
              </a:p>
            </p:txBody>
          </p:sp>
          <p:sp>
            <p:nvSpPr>
              <p:cNvPr id="209" name="Line 21">
                <a:extLst>
                  <a:ext uri="{FF2B5EF4-FFF2-40B4-BE49-F238E27FC236}">
                    <a16:creationId xmlns:a16="http://schemas.microsoft.com/office/drawing/2014/main" xmlns="" id="{3E6334F6-8DAE-4435-B3B5-32F924A25400}"/>
                  </a:ext>
                </a:extLst>
              </p:cNvPr>
              <p:cNvSpPr>
                <a:spLocks noChangeShapeType="1"/>
              </p:cNvSpPr>
              <p:nvPr/>
            </p:nvSpPr>
            <p:spPr bwMode="auto">
              <a:xfrm>
                <a:off x="4241289" y="4749404"/>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0" name="TextBox 209">
                <a:extLst>
                  <a:ext uri="{FF2B5EF4-FFF2-40B4-BE49-F238E27FC236}">
                    <a16:creationId xmlns:a16="http://schemas.microsoft.com/office/drawing/2014/main" xmlns="" id="{990CA0E8-6219-4917-A8F2-65FD07295C51}"/>
                  </a:ext>
                </a:extLst>
              </p:cNvPr>
              <p:cNvSpPr txBox="1"/>
              <p:nvPr/>
            </p:nvSpPr>
            <p:spPr>
              <a:xfrm>
                <a:off x="4102440" y="4821404"/>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14</a:t>
                </a:r>
              </a:p>
            </p:txBody>
          </p:sp>
          <p:sp>
            <p:nvSpPr>
              <p:cNvPr id="211" name="Line 21">
                <a:extLst>
                  <a:ext uri="{FF2B5EF4-FFF2-40B4-BE49-F238E27FC236}">
                    <a16:creationId xmlns:a16="http://schemas.microsoft.com/office/drawing/2014/main" xmlns="" id="{8849E5A2-822C-41F7-B312-A9D2E67034CB}"/>
                  </a:ext>
                </a:extLst>
              </p:cNvPr>
              <p:cNvSpPr>
                <a:spLocks noChangeShapeType="1"/>
              </p:cNvSpPr>
              <p:nvPr/>
            </p:nvSpPr>
            <p:spPr bwMode="auto">
              <a:xfrm>
                <a:off x="3865652" y="4749404"/>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2" name="TextBox 211">
                <a:extLst>
                  <a:ext uri="{FF2B5EF4-FFF2-40B4-BE49-F238E27FC236}">
                    <a16:creationId xmlns:a16="http://schemas.microsoft.com/office/drawing/2014/main" xmlns="" id="{ABEC95DC-65D6-45DF-850A-1F7978E28B63}"/>
                  </a:ext>
                </a:extLst>
              </p:cNvPr>
              <p:cNvSpPr txBox="1"/>
              <p:nvPr/>
            </p:nvSpPr>
            <p:spPr>
              <a:xfrm>
                <a:off x="3726803" y="4821404"/>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213" name="Line 21">
                <a:extLst>
                  <a:ext uri="{FF2B5EF4-FFF2-40B4-BE49-F238E27FC236}">
                    <a16:creationId xmlns:a16="http://schemas.microsoft.com/office/drawing/2014/main" xmlns="" id="{3E586DE8-7870-4A51-AE19-29F4934A7ADE}"/>
                  </a:ext>
                </a:extLst>
              </p:cNvPr>
              <p:cNvSpPr>
                <a:spLocks noChangeShapeType="1"/>
              </p:cNvSpPr>
              <p:nvPr/>
            </p:nvSpPr>
            <p:spPr bwMode="auto">
              <a:xfrm>
                <a:off x="3490015" y="4749404"/>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4" name="TextBox 213">
                <a:extLst>
                  <a:ext uri="{FF2B5EF4-FFF2-40B4-BE49-F238E27FC236}">
                    <a16:creationId xmlns:a16="http://schemas.microsoft.com/office/drawing/2014/main" xmlns="" id="{6531D856-8DAB-4D32-B2F9-865C21888AB5}"/>
                  </a:ext>
                </a:extLst>
              </p:cNvPr>
              <p:cNvSpPr txBox="1"/>
              <p:nvPr/>
            </p:nvSpPr>
            <p:spPr>
              <a:xfrm>
                <a:off x="3351166" y="4821404"/>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a:t>
                </a:r>
              </a:p>
            </p:txBody>
          </p:sp>
          <p:sp>
            <p:nvSpPr>
              <p:cNvPr id="215" name="Line 21">
                <a:extLst>
                  <a:ext uri="{FF2B5EF4-FFF2-40B4-BE49-F238E27FC236}">
                    <a16:creationId xmlns:a16="http://schemas.microsoft.com/office/drawing/2014/main" xmlns="" id="{73359780-5274-4744-81F3-287F09AADBBD}"/>
                  </a:ext>
                </a:extLst>
              </p:cNvPr>
              <p:cNvSpPr>
                <a:spLocks noChangeShapeType="1"/>
              </p:cNvSpPr>
              <p:nvPr/>
            </p:nvSpPr>
            <p:spPr bwMode="auto">
              <a:xfrm>
                <a:off x="3114378" y="4749404"/>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6" name="TextBox 215">
                <a:extLst>
                  <a:ext uri="{FF2B5EF4-FFF2-40B4-BE49-F238E27FC236}">
                    <a16:creationId xmlns:a16="http://schemas.microsoft.com/office/drawing/2014/main" xmlns="" id="{742828E7-3378-4D67-84BD-6B15C33D2BFE}"/>
                  </a:ext>
                </a:extLst>
              </p:cNvPr>
              <p:cNvSpPr txBox="1"/>
              <p:nvPr/>
            </p:nvSpPr>
            <p:spPr>
              <a:xfrm>
                <a:off x="3025222" y="4821404"/>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a:t>
                </a:r>
              </a:p>
            </p:txBody>
          </p:sp>
          <p:sp>
            <p:nvSpPr>
              <p:cNvPr id="217" name="Line 21">
                <a:extLst>
                  <a:ext uri="{FF2B5EF4-FFF2-40B4-BE49-F238E27FC236}">
                    <a16:creationId xmlns:a16="http://schemas.microsoft.com/office/drawing/2014/main" xmlns="" id="{2DCC73B6-780C-4BE7-A890-11D6B6DD0C00}"/>
                  </a:ext>
                </a:extLst>
              </p:cNvPr>
              <p:cNvSpPr>
                <a:spLocks noChangeShapeType="1"/>
              </p:cNvSpPr>
              <p:nvPr/>
            </p:nvSpPr>
            <p:spPr bwMode="auto">
              <a:xfrm>
                <a:off x="2738741" y="4749404"/>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8" name="TextBox 217">
                <a:extLst>
                  <a:ext uri="{FF2B5EF4-FFF2-40B4-BE49-F238E27FC236}">
                    <a16:creationId xmlns:a16="http://schemas.microsoft.com/office/drawing/2014/main" xmlns="" id="{0B527615-A6AA-4D59-B970-7C7ECD8EE6A6}"/>
                  </a:ext>
                </a:extLst>
              </p:cNvPr>
              <p:cNvSpPr txBox="1"/>
              <p:nvPr/>
            </p:nvSpPr>
            <p:spPr>
              <a:xfrm>
                <a:off x="2649585" y="4821404"/>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219" name="Line 21">
                <a:extLst>
                  <a:ext uri="{FF2B5EF4-FFF2-40B4-BE49-F238E27FC236}">
                    <a16:creationId xmlns:a16="http://schemas.microsoft.com/office/drawing/2014/main" xmlns="" id="{8DFA7F35-BC35-4A61-BCBF-8D48C262DDBA}"/>
                  </a:ext>
                </a:extLst>
              </p:cNvPr>
              <p:cNvSpPr>
                <a:spLocks noChangeShapeType="1"/>
              </p:cNvSpPr>
              <p:nvPr/>
            </p:nvSpPr>
            <p:spPr bwMode="auto">
              <a:xfrm>
                <a:off x="2363104" y="4749404"/>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20" name="TextBox 219">
                <a:extLst>
                  <a:ext uri="{FF2B5EF4-FFF2-40B4-BE49-F238E27FC236}">
                    <a16:creationId xmlns:a16="http://schemas.microsoft.com/office/drawing/2014/main" xmlns="" id="{4AF72950-38B9-46A9-8E0A-2D43F9F3E224}"/>
                  </a:ext>
                </a:extLst>
              </p:cNvPr>
              <p:cNvSpPr txBox="1"/>
              <p:nvPr/>
            </p:nvSpPr>
            <p:spPr>
              <a:xfrm>
                <a:off x="2273948" y="4821404"/>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a:t>
                </a:r>
              </a:p>
            </p:txBody>
          </p:sp>
          <p:sp>
            <p:nvSpPr>
              <p:cNvPr id="221" name="Line 21">
                <a:extLst>
                  <a:ext uri="{FF2B5EF4-FFF2-40B4-BE49-F238E27FC236}">
                    <a16:creationId xmlns:a16="http://schemas.microsoft.com/office/drawing/2014/main" xmlns="" id="{87FE44CD-D27D-443A-A705-504F7AA3605A}"/>
                  </a:ext>
                </a:extLst>
              </p:cNvPr>
              <p:cNvSpPr>
                <a:spLocks noChangeShapeType="1"/>
              </p:cNvSpPr>
              <p:nvPr/>
            </p:nvSpPr>
            <p:spPr bwMode="auto">
              <a:xfrm>
                <a:off x="1987467" y="4749404"/>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22" name="TextBox 221">
                <a:extLst>
                  <a:ext uri="{FF2B5EF4-FFF2-40B4-BE49-F238E27FC236}">
                    <a16:creationId xmlns:a16="http://schemas.microsoft.com/office/drawing/2014/main" xmlns="" id="{EF811216-2155-4BC6-AA01-476331C8116B}"/>
                  </a:ext>
                </a:extLst>
              </p:cNvPr>
              <p:cNvSpPr txBox="1"/>
              <p:nvPr/>
            </p:nvSpPr>
            <p:spPr>
              <a:xfrm>
                <a:off x="1898311" y="4821404"/>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a:t>
                </a:r>
              </a:p>
            </p:txBody>
          </p:sp>
          <p:sp>
            <p:nvSpPr>
              <p:cNvPr id="223" name="Line 21">
                <a:extLst>
                  <a:ext uri="{FF2B5EF4-FFF2-40B4-BE49-F238E27FC236}">
                    <a16:creationId xmlns:a16="http://schemas.microsoft.com/office/drawing/2014/main" xmlns="" id="{3F815FBC-AA5F-40D0-86ED-96B448192871}"/>
                  </a:ext>
                </a:extLst>
              </p:cNvPr>
              <p:cNvSpPr>
                <a:spLocks noChangeShapeType="1"/>
              </p:cNvSpPr>
              <p:nvPr/>
            </p:nvSpPr>
            <p:spPr bwMode="auto">
              <a:xfrm>
                <a:off x="1630444" y="4754031"/>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24" name="TextBox 223">
                <a:extLst>
                  <a:ext uri="{FF2B5EF4-FFF2-40B4-BE49-F238E27FC236}">
                    <a16:creationId xmlns:a16="http://schemas.microsoft.com/office/drawing/2014/main" xmlns="" id="{EBBF3272-57CA-484A-B862-CA76994267A8}"/>
                  </a:ext>
                </a:extLst>
              </p:cNvPr>
              <p:cNvSpPr txBox="1"/>
              <p:nvPr/>
            </p:nvSpPr>
            <p:spPr>
              <a:xfrm>
                <a:off x="1543354" y="4821404"/>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21" name="TextBox 20">
              <a:extLst>
                <a:ext uri="{FF2B5EF4-FFF2-40B4-BE49-F238E27FC236}">
                  <a16:creationId xmlns:a16="http://schemas.microsoft.com/office/drawing/2014/main" xmlns="" id="{14A49B90-DF01-4177-BC28-B7AC15573BD3}"/>
                </a:ext>
              </a:extLst>
            </p:cNvPr>
            <p:cNvSpPr txBox="1"/>
            <p:nvPr/>
          </p:nvSpPr>
          <p:spPr>
            <a:xfrm>
              <a:off x="3390707" y="5255825"/>
              <a:ext cx="1202071"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経過期間、月</a:t>
              </a:r>
            </a:p>
          </p:txBody>
        </p:sp>
        <p:grpSp>
          <p:nvGrpSpPr>
            <p:cNvPr id="22" name="Group 21">
              <a:extLst>
                <a:ext uri="{FF2B5EF4-FFF2-40B4-BE49-F238E27FC236}">
                  <a16:creationId xmlns:a16="http://schemas.microsoft.com/office/drawing/2014/main" xmlns="" id="{D0CCE587-3616-4651-924F-B537ADC903D2}"/>
                </a:ext>
              </a:extLst>
            </p:cNvPr>
            <p:cNvGrpSpPr/>
            <p:nvPr/>
          </p:nvGrpSpPr>
          <p:grpSpPr>
            <a:xfrm>
              <a:off x="1802574" y="5501821"/>
              <a:ext cx="4423205" cy="288147"/>
              <a:chOff x="1761934" y="5757576"/>
              <a:chExt cx="4423205" cy="288147"/>
            </a:xfrm>
          </p:grpSpPr>
          <p:sp>
            <p:nvSpPr>
              <p:cNvPr id="186" name="TextBox 185">
                <a:extLst>
                  <a:ext uri="{FF2B5EF4-FFF2-40B4-BE49-F238E27FC236}">
                    <a16:creationId xmlns:a16="http://schemas.microsoft.com/office/drawing/2014/main" xmlns="" id="{38C96BFF-128B-44A6-AAF8-140DAE06811B}"/>
                  </a:ext>
                </a:extLst>
              </p:cNvPr>
              <p:cNvSpPr txBox="1"/>
              <p:nvPr/>
            </p:nvSpPr>
            <p:spPr>
              <a:xfrm>
                <a:off x="6013050" y="5757576"/>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187" name="TextBox 186">
                <a:extLst>
                  <a:ext uri="{FF2B5EF4-FFF2-40B4-BE49-F238E27FC236}">
                    <a16:creationId xmlns:a16="http://schemas.microsoft.com/office/drawing/2014/main" xmlns="" id="{6CB39C46-39DA-456E-B7CC-196F63F53ACB}"/>
                  </a:ext>
                </a:extLst>
              </p:cNvPr>
              <p:cNvSpPr txBox="1"/>
              <p:nvPr/>
            </p:nvSpPr>
            <p:spPr>
              <a:xfrm>
                <a:off x="5667073" y="5757576"/>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188" name="TextBox 187">
                <a:extLst>
                  <a:ext uri="{FF2B5EF4-FFF2-40B4-BE49-F238E27FC236}">
                    <a16:creationId xmlns:a16="http://schemas.microsoft.com/office/drawing/2014/main" xmlns="" id="{C288C3A9-8F74-42BA-A1D7-8184B9A7C63C}"/>
                  </a:ext>
                </a:extLst>
              </p:cNvPr>
              <p:cNvSpPr txBox="1"/>
              <p:nvPr/>
            </p:nvSpPr>
            <p:spPr>
              <a:xfrm>
                <a:off x="5271402" y="5757576"/>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16</a:t>
                </a:r>
              </a:p>
            </p:txBody>
          </p:sp>
          <p:sp>
            <p:nvSpPr>
              <p:cNvPr id="189" name="TextBox 188">
                <a:extLst>
                  <a:ext uri="{FF2B5EF4-FFF2-40B4-BE49-F238E27FC236}">
                    <a16:creationId xmlns:a16="http://schemas.microsoft.com/office/drawing/2014/main" xmlns="" id="{0C2D758A-84F8-4332-BE48-4186E7A10397}"/>
                  </a:ext>
                </a:extLst>
              </p:cNvPr>
              <p:cNvSpPr txBox="1"/>
              <p:nvPr/>
            </p:nvSpPr>
            <p:spPr>
              <a:xfrm>
                <a:off x="4925425" y="5757576"/>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33</a:t>
                </a:r>
              </a:p>
            </p:txBody>
          </p:sp>
          <p:sp>
            <p:nvSpPr>
              <p:cNvPr id="190" name="TextBox 189">
                <a:extLst>
                  <a:ext uri="{FF2B5EF4-FFF2-40B4-BE49-F238E27FC236}">
                    <a16:creationId xmlns:a16="http://schemas.microsoft.com/office/drawing/2014/main" xmlns="" id="{774A62FA-C761-4D20-BC60-28C45DFD7D33}"/>
                  </a:ext>
                </a:extLst>
              </p:cNvPr>
              <p:cNvSpPr txBox="1"/>
              <p:nvPr/>
            </p:nvSpPr>
            <p:spPr>
              <a:xfrm>
                <a:off x="4579447" y="5757576"/>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51</a:t>
                </a:r>
              </a:p>
            </p:txBody>
          </p:sp>
          <p:sp>
            <p:nvSpPr>
              <p:cNvPr id="191" name="TextBox 190">
                <a:extLst>
                  <a:ext uri="{FF2B5EF4-FFF2-40B4-BE49-F238E27FC236}">
                    <a16:creationId xmlns:a16="http://schemas.microsoft.com/office/drawing/2014/main" xmlns="" id="{B1D78A13-293C-4118-A00C-189AEDF80FA7}"/>
                  </a:ext>
                </a:extLst>
              </p:cNvPr>
              <p:cNvSpPr txBox="1"/>
              <p:nvPr/>
            </p:nvSpPr>
            <p:spPr>
              <a:xfrm>
                <a:off x="4233470" y="5757576"/>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89</a:t>
                </a:r>
              </a:p>
            </p:txBody>
          </p:sp>
          <p:sp>
            <p:nvSpPr>
              <p:cNvPr id="192" name="TextBox 191">
                <a:extLst>
                  <a:ext uri="{FF2B5EF4-FFF2-40B4-BE49-F238E27FC236}">
                    <a16:creationId xmlns:a16="http://schemas.microsoft.com/office/drawing/2014/main" xmlns="" id="{C079FC14-A9BD-401D-B98A-083D675099F6}"/>
                  </a:ext>
                </a:extLst>
              </p:cNvPr>
              <p:cNvSpPr txBox="1"/>
              <p:nvPr/>
            </p:nvSpPr>
            <p:spPr>
              <a:xfrm>
                <a:off x="3837799" y="5757576"/>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128</a:t>
                </a:r>
              </a:p>
            </p:txBody>
          </p:sp>
          <p:sp>
            <p:nvSpPr>
              <p:cNvPr id="193" name="TextBox 192">
                <a:extLst>
                  <a:ext uri="{FF2B5EF4-FFF2-40B4-BE49-F238E27FC236}">
                    <a16:creationId xmlns:a16="http://schemas.microsoft.com/office/drawing/2014/main" xmlns="" id="{E217D60A-5F0A-4FAC-B861-05A717945512}"/>
                  </a:ext>
                </a:extLst>
              </p:cNvPr>
              <p:cNvSpPr txBox="1"/>
              <p:nvPr/>
            </p:nvSpPr>
            <p:spPr>
              <a:xfrm>
                <a:off x="3491822" y="5757576"/>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180</a:t>
                </a:r>
              </a:p>
            </p:txBody>
          </p:sp>
          <p:sp>
            <p:nvSpPr>
              <p:cNvPr id="194" name="TextBox 193">
                <a:extLst>
                  <a:ext uri="{FF2B5EF4-FFF2-40B4-BE49-F238E27FC236}">
                    <a16:creationId xmlns:a16="http://schemas.microsoft.com/office/drawing/2014/main" xmlns="" id="{96D930E6-CA35-4DAC-9E03-680672E7D173}"/>
                  </a:ext>
                </a:extLst>
              </p:cNvPr>
              <p:cNvSpPr txBox="1"/>
              <p:nvPr/>
            </p:nvSpPr>
            <p:spPr>
              <a:xfrm>
                <a:off x="3145844" y="5757576"/>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218</a:t>
                </a:r>
              </a:p>
            </p:txBody>
          </p:sp>
          <p:sp>
            <p:nvSpPr>
              <p:cNvPr id="195" name="TextBox 194">
                <a:extLst>
                  <a:ext uri="{FF2B5EF4-FFF2-40B4-BE49-F238E27FC236}">
                    <a16:creationId xmlns:a16="http://schemas.microsoft.com/office/drawing/2014/main" xmlns="" id="{23B9E2C9-57C3-4EFC-9273-8393613CECFC}"/>
                  </a:ext>
                </a:extLst>
              </p:cNvPr>
              <p:cNvSpPr txBox="1"/>
              <p:nvPr/>
            </p:nvSpPr>
            <p:spPr>
              <a:xfrm>
                <a:off x="2799866" y="5757576"/>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260</a:t>
                </a:r>
              </a:p>
            </p:txBody>
          </p:sp>
          <p:sp>
            <p:nvSpPr>
              <p:cNvPr id="196" name="TextBox 195">
                <a:extLst>
                  <a:ext uri="{FF2B5EF4-FFF2-40B4-BE49-F238E27FC236}">
                    <a16:creationId xmlns:a16="http://schemas.microsoft.com/office/drawing/2014/main" xmlns="" id="{AE897FAA-B069-4B10-BC44-2F1B04C0D0D8}"/>
                  </a:ext>
                </a:extLst>
              </p:cNvPr>
              <p:cNvSpPr txBox="1"/>
              <p:nvPr/>
            </p:nvSpPr>
            <p:spPr>
              <a:xfrm>
                <a:off x="2453889" y="5757576"/>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285</a:t>
                </a:r>
              </a:p>
            </p:txBody>
          </p:sp>
          <p:sp>
            <p:nvSpPr>
              <p:cNvPr id="197" name="TextBox 196">
                <a:extLst>
                  <a:ext uri="{FF2B5EF4-FFF2-40B4-BE49-F238E27FC236}">
                    <a16:creationId xmlns:a16="http://schemas.microsoft.com/office/drawing/2014/main" xmlns="" id="{A846ED2E-0601-457F-BA1D-E44B715C0523}"/>
                  </a:ext>
                </a:extLst>
              </p:cNvPr>
              <p:cNvSpPr txBox="1"/>
              <p:nvPr/>
            </p:nvSpPr>
            <p:spPr>
              <a:xfrm>
                <a:off x="2107911" y="5757576"/>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294</a:t>
                </a:r>
              </a:p>
            </p:txBody>
          </p:sp>
          <p:sp>
            <p:nvSpPr>
              <p:cNvPr id="198" name="TextBox 197">
                <a:extLst>
                  <a:ext uri="{FF2B5EF4-FFF2-40B4-BE49-F238E27FC236}">
                    <a16:creationId xmlns:a16="http://schemas.microsoft.com/office/drawing/2014/main" xmlns="" id="{6E2F1F6F-45E8-444F-A7BF-D27ED5840587}"/>
                  </a:ext>
                </a:extLst>
              </p:cNvPr>
              <p:cNvSpPr txBox="1"/>
              <p:nvPr/>
            </p:nvSpPr>
            <p:spPr>
              <a:xfrm>
                <a:off x="1761934" y="5757576"/>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298</a:t>
                </a:r>
              </a:p>
            </p:txBody>
          </p:sp>
        </p:grpSp>
        <p:grpSp>
          <p:nvGrpSpPr>
            <p:cNvPr id="23" name="Group 22">
              <a:extLst>
                <a:ext uri="{FF2B5EF4-FFF2-40B4-BE49-F238E27FC236}">
                  <a16:creationId xmlns:a16="http://schemas.microsoft.com/office/drawing/2014/main" xmlns="" id="{1BED677A-36B3-4F44-B6A2-8DF57DA1DE6C}"/>
                </a:ext>
              </a:extLst>
            </p:cNvPr>
            <p:cNvGrpSpPr/>
            <p:nvPr/>
          </p:nvGrpSpPr>
          <p:grpSpPr>
            <a:xfrm>
              <a:off x="1811327" y="5912031"/>
              <a:ext cx="4410390" cy="288147"/>
              <a:chOff x="1770687" y="5757576"/>
              <a:chExt cx="4410390" cy="288147"/>
            </a:xfrm>
          </p:grpSpPr>
          <p:sp>
            <p:nvSpPr>
              <p:cNvPr id="173" name="TextBox 172">
                <a:extLst>
                  <a:ext uri="{FF2B5EF4-FFF2-40B4-BE49-F238E27FC236}">
                    <a16:creationId xmlns:a16="http://schemas.microsoft.com/office/drawing/2014/main" xmlns="" id="{FF72971E-2D3C-41CF-ABBE-31FA3FC66F38}"/>
                  </a:ext>
                </a:extLst>
              </p:cNvPr>
              <p:cNvSpPr txBox="1"/>
              <p:nvPr/>
            </p:nvSpPr>
            <p:spPr>
              <a:xfrm>
                <a:off x="6017112" y="5757576"/>
                <a:ext cx="16396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174" name="TextBox 173">
                <a:extLst>
                  <a:ext uri="{FF2B5EF4-FFF2-40B4-BE49-F238E27FC236}">
                    <a16:creationId xmlns:a16="http://schemas.microsoft.com/office/drawing/2014/main" xmlns="" id="{3B54C288-AD35-4F71-A1BB-C81C2B109594}"/>
                  </a:ext>
                </a:extLst>
              </p:cNvPr>
              <p:cNvSpPr txBox="1"/>
              <p:nvPr/>
            </p:nvSpPr>
            <p:spPr>
              <a:xfrm>
                <a:off x="5671135" y="5757576"/>
                <a:ext cx="16396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4</a:t>
                </a:r>
              </a:p>
            </p:txBody>
          </p:sp>
          <p:sp>
            <p:nvSpPr>
              <p:cNvPr id="175" name="TextBox 174">
                <a:extLst>
                  <a:ext uri="{FF2B5EF4-FFF2-40B4-BE49-F238E27FC236}">
                    <a16:creationId xmlns:a16="http://schemas.microsoft.com/office/drawing/2014/main" xmlns="" id="{A625E203-D2B7-49AF-ABDD-CC566E5B0311}"/>
                  </a:ext>
                </a:extLst>
              </p:cNvPr>
              <p:cNvSpPr txBox="1"/>
              <p:nvPr/>
            </p:nvSpPr>
            <p:spPr>
              <a:xfrm>
                <a:off x="5284162" y="5757576"/>
                <a:ext cx="245953"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11</a:t>
                </a:r>
              </a:p>
            </p:txBody>
          </p:sp>
          <p:sp>
            <p:nvSpPr>
              <p:cNvPr id="176" name="TextBox 175">
                <a:extLst>
                  <a:ext uri="{FF2B5EF4-FFF2-40B4-BE49-F238E27FC236}">
                    <a16:creationId xmlns:a16="http://schemas.microsoft.com/office/drawing/2014/main" xmlns="" id="{2E9D1C31-CAFC-47EF-8DB2-70D26DA4FBF7}"/>
                  </a:ext>
                </a:extLst>
              </p:cNvPr>
              <p:cNvSpPr txBox="1"/>
              <p:nvPr/>
            </p:nvSpPr>
            <p:spPr>
              <a:xfrm>
                <a:off x="4931833" y="5757576"/>
                <a:ext cx="258660"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24</a:t>
                </a:r>
              </a:p>
            </p:txBody>
          </p:sp>
          <p:sp>
            <p:nvSpPr>
              <p:cNvPr id="177" name="TextBox 176">
                <a:extLst>
                  <a:ext uri="{FF2B5EF4-FFF2-40B4-BE49-F238E27FC236}">
                    <a16:creationId xmlns:a16="http://schemas.microsoft.com/office/drawing/2014/main" xmlns="" id="{287ACD32-8840-4F1C-A5A6-AD3A1BAFA148}"/>
                  </a:ext>
                </a:extLst>
              </p:cNvPr>
              <p:cNvSpPr txBox="1"/>
              <p:nvPr/>
            </p:nvSpPr>
            <p:spPr>
              <a:xfrm>
                <a:off x="4585854" y="5757576"/>
                <a:ext cx="258660"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41</a:t>
                </a:r>
              </a:p>
            </p:txBody>
          </p:sp>
          <p:sp>
            <p:nvSpPr>
              <p:cNvPr id="178" name="TextBox 177">
                <a:extLst>
                  <a:ext uri="{FF2B5EF4-FFF2-40B4-BE49-F238E27FC236}">
                    <a16:creationId xmlns:a16="http://schemas.microsoft.com/office/drawing/2014/main" xmlns="" id="{FC147649-A2F0-40A8-96D6-9A67BAEE8B9F}"/>
                  </a:ext>
                </a:extLst>
              </p:cNvPr>
              <p:cNvSpPr txBox="1"/>
              <p:nvPr/>
            </p:nvSpPr>
            <p:spPr>
              <a:xfrm>
                <a:off x="4239877" y="5757576"/>
                <a:ext cx="258660"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72</a:t>
                </a:r>
              </a:p>
            </p:txBody>
          </p:sp>
          <p:sp>
            <p:nvSpPr>
              <p:cNvPr id="179" name="TextBox 178">
                <a:extLst>
                  <a:ext uri="{FF2B5EF4-FFF2-40B4-BE49-F238E27FC236}">
                    <a16:creationId xmlns:a16="http://schemas.microsoft.com/office/drawing/2014/main" xmlns="" id="{3E6331BC-4F65-4A3F-BD58-AABBE0EE07E8}"/>
                  </a:ext>
                </a:extLst>
              </p:cNvPr>
              <p:cNvSpPr txBox="1"/>
              <p:nvPr/>
            </p:nvSpPr>
            <p:spPr>
              <a:xfrm>
                <a:off x="3852905" y="5757576"/>
                <a:ext cx="340648"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110</a:t>
                </a:r>
              </a:p>
            </p:txBody>
          </p:sp>
          <p:sp>
            <p:nvSpPr>
              <p:cNvPr id="180" name="TextBox 179">
                <a:extLst>
                  <a:ext uri="{FF2B5EF4-FFF2-40B4-BE49-F238E27FC236}">
                    <a16:creationId xmlns:a16="http://schemas.microsoft.com/office/drawing/2014/main" xmlns="" id="{FD81ABE1-EE63-4962-9088-74F1EAC08188}"/>
                  </a:ext>
                </a:extLst>
              </p:cNvPr>
              <p:cNvSpPr txBox="1"/>
              <p:nvPr/>
            </p:nvSpPr>
            <p:spPr>
              <a:xfrm>
                <a:off x="3500575" y="5757576"/>
                <a:ext cx="35335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161</a:t>
                </a:r>
              </a:p>
            </p:txBody>
          </p:sp>
          <p:sp>
            <p:nvSpPr>
              <p:cNvPr id="181" name="TextBox 180">
                <a:extLst>
                  <a:ext uri="{FF2B5EF4-FFF2-40B4-BE49-F238E27FC236}">
                    <a16:creationId xmlns:a16="http://schemas.microsoft.com/office/drawing/2014/main" xmlns="" id="{01EC7F3B-E5C4-4A51-A267-02062D51A234}"/>
                  </a:ext>
                </a:extLst>
              </p:cNvPr>
              <p:cNvSpPr txBox="1"/>
              <p:nvPr/>
            </p:nvSpPr>
            <p:spPr>
              <a:xfrm>
                <a:off x="3154597" y="5757576"/>
                <a:ext cx="35335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203</a:t>
                </a:r>
              </a:p>
            </p:txBody>
          </p:sp>
          <p:sp>
            <p:nvSpPr>
              <p:cNvPr id="182" name="TextBox 181">
                <a:extLst>
                  <a:ext uri="{FF2B5EF4-FFF2-40B4-BE49-F238E27FC236}">
                    <a16:creationId xmlns:a16="http://schemas.microsoft.com/office/drawing/2014/main" xmlns="" id="{297ECABB-E61A-4CE2-BC8E-F6C0A458297B}"/>
                  </a:ext>
                </a:extLst>
              </p:cNvPr>
              <p:cNvSpPr txBox="1"/>
              <p:nvPr/>
            </p:nvSpPr>
            <p:spPr>
              <a:xfrm>
                <a:off x="2808620" y="5757576"/>
                <a:ext cx="35335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249</a:t>
                </a:r>
              </a:p>
            </p:txBody>
          </p:sp>
          <p:sp>
            <p:nvSpPr>
              <p:cNvPr id="183" name="TextBox 182">
                <a:extLst>
                  <a:ext uri="{FF2B5EF4-FFF2-40B4-BE49-F238E27FC236}">
                    <a16:creationId xmlns:a16="http://schemas.microsoft.com/office/drawing/2014/main" xmlns="" id="{43AE3962-225A-4084-B08C-A4B954B44BC3}"/>
                  </a:ext>
                </a:extLst>
              </p:cNvPr>
              <p:cNvSpPr txBox="1"/>
              <p:nvPr/>
            </p:nvSpPr>
            <p:spPr>
              <a:xfrm>
                <a:off x="2462643" y="5757576"/>
                <a:ext cx="35335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275</a:t>
                </a:r>
              </a:p>
            </p:txBody>
          </p:sp>
          <p:sp>
            <p:nvSpPr>
              <p:cNvPr id="184" name="TextBox 183">
                <a:extLst>
                  <a:ext uri="{FF2B5EF4-FFF2-40B4-BE49-F238E27FC236}">
                    <a16:creationId xmlns:a16="http://schemas.microsoft.com/office/drawing/2014/main" xmlns="" id="{4A91DC8A-677F-416A-9D5C-781F7750BE46}"/>
                  </a:ext>
                </a:extLst>
              </p:cNvPr>
              <p:cNvSpPr txBox="1"/>
              <p:nvPr/>
            </p:nvSpPr>
            <p:spPr>
              <a:xfrm>
                <a:off x="2116664" y="5757576"/>
                <a:ext cx="35335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289</a:t>
                </a:r>
              </a:p>
            </p:txBody>
          </p:sp>
          <p:sp>
            <p:nvSpPr>
              <p:cNvPr id="185" name="TextBox 184">
                <a:extLst>
                  <a:ext uri="{FF2B5EF4-FFF2-40B4-BE49-F238E27FC236}">
                    <a16:creationId xmlns:a16="http://schemas.microsoft.com/office/drawing/2014/main" xmlns="" id="{495DF235-6184-41F1-84FC-770B41DE1218}"/>
                  </a:ext>
                </a:extLst>
              </p:cNvPr>
              <p:cNvSpPr txBox="1"/>
              <p:nvPr/>
            </p:nvSpPr>
            <p:spPr>
              <a:xfrm>
                <a:off x="1770687" y="5757576"/>
                <a:ext cx="35335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298</a:t>
                </a:r>
              </a:p>
            </p:txBody>
          </p:sp>
        </p:grpSp>
        <p:grpSp>
          <p:nvGrpSpPr>
            <p:cNvPr id="24" name="Group 23">
              <a:extLst>
                <a:ext uri="{FF2B5EF4-FFF2-40B4-BE49-F238E27FC236}">
                  <a16:creationId xmlns:a16="http://schemas.microsoft.com/office/drawing/2014/main" xmlns="" id="{A7AB8457-DE31-418F-8B2A-13313EEE49E8}"/>
                </a:ext>
              </a:extLst>
            </p:cNvPr>
            <p:cNvGrpSpPr/>
            <p:nvPr/>
          </p:nvGrpSpPr>
          <p:grpSpPr>
            <a:xfrm>
              <a:off x="2016370" y="3145082"/>
              <a:ext cx="3757245" cy="1268657"/>
              <a:chOff x="2256693" y="2465143"/>
              <a:chExt cx="4724619" cy="1553231"/>
            </a:xfrm>
          </p:grpSpPr>
          <p:sp>
            <p:nvSpPr>
              <p:cNvPr id="102" name="Graphic 108">
                <a:extLst>
                  <a:ext uri="{FF2B5EF4-FFF2-40B4-BE49-F238E27FC236}">
                    <a16:creationId xmlns:a16="http://schemas.microsoft.com/office/drawing/2014/main" xmlns="" id="{FFD4500C-E04A-46F2-B965-59F80C0976F5}"/>
                  </a:ext>
                </a:extLst>
              </p:cNvPr>
              <p:cNvSpPr/>
              <p:nvPr/>
            </p:nvSpPr>
            <p:spPr>
              <a:xfrm>
                <a:off x="2256693" y="2465143"/>
                <a:ext cx="4724619" cy="1515341"/>
              </a:xfrm>
              <a:custGeom>
                <a:avLst/>
                <a:gdLst>
                  <a:gd name="connsiteX0" fmla="*/ 4724619 w 4724619"/>
                  <a:gd name="connsiteY0" fmla="*/ 1515342 h 1515341"/>
                  <a:gd name="connsiteX1" fmla="*/ 4640733 w 4724619"/>
                  <a:gd name="connsiteY1" fmla="*/ 1515342 h 1515341"/>
                  <a:gd name="connsiteX2" fmla="*/ 4640733 w 4724619"/>
                  <a:gd name="connsiteY2" fmla="*/ 1331338 h 1515341"/>
                  <a:gd name="connsiteX3" fmla="*/ 4359307 w 4724619"/>
                  <a:gd name="connsiteY3" fmla="*/ 1331338 h 1515341"/>
                  <a:gd name="connsiteX4" fmla="*/ 4359307 w 4724619"/>
                  <a:gd name="connsiteY4" fmla="*/ 1277217 h 1515341"/>
                  <a:gd name="connsiteX5" fmla="*/ 3736943 w 4724619"/>
                  <a:gd name="connsiteY5" fmla="*/ 1277217 h 1515341"/>
                  <a:gd name="connsiteX6" fmla="*/ 3736943 w 4724619"/>
                  <a:gd name="connsiteY6" fmla="*/ 1239336 h 1515341"/>
                  <a:gd name="connsiteX7" fmla="*/ 3558349 w 4724619"/>
                  <a:gd name="connsiteY7" fmla="*/ 1239336 h 1515341"/>
                  <a:gd name="connsiteX8" fmla="*/ 3558349 w 4724619"/>
                  <a:gd name="connsiteY8" fmla="*/ 1220391 h 1515341"/>
                  <a:gd name="connsiteX9" fmla="*/ 3447402 w 4724619"/>
                  <a:gd name="connsiteY9" fmla="*/ 1220391 h 1515341"/>
                  <a:gd name="connsiteX10" fmla="*/ 3447402 w 4724619"/>
                  <a:gd name="connsiteY10" fmla="*/ 1187920 h 1515341"/>
                  <a:gd name="connsiteX11" fmla="*/ 3385166 w 4724619"/>
                  <a:gd name="connsiteY11" fmla="*/ 1187920 h 1515341"/>
                  <a:gd name="connsiteX12" fmla="*/ 3385166 w 4724619"/>
                  <a:gd name="connsiteY12" fmla="*/ 1136504 h 1515341"/>
                  <a:gd name="connsiteX13" fmla="*/ 3255274 w 4724619"/>
                  <a:gd name="connsiteY13" fmla="*/ 1136504 h 1515341"/>
                  <a:gd name="connsiteX14" fmla="*/ 3255274 w 4724619"/>
                  <a:gd name="connsiteY14" fmla="*/ 1068857 h 1515341"/>
                  <a:gd name="connsiteX15" fmla="*/ 3111865 w 4724619"/>
                  <a:gd name="connsiteY15" fmla="*/ 1068857 h 1515341"/>
                  <a:gd name="connsiteX16" fmla="*/ 3111865 w 4724619"/>
                  <a:gd name="connsiteY16" fmla="*/ 1039092 h 1515341"/>
                  <a:gd name="connsiteX17" fmla="*/ 3068565 w 4724619"/>
                  <a:gd name="connsiteY17" fmla="*/ 1039092 h 1515341"/>
                  <a:gd name="connsiteX18" fmla="*/ 3068565 w 4724619"/>
                  <a:gd name="connsiteY18" fmla="*/ 995791 h 1515341"/>
                  <a:gd name="connsiteX19" fmla="*/ 2779024 w 4724619"/>
                  <a:gd name="connsiteY19" fmla="*/ 995791 h 1515341"/>
                  <a:gd name="connsiteX20" fmla="*/ 2779024 w 4724619"/>
                  <a:gd name="connsiteY20" fmla="*/ 976855 h 1515341"/>
                  <a:gd name="connsiteX21" fmla="*/ 2746553 w 4724619"/>
                  <a:gd name="connsiteY21" fmla="*/ 976855 h 1515341"/>
                  <a:gd name="connsiteX22" fmla="*/ 2746553 w 4724619"/>
                  <a:gd name="connsiteY22" fmla="*/ 938971 h 1515341"/>
                  <a:gd name="connsiteX23" fmla="*/ 2684317 w 4724619"/>
                  <a:gd name="connsiteY23" fmla="*/ 938971 h 1515341"/>
                  <a:gd name="connsiteX24" fmla="*/ 2684317 w 4724619"/>
                  <a:gd name="connsiteY24" fmla="*/ 917322 h 1515341"/>
                  <a:gd name="connsiteX25" fmla="*/ 2659961 w 4724619"/>
                  <a:gd name="connsiteY25" fmla="*/ 917322 h 1515341"/>
                  <a:gd name="connsiteX26" fmla="*/ 2659961 w 4724619"/>
                  <a:gd name="connsiteY26" fmla="*/ 857791 h 1515341"/>
                  <a:gd name="connsiteX27" fmla="*/ 2584199 w 4724619"/>
                  <a:gd name="connsiteY27" fmla="*/ 857791 h 1515341"/>
                  <a:gd name="connsiteX28" fmla="*/ 2584199 w 4724619"/>
                  <a:gd name="connsiteY28" fmla="*/ 833438 h 1515341"/>
                  <a:gd name="connsiteX29" fmla="*/ 2562549 w 4724619"/>
                  <a:gd name="connsiteY29" fmla="*/ 833438 h 1515341"/>
                  <a:gd name="connsiteX30" fmla="*/ 2562549 w 4724619"/>
                  <a:gd name="connsiteY30" fmla="*/ 800966 h 1515341"/>
                  <a:gd name="connsiteX31" fmla="*/ 2443486 w 4724619"/>
                  <a:gd name="connsiteY31" fmla="*/ 800966 h 1515341"/>
                  <a:gd name="connsiteX32" fmla="*/ 2443486 w 4724619"/>
                  <a:gd name="connsiteY32" fmla="*/ 779318 h 1515341"/>
                  <a:gd name="connsiteX33" fmla="*/ 2373135 w 4724619"/>
                  <a:gd name="connsiteY33" fmla="*/ 779318 h 1515341"/>
                  <a:gd name="connsiteX34" fmla="*/ 2373135 w 4724619"/>
                  <a:gd name="connsiteY34" fmla="*/ 754965 h 1515341"/>
                  <a:gd name="connsiteX35" fmla="*/ 2259483 w 4724619"/>
                  <a:gd name="connsiteY35" fmla="*/ 754965 h 1515341"/>
                  <a:gd name="connsiteX36" fmla="*/ 2259483 w 4724619"/>
                  <a:gd name="connsiteY36" fmla="*/ 711669 h 1515341"/>
                  <a:gd name="connsiteX37" fmla="*/ 2221602 w 4724619"/>
                  <a:gd name="connsiteY37" fmla="*/ 711669 h 1515341"/>
                  <a:gd name="connsiteX38" fmla="*/ 2221602 w 4724619"/>
                  <a:gd name="connsiteY38" fmla="*/ 665668 h 1515341"/>
                  <a:gd name="connsiteX39" fmla="*/ 2145830 w 4724619"/>
                  <a:gd name="connsiteY39" fmla="*/ 665668 h 1515341"/>
                  <a:gd name="connsiteX40" fmla="*/ 2145830 w 4724619"/>
                  <a:gd name="connsiteY40" fmla="*/ 622372 h 1515341"/>
                  <a:gd name="connsiteX41" fmla="*/ 2080889 w 4724619"/>
                  <a:gd name="connsiteY41" fmla="*/ 622372 h 1515341"/>
                  <a:gd name="connsiteX42" fmla="*/ 2080889 w 4724619"/>
                  <a:gd name="connsiteY42" fmla="*/ 592606 h 1515341"/>
                  <a:gd name="connsiteX43" fmla="*/ 2037588 w 4724619"/>
                  <a:gd name="connsiteY43" fmla="*/ 592606 h 1515341"/>
                  <a:gd name="connsiteX44" fmla="*/ 2037588 w 4724619"/>
                  <a:gd name="connsiteY44" fmla="*/ 570959 h 1515341"/>
                  <a:gd name="connsiteX45" fmla="*/ 2007822 w 4724619"/>
                  <a:gd name="connsiteY45" fmla="*/ 570959 h 1515341"/>
                  <a:gd name="connsiteX46" fmla="*/ 2007822 w 4724619"/>
                  <a:gd name="connsiteY46" fmla="*/ 549312 h 1515341"/>
                  <a:gd name="connsiteX47" fmla="*/ 1848174 w 4724619"/>
                  <a:gd name="connsiteY47" fmla="*/ 549312 h 1515341"/>
                  <a:gd name="connsiteX48" fmla="*/ 1848174 w 4724619"/>
                  <a:gd name="connsiteY48" fmla="*/ 522252 h 1515341"/>
                  <a:gd name="connsiteX49" fmla="*/ 1785938 w 4724619"/>
                  <a:gd name="connsiteY49" fmla="*/ 522252 h 1515341"/>
                  <a:gd name="connsiteX50" fmla="*/ 1785938 w 4724619"/>
                  <a:gd name="connsiteY50" fmla="*/ 492486 h 1515341"/>
                  <a:gd name="connsiteX51" fmla="*/ 1734522 w 4724619"/>
                  <a:gd name="connsiteY51" fmla="*/ 492486 h 1515341"/>
                  <a:gd name="connsiteX52" fmla="*/ 1734522 w 4724619"/>
                  <a:gd name="connsiteY52" fmla="*/ 465426 h 1515341"/>
                  <a:gd name="connsiteX53" fmla="*/ 1674990 w 4724619"/>
                  <a:gd name="connsiteY53" fmla="*/ 465426 h 1515341"/>
                  <a:gd name="connsiteX54" fmla="*/ 1674990 w 4724619"/>
                  <a:gd name="connsiteY54" fmla="*/ 432955 h 1515341"/>
                  <a:gd name="connsiteX55" fmla="*/ 1626289 w 4724619"/>
                  <a:gd name="connsiteY55" fmla="*/ 432955 h 1515341"/>
                  <a:gd name="connsiteX56" fmla="*/ 1626289 w 4724619"/>
                  <a:gd name="connsiteY56" fmla="*/ 408601 h 1515341"/>
                  <a:gd name="connsiteX57" fmla="*/ 1580283 w 4724619"/>
                  <a:gd name="connsiteY57" fmla="*/ 408601 h 1515341"/>
                  <a:gd name="connsiteX58" fmla="*/ 1580283 w 4724619"/>
                  <a:gd name="connsiteY58" fmla="*/ 365306 h 1515341"/>
                  <a:gd name="connsiteX59" fmla="*/ 1436865 w 4724619"/>
                  <a:gd name="connsiteY59" fmla="*/ 365306 h 1515341"/>
                  <a:gd name="connsiteX60" fmla="*/ 1436865 w 4724619"/>
                  <a:gd name="connsiteY60" fmla="*/ 327422 h 1515341"/>
                  <a:gd name="connsiteX61" fmla="*/ 1396279 w 4724619"/>
                  <a:gd name="connsiteY61" fmla="*/ 327422 h 1515341"/>
                  <a:gd name="connsiteX62" fmla="*/ 1396279 w 4724619"/>
                  <a:gd name="connsiteY62" fmla="*/ 278715 h 1515341"/>
                  <a:gd name="connsiteX63" fmla="*/ 1366514 w 4724619"/>
                  <a:gd name="connsiteY63" fmla="*/ 278715 h 1515341"/>
                  <a:gd name="connsiteX64" fmla="*/ 1366514 w 4724619"/>
                  <a:gd name="connsiteY64" fmla="*/ 248949 h 1515341"/>
                  <a:gd name="connsiteX65" fmla="*/ 1255566 w 4724619"/>
                  <a:gd name="connsiteY65" fmla="*/ 248949 h 1515341"/>
                  <a:gd name="connsiteX66" fmla="*/ 1255566 w 4724619"/>
                  <a:gd name="connsiteY66" fmla="*/ 219184 h 1515341"/>
                  <a:gd name="connsiteX67" fmla="*/ 1198740 w 4724619"/>
                  <a:gd name="connsiteY67" fmla="*/ 219184 h 1515341"/>
                  <a:gd name="connsiteX68" fmla="*/ 1198740 w 4724619"/>
                  <a:gd name="connsiteY68" fmla="*/ 184006 h 1515341"/>
                  <a:gd name="connsiteX69" fmla="*/ 1101328 w 4724619"/>
                  <a:gd name="connsiteY69" fmla="*/ 184006 h 1515341"/>
                  <a:gd name="connsiteX70" fmla="*/ 1101328 w 4724619"/>
                  <a:gd name="connsiteY70" fmla="*/ 173182 h 1515341"/>
                  <a:gd name="connsiteX71" fmla="*/ 966026 w 4724619"/>
                  <a:gd name="connsiteY71" fmla="*/ 173182 h 1515341"/>
                  <a:gd name="connsiteX72" fmla="*/ 966026 w 4724619"/>
                  <a:gd name="connsiteY72" fmla="*/ 140710 h 1515341"/>
                  <a:gd name="connsiteX73" fmla="*/ 898381 w 4724619"/>
                  <a:gd name="connsiteY73" fmla="*/ 140710 h 1515341"/>
                  <a:gd name="connsiteX74" fmla="*/ 898381 w 4724619"/>
                  <a:gd name="connsiteY74" fmla="*/ 94709 h 1515341"/>
                  <a:gd name="connsiteX75" fmla="*/ 738729 w 4724619"/>
                  <a:gd name="connsiteY75" fmla="*/ 94709 h 1515341"/>
                  <a:gd name="connsiteX76" fmla="*/ 738729 w 4724619"/>
                  <a:gd name="connsiteY76" fmla="*/ 75767 h 1515341"/>
                  <a:gd name="connsiteX77" fmla="*/ 638607 w 4724619"/>
                  <a:gd name="connsiteY77" fmla="*/ 75767 h 1515341"/>
                  <a:gd name="connsiteX78" fmla="*/ 638607 w 4724619"/>
                  <a:gd name="connsiteY78" fmla="*/ 48708 h 1515341"/>
                  <a:gd name="connsiteX79" fmla="*/ 465426 w 4724619"/>
                  <a:gd name="connsiteY79" fmla="*/ 48708 h 1515341"/>
                  <a:gd name="connsiteX80" fmla="*/ 465426 w 4724619"/>
                  <a:gd name="connsiteY80" fmla="*/ 21648 h 1515341"/>
                  <a:gd name="connsiteX81" fmla="*/ 267891 w 4724619"/>
                  <a:gd name="connsiteY81" fmla="*/ 21648 h 1515341"/>
                  <a:gd name="connsiteX82" fmla="*/ 267891 w 4724619"/>
                  <a:gd name="connsiteY82" fmla="*/ 24354 h 1515341"/>
                  <a:gd name="connsiteX83" fmla="*/ 175888 w 4724619"/>
                  <a:gd name="connsiteY83" fmla="*/ 24354 h 1515341"/>
                  <a:gd name="connsiteX84" fmla="*/ 175888 w 4724619"/>
                  <a:gd name="connsiteY84" fmla="*/ 16236 h 1515341"/>
                  <a:gd name="connsiteX85" fmla="*/ 116356 w 4724619"/>
                  <a:gd name="connsiteY85" fmla="*/ 16236 h 1515341"/>
                  <a:gd name="connsiteX86" fmla="*/ 116356 w 4724619"/>
                  <a:gd name="connsiteY86" fmla="*/ 0 h 1515341"/>
                  <a:gd name="connsiteX87" fmla="*/ 0 w 4724619"/>
                  <a:gd name="connsiteY87" fmla="*/ 0 h 151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724619" h="1515341">
                    <a:moveTo>
                      <a:pt x="4724619" y="1515342"/>
                    </a:moveTo>
                    <a:lnTo>
                      <a:pt x="4640733" y="1515342"/>
                    </a:lnTo>
                    <a:lnTo>
                      <a:pt x="4640733" y="1331338"/>
                    </a:lnTo>
                    <a:lnTo>
                      <a:pt x="4359307" y="1331338"/>
                    </a:lnTo>
                    <a:lnTo>
                      <a:pt x="4359307" y="1277217"/>
                    </a:lnTo>
                    <a:lnTo>
                      <a:pt x="3736943" y="1277217"/>
                    </a:lnTo>
                    <a:lnTo>
                      <a:pt x="3736943" y="1239336"/>
                    </a:lnTo>
                    <a:lnTo>
                      <a:pt x="3558349" y="1239336"/>
                    </a:lnTo>
                    <a:lnTo>
                      <a:pt x="3558349" y="1220391"/>
                    </a:lnTo>
                    <a:lnTo>
                      <a:pt x="3447402" y="1220391"/>
                    </a:lnTo>
                    <a:lnTo>
                      <a:pt x="3447402" y="1187920"/>
                    </a:lnTo>
                    <a:lnTo>
                      <a:pt x="3385166" y="1187920"/>
                    </a:lnTo>
                    <a:lnTo>
                      <a:pt x="3385166" y="1136504"/>
                    </a:lnTo>
                    <a:lnTo>
                      <a:pt x="3255274" y="1136504"/>
                    </a:lnTo>
                    <a:lnTo>
                      <a:pt x="3255274" y="1068857"/>
                    </a:lnTo>
                    <a:lnTo>
                      <a:pt x="3111865" y="1068857"/>
                    </a:lnTo>
                    <a:lnTo>
                      <a:pt x="3111865" y="1039092"/>
                    </a:lnTo>
                    <a:lnTo>
                      <a:pt x="3068565" y="1039092"/>
                    </a:lnTo>
                    <a:lnTo>
                      <a:pt x="3068565" y="995791"/>
                    </a:lnTo>
                    <a:lnTo>
                      <a:pt x="2779024" y="995791"/>
                    </a:lnTo>
                    <a:lnTo>
                      <a:pt x="2779024" y="976855"/>
                    </a:lnTo>
                    <a:lnTo>
                      <a:pt x="2746553" y="976855"/>
                    </a:lnTo>
                    <a:lnTo>
                      <a:pt x="2746553" y="938971"/>
                    </a:lnTo>
                    <a:lnTo>
                      <a:pt x="2684317" y="938971"/>
                    </a:lnTo>
                    <a:lnTo>
                      <a:pt x="2684317" y="917322"/>
                    </a:lnTo>
                    <a:lnTo>
                      <a:pt x="2659961" y="917322"/>
                    </a:lnTo>
                    <a:lnTo>
                      <a:pt x="2659961" y="857791"/>
                    </a:lnTo>
                    <a:lnTo>
                      <a:pt x="2584199" y="857791"/>
                    </a:lnTo>
                    <a:lnTo>
                      <a:pt x="2584199" y="833438"/>
                    </a:lnTo>
                    <a:lnTo>
                      <a:pt x="2562549" y="833438"/>
                    </a:lnTo>
                    <a:lnTo>
                      <a:pt x="2562549" y="800966"/>
                    </a:lnTo>
                    <a:lnTo>
                      <a:pt x="2443486" y="800966"/>
                    </a:lnTo>
                    <a:lnTo>
                      <a:pt x="2443486" y="779318"/>
                    </a:lnTo>
                    <a:lnTo>
                      <a:pt x="2373135" y="779318"/>
                    </a:lnTo>
                    <a:lnTo>
                      <a:pt x="2373135" y="754965"/>
                    </a:lnTo>
                    <a:lnTo>
                      <a:pt x="2259483" y="754965"/>
                    </a:lnTo>
                    <a:lnTo>
                      <a:pt x="2259483" y="711669"/>
                    </a:lnTo>
                    <a:lnTo>
                      <a:pt x="2221602" y="711669"/>
                    </a:lnTo>
                    <a:lnTo>
                      <a:pt x="2221602" y="665668"/>
                    </a:lnTo>
                    <a:lnTo>
                      <a:pt x="2145830" y="665668"/>
                    </a:lnTo>
                    <a:lnTo>
                      <a:pt x="2145830" y="622372"/>
                    </a:lnTo>
                    <a:lnTo>
                      <a:pt x="2080889" y="622372"/>
                    </a:lnTo>
                    <a:lnTo>
                      <a:pt x="2080889" y="592606"/>
                    </a:lnTo>
                    <a:lnTo>
                      <a:pt x="2037588" y="592606"/>
                    </a:lnTo>
                    <a:lnTo>
                      <a:pt x="2037588" y="570959"/>
                    </a:lnTo>
                    <a:lnTo>
                      <a:pt x="2007822" y="570959"/>
                    </a:lnTo>
                    <a:lnTo>
                      <a:pt x="2007822" y="549312"/>
                    </a:lnTo>
                    <a:lnTo>
                      <a:pt x="1848174" y="549312"/>
                    </a:lnTo>
                    <a:lnTo>
                      <a:pt x="1848174" y="522252"/>
                    </a:lnTo>
                    <a:lnTo>
                      <a:pt x="1785938" y="522252"/>
                    </a:lnTo>
                    <a:lnTo>
                      <a:pt x="1785938" y="492486"/>
                    </a:lnTo>
                    <a:lnTo>
                      <a:pt x="1734522" y="492486"/>
                    </a:lnTo>
                    <a:lnTo>
                      <a:pt x="1734522" y="465426"/>
                    </a:lnTo>
                    <a:lnTo>
                      <a:pt x="1674990" y="465426"/>
                    </a:lnTo>
                    <a:lnTo>
                      <a:pt x="1674990" y="432955"/>
                    </a:lnTo>
                    <a:lnTo>
                      <a:pt x="1626289" y="432955"/>
                    </a:lnTo>
                    <a:lnTo>
                      <a:pt x="1626289" y="408601"/>
                    </a:lnTo>
                    <a:lnTo>
                      <a:pt x="1580283" y="408601"/>
                    </a:lnTo>
                    <a:lnTo>
                      <a:pt x="1580283" y="365306"/>
                    </a:lnTo>
                    <a:lnTo>
                      <a:pt x="1436865" y="365306"/>
                    </a:lnTo>
                    <a:lnTo>
                      <a:pt x="1436865" y="327422"/>
                    </a:lnTo>
                    <a:lnTo>
                      <a:pt x="1396279" y="327422"/>
                    </a:lnTo>
                    <a:lnTo>
                      <a:pt x="1396279" y="278715"/>
                    </a:lnTo>
                    <a:lnTo>
                      <a:pt x="1366514" y="278715"/>
                    </a:lnTo>
                    <a:lnTo>
                      <a:pt x="1366514" y="248949"/>
                    </a:lnTo>
                    <a:lnTo>
                      <a:pt x="1255566" y="248949"/>
                    </a:lnTo>
                    <a:lnTo>
                      <a:pt x="1255566" y="219184"/>
                    </a:lnTo>
                    <a:lnTo>
                      <a:pt x="1198740" y="219184"/>
                    </a:lnTo>
                    <a:lnTo>
                      <a:pt x="1198740" y="184006"/>
                    </a:lnTo>
                    <a:lnTo>
                      <a:pt x="1101328" y="184006"/>
                    </a:lnTo>
                    <a:lnTo>
                      <a:pt x="1101328" y="173182"/>
                    </a:lnTo>
                    <a:lnTo>
                      <a:pt x="966026" y="173182"/>
                    </a:lnTo>
                    <a:lnTo>
                      <a:pt x="966026" y="140710"/>
                    </a:lnTo>
                    <a:lnTo>
                      <a:pt x="898381" y="140710"/>
                    </a:lnTo>
                    <a:lnTo>
                      <a:pt x="898381" y="94709"/>
                    </a:lnTo>
                    <a:lnTo>
                      <a:pt x="738729" y="94709"/>
                    </a:lnTo>
                    <a:lnTo>
                      <a:pt x="738729" y="75767"/>
                    </a:lnTo>
                    <a:lnTo>
                      <a:pt x="638607" y="75767"/>
                    </a:lnTo>
                    <a:lnTo>
                      <a:pt x="638607" y="48708"/>
                    </a:lnTo>
                    <a:lnTo>
                      <a:pt x="465426" y="48708"/>
                    </a:lnTo>
                    <a:lnTo>
                      <a:pt x="465426" y="21648"/>
                    </a:lnTo>
                    <a:lnTo>
                      <a:pt x="267891" y="21648"/>
                    </a:lnTo>
                    <a:lnTo>
                      <a:pt x="267891" y="24354"/>
                    </a:lnTo>
                    <a:lnTo>
                      <a:pt x="175888" y="24354"/>
                    </a:lnTo>
                    <a:lnTo>
                      <a:pt x="175888" y="16236"/>
                    </a:lnTo>
                    <a:lnTo>
                      <a:pt x="116356" y="16236"/>
                    </a:lnTo>
                    <a:lnTo>
                      <a:pt x="116356"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3" name="Graphic 108">
                <a:extLst>
                  <a:ext uri="{FF2B5EF4-FFF2-40B4-BE49-F238E27FC236}">
                    <a16:creationId xmlns:a16="http://schemas.microsoft.com/office/drawing/2014/main" xmlns="" id="{FFD4500C-E04A-46F2-B965-59F80C0976F5}"/>
                  </a:ext>
                </a:extLst>
              </p:cNvPr>
              <p:cNvSpPr/>
              <p:nvPr/>
            </p:nvSpPr>
            <p:spPr>
              <a:xfrm>
                <a:off x="3076708" y="251866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4" name="Graphic 108">
                <a:extLst>
                  <a:ext uri="{FF2B5EF4-FFF2-40B4-BE49-F238E27FC236}">
                    <a16:creationId xmlns:a16="http://schemas.microsoft.com/office/drawing/2014/main" xmlns="" id="{FFD4500C-E04A-46F2-B965-59F80C0976F5}"/>
                  </a:ext>
                </a:extLst>
              </p:cNvPr>
              <p:cNvSpPr/>
              <p:nvPr/>
            </p:nvSpPr>
            <p:spPr>
              <a:xfrm>
                <a:off x="3362459" y="259486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5" name="Graphic 108">
                <a:extLst>
                  <a:ext uri="{FF2B5EF4-FFF2-40B4-BE49-F238E27FC236}">
                    <a16:creationId xmlns:a16="http://schemas.microsoft.com/office/drawing/2014/main" xmlns="" id="{FFD4500C-E04A-46F2-B965-59F80C0976F5}"/>
                  </a:ext>
                </a:extLst>
              </p:cNvPr>
              <p:cNvSpPr/>
              <p:nvPr/>
            </p:nvSpPr>
            <p:spPr>
              <a:xfrm>
                <a:off x="3495809" y="267106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6" name="Graphic 108">
                <a:extLst>
                  <a:ext uri="{FF2B5EF4-FFF2-40B4-BE49-F238E27FC236}">
                    <a16:creationId xmlns:a16="http://schemas.microsoft.com/office/drawing/2014/main" xmlns="" id="{FFD4500C-E04A-46F2-B965-59F80C0976F5}"/>
                  </a:ext>
                </a:extLst>
              </p:cNvPr>
              <p:cNvSpPr/>
              <p:nvPr/>
            </p:nvSpPr>
            <p:spPr>
              <a:xfrm>
                <a:off x="3572009" y="267106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7" name="Graphic 108">
                <a:extLst>
                  <a:ext uri="{FF2B5EF4-FFF2-40B4-BE49-F238E27FC236}">
                    <a16:creationId xmlns:a16="http://schemas.microsoft.com/office/drawing/2014/main" xmlns="" id="{FFD4500C-E04A-46F2-B965-59F80C0976F5}"/>
                  </a:ext>
                </a:extLst>
              </p:cNvPr>
              <p:cNvSpPr/>
              <p:nvPr/>
            </p:nvSpPr>
            <p:spPr>
              <a:xfrm>
                <a:off x="3762509" y="278536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8" name="Graphic 108">
                <a:extLst>
                  <a:ext uri="{FF2B5EF4-FFF2-40B4-BE49-F238E27FC236}">
                    <a16:creationId xmlns:a16="http://schemas.microsoft.com/office/drawing/2014/main" xmlns="" id="{FFD4500C-E04A-46F2-B965-59F80C0976F5}"/>
                  </a:ext>
                </a:extLst>
              </p:cNvPr>
              <p:cNvSpPr/>
              <p:nvPr/>
            </p:nvSpPr>
            <p:spPr>
              <a:xfrm>
                <a:off x="3800609" y="278536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9" name="Graphic 108">
                <a:extLst>
                  <a:ext uri="{FF2B5EF4-FFF2-40B4-BE49-F238E27FC236}">
                    <a16:creationId xmlns:a16="http://schemas.microsoft.com/office/drawing/2014/main" xmlns="" id="{FFD4500C-E04A-46F2-B965-59F80C0976F5}"/>
                  </a:ext>
                </a:extLst>
              </p:cNvPr>
              <p:cNvSpPr/>
              <p:nvPr/>
            </p:nvSpPr>
            <p:spPr>
              <a:xfrm>
                <a:off x="3838709" y="282346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0" name="Graphic 108">
                <a:extLst>
                  <a:ext uri="{FF2B5EF4-FFF2-40B4-BE49-F238E27FC236}">
                    <a16:creationId xmlns:a16="http://schemas.microsoft.com/office/drawing/2014/main" xmlns="" id="{FFD4500C-E04A-46F2-B965-59F80C0976F5}"/>
                  </a:ext>
                </a:extLst>
              </p:cNvPr>
              <p:cNvSpPr/>
              <p:nvPr/>
            </p:nvSpPr>
            <p:spPr>
              <a:xfrm>
                <a:off x="3876809" y="282346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1" name="Graphic 108">
                <a:extLst>
                  <a:ext uri="{FF2B5EF4-FFF2-40B4-BE49-F238E27FC236}">
                    <a16:creationId xmlns:a16="http://schemas.microsoft.com/office/drawing/2014/main" xmlns="" id="{FFD4500C-E04A-46F2-B965-59F80C0976F5}"/>
                  </a:ext>
                </a:extLst>
              </p:cNvPr>
              <p:cNvSpPr/>
              <p:nvPr/>
            </p:nvSpPr>
            <p:spPr>
              <a:xfrm>
                <a:off x="4010169" y="2918719"/>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2" name="Graphic 108">
                <a:extLst>
                  <a:ext uri="{FF2B5EF4-FFF2-40B4-BE49-F238E27FC236}">
                    <a16:creationId xmlns:a16="http://schemas.microsoft.com/office/drawing/2014/main" xmlns="" id="{FFD4500C-E04A-46F2-B965-59F80C0976F5}"/>
                  </a:ext>
                </a:extLst>
              </p:cNvPr>
              <p:cNvSpPr/>
              <p:nvPr/>
            </p:nvSpPr>
            <p:spPr>
              <a:xfrm>
                <a:off x="4067319" y="29377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3" name="Graphic 108">
                <a:extLst>
                  <a:ext uri="{FF2B5EF4-FFF2-40B4-BE49-F238E27FC236}">
                    <a16:creationId xmlns:a16="http://schemas.microsoft.com/office/drawing/2014/main" xmlns="" id="{FFD4500C-E04A-46F2-B965-59F80C0976F5}"/>
                  </a:ext>
                </a:extLst>
              </p:cNvPr>
              <p:cNvSpPr/>
              <p:nvPr/>
            </p:nvSpPr>
            <p:spPr>
              <a:xfrm>
                <a:off x="4181619" y="29758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4" name="Graphic 108">
                <a:extLst>
                  <a:ext uri="{FF2B5EF4-FFF2-40B4-BE49-F238E27FC236}">
                    <a16:creationId xmlns:a16="http://schemas.microsoft.com/office/drawing/2014/main" xmlns="" id="{FFD4500C-E04A-46F2-B965-59F80C0976F5}"/>
                  </a:ext>
                </a:extLst>
              </p:cNvPr>
              <p:cNvSpPr/>
              <p:nvPr/>
            </p:nvSpPr>
            <p:spPr>
              <a:xfrm>
                <a:off x="4372119" y="3033020"/>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5" name="Graphic 108">
                <a:extLst>
                  <a:ext uri="{FF2B5EF4-FFF2-40B4-BE49-F238E27FC236}">
                    <a16:creationId xmlns:a16="http://schemas.microsoft.com/office/drawing/2014/main" xmlns="" id="{FFD4500C-E04A-46F2-B965-59F80C0976F5}"/>
                  </a:ext>
                </a:extLst>
              </p:cNvPr>
              <p:cNvSpPr/>
              <p:nvPr/>
            </p:nvSpPr>
            <p:spPr>
              <a:xfrm>
                <a:off x="4410219" y="3071120"/>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6" name="Graphic 108">
                <a:extLst>
                  <a:ext uri="{FF2B5EF4-FFF2-40B4-BE49-F238E27FC236}">
                    <a16:creationId xmlns:a16="http://schemas.microsoft.com/office/drawing/2014/main" xmlns="" id="{FFD4500C-E04A-46F2-B965-59F80C0976F5}"/>
                  </a:ext>
                </a:extLst>
              </p:cNvPr>
              <p:cNvSpPr/>
              <p:nvPr/>
            </p:nvSpPr>
            <p:spPr>
              <a:xfrm>
                <a:off x="4505469" y="312827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7" name="Graphic 108">
                <a:extLst>
                  <a:ext uri="{FF2B5EF4-FFF2-40B4-BE49-F238E27FC236}">
                    <a16:creationId xmlns:a16="http://schemas.microsoft.com/office/drawing/2014/main" xmlns="" id="{FFD4500C-E04A-46F2-B965-59F80C0976F5}"/>
                  </a:ext>
                </a:extLst>
              </p:cNvPr>
              <p:cNvSpPr/>
              <p:nvPr/>
            </p:nvSpPr>
            <p:spPr>
              <a:xfrm>
                <a:off x="4562619" y="318542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8" name="Graphic 108">
                <a:extLst>
                  <a:ext uri="{FF2B5EF4-FFF2-40B4-BE49-F238E27FC236}">
                    <a16:creationId xmlns:a16="http://schemas.microsoft.com/office/drawing/2014/main" xmlns="" id="{FFD4500C-E04A-46F2-B965-59F80C0976F5}"/>
                  </a:ext>
                </a:extLst>
              </p:cNvPr>
              <p:cNvSpPr/>
              <p:nvPr/>
            </p:nvSpPr>
            <p:spPr>
              <a:xfrm>
                <a:off x="4638819" y="320447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9" name="Graphic 108">
                <a:extLst>
                  <a:ext uri="{FF2B5EF4-FFF2-40B4-BE49-F238E27FC236}">
                    <a16:creationId xmlns:a16="http://schemas.microsoft.com/office/drawing/2014/main" xmlns="" id="{FFD4500C-E04A-46F2-B965-59F80C0976F5}"/>
                  </a:ext>
                </a:extLst>
              </p:cNvPr>
              <p:cNvSpPr/>
              <p:nvPr/>
            </p:nvSpPr>
            <p:spPr>
              <a:xfrm>
                <a:off x="4676919" y="320447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0" name="Graphic 108">
                <a:extLst>
                  <a:ext uri="{FF2B5EF4-FFF2-40B4-BE49-F238E27FC236}">
                    <a16:creationId xmlns:a16="http://schemas.microsoft.com/office/drawing/2014/main" xmlns="" id="{FFD4500C-E04A-46F2-B965-59F80C0976F5}"/>
                  </a:ext>
                </a:extLst>
              </p:cNvPr>
              <p:cNvSpPr/>
              <p:nvPr/>
            </p:nvSpPr>
            <p:spPr>
              <a:xfrm>
                <a:off x="4734069" y="322352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1" name="Graphic 108">
                <a:extLst>
                  <a:ext uri="{FF2B5EF4-FFF2-40B4-BE49-F238E27FC236}">
                    <a16:creationId xmlns:a16="http://schemas.microsoft.com/office/drawing/2014/main" xmlns="" id="{FFD4500C-E04A-46F2-B965-59F80C0976F5}"/>
                  </a:ext>
                </a:extLst>
              </p:cNvPr>
              <p:cNvSpPr/>
              <p:nvPr/>
            </p:nvSpPr>
            <p:spPr>
              <a:xfrm>
                <a:off x="4753119" y="322352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2" name="Graphic 108">
                <a:extLst>
                  <a:ext uri="{FF2B5EF4-FFF2-40B4-BE49-F238E27FC236}">
                    <a16:creationId xmlns:a16="http://schemas.microsoft.com/office/drawing/2014/main" xmlns="" id="{FFD4500C-E04A-46F2-B965-59F80C0976F5}"/>
                  </a:ext>
                </a:extLst>
              </p:cNvPr>
              <p:cNvSpPr/>
              <p:nvPr/>
            </p:nvSpPr>
            <p:spPr>
              <a:xfrm>
                <a:off x="4772169" y="322352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3" name="Graphic 108">
                <a:extLst>
                  <a:ext uri="{FF2B5EF4-FFF2-40B4-BE49-F238E27FC236}">
                    <a16:creationId xmlns:a16="http://schemas.microsoft.com/office/drawing/2014/main" xmlns="" id="{FFD4500C-E04A-46F2-B965-59F80C0976F5}"/>
                  </a:ext>
                </a:extLst>
              </p:cNvPr>
              <p:cNvSpPr/>
              <p:nvPr/>
            </p:nvSpPr>
            <p:spPr>
              <a:xfrm>
                <a:off x="4791219" y="322352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4" name="Graphic 108">
                <a:extLst>
                  <a:ext uri="{FF2B5EF4-FFF2-40B4-BE49-F238E27FC236}">
                    <a16:creationId xmlns:a16="http://schemas.microsoft.com/office/drawing/2014/main" xmlns="" id="{FFD4500C-E04A-46F2-B965-59F80C0976F5}"/>
                  </a:ext>
                </a:extLst>
              </p:cNvPr>
              <p:cNvSpPr/>
              <p:nvPr/>
            </p:nvSpPr>
            <p:spPr>
              <a:xfrm>
                <a:off x="4829319" y="328067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5" name="Graphic 108">
                <a:extLst>
                  <a:ext uri="{FF2B5EF4-FFF2-40B4-BE49-F238E27FC236}">
                    <a16:creationId xmlns:a16="http://schemas.microsoft.com/office/drawing/2014/main" xmlns="" id="{FFD4500C-E04A-46F2-B965-59F80C0976F5}"/>
                  </a:ext>
                </a:extLst>
              </p:cNvPr>
              <p:cNvSpPr/>
              <p:nvPr/>
            </p:nvSpPr>
            <p:spPr>
              <a:xfrm>
                <a:off x="4867419" y="328067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6" name="Graphic 108">
                <a:extLst>
                  <a:ext uri="{FF2B5EF4-FFF2-40B4-BE49-F238E27FC236}">
                    <a16:creationId xmlns:a16="http://schemas.microsoft.com/office/drawing/2014/main" xmlns="" id="{FFD4500C-E04A-46F2-B965-59F80C0976F5}"/>
                  </a:ext>
                </a:extLst>
              </p:cNvPr>
              <p:cNvSpPr/>
              <p:nvPr/>
            </p:nvSpPr>
            <p:spPr>
              <a:xfrm>
                <a:off x="4924569" y="3337822"/>
                <a:ext cx="9525" cy="90003"/>
              </a:xfrm>
              <a:custGeom>
                <a:avLst/>
                <a:gdLst>
                  <a:gd name="connsiteX0" fmla="*/ 0 w 9525"/>
                  <a:gd name="connsiteY0" fmla="*/ 0 h 90003"/>
                  <a:gd name="connsiteX1" fmla="*/ 0 w 9525"/>
                  <a:gd name="connsiteY1" fmla="*/ 90004 h 90003"/>
                </a:gdLst>
                <a:ahLst/>
                <a:cxnLst>
                  <a:cxn ang="0">
                    <a:pos x="connsiteX0" y="connsiteY0"/>
                  </a:cxn>
                  <a:cxn ang="0">
                    <a:pos x="connsiteX1" y="connsiteY1"/>
                  </a:cxn>
                </a:cxnLst>
                <a:rect l="l" t="t" r="r" b="b"/>
                <a:pathLst>
                  <a:path w="9525" h="90003">
                    <a:moveTo>
                      <a:pt x="0" y="0"/>
                    </a:moveTo>
                    <a:lnTo>
                      <a:pt x="0" y="90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7" name="Graphic 108">
                <a:extLst>
                  <a:ext uri="{FF2B5EF4-FFF2-40B4-BE49-F238E27FC236}">
                    <a16:creationId xmlns:a16="http://schemas.microsoft.com/office/drawing/2014/main" xmlns="" id="{FFD4500C-E04A-46F2-B965-59F80C0976F5}"/>
                  </a:ext>
                </a:extLst>
              </p:cNvPr>
              <p:cNvSpPr/>
              <p:nvPr/>
            </p:nvSpPr>
            <p:spPr>
              <a:xfrm>
                <a:off x="4962669" y="3356872"/>
                <a:ext cx="9525" cy="90003"/>
              </a:xfrm>
              <a:custGeom>
                <a:avLst/>
                <a:gdLst>
                  <a:gd name="connsiteX0" fmla="*/ 0 w 9525"/>
                  <a:gd name="connsiteY0" fmla="*/ 0 h 90003"/>
                  <a:gd name="connsiteX1" fmla="*/ 0 w 9525"/>
                  <a:gd name="connsiteY1" fmla="*/ 90004 h 90003"/>
                </a:gdLst>
                <a:ahLst/>
                <a:cxnLst>
                  <a:cxn ang="0">
                    <a:pos x="connsiteX0" y="connsiteY0"/>
                  </a:cxn>
                  <a:cxn ang="0">
                    <a:pos x="connsiteX1" y="connsiteY1"/>
                  </a:cxn>
                </a:cxnLst>
                <a:rect l="l" t="t" r="r" b="b"/>
                <a:pathLst>
                  <a:path w="9525" h="90003">
                    <a:moveTo>
                      <a:pt x="0" y="0"/>
                    </a:moveTo>
                    <a:lnTo>
                      <a:pt x="0" y="90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8" name="Graphic 108">
                <a:extLst>
                  <a:ext uri="{FF2B5EF4-FFF2-40B4-BE49-F238E27FC236}">
                    <a16:creationId xmlns:a16="http://schemas.microsoft.com/office/drawing/2014/main" xmlns="" id="{FFD4500C-E04A-46F2-B965-59F80C0976F5}"/>
                  </a:ext>
                </a:extLst>
              </p:cNvPr>
              <p:cNvSpPr/>
              <p:nvPr/>
            </p:nvSpPr>
            <p:spPr>
              <a:xfrm>
                <a:off x="4981719" y="3356872"/>
                <a:ext cx="9525" cy="90003"/>
              </a:xfrm>
              <a:custGeom>
                <a:avLst/>
                <a:gdLst>
                  <a:gd name="connsiteX0" fmla="*/ 0 w 9525"/>
                  <a:gd name="connsiteY0" fmla="*/ 0 h 90003"/>
                  <a:gd name="connsiteX1" fmla="*/ 0 w 9525"/>
                  <a:gd name="connsiteY1" fmla="*/ 90004 h 90003"/>
                </a:gdLst>
                <a:ahLst/>
                <a:cxnLst>
                  <a:cxn ang="0">
                    <a:pos x="connsiteX0" y="connsiteY0"/>
                  </a:cxn>
                  <a:cxn ang="0">
                    <a:pos x="connsiteX1" y="connsiteY1"/>
                  </a:cxn>
                </a:cxnLst>
                <a:rect l="l" t="t" r="r" b="b"/>
                <a:pathLst>
                  <a:path w="9525" h="90003">
                    <a:moveTo>
                      <a:pt x="0" y="0"/>
                    </a:moveTo>
                    <a:lnTo>
                      <a:pt x="0" y="90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9" name="Graphic 108">
                <a:extLst>
                  <a:ext uri="{FF2B5EF4-FFF2-40B4-BE49-F238E27FC236}">
                    <a16:creationId xmlns:a16="http://schemas.microsoft.com/office/drawing/2014/main" xmlns="" id="{FFD4500C-E04A-46F2-B965-59F80C0976F5}"/>
                  </a:ext>
                </a:extLst>
              </p:cNvPr>
              <p:cNvSpPr/>
              <p:nvPr/>
            </p:nvSpPr>
            <p:spPr>
              <a:xfrm>
                <a:off x="5038869" y="34140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0" name="Graphic 108">
                <a:extLst>
                  <a:ext uri="{FF2B5EF4-FFF2-40B4-BE49-F238E27FC236}">
                    <a16:creationId xmlns:a16="http://schemas.microsoft.com/office/drawing/2014/main" xmlns="" id="{FFD4500C-E04A-46F2-B965-59F80C0976F5}"/>
                  </a:ext>
                </a:extLst>
              </p:cNvPr>
              <p:cNvSpPr/>
              <p:nvPr/>
            </p:nvSpPr>
            <p:spPr>
              <a:xfrm>
                <a:off x="5076969" y="34140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1" name="Graphic 108">
                <a:extLst>
                  <a:ext uri="{FF2B5EF4-FFF2-40B4-BE49-F238E27FC236}">
                    <a16:creationId xmlns:a16="http://schemas.microsoft.com/office/drawing/2014/main" xmlns="" id="{FFD4500C-E04A-46F2-B965-59F80C0976F5}"/>
                  </a:ext>
                </a:extLst>
              </p:cNvPr>
              <p:cNvSpPr/>
              <p:nvPr/>
            </p:nvSpPr>
            <p:spPr>
              <a:xfrm>
                <a:off x="5134119" y="34140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2" name="Graphic 108">
                <a:extLst>
                  <a:ext uri="{FF2B5EF4-FFF2-40B4-BE49-F238E27FC236}">
                    <a16:creationId xmlns:a16="http://schemas.microsoft.com/office/drawing/2014/main" xmlns="" id="{FFD4500C-E04A-46F2-B965-59F80C0976F5}"/>
                  </a:ext>
                </a:extLst>
              </p:cNvPr>
              <p:cNvSpPr/>
              <p:nvPr/>
            </p:nvSpPr>
            <p:spPr>
              <a:xfrm>
                <a:off x="5210319" y="34140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3" name="Graphic 108">
                <a:extLst>
                  <a:ext uri="{FF2B5EF4-FFF2-40B4-BE49-F238E27FC236}">
                    <a16:creationId xmlns:a16="http://schemas.microsoft.com/office/drawing/2014/main" xmlns="" id="{FFD4500C-E04A-46F2-B965-59F80C0976F5}"/>
                  </a:ext>
                </a:extLst>
              </p:cNvPr>
              <p:cNvSpPr/>
              <p:nvPr/>
            </p:nvSpPr>
            <p:spPr>
              <a:xfrm>
                <a:off x="5229369" y="34140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4" name="Graphic 108">
                <a:extLst>
                  <a:ext uri="{FF2B5EF4-FFF2-40B4-BE49-F238E27FC236}">
                    <a16:creationId xmlns:a16="http://schemas.microsoft.com/office/drawing/2014/main" xmlns="" id="{FFD4500C-E04A-46F2-B965-59F80C0976F5}"/>
                  </a:ext>
                </a:extLst>
              </p:cNvPr>
              <p:cNvSpPr/>
              <p:nvPr/>
            </p:nvSpPr>
            <p:spPr>
              <a:xfrm>
                <a:off x="5248419" y="34140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5" name="Graphic 108">
                <a:extLst>
                  <a:ext uri="{FF2B5EF4-FFF2-40B4-BE49-F238E27FC236}">
                    <a16:creationId xmlns:a16="http://schemas.microsoft.com/office/drawing/2014/main" xmlns="" id="{FFD4500C-E04A-46F2-B965-59F80C0976F5}"/>
                  </a:ext>
                </a:extLst>
              </p:cNvPr>
              <p:cNvSpPr/>
              <p:nvPr/>
            </p:nvSpPr>
            <p:spPr>
              <a:xfrm>
                <a:off x="5286519" y="34140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6" name="Graphic 108">
                <a:extLst>
                  <a:ext uri="{FF2B5EF4-FFF2-40B4-BE49-F238E27FC236}">
                    <a16:creationId xmlns:a16="http://schemas.microsoft.com/office/drawing/2014/main" xmlns="" id="{FFD4500C-E04A-46F2-B965-59F80C0976F5}"/>
                  </a:ext>
                </a:extLst>
              </p:cNvPr>
              <p:cNvSpPr/>
              <p:nvPr/>
            </p:nvSpPr>
            <p:spPr>
              <a:xfrm>
                <a:off x="5343669" y="34521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7" name="Graphic 108">
                <a:extLst>
                  <a:ext uri="{FF2B5EF4-FFF2-40B4-BE49-F238E27FC236}">
                    <a16:creationId xmlns:a16="http://schemas.microsoft.com/office/drawing/2014/main" xmlns="" id="{FFD4500C-E04A-46F2-B965-59F80C0976F5}"/>
                  </a:ext>
                </a:extLst>
              </p:cNvPr>
              <p:cNvSpPr/>
              <p:nvPr/>
            </p:nvSpPr>
            <p:spPr>
              <a:xfrm>
                <a:off x="5381769" y="34902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8" name="Graphic 108">
                <a:extLst>
                  <a:ext uri="{FF2B5EF4-FFF2-40B4-BE49-F238E27FC236}">
                    <a16:creationId xmlns:a16="http://schemas.microsoft.com/office/drawing/2014/main" xmlns="" id="{FFD4500C-E04A-46F2-B965-59F80C0976F5}"/>
                  </a:ext>
                </a:extLst>
              </p:cNvPr>
              <p:cNvSpPr/>
              <p:nvPr/>
            </p:nvSpPr>
            <p:spPr>
              <a:xfrm>
                <a:off x="5419869" y="34902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9" name="Graphic 108">
                <a:extLst>
                  <a:ext uri="{FF2B5EF4-FFF2-40B4-BE49-F238E27FC236}">
                    <a16:creationId xmlns:a16="http://schemas.microsoft.com/office/drawing/2014/main" xmlns="" id="{FFD4500C-E04A-46F2-B965-59F80C0976F5}"/>
                  </a:ext>
                </a:extLst>
              </p:cNvPr>
              <p:cNvSpPr/>
              <p:nvPr/>
            </p:nvSpPr>
            <p:spPr>
              <a:xfrm>
                <a:off x="5457969" y="34902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0" name="Graphic 108">
                <a:extLst>
                  <a:ext uri="{FF2B5EF4-FFF2-40B4-BE49-F238E27FC236}">
                    <a16:creationId xmlns:a16="http://schemas.microsoft.com/office/drawing/2014/main" xmlns="" id="{FFD4500C-E04A-46F2-B965-59F80C0976F5}"/>
                  </a:ext>
                </a:extLst>
              </p:cNvPr>
              <p:cNvSpPr/>
              <p:nvPr/>
            </p:nvSpPr>
            <p:spPr>
              <a:xfrm>
                <a:off x="5534178" y="35473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1" name="Graphic 108">
                <a:extLst>
                  <a:ext uri="{FF2B5EF4-FFF2-40B4-BE49-F238E27FC236}">
                    <a16:creationId xmlns:a16="http://schemas.microsoft.com/office/drawing/2014/main" xmlns="" id="{FFD4500C-E04A-46F2-B965-59F80C0976F5}"/>
                  </a:ext>
                </a:extLst>
              </p:cNvPr>
              <p:cNvSpPr/>
              <p:nvPr/>
            </p:nvSpPr>
            <p:spPr>
              <a:xfrm>
                <a:off x="5610378" y="35473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2" name="Graphic 108">
                <a:extLst>
                  <a:ext uri="{FF2B5EF4-FFF2-40B4-BE49-F238E27FC236}">
                    <a16:creationId xmlns:a16="http://schemas.microsoft.com/office/drawing/2014/main" xmlns="" id="{FFD4500C-E04A-46F2-B965-59F80C0976F5}"/>
                  </a:ext>
                </a:extLst>
              </p:cNvPr>
              <p:cNvSpPr/>
              <p:nvPr/>
            </p:nvSpPr>
            <p:spPr>
              <a:xfrm>
                <a:off x="5648478" y="36045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3" name="Graphic 108">
                <a:extLst>
                  <a:ext uri="{FF2B5EF4-FFF2-40B4-BE49-F238E27FC236}">
                    <a16:creationId xmlns:a16="http://schemas.microsoft.com/office/drawing/2014/main" xmlns="" id="{FFD4500C-E04A-46F2-B965-59F80C0976F5}"/>
                  </a:ext>
                </a:extLst>
              </p:cNvPr>
              <p:cNvSpPr/>
              <p:nvPr/>
            </p:nvSpPr>
            <p:spPr>
              <a:xfrm>
                <a:off x="5686578" y="36045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4" name="Graphic 108">
                <a:extLst>
                  <a:ext uri="{FF2B5EF4-FFF2-40B4-BE49-F238E27FC236}">
                    <a16:creationId xmlns:a16="http://schemas.microsoft.com/office/drawing/2014/main" xmlns="" id="{FFD4500C-E04A-46F2-B965-59F80C0976F5}"/>
                  </a:ext>
                </a:extLst>
              </p:cNvPr>
              <p:cNvSpPr/>
              <p:nvPr/>
            </p:nvSpPr>
            <p:spPr>
              <a:xfrm>
                <a:off x="5724678" y="36426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5" name="Graphic 108">
                <a:extLst>
                  <a:ext uri="{FF2B5EF4-FFF2-40B4-BE49-F238E27FC236}">
                    <a16:creationId xmlns:a16="http://schemas.microsoft.com/office/drawing/2014/main" xmlns="" id="{FFD4500C-E04A-46F2-B965-59F80C0976F5}"/>
                  </a:ext>
                </a:extLst>
              </p:cNvPr>
              <p:cNvSpPr/>
              <p:nvPr/>
            </p:nvSpPr>
            <p:spPr>
              <a:xfrm>
                <a:off x="5762778" y="36426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6" name="Graphic 108">
                <a:extLst>
                  <a:ext uri="{FF2B5EF4-FFF2-40B4-BE49-F238E27FC236}">
                    <a16:creationId xmlns:a16="http://schemas.microsoft.com/office/drawing/2014/main" xmlns="" id="{FFD4500C-E04A-46F2-B965-59F80C0976F5}"/>
                  </a:ext>
                </a:extLst>
              </p:cNvPr>
              <p:cNvSpPr/>
              <p:nvPr/>
            </p:nvSpPr>
            <p:spPr>
              <a:xfrm>
                <a:off x="5800878" y="36426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7" name="Graphic 108">
                <a:extLst>
                  <a:ext uri="{FF2B5EF4-FFF2-40B4-BE49-F238E27FC236}">
                    <a16:creationId xmlns:a16="http://schemas.microsoft.com/office/drawing/2014/main" xmlns="" id="{FFD4500C-E04A-46F2-B965-59F80C0976F5}"/>
                  </a:ext>
                </a:extLst>
              </p:cNvPr>
              <p:cNvSpPr/>
              <p:nvPr/>
            </p:nvSpPr>
            <p:spPr>
              <a:xfrm>
                <a:off x="5819928" y="36616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8" name="Graphic 108">
                <a:extLst>
                  <a:ext uri="{FF2B5EF4-FFF2-40B4-BE49-F238E27FC236}">
                    <a16:creationId xmlns:a16="http://schemas.microsoft.com/office/drawing/2014/main" xmlns="" id="{FFD4500C-E04A-46F2-B965-59F80C0976F5}"/>
                  </a:ext>
                </a:extLst>
              </p:cNvPr>
              <p:cNvSpPr/>
              <p:nvPr/>
            </p:nvSpPr>
            <p:spPr>
              <a:xfrm>
                <a:off x="5838978" y="36616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9" name="Graphic 108">
                <a:extLst>
                  <a:ext uri="{FF2B5EF4-FFF2-40B4-BE49-F238E27FC236}">
                    <a16:creationId xmlns:a16="http://schemas.microsoft.com/office/drawing/2014/main" xmlns="" id="{FFD4500C-E04A-46F2-B965-59F80C0976F5}"/>
                  </a:ext>
                </a:extLst>
              </p:cNvPr>
              <p:cNvSpPr/>
              <p:nvPr/>
            </p:nvSpPr>
            <p:spPr>
              <a:xfrm>
                <a:off x="5858028" y="36616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0" name="Graphic 108">
                <a:extLst>
                  <a:ext uri="{FF2B5EF4-FFF2-40B4-BE49-F238E27FC236}">
                    <a16:creationId xmlns:a16="http://schemas.microsoft.com/office/drawing/2014/main" xmlns="" id="{FFD4500C-E04A-46F2-B965-59F80C0976F5}"/>
                  </a:ext>
                </a:extLst>
              </p:cNvPr>
              <p:cNvSpPr/>
              <p:nvPr/>
            </p:nvSpPr>
            <p:spPr>
              <a:xfrm>
                <a:off x="5896128" y="36616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1" name="Graphic 108">
                <a:extLst>
                  <a:ext uri="{FF2B5EF4-FFF2-40B4-BE49-F238E27FC236}">
                    <a16:creationId xmlns:a16="http://schemas.microsoft.com/office/drawing/2014/main" xmlns="" id="{FFD4500C-E04A-46F2-B965-59F80C0976F5}"/>
                  </a:ext>
                </a:extLst>
              </p:cNvPr>
              <p:cNvSpPr/>
              <p:nvPr/>
            </p:nvSpPr>
            <p:spPr>
              <a:xfrm>
                <a:off x="5934228" y="36616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2" name="Graphic 108">
                <a:extLst>
                  <a:ext uri="{FF2B5EF4-FFF2-40B4-BE49-F238E27FC236}">
                    <a16:creationId xmlns:a16="http://schemas.microsoft.com/office/drawing/2014/main" xmlns="" id="{FFD4500C-E04A-46F2-B965-59F80C0976F5}"/>
                  </a:ext>
                </a:extLst>
              </p:cNvPr>
              <p:cNvSpPr/>
              <p:nvPr/>
            </p:nvSpPr>
            <p:spPr>
              <a:xfrm>
                <a:off x="6010428" y="369977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3" name="Graphic 108">
                <a:extLst>
                  <a:ext uri="{FF2B5EF4-FFF2-40B4-BE49-F238E27FC236}">
                    <a16:creationId xmlns:a16="http://schemas.microsoft.com/office/drawing/2014/main" xmlns="" id="{FFD4500C-E04A-46F2-B965-59F80C0976F5}"/>
                  </a:ext>
                </a:extLst>
              </p:cNvPr>
              <p:cNvSpPr/>
              <p:nvPr/>
            </p:nvSpPr>
            <p:spPr>
              <a:xfrm>
                <a:off x="6010428" y="36807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4" name="Graphic 108">
                <a:extLst>
                  <a:ext uri="{FF2B5EF4-FFF2-40B4-BE49-F238E27FC236}">
                    <a16:creationId xmlns:a16="http://schemas.microsoft.com/office/drawing/2014/main" xmlns="" id="{FFD4500C-E04A-46F2-B965-59F80C0976F5}"/>
                  </a:ext>
                </a:extLst>
              </p:cNvPr>
              <p:cNvSpPr/>
              <p:nvPr/>
            </p:nvSpPr>
            <p:spPr>
              <a:xfrm>
                <a:off x="6048528" y="36807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5" name="Graphic 108">
                <a:extLst>
                  <a:ext uri="{FF2B5EF4-FFF2-40B4-BE49-F238E27FC236}">
                    <a16:creationId xmlns:a16="http://schemas.microsoft.com/office/drawing/2014/main" xmlns="" id="{FFD4500C-E04A-46F2-B965-59F80C0976F5}"/>
                  </a:ext>
                </a:extLst>
              </p:cNvPr>
              <p:cNvSpPr/>
              <p:nvPr/>
            </p:nvSpPr>
            <p:spPr>
              <a:xfrm>
                <a:off x="6124728" y="36807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6" name="Graphic 108">
                <a:extLst>
                  <a:ext uri="{FF2B5EF4-FFF2-40B4-BE49-F238E27FC236}">
                    <a16:creationId xmlns:a16="http://schemas.microsoft.com/office/drawing/2014/main" xmlns="" id="{FFD4500C-E04A-46F2-B965-59F80C0976F5}"/>
                  </a:ext>
                </a:extLst>
              </p:cNvPr>
              <p:cNvSpPr/>
              <p:nvPr/>
            </p:nvSpPr>
            <p:spPr>
              <a:xfrm>
                <a:off x="6162828" y="36807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7" name="Graphic 108">
                <a:extLst>
                  <a:ext uri="{FF2B5EF4-FFF2-40B4-BE49-F238E27FC236}">
                    <a16:creationId xmlns:a16="http://schemas.microsoft.com/office/drawing/2014/main" xmlns="" id="{FFD4500C-E04A-46F2-B965-59F80C0976F5}"/>
                  </a:ext>
                </a:extLst>
              </p:cNvPr>
              <p:cNvSpPr/>
              <p:nvPr/>
            </p:nvSpPr>
            <p:spPr>
              <a:xfrm>
                <a:off x="6200928" y="36807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8" name="Graphic 108">
                <a:extLst>
                  <a:ext uri="{FF2B5EF4-FFF2-40B4-BE49-F238E27FC236}">
                    <a16:creationId xmlns:a16="http://schemas.microsoft.com/office/drawing/2014/main" xmlns="" id="{FFD4500C-E04A-46F2-B965-59F80C0976F5}"/>
                  </a:ext>
                </a:extLst>
              </p:cNvPr>
              <p:cNvSpPr/>
              <p:nvPr/>
            </p:nvSpPr>
            <p:spPr>
              <a:xfrm>
                <a:off x="6277128" y="36807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9" name="Graphic 108">
                <a:extLst>
                  <a:ext uri="{FF2B5EF4-FFF2-40B4-BE49-F238E27FC236}">
                    <a16:creationId xmlns:a16="http://schemas.microsoft.com/office/drawing/2014/main" xmlns="" id="{FFD4500C-E04A-46F2-B965-59F80C0976F5}"/>
                  </a:ext>
                </a:extLst>
              </p:cNvPr>
              <p:cNvSpPr/>
              <p:nvPr/>
            </p:nvSpPr>
            <p:spPr>
              <a:xfrm>
                <a:off x="6315228" y="36807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0" name="Graphic 108">
                <a:extLst>
                  <a:ext uri="{FF2B5EF4-FFF2-40B4-BE49-F238E27FC236}">
                    <a16:creationId xmlns:a16="http://schemas.microsoft.com/office/drawing/2014/main" xmlns="" id="{FFD4500C-E04A-46F2-B965-59F80C0976F5}"/>
                  </a:ext>
                </a:extLst>
              </p:cNvPr>
              <p:cNvSpPr/>
              <p:nvPr/>
            </p:nvSpPr>
            <p:spPr>
              <a:xfrm>
                <a:off x="6391428" y="36807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1" name="Graphic 108">
                <a:extLst>
                  <a:ext uri="{FF2B5EF4-FFF2-40B4-BE49-F238E27FC236}">
                    <a16:creationId xmlns:a16="http://schemas.microsoft.com/office/drawing/2014/main" xmlns="" id="{FFD4500C-E04A-46F2-B965-59F80C0976F5}"/>
                  </a:ext>
                </a:extLst>
              </p:cNvPr>
              <p:cNvSpPr/>
              <p:nvPr/>
            </p:nvSpPr>
            <p:spPr>
              <a:xfrm>
                <a:off x="6410478" y="36807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2" name="Graphic 108">
                <a:extLst>
                  <a:ext uri="{FF2B5EF4-FFF2-40B4-BE49-F238E27FC236}">
                    <a16:creationId xmlns:a16="http://schemas.microsoft.com/office/drawing/2014/main" xmlns="" id="{FFD4500C-E04A-46F2-B965-59F80C0976F5}"/>
                  </a:ext>
                </a:extLst>
              </p:cNvPr>
              <p:cNvSpPr/>
              <p:nvPr/>
            </p:nvSpPr>
            <p:spPr>
              <a:xfrm>
                <a:off x="6467628" y="36807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3" name="Graphic 108">
                <a:extLst>
                  <a:ext uri="{FF2B5EF4-FFF2-40B4-BE49-F238E27FC236}">
                    <a16:creationId xmlns:a16="http://schemas.microsoft.com/office/drawing/2014/main" xmlns="" id="{FFD4500C-E04A-46F2-B965-59F80C0976F5}"/>
                  </a:ext>
                </a:extLst>
              </p:cNvPr>
              <p:cNvSpPr/>
              <p:nvPr/>
            </p:nvSpPr>
            <p:spPr>
              <a:xfrm>
                <a:off x="6486678" y="36807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4" name="Graphic 108">
                <a:extLst>
                  <a:ext uri="{FF2B5EF4-FFF2-40B4-BE49-F238E27FC236}">
                    <a16:creationId xmlns:a16="http://schemas.microsoft.com/office/drawing/2014/main" xmlns="" id="{FFD4500C-E04A-46F2-B965-59F80C0976F5}"/>
                  </a:ext>
                </a:extLst>
              </p:cNvPr>
              <p:cNvSpPr/>
              <p:nvPr/>
            </p:nvSpPr>
            <p:spPr>
              <a:xfrm>
                <a:off x="6562878" y="36807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5" name="Graphic 108">
                <a:extLst>
                  <a:ext uri="{FF2B5EF4-FFF2-40B4-BE49-F238E27FC236}">
                    <a16:creationId xmlns:a16="http://schemas.microsoft.com/office/drawing/2014/main" xmlns="" id="{FFD4500C-E04A-46F2-B965-59F80C0976F5}"/>
                  </a:ext>
                </a:extLst>
              </p:cNvPr>
              <p:cNvSpPr/>
              <p:nvPr/>
            </p:nvSpPr>
            <p:spPr>
              <a:xfrm>
                <a:off x="6639078" y="37569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6" name="Graphic 108">
                <a:extLst>
                  <a:ext uri="{FF2B5EF4-FFF2-40B4-BE49-F238E27FC236}">
                    <a16:creationId xmlns:a16="http://schemas.microsoft.com/office/drawing/2014/main" xmlns="" id="{FFD4500C-E04A-46F2-B965-59F80C0976F5}"/>
                  </a:ext>
                </a:extLst>
              </p:cNvPr>
              <p:cNvSpPr/>
              <p:nvPr/>
            </p:nvSpPr>
            <p:spPr>
              <a:xfrm>
                <a:off x="6677178" y="37569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7" name="Graphic 108">
                <a:extLst>
                  <a:ext uri="{FF2B5EF4-FFF2-40B4-BE49-F238E27FC236}">
                    <a16:creationId xmlns:a16="http://schemas.microsoft.com/office/drawing/2014/main" xmlns="" id="{FFD4500C-E04A-46F2-B965-59F80C0976F5}"/>
                  </a:ext>
                </a:extLst>
              </p:cNvPr>
              <p:cNvSpPr/>
              <p:nvPr/>
            </p:nvSpPr>
            <p:spPr>
              <a:xfrm>
                <a:off x="6715278" y="37569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8" name="Graphic 108">
                <a:extLst>
                  <a:ext uri="{FF2B5EF4-FFF2-40B4-BE49-F238E27FC236}">
                    <a16:creationId xmlns:a16="http://schemas.microsoft.com/office/drawing/2014/main" xmlns="" id="{FFD4500C-E04A-46F2-B965-59F80C0976F5}"/>
                  </a:ext>
                </a:extLst>
              </p:cNvPr>
              <p:cNvSpPr/>
              <p:nvPr/>
            </p:nvSpPr>
            <p:spPr>
              <a:xfrm>
                <a:off x="6753378" y="37569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9" name="Graphic 108">
                <a:extLst>
                  <a:ext uri="{FF2B5EF4-FFF2-40B4-BE49-F238E27FC236}">
                    <a16:creationId xmlns:a16="http://schemas.microsoft.com/office/drawing/2014/main" xmlns="" id="{FFD4500C-E04A-46F2-B965-59F80C0976F5}"/>
                  </a:ext>
                </a:extLst>
              </p:cNvPr>
              <p:cNvSpPr/>
              <p:nvPr/>
            </p:nvSpPr>
            <p:spPr>
              <a:xfrm>
                <a:off x="6791478" y="37569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0" name="Graphic 108">
                <a:extLst>
                  <a:ext uri="{FF2B5EF4-FFF2-40B4-BE49-F238E27FC236}">
                    <a16:creationId xmlns:a16="http://schemas.microsoft.com/office/drawing/2014/main" xmlns="" id="{FFD4500C-E04A-46F2-B965-59F80C0976F5}"/>
                  </a:ext>
                </a:extLst>
              </p:cNvPr>
              <p:cNvSpPr/>
              <p:nvPr/>
            </p:nvSpPr>
            <p:spPr>
              <a:xfrm>
                <a:off x="6867678" y="37569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1" name="Graphic 108">
                <a:extLst>
                  <a:ext uri="{FF2B5EF4-FFF2-40B4-BE49-F238E27FC236}">
                    <a16:creationId xmlns:a16="http://schemas.microsoft.com/office/drawing/2014/main" xmlns="" id="{FFD4500C-E04A-46F2-B965-59F80C0976F5}"/>
                  </a:ext>
                </a:extLst>
              </p:cNvPr>
              <p:cNvSpPr/>
              <p:nvPr/>
            </p:nvSpPr>
            <p:spPr>
              <a:xfrm>
                <a:off x="6905778" y="392837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2" name="Graphic 108">
                <a:extLst>
                  <a:ext uri="{FF2B5EF4-FFF2-40B4-BE49-F238E27FC236}">
                    <a16:creationId xmlns:a16="http://schemas.microsoft.com/office/drawing/2014/main" xmlns="" id="{FFD4500C-E04A-46F2-B965-59F80C0976F5}"/>
                  </a:ext>
                </a:extLst>
              </p:cNvPr>
              <p:cNvSpPr/>
              <p:nvPr/>
            </p:nvSpPr>
            <p:spPr>
              <a:xfrm>
                <a:off x="6943878" y="392837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25" name="Group 24">
              <a:extLst>
                <a:ext uri="{FF2B5EF4-FFF2-40B4-BE49-F238E27FC236}">
                  <a16:creationId xmlns:a16="http://schemas.microsoft.com/office/drawing/2014/main" xmlns="" id="{EEADC86F-72BE-482B-901F-8ED4C1715617}"/>
                </a:ext>
              </a:extLst>
            </p:cNvPr>
            <p:cNvGrpSpPr/>
            <p:nvPr/>
          </p:nvGrpSpPr>
          <p:grpSpPr>
            <a:xfrm>
              <a:off x="2016370" y="3145082"/>
              <a:ext cx="3903784" cy="1391749"/>
              <a:chOff x="3633787" y="2547937"/>
              <a:chExt cx="4922824" cy="1766410"/>
            </a:xfrm>
          </p:grpSpPr>
          <p:sp>
            <p:nvSpPr>
              <p:cNvPr id="26" name="Graphic 182">
                <a:extLst>
                  <a:ext uri="{FF2B5EF4-FFF2-40B4-BE49-F238E27FC236}">
                    <a16:creationId xmlns:a16="http://schemas.microsoft.com/office/drawing/2014/main" xmlns="" id="{BD9BECF8-B4FC-478A-A16C-3B1B68F1164A}"/>
                  </a:ext>
                </a:extLst>
              </p:cNvPr>
              <p:cNvSpPr/>
              <p:nvPr/>
            </p:nvSpPr>
            <p:spPr>
              <a:xfrm>
                <a:off x="3633787" y="2567175"/>
                <a:ext cx="4922824" cy="1711672"/>
              </a:xfrm>
              <a:custGeom>
                <a:avLst/>
                <a:gdLst>
                  <a:gd name="connsiteX0" fmla="*/ 4922825 w 4922824"/>
                  <a:gd name="connsiteY0" fmla="*/ 1711673 h 1711672"/>
                  <a:gd name="connsiteX1" fmla="*/ 4387634 w 4922824"/>
                  <a:gd name="connsiteY1" fmla="*/ 1711673 h 1711672"/>
                  <a:gd name="connsiteX2" fmla="*/ 4387634 w 4922824"/>
                  <a:gd name="connsiteY2" fmla="*/ 1640940 h 1711672"/>
                  <a:gd name="connsiteX3" fmla="*/ 4177799 w 4922824"/>
                  <a:gd name="connsiteY3" fmla="*/ 1640940 h 1711672"/>
                  <a:gd name="connsiteX4" fmla="*/ 4177799 w 4922824"/>
                  <a:gd name="connsiteY4" fmla="*/ 1600859 h 1711672"/>
                  <a:gd name="connsiteX5" fmla="*/ 4048125 w 4922824"/>
                  <a:gd name="connsiteY5" fmla="*/ 1600859 h 1711672"/>
                  <a:gd name="connsiteX6" fmla="*/ 4048125 w 4922824"/>
                  <a:gd name="connsiteY6" fmla="*/ 1565493 h 1711672"/>
                  <a:gd name="connsiteX7" fmla="*/ 3736915 w 4922824"/>
                  <a:gd name="connsiteY7" fmla="*/ 1565493 h 1711672"/>
                  <a:gd name="connsiteX8" fmla="*/ 3736915 w 4922824"/>
                  <a:gd name="connsiteY8" fmla="*/ 1534841 h 1711672"/>
                  <a:gd name="connsiteX9" fmla="*/ 3630816 w 4922824"/>
                  <a:gd name="connsiteY9" fmla="*/ 1534841 h 1711672"/>
                  <a:gd name="connsiteX10" fmla="*/ 3630816 w 4922824"/>
                  <a:gd name="connsiteY10" fmla="*/ 1494770 h 1711672"/>
                  <a:gd name="connsiteX11" fmla="*/ 3512935 w 4922824"/>
                  <a:gd name="connsiteY11" fmla="*/ 1494770 h 1711672"/>
                  <a:gd name="connsiteX12" fmla="*/ 3512935 w 4922824"/>
                  <a:gd name="connsiteY12" fmla="*/ 1466471 h 1711672"/>
                  <a:gd name="connsiteX13" fmla="*/ 3376184 w 4922824"/>
                  <a:gd name="connsiteY13" fmla="*/ 1466471 h 1711672"/>
                  <a:gd name="connsiteX14" fmla="*/ 3376184 w 4922824"/>
                  <a:gd name="connsiteY14" fmla="*/ 1426390 h 1711672"/>
                  <a:gd name="connsiteX15" fmla="*/ 3329035 w 4922824"/>
                  <a:gd name="connsiteY15" fmla="*/ 1426390 h 1711672"/>
                  <a:gd name="connsiteX16" fmla="*/ 3329035 w 4922824"/>
                  <a:gd name="connsiteY16" fmla="*/ 1407530 h 1711672"/>
                  <a:gd name="connsiteX17" fmla="*/ 3234728 w 4922824"/>
                  <a:gd name="connsiteY17" fmla="*/ 1407530 h 1711672"/>
                  <a:gd name="connsiteX18" fmla="*/ 3234728 w 4922824"/>
                  <a:gd name="connsiteY18" fmla="*/ 1393386 h 1711672"/>
                  <a:gd name="connsiteX19" fmla="*/ 3168710 w 4922824"/>
                  <a:gd name="connsiteY19" fmla="*/ 1393386 h 1711672"/>
                  <a:gd name="connsiteX20" fmla="*/ 3168710 w 4922824"/>
                  <a:gd name="connsiteY20" fmla="*/ 1343875 h 1711672"/>
                  <a:gd name="connsiteX21" fmla="*/ 3097978 w 4922824"/>
                  <a:gd name="connsiteY21" fmla="*/ 1343875 h 1711672"/>
                  <a:gd name="connsiteX22" fmla="*/ 3097978 w 4922824"/>
                  <a:gd name="connsiteY22" fmla="*/ 1317938 h 1711672"/>
                  <a:gd name="connsiteX23" fmla="*/ 2994241 w 4922824"/>
                  <a:gd name="connsiteY23" fmla="*/ 1317938 h 1711672"/>
                  <a:gd name="connsiteX24" fmla="*/ 2994241 w 4922824"/>
                  <a:gd name="connsiteY24" fmla="*/ 1294364 h 1711672"/>
                  <a:gd name="connsiteX25" fmla="*/ 2916441 w 4922824"/>
                  <a:gd name="connsiteY25" fmla="*/ 1294364 h 1711672"/>
                  <a:gd name="connsiteX26" fmla="*/ 2916441 w 4922824"/>
                  <a:gd name="connsiteY26" fmla="*/ 1273142 h 1711672"/>
                  <a:gd name="connsiteX27" fmla="*/ 2871645 w 4922824"/>
                  <a:gd name="connsiteY27" fmla="*/ 1273142 h 1711672"/>
                  <a:gd name="connsiteX28" fmla="*/ 2871645 w 4922824"/>
                  <a:gd name="connsiteY28" fmla="*/ 1237776 h 1711672"/>
                  <a:gd name="connsiteX29" fmla="*/ 2826849 w 4922824"/>
                  <a:gd name="connsiteY29" fmla="*/ 1237776 h 1711672"/>
                  <a:gd name="connsiteX30" fmla="*/ 2826849 w 4922824"/>
                  <a:gd name="connsiteY30" fmla="*/ 1192980 h 1711672"/>
                  <a:gd name="connsiteX31" fmla="*/ 2763193 w 4922824"/>
                  <a:gd name="connsiteY31" fmla="*/ 1192980 h 1711672"/>
                  <a:gd name="connsiteX32" fmla="*/ 2763193 w 4922824"/>
                  <a:gd name="connsiteY32" fmla="*/ 1148184 h 1711672"/>
                  <a:gd name="connsiteX33" fmla="*/ 2661809 w 4922824"/>
                  <a:gd name="connsiteY33" fmla="*/ 1148184 h 1711672"/>
                  <a:gd name="connsiteX34" fmla="*/ 2661809 w 4922824"/>
                  <a:gd name="connsiteY34" fmla="*/ 1119894 h 1711672"/>
                  <a:gd name="connsiteX35" fmla="*/ 2574579 w 4922824"/>
                  <a:gd name="connsiteY35" fmla="*/ 1119894 h 1711672"/>
                  <a:gd name="connsiteX36" fmla="*/ 2574579 w 4922824"/>
                  <a:gd name="connsiteY36" fmla="*/ 1096320 h 1711672"/>
                  <a:gd name="connsiteX37" fmla="*/ 2482634 w 4922824"/>
                  <a:gd name="connsiteY37" fmla="*/ 1096320 h 1711672"/>
                  <a:gd name="connsiteX38" fmla="*/ 2482634 w 4922824"/>
                  <a:gd name="connsiteY38" fmla="*/ 1070383 h 1711672"/>
                  <a:gd name="connsiteX39" fmla="*/ 2459050 w 4922824"/>
                  <a:gd name="connsiteY39" fmla="*/ 1070383 h 1711672"/>
                  <a:gd name="connsiteX40" fmla="*/ 2459050 w 4922824"/>
                  <a:gd name="connsiteY40" fmla="*/ 1020872 h 1711672"/>
                  <a:gd name="connsiteX41" fmla="*/ 2444906 w 4922824"/>
                  <a:gd name="connsiteY41" fmla="*/ 1020872 h 1711672"/>
                  <a:gd name="connsiteX42" fmla="*/ 2444906 w 4922824"/>
                  <a:gd name="connsiteY42" fmla="*/ 990221 h 1711672"/>
                  <a:gd name="connsiteX43" fmla="*/ 2369458 w 4922824"/>
                  <a:gd name="connsiteY43" fmla="*/ 990221 h 1711672"/>
                  <a:gd name="connsiteX44" fmla="*/ 2369458 w 4922824"/>
                  <a:gd name="connsiteY44" fmla="*/ 964284 h 1711672"/>
                  <a:gd name="connsiteX45" fmla="*/ 2317595 w 4922824"/>
                  <a:gd name="connsiteY45" fmla="*/ 964284 h 1711672"/>
                  <a:gd name="connsiteX46" fmla="*/ 2317595 w 4922824"/>
                  <a:gd name="connsiteY46" fmla="*/ 940710 h 1711672"/>
                  <a:gd name="connsiteX47" fmla="*/ 2251577 w 4922824"/>
                  <a:gd name="connsiteY47" fmla="*/ 940710 h 1711672"/>
                  <a:gd name="connsiteX48" fmla="*/ 2251577 w 4922824"/>
                  <a:gd name="connsiteY48" fmla="*/ 917135 h 1711672"/>
                  <a:gd name="connsiteX49" fmla="*/ 2213858 w 4922824"/>
                  <a:gd name="connsiteY49" fmla="*/ 917135 h 1711672"/>
                  <a:gd name="connsiteX50" fmla="*/ 2213858 w 4922824"/>
                  <a:gd name="connsiteY50" fmla="*/ 874697 h 1711672"/>
                  <a:gd name="connsiteX51" fmla="*/ 2159632 w 4922824"/>
                  <a:gd name="connsiteY51" fmla="*/ 874697 h 1711672"/>
                  <a:gd name="connsiteX52" fmla="*/ 2159632 w 4922824"/>
                  <a:gd name="connsiteY52" fmla="*/ 839332 h 1711672"/>
                  <a:gd name="connsiteX53" fmla="*/ 2124266 w 4922824"/>
                  <a:gd name="connsiteY53" fmla="*/ 839332 h 1711672"/>
                  <a:gd name="connsiteX54" fmla="*/ 2124266 w 4922824"/>
                  <a:gd name="connsiteY54" fmla="*/ 782747 h 1711672"/>
                  <a:gd name="connsiteX55" fmla="*/ 2084184 w 4922824"/>
                  <a:gd name="connsiteY55" fmla="*/ 782747 h 1711672"/>
                  <a:gd name="connsiteX56" fmla="*/ 2084184 w 4922824"/>
                  <a:gd name="connsiteY56" fmla="*/ 749740 h 1711672"/>
                  <a:gd name="connsiteX57" fmla="*/ 2008737 w 4922824"/>
                  <a:gd name="connsiteY57" fmla="*/ 749740 h 1711672"/>
                  <a:gd name="connsiteX58" fmla="*/ 2008737 w 4922824"/>
                  <a:gd name="connsiteY58" fmla="*/ 714375 h 1711672"/>
                  <a:gd name="connsiteX59" fmla="*/ 1938004 w 4922824"/>
                  <a:gd name="connsiteY59" fmla="*/ 714375 h 1711672"/>
                  <a:gd name="connsiteX60" fmla="*/ 1938004 w 4922824"/>
                  <a:gd name="connsiteY60" fmla="*/ 693156 h 1711672"/>
                  <a:gd name="connsiteX61" fmla="*/ 1909715 w 4922824"/>
                  <a:gd name="connsiteY61" fmla="*/ 693156 h 1711672"/>
                  <a:gd name="connsiteX62" fmla="*/ 1909715 w 4922824"/>
                  <a:gd name="connsiteY62" fmla="*/ 679011 h 1711672"/>
                  <a:gd name="connsiteX63" fmla="*/ 1883778 w 4922824"/>
                  <a:gd name="connsiteY63" fmla="*/ 679011 h 1711672"/>
                  <a:gd name="connsiteX64" fmla="*/ 1883778 w 4922824"/>
                  <a:gd name="connsiteY64" fmla="*/ 629499 h 1711672"/>
                  <a:gd name="connsiteX65" fmla="*/ 1798901 w 4922824"/>
                  <a:gd name="connsiteY65" fmla="*/ 629499 h 1711672"/>
                  <a:gd name="connsiteX66" fmla="*/ 1798901 w 4922824"/>
                  <a:gd name="connsiteY66" fmla="*/ 601207 h 1711672"/>
                  <a:gd name="connsiteX67" fmla="*/ 1730531 w 4922824"/>
                  <a:gd name="connsiteY67" fmla="*/ 601207 h 1711672"/>
                  <a:gd name="connsiteX68" fmla="*/ 1730531 w 4922824"/>
                  <a:gd name="connsiteY68" fmla="*/ 570557 h 1711672"/>
                  <a:gd name="connsiteX69" fmla="*/ 1692812 w 4922824"/>
                  <a:gd name="connsiteY69" fmla="*/ 570557 h 1711672"/>
                  <a:gd name="connsiteX70" fmla="*/ 1692812 w 4922824"/>
                  <a:gd name="connsiteY70" fmla="*/ 542265 h 1711672"/>
                  <a:gd name="connsiteX71" fmla="*/ 1664513 w 4922824"/>
                  <a:gd name="connsiteY71" fmla="*/ 542265 h 1711672"/>
                  <a:gd name="connsiteX72" fmla="*/ 1664513 w 4922824"/>
                  <a:gd name="connsiteY72" fmla="*/ 513973 h 1711672"/>
                  <a:gd name="connsiteX73" fmla="*/ 1631509 w 4922824"/>
                  <a:gd name="connsiteY73" fmla="*/ 513973 h 1711672"/>
                  <a:gd name="connsiteX74" fmla="*/ 1631509 w 4922824"/>
                  <a:gd name="connsiteY74" fmla="*/ 485681 h 1711672"/>
                  <a:gd name="connsiteX75" fmla="*/ 1567853 w 4922824"/>
                  <a:gd name="connsiteY75" fmla="*/ 485681 h 1711672"/>
                  <a:gd name="connsiteX76" fmla="*/ 1567853 w 4922824"/>
                  <a:gd name="connsiteY76" fmla="*/ 447958 h 1711672"/>
                  <a:gd name="connsiteX77" fmla="*/ 1461754 w 4922824"/>
                  <a:gd name="connsiteY77" fmla="*/ 447958 h 1711672"/>
                  <a:gd name="connsiteX78" fmla="*/ 1461754 w 4922824"/>
                  <a:gd name="connsiteY78" fmla="*/ 405520 h 1711672"/>
                  <a:gd name="connsiteX79" fmla="*/ 1428750 w 4922824"/>
                  <a:gd name="connsiteY79" fmla="*/ 405520 h 1711672"/>
                  <a:gd name="connsiteX80" fmla="*/ 1428750 w 4922824"/>
                  <a:gd name="connsiteY80" fmla="*/ 377228 h 1711672"/>
                  <a:gd name="connsiteX81" fmla="*/ 1391031 w 4922824"/>
                  <a:gd name="connsiteY81" fmla="*/ 377228 h 1711672"/>
                  <a:gd name="connsiteX82" fmla="*/ 1391031 w 4922824"/>
                  <a:gd name="connsiteY82" fmla="*/ 346578 h 1711672"/>
                  <a:gd name="connsiteX83" fmla="*/ 1339158 w 4922824"/>
                  <a:gd name="connsiteY83" fmla="*/ 346578 h 1711672"/>
                  <a:gd name="connsiteX84" fmla="*/ 1339158 w 4922824"/>
                  <a:gd name="connsiteY84" fmla="*/ 334789 h 1711672"/>
                  <a:gd name="connsiteX85" fmla="*/ 1306154 w 4922824"/>
                  <a:gd name="connsiteY85" fmla="*/ 334789 h 1711672"/>
                  <a:gd name="connsiteX86" fmla="*/ 1306154 w 4922824"/>
                  <a:gd name="connsiteY86" fmla="*/ 311213 h 1711672"/>
                  <a:gd name="connsiteX87" fmla="*/ 1256643 w 4922824"/>
                  <a:gd name="connsiteY87" fmla="*/ 311213 h 1711672"/>
                  <a:gd name="connsiteX88" fmla="*/ 1256643 w 4922824"/>
                  <a:gd name="connsiteY88" fmla="*/ 289993 h 1711672"/>
                  <a:gd name="connsiteX89" fmla="*/ 1202417 w 4922824"/>
                  <a:gd name="connsiteY89" fmla="*/ 289993 h 1711672"/>
                  <a:gd name="connsiteX90" fmla="*/ 1202417 w 4922824"/>
                  <a:gd name="connsiteY90" fmla="*/ 256986 h 1711672"/>
                  <a:gd name="connsiteX91" fmla="*/ 1150544 w 4922824"/>
                  <a:gd name="connsiteY91" fmla="*/ 256986 h 1711672"/>
                  <a:gd name="connsiteX92" fmla="*/ 1150544 w 4922824"/>
                  <a:gd name="connsiteY92" fmla="*/ 238125 h 1711672"/>
                  <a:gd name="connsiteX93" fmla="*/ 1093956 w 4922824"/>
                  <a:gd name="connsiteY93" fmla="*/ 238125 h 1711672"/>
                  <a:gd name="connsiteX94" fmla="*/ 1093956 w 4922824"/>
                  <a:gd name="connsiteY94" fmla="*/ 223979 h 1711672"/>
                  <a:gd name="connsiteX95" fmla="*/ 1016156 w 4922824"/>
                  <a:gd name="connsiteY95" fmla="*/ 223979 h 1711672"/>
                  <a:gd name="connsiteX96" fmla="*/ 1016156 w 4922824"/>
                  <a:gd name="connsiteY96" fmla="*/ 212190 h 1711672"/>
                  <a:gd name="connsiteX97" fmla="*/ 978437 w 4922824"/>
                  <a:gd name="connsiteY97" fmla="*/ 212190 h 1711672"/>
                  <a:gd name="connsiteX98" fmla="*/ 978437 w 4922824"/>
                  <a:gd name="connsiteY98" fmla="*/ 198045 h 1711672"/>
                  <a:gd name="connsiteX99" fmla="*/ 910061 w 4922824"/>
                  <a:gd name="connsiteY99" fmla="*/ 198045 h 1711672"/>
                  <a:gd name="connsiteX100" fmla="*/ 910061 w 4922824"/>
                  <a:gd name="connsiteY100" fmla="*/ 179183 h 1711672"/>
                  <a:gd name="connsiteX101" fmla="*/ 846405 w 4922824"/>
                  <a:gd name="connsiteY101" fmla="*/ 179183 h 1711672"/>
                  <a:gd name="connsiteX102" fmla="*/ 846405 w 4922824"/>
                  <a:gd name="connsiteY102" fmla="*/ 153249 h 1711672"/>
                  <a:gd name="connsiteX103" fmla="*/ 787462 w 4922824"/>
                  <a:gd name="connsiteY103" fmla="*/ 153249 h 1711672"/>
                  <a:gd name="connsiteX104" fmla="*/ 787462 w 4922824"/>
                  <a:gd name="connsiteY104" fmla="*/ 141460 h 1711672"/>
                  <a:gd name="connsiteX105" fmla="*/ 712017 w 4922824"/>
                  <a:gd name="connsiteY105" fmla="*/ 141460 h 1711672"/>
                  <a:gd name="connsiteX106" fmla="*/ 712017 w 4922824"/>
                  <a:gd name="connsiteY106" fmla="*/ 127314 h 1711672"/>
                  <a:gd name="connsiteX107" fmla="*/ 679010 w 4922824"/>
                  <a:gd name="connsiteY107" fmla="*/ 127314 h 1711672"/>
                  <a:gd name="connsiteX108" fmla="*/ 679010 w 4922824"/>
                  <a:gd name="connsiteY108" fmla="*/ 113168 h 1711672"/>
                  <a:gd name="connsiteX109" fmla="*/ 594133 w 4922824"/>
                  <a:gd name="connsiteY109" fmla="*/ 113168 h 1711672"/>
                  <a:gd name="connsiteX110" fmla="*/ 594133 w 4922824"/>
                  <a:gd name="connsiteY110" fmla="*/ 99022 h 1711672"/>
                  <a:gd name="connsiteX111" fmla="*/ 518688 w 4922824"/>
                  <a:gd name="connsiteY111" fmla="*/ 99022 h 1711672"/>
                  <a:gd name="connsiteX112" fmla="*/ 518688 w 4922824"/>
                  <a:gd name="connsiteY112" fmla="*/ 77803 h 1711672"/>
                  <a:gd name="connsiteX113" fmla="*/ 462103 w 4922824"/>
                  <a:gd name="connsiteY113" fmla="*/ 77803 h 1711672"/>
                  <a:gd name="connsiteX114" fmla="*/ 462103 w 4922824"/>
                  <a:gd name="connsiteY114" fmla="*/ 63657 h 1711672"/>
                  <a:gd name="connsiteX115" fmla="*/ 396089 w 4922824"/>
                  <a:gd name="connsiteY115" fmla="*/ 63657 h 1711672"/>
                  <a:gd name="connsiteX116" fmla="*/ 396089 w 4922824"/>
                  <a:gd name="connsiteY116" fmla="*/ 33007 h 1711672"/>
                  <a:gd name="connsiteX117" fmla="*/ 256986 w 4922824"/>
                  <a:gd name="connsiteY117" fmla="*/ 33007 h 1711672"/>
                  <a:gd name="connsiteX118" fmla="*/ 256986 w 4922824"/>
                  <a:gd name="connsiteY118" fmla="*/ 18861 h 1711672"/>
                  <a:gd name="connsiteX119" fmla="*/ 179183 w 4922824"/>
                  <a:gd name="connsiteY119" fmla="*/ 18861 h 1711672"/>
                  <a:gd name="connsiteX120" fmla="*/ 179183 w 4922824"/>
                  <a:gd name="connsiteY120" fmla="*/ 14146 h 1711672"/>
                  <a:gd name="connsiteX121" fmla="*/ 99022 w 4922824"/>
                  <a:gd name="connsiteY121" fmla="*/ 14146 h 1711672"/>
                  <a:gd name="connsiteX122" fmla="*/ 99022 w 4922824"/>
                  <a:gd name="connsiteY122" fmla="*/ 0 h 1711672"/>
                  <a:gd name="connsiteX123" fmla="*/ 0 w 4922824"/>
                  <a:gd name="connsiteY123" fmla="*/ 0 h 17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922824" h="1711672">
                    <a:moveTo>
                      <a:pt x="4922825" y="1711673"/>
                    </a:moveTo>
                    <a:lnTo>
                      <a:pt x="4387634" y="1711673"/>
                    </a:lnTo>
                    <a:lnTo>
                      <a:pt x="4387634" y="1640940"/>
                    </a:lnTo>
                    <a:lnTo>
                      <a:pt x="4177799" y="1640940"/>
                    </a:lnTo>
                    <a:lnTo>
                      <a:pt x="4177799" y="1600859"/>
                    </a:lnTo>
                    <a:lnTo>
                      <a:pt x="4048125" y="1600859"/>
                    </a:lnTo>
                    <a:lnTo>
                      <a:pt x="4048125" y="1565493"/>
                    </a:lnTo>
                    <a:lnTo>
                      <a:pt x="3736915" y="1565493"/>
                    </a:lnTo>
                    <a:lnTo>
                      <a:pt x="3736915" y="1534841"/>
                    </a:lnTo>
                    <a:lnTo>
                      <a:pt x="3630816" y="1534841"/>
                    </a:lnTo>
                    <a:lnTo>
                      <a:pt x="3630816" y="1494770"/>
                    </a:lnTo>
                    <a:lnTo>
                      <a:pt x="3512935" y="1494770"/>
                    </a:lnTo>
                    <a:lnTo>
                      <a:pt x="3512935" y="1466471"/>
                    </a:lnTo>
                    <a:lnTo>
                      <a:pt x="3376184" y="1466471"/>
                    </a:lnTo>
                    <a:lnTo>
                      <a:pt x="3376184" y="1426390"/>
                    </a:lnTo>
                    <a:lnTo>
                      <a:pt x="3329035" y="1426390"/>
                    </a:lnTo>
                    <a:lnTo>
                      <a:pt x="3329035" y="1407530"/>
                    </a:lnTo>
                    <a:lnTo>
                      <a:pt x="3234728" y="1407530"/>
                    </a:lnTo>
                    <a:lnTo>
                      <a:pt x="3234728" y="1393386"/>
                    </a:lnTo>
                    <a:lnTo>
                      <a:pt x="3168710" y="1393386"/>
                    </a:lnTo>
                    <a:lnTo>
                      <a:pt x="3168710" y="1343875"/>
                    </a:lnTo>
                    <a:lnTo>
                      <a:pt x="3097978" y="1343875"/>
                    </a:lnTo>
                    <a:lnTo>
                      <a:pt x="3097978" y="1317938"/>
                    </a:lnTo>
                    <a:lnTo>
                      <a:pt x="2994241" y="1317938"/>
                    </a:lnTo>
                    <a:lnTo>
                      <a:pt x="2994241" y="1294364"/>
                    </a:lnTo>
                    <a:lnTo>
                      <a:pt x="2916441" y="1294364"/>
                    </a:lnTo>
                    <a:lnTo>
                      <a:pt x="2916441" y="1273142"/>
                    </a:lnTo>
                    <a:lnTo>
                      <a:pt x="2871645" y="1273142"/>
                    </a:lnTo>
                    <a:lnTo>
                      <a:pt x="2871645" y="1237776"/>
                    </a:lnTo>
                    <a:lnTo>
                      <a:pt x="2826849" y="1237776"/>
                    </a:lnTo>
                    <a:lnTo>
                      <a:pt x="2826849" y="1192980"/>
                    </a:lnTo>
                    <a:lnTo>
                      <a:pt x="2763193" y="1192980"/>
                    </a:lnTo>
                    <a:lnTo>
                      <a:pt x="2763193" y="1148184"/>
                    </a:lnTo>
                    <a:lnTo>
                      <a:pt x="2661809" y="1148184"/>
                    </a:lnTo>
                    <a:lnTo>
                      <a:pt x="2661809" y="1119894"/>
                    </a:lnTo>
                    <a:lnTo>
                      <a:pt x="2574579" y="1119894"/>
                    </a:lnTo>
                    <a:lnTo>
                      <a:pt x="2574579" y="1096320"/>
                    </a:lnTo>
                    <a:lnTo>
                      <a:pt x="2482634" y="1096320"/>
                    </a:lnTo>
                    <a:lnTo>
                      <a:pt x="2482634" y="1070383"/>
                    </a:lnTo>
                    <a:lnTo>
                      <a:pt x="2459050" y="1070383"/>
                    </a:lnTo>
                    <a:lnTo>
                      <a:pt x="2459050" y="1020872"/>
                    </a:lnTo>
                    <a:lnTo>
                      <a:pt x="2444906" y="1020872"/>
                    </a:lnTo>
                    <a:lnTo>
                      <a:pt x="2444906" y="990221"/>
                    </a:lnTo>
                    <a:lnTo>
                      <a:pt x="2369458" y="990221"/>
                    </a:lnTo>
                    <a:lnTo>
                      <a:pt x="2369458" y="964284"/>
                    </a:lnTo>
                    <a:lnTo>
                      <a:pt x="2317595" y="964284"/>
                    </a:lnTo>
                    <a:lnTo>
                      <a:pt x="2317595" y="940710"/>
                    </a:lnTo>
                    <a:lnTo>
                      <a:pt x="2251577" y="940710"/>
                    </a:lnTo>
                    <a:lnTo>
                      <a:pt x="2251577" y="917135"/>
                    </a:lnTo>
                    <a:lnTo>
                      <a:pt x="2213858" y="917135"/>
                    </a:lnTo>
                    <a:lnTo>
                      <a:pt x="2213858" y="874697"/>
                    </a:lnTo>
                    <a:lnTo>
                      <a:pt x="2159632" y="874697"/>
                    </a:lnTo>
                    <a:lnTo>
                      <a:pt x="2159632" y="839332"/>
                    </a:lnTo>
                    <a:lnTo>
                      <a:pt x="2124266" y="839332"/>
                    </a:lnTo>
                    <a:lnTo>
                      <a:pt x="2124266" y="782747"/>
                    </a:lnTo>
                    <a:lnTo>
                      <a:pt x="2084184" y="782747"/>
                    </a:lnTo>
                    <a:lnTo>
                      <a:pt x="2084184" y="749740"/>
                    </a:lnTo>
                    <a:lnTo>
                      <a:pt x="2008737" y="749740"/>
                    </a:lnTo>
                    <a:lnTo>
                      <a:pt x="2008737" y="714375"/>
                    </a:lnTo>
                    <a:lnTo>
                      <a:pt x="1938004" y="714375"/>
                    </a:lnTo>
                    <a:lnTo>
                      <a:pt x="1938004" y="693156"/>
                    </a:lnTo>
                    <a:lnTo>
                      <a:pt x="1909715" y="693156"/>
                    </a:lnTo>
                    <a:lnTo>
                      <a:pt x="1909715" y="679011"/>
                    </a:lnTo>
                    <a:lnTo>
                      <a:pt x="1883778" y="679011"/>
                    </a:lnTo>
                    <a:lnTo>
                      <a:pt x="1883778" y="629499"/>
                    </a:lnTo>
                    <a:lnTo>
                      <a:pt x="1798901" y="629499"/>
                    </a:lnTo>
                    <a:lnTo>
                      <a:pt x="1798901" y="601207"/>
                    </a:lnTo>
                    <a:lnTo>
                      <a:pt x="1730531" y="601207"/>
                    </a:lnTo>
                    <a:lnTo>
                      <a:pt x="1730531" y="570557"/>
                    </a:lnTo>
                    <a:lnTo>
                      <a:pt x="1692812" y="570557"/>
                    </a:lnTo>
                    <a:lnTo>
                      <a:pt x="1692812" y="542265"/>
                    </a:lnTo>
                    <a:lnTo>
                      <a:pt x="1664513" y="542265"/>
                    </a:lnTo>
                    <a:lnTo>
                      <a:pt x="1664513" y="513973"/>
                    </a:lnTo>
                    <a:lnTo>
                      <a:pt x="1631509" y="513973"/>
                    </a:lnTo>
                    <a:lnTo>
                      <a:pt x="1631509" y="485681"/>
                    </a:lnTo>
                    <a:lnTo>
                      <a:pt x="1567853" y="485681"/>
                    </a:lnTo>
                    <a:lnTo>
                      <a:pt x="1567853" y="447958"/>
                    </a:lnTo>
                    <a:lnTo>
                      <a:pt x="1461754" y="447958"/>
                    </a:lnTo>
                    <a:lnTo>
                      <a:pt x="1461754" y="405520"/>
                    </a:lnTo>
                    <a:lnTo>
                      <a:pt x="1428750" y="405520"/>
                    </a:lnTo>
                    <a:lnTo>
                      <a:pt x="1428750" y="377228"/>
                    </a:lnTo>
                    <a:lnTo>
                      <a:pt x="1391031" y="377228"/>
                    </a:lnTo>
                    <a:lnTo>
                      <a:pt x="1391031" y="346578"/>
                    </a:lnTo>
                    <a:lnTo>
                      <a:pt x="1339158" y="346578"/>
                    </a:lnTo>
                    <a:lnTo>
                      <a:pt x="1339158" y="334789"/>
                    </a:lnTo>
                    <a:lnTo>
                      <a:pt x="1306154" y="334789"/>
                    </a:lnTo>
                    <a:lnTo>
                      <a:pt x="1306154" y="311213"/>
                    </a:lnTo>
                    <a:lnTo>
                      <a:pt x="1256643" y="311213"/>
                    </a:lnTo>
                    <a:lnTo>
                      <a:pt x="1256643" y="289993"/>
                    </a:lnTo>
                    <a:lnTo>
                      <a:pt x="1202417" y="289993"/>
                    </a:lnTo>
                    <a:lnTo>
                      <a:pt x="1202417" y="256986"/>
                    </a:lnTo>
                    <a:lnTo>
                      <a:pt x="1150544" y="256986"/>
                    </a:lnTo>
                    <a:lnTo>
                      <a:pt x="1150544" y="238125"/>
                    </a:lnTo>
                    <a:lnTo>
                      <a:pt x="1093956" y="238125"/>
                    </a:lnTo>
                    <a:lnTo>
                      <a:pt x="1093956" y="223979"/>
                    </a:lnTo>
                    <a:lnTo>
                      <a:pt x="1016156" y="223979"/>
                    </a:lnTo>
                    <a:lnTo>
                      <a:pt x="1016156" y="212190"/>
                    </a:lnTo>
                    <a:lnTo>
                      <a:pt x="978437" y="212190"/>
                    </a:lnTo>
                    <a:lnTo>
                      <a:pt x="978437" y="198045"/>
                    </a:lnTo>
                    <a:lnTo>
                      <a:pt x="910061" y="198045"/>
                    </a:lnTo>
                    <a:lnTo>
                      <a:pt x="910061" y="179183"/>
                    </a:lnTo>
                    <a:lnTo>
                      <a:pt x="846405" y="179183"/>
                    </a:lnTo>
                    <a:lnTo>
                      <a:pt x="846405" y="153249"/>
                    </a:lnTo>
                    <a:lnTo>
                      <a:pt x="787462" y="153249"/>
                    </a:lnTo>
                    <a:lnTo>
                      <a:pt x="787462" y="141460"/>
                    </a:lnTo>
                    <a:lnTo>
                      <a:pt x="712017" y="141460"/>
                    </a:lnTo>
                    <a:lnTo>
                      <a:pt x="712017" y="127314"/>
                    </a:lnTo>
                    <a:lnTo>
                      <a:pt x="679010" y="127314"/>
                    </a:lnTo>
                    <a:lnTo>
                      <a:pt x="679010" y="113168"/>
                    </a:lnTo>
                    <a:lnTo>
                      <a:pt x="594133" y="113168"/>
                    </a:lnTo>
                    <a:lnTo>
                      <a:pt x="594133" y="99022"/>
                    </a:lnTo>
                    <a:lnTo>
                      <a:pt x="518688" y="99022"/>
                    </a:lnTo>
                    <a:lnTo>
                      <a:pt x="518688" y="77803"/>
                    </a:lnTo>
                    <a:lnTo>
                      <a:pt x="462103" y="77803"/>
                    </a:lnTo>
                    <a:lnTo>
                      <a:pt x="462103" y="63657"/>
                    </a:lnTo>
                    <a:lnTo>
                      <a:pt x="396089" y="63657"/>
                    </a:lnTo>
                    <a:lnTo>
                      <a:pt x="396089" y="33007"/>
                    </a:lnTo>
                    <a:lnTo>
                      <a:pt x="256986" y="33007"/>
                    </a:lnTo>
                    <a:lnTo>
                      <a:pt x="256986" y="18861"/>
                    </a:lnTo>
                    <a:lnTo>
                      <a:pt x="179183" y="18861"/>
                    </a:lnTo>
                    <a:lnTo>
                      <a:pt x="179183" y="14146"/>
                    </a:lnTo>
                    <a:lnTo>
                      <a:pt x="99022" y="14146"/>
                    </a:lnTo>
                    <a:lnTo>
                      <a:pt x="99022"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 name="Graphic 182">
                <a:extLst>
                  <a:ext uri="{FF2B5EF4-FFF2-40B4-BE49-F238E27FC236}">
                    <a16:creationId xmlns:a16="http://schemas.microsoft.com/office/drawing/2014/main" xmlns="" id="{BD9BECF8-B4FC-478A-A16C-3B1B68F1164A}"/>
                  </a:ext>
                </a:extLst>
              </p:cNvPr>
              <p:cNvSpPr/>
              <p:nvPr/>
            </p:nvSpPr>
            <p:spPr>
              <a:xfrm>
                <a:off x="3947923" y="254793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 name="Graphic 182">
                <a:extLst>
                  <a:ext uri="{FF2B5EF4-FFF2-40B4-BE49-F238E27FC236}">
                    <a16:creationId xmlns:a16="http://schemas.microsoft.com/office/drawing/2014/main" xmlns="" id="{BD9BECF8-B4FC-478A-A16C-3B1B68F1164A}"/>
                  </a:ext>
                </a:extLst>
              </p:cNvPr>
              <p:cNvSpPr/>
              <p:nvPr/>
            </p:nvSpPr>
            <p:spPr>
              <a:xfrm>
                <a:off x="4767081" y="277653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 name="Graphic 182">
                <a:extLst>
                  <a:ext uri="{FF2B5EF4-FFF2-40B4-BE49-F238E27FC236}">
                    <a16:creationId xmlns:a16="http://schemas.microsoft.com/office/drawing/2014/main" xmlns="" id="{BD9BECF8-B4FC-478A-A16C-3B1B68F1164A}"/>
                  </a:ext>
                </a:extLst>
              </p:cNvPr>
              <p:cNvSpPr/>
              <p:nvPr/>
            </p:nvSpPr>
            <p:spPr>
              <a:xfrm>
                <a:off x="4900431" y="283368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 name="Graphic 182">
                <a:extLst>
                  <a:ext uri="{FF2B5EF4-FFF2-40B4-BE49-F238E27FC236}">
                    <a16:creationId xmlns:a16="http://schemas.microsoft.com/office/drawing/2014/main" xmlns="" id="{BD9BECF8-B4FC-478A-A16C-3B1B68F1164A}"/>
                  </a:ext>
                </a:extLst>
              </p:cNvPr>
              <p:cNvSpPr/>
              <p:nvPr/>
            </p:nvSpPr>
            <p:spPr>
              <a:xfrm>
                <a:off x="4995681" y="287178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 name="Graphic 182">
                <a:extLst>
                  <a:ext uri="{FF2B5EF4-FFF2-40B4-BE49-F238E27FC236}">
                    <a16:creationId xmlns:a16="http://schemas.microsoft.com/office/drawing/2014/main" xmlns="" id="{BD9BECF8-B4FC-478A-A16C-3B1B68F1164A}"/>
                  </a:ext>
                </a:extLst>
              </p:cNvPr>
              <p:cNvSpPr/>
              <p:nvPr/>
            </p:nvSpPr>
            <p:spPr>
              <a:xfrm>
                <a:off x="5033781" y="289083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 name="Graphic 182">
                <a:extLst>
                  <a:ext uri="{FF2B5EF4-FFF2-40B4-BE49-F238E27FC236}">
                    <a16:creationId xmlns:a16="http://schemas.microsoft.com/office/drawing/2014/main" xmlns="" id="{BD9BECF8-B4FC-478A-A16C-3B1B68F1164A}"/>
                  </a:ext>
                </a:extLst>
              </p:cNvPr>
              <p:cNvSpPr/>
              <p:nvPr/>
            </p:nvSpPr>
            <p:spPr>
              <a:xfrm>
                <a:off x="5071881" y="290988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 name="Graphic 182">
                <a:extLst>
                  <a:ext uri="{FF2B5EF4-FFF2-40B4-BE49-F238E27FC236}">
                    <a16:creationId xmlns:a16="http://schemas.microsoft.com/office/drawing/2014/main" xmlns="" id="{BD9BECF8-B4FC-478A-A16C-3B1B68F1164A}"/>
                  </a:ext>
                </a:extLst>
              </p:cNvPr>
              <p:cNvSpPr/>
              <p:nvPr/>
            </p:nvSpPr>
            <p:spPr>
              <a:xfrm>
                <a:off x="5129031" y="296703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 name="Graphic 182">
                <a:extLst>
                  <a:ext uri="{FF2B5EF4-FFF2-40B4-BE49-F238E27FC236}">
                    <a16:creationId xmlns:a16="http://schemas.microsoft.com/office/drawing/2014/main" xmlns="" id="{BD9BECF8-B4FC-478A-A16C-3B1B68F1164A}"/>
                  </a:ext>
                </a:extLst>
              </p:cNvPr>
              <p:cNvSpPr/>
              <p:nvPr/>
            </p:nvSpPr>
            <p:spPr>
              <a:xfrm>
                <a:off x="5167131" y="296703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 name="Graphic 182">
                <a:extLst>
                  <a:ext uri="{FF2B5EF4-FFF2-40B4-BE49-F238E27FC236}">
                    <a16:creationId xmlns:a16="http://schemas.microsoft.com/office/drawing/2014/main" xmlns="" id="{BD9BECF8-B4FC-478A-A16C-3B1B68F1164A}"/>
                  </a:ext>
                </a:extLst>
              </p:cNvPr>
              <p:cNvSpPr/>
              <p:nvPr/>
            </p:nvSpPr>
            <p:spPr>
              <a:xfrm>
                <a:off x="5224281" y="300513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 name="Graphic 182">
                <a:extLst>
                  <a:ext uri="{FF2B5EF4-FFF2-40B4-BE49-F238E27FC236}">
                    <a16:creationId xmlns:a16="http://schemas.microsoft.com/office/drawing/2014/main" xmlns="" id="{BD9BECF8-B4FC-478A-A16C-3B1B68F1164A}"/>
                  </a:ext>
                </a:extLst>
              </p:cNvPr>
              <p:cNvSpPr/>
              <p:nvPr/>
            </p:nvSpPr>
            <p:spPr>
              <a:xfrm>
                <a:off x="5357631" y="3081338"/>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 name="Graphic 182">
                <a:extLst>
                  <a:ext uri="{FF2B5EF4-FFF2-40B4-BE49-F238E27FC236}">
                    <a16:creationId xmlns:a16="http://schemas.microsoft.com/office/drawing/2014/main" xmlns="" id="{BD9BECF8-B4FC-478A-A16C-3B1B68F1164A}"/>
                  </a:ext>
                </a:extLst>
              </p:cNvPr>
              <p:cNvSpPr/>
              <p:nvPr/>
            </p:nvSpPr>
            <p:spPr>
              <a:xfrm>
                <a:off x="5414781" y="3119438"/>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 name="Graphic 182">
                <a:extLst>
                  <a:ext uri="{FF2B5EF4-FFF2-40B4-BE49-F238E27FC236}">
                    <a16:creationId xmlns:a16="http://schemas.microsoft.com/office/drawing/2014/main" xmlns="" id="{BD9BECF8-B4FC-478A-A16C-3B1B68F1164A}"/>
                  </a:ext>
                </a:extLst>
              </p:cNvPr>
              <p:cNvSpPr/>
              <p:nvPr/>
            </p:nvSpPr>
            <p:spPr>
              <a:xfrm>
                <a:off x="5586231" y="3233739"/>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 name="Graphic 182">
                <a:extLst>
                  <a:ext uri="{FF2B5EF4-FFF2-40B4-BE49-F238E27FC236}">
                    <a16:creationId xmlns:a16="http://schemas.microsoft.com/office/drawing/2014/main" xmlns="" id="{BD9BECF8-B4FC-478A-A16C-3B1B68F1164A}"/>
                  </a:ext>
                </a:extLst>
              </p:cNvPr>
              <p:cNvSpPr/>
              <p:nvPr/>
            </p:nvSpPr>
            <p:spPr>
              <a:xfrm>
                <a:off x="5624331" y="3233739"/>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 name="Graphic 182">
                <a:extLst>
                  <a:ext uri="{FF2B5EF4-FFF2-40B4-BE49-F238E27FC236}">
                    <a16:creationId xmlns:a16="http://schemas.microsoft.com/office/drawing/2014/main" xmlns="" id="{BD9BECF8-B4FC-478A-A16C-3B1B68F1164A}"/>
                  </a:ext>
                </a:extLst>
              </p:cNvPr>
              <p:cNvSpPr/>
              <p:nvPr/>
            </p:nvSpPr>
            <p:spPr>
              <a:xfrm>
                <a:off x="5681481" y="3271839"/>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1" name="Graphic 182">
                <a:extLst>
                  <a:ext uri="{FF2B5EF4-FFF2-40B4-BE49-F238E27FC236}">
                    <a16:creationId xmlns:a16="http://schemas.microsoft.com/office/drawing/2014/main" xmlns="" id="{BD9BECF8-B4FC-478A-A16C-3B1B68F1164A}"/>
                  </a:ext>
                </a:extLst>
              </p:cNvPr>
              <p:cNvSpPr/>
              <p:nvPr/>
            </p:nvSpPr>
            <p:spPr>
              <a:xfrm>
                <a:off x="5738631" y="3309939"/>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2" name="Graphic 182">
                <a:extLst>
                  <a:ext uri="{FF2B5EF4-FFF2-40B4-BE49-F238E27FC236}">
                    <a16:creationId xmlns:a16="http://schemas.microsoft.com/office/drawing/2014/main" xmlns="" id="{BD9BECF8-B4FC-478A-A16C-3B1B68F1164A}"/>
                  </a:ext>
                </a:extLst>
              </p:cNvPr>
              <p:cNvSpPr/>
              <p:nvPr/>
            </p:nvSpPr>
            <p:spPr>
              <a:xfrm>
                <a:off x="5776731" y="3367090"/>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3" name="Graphic 182">
                <a:extLst>
                  <a:ext uri="{FF2B5EF4-FFF2-40B4-BE49-F238E27FC236}">
                    <a16:creationId xmlns:a16="http://schemas.microsoft.com/office/drawing/2014/main" xmlns="" id="{BD9BECF8-B4FC-478A-A16C-3B1B68F1164A}"/>
                  </a:ext>
                </a:extLst>
              </p:cNvPr>
              <p:cNvSpPr/>
              <p:nvPr/>
            </p:nvSpPr>
            <p:spPr>
              <a:xfrm>
                <a:off x="5871981" y="3462340"/>
                <a:ext cx="9525" cy="89997"/>
              </a:xfrm>
              <a:custGeom>
                <a:avLst/>
                <a:gdLst>
                  <a:gd name="connsiteX0" fmla="*/ 0 w 9525"/>
                  <a:gd name="connsiteY0" fmla="*/ 0 h 89997"/>
                  <a:gd name="connsiteX1" fmla="*/ 0 w 9525"/>
                  <a:gd name="connsiteY1" fmla="*/ 89998 h 89997"/>
                </a:gdLst>
                <a:ahLst/>
                <a:cxnLst>
                  <a:cxn ang="0">
                    <a:pos x="connsiteX0" y="connsiteY0"/>
                  </a:cxn>
                  <a:cxn ang="0">
                    <a:pos x="connsiteX1" y="connsiteY1"/>
                  </a:cxn>
                </a:cxnLst>
                <a:rect l="l" t="t" r="r" b="b"/>
                <a:pathLst>
                  <a:path w="9525" h="89997">
                    <a:moveTo>
                      <a:pt x="0" y="0"/>
                    </a:moveTo>
                    <a:lnTo>
                      <a:pt x="0" y="8999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4" name="Graphic 182">
                <a:extLst>
                  <a:ext uri="{FF2B5EF4-FFF2-40B4-BE49-F238E27FC236}">
                    <a16:creationId xmlns:a16="http://schemas.microsoft.com/office/drawing/2014/main" xmlns="" id="{BD9BECF8-B4FC-478A-A16C-3B1B68F1164A}"/>
                  </a:ext>
                </a:extLst>
              </p:cNvPr>
              <p:cNvSpPr/>
              <p:nvPr/>
            </p:nvSpPr>
            <p:spPr>
              <a:xfrm>
                <a:off x="5910090" y="3462340"/>
                <a:ext cx="9525" cy="89997"/>
              </a:xfrm>
              <a:custGeom>
                <a:avLst/>
                <a:gdLst>
                  <a:gd name="connsiteX0" fmla="*/ 0 w 9525"/>
                  <a:gd name="connsiteY0" fmla="*/ 0 h 89997"/>
                  <a:gd name="connsiteX1" fmla="*/ 0 w 9525"/>
                  <a:gd name="connsiteY1" fmla="*/ 89998 h 89997"/>
                </a:gdLst>
                <a:ahLst/>
                <a:cxnLst>
                  <a:cxn ang="0">
                    <a:pos x="connsiteX0" y="connsiteY0"/>
                  </a:cxn>
                  <a:cxn ang="0">
                    <a:pos x="connsiteX1" y="connsiteY1"/>
                  </a:cxn>
                </a:cxnLst>
                <a:rect l="l" t="t" r="r" b="b"/>
                <a:pathLst>
                  <a:path w="9525" h="89997">
                    <a:moveTo>
                      <a:pt x="0" y="0"/>
                    </a:moveTo>
                    <a:lnTo>
                      <a:pt x="0" y="8999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 name="Graphic 182">
                <a:extLst>
                  <a:ext uri="{FF2B5EF4-FFF2-40B4-BE49-F238E27FC236}">
                    <a16:creationId xmlns:a16="http://schemas.microsoft.com/office/drawing/2014/main" xmlns="" id="{BD9BECF8-B4FC-478A-A16C-3B1B68F1164A}"/>
                  </a:ext>
                </a:extLst>
              </p:cNvPr>
              <p:cNvSpPr/>
              <p:nvPr/>
            </p:nvSpPr>
            <p:spPr>
              <a:xfrm>
                <a:off x="5929140" y="3462340"/>
                <a:ext cx="9525" cy="89997"/>
              </a:xfrm>
              <a:custGeom>
                <a:avLst/>
                <a:gdLst>
                  <a:gd name="connsiteX0" fmla="*/ 0 w 9525"/>
                  <a:gd name="connsiteY0" fmla="*/ 0 h 89997"/>
                  <a:gd name="connsiteX1" fmla="*/ 0 w 9525"/>
                  <a:gd name="connsiteY1" fmla="*/ 89998 h 89997"/>
                </a:gdLst>
                <a:ahLst/>
                <a:cxnLst>
                  <a:cxn ang="0">
                    <a:pos x="connsiteX0" y="connsiteY0"/>
                  </a:cxn>
                  <a:cxn ang="0">
                    <a:pos x="connsiteX1" y="connsiteY1"/>
                  </a:cxn>
                </a:cxnLst>
                <a:rect l="l" t="t" r="r" b="b"/>
                <a:pathLst>
                  <a:path w="9525" h="89997">
                    <a:moveTo>
                      <a:pt x="0" y="0"/>
                    </a:moveTo>
                    <a:lnTo>
                      <a:pt x="0" y="8999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 name="Graphic 182">
                <a:extLst>
                  <a:ext uri="{FF2B5EF4-FFF2-40B4-BE49-F238E27FC236}">
                    <a16:creationId xmlns:a16="http://schemas.microsoft.com/office/drawing/2014/main" xmlns="" id="{BD9BECF8-B4FC-478A-A16C-3B1B68F1164A}"/>
                  </a:ext>
                </a:extLst>
              </p:cNvPr>
              <p:cNvSpPr/>
              <p:nvPr/>
            </p:nvSpPr>
            <p:spPr>
              <a:xfrm>
                <a:off x="6024390" y="35194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 name="Graphic 182">
                <a:extLst>
                  <a:ext uri="{FF2B5EF4-FFF2-40B4-BE49-F238E27FC236}">
                    <a16:creationId xmlns:a16="http://schemas.microsoft.com/office/drawing/2014/main" xmlns="" id="{BD9BECF8-B4FC-478A-A16C-3B1B68F1164A}"/>
                  </a:ext>
                </a:extLst>
              </p:cNvPr>
              <p:cNvSpPr/>
              <p:nvPr/>
            </p:nvSpPr>
            <p:spPr>
              <a:xfrm>
                <a:off x="6062490" y="35194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 name="Graphic 182">
                <a:extLst>
                  <a:ext uri="{FF2B5EF4-FFF2-40B4-BE49-F238E27FC236}">
                    <a16:creationId xmlns:a16="http://schemas.microsoft.com/office/drawing/2014/main" xmlns="" id="{BD9BECF8-B4FC-478A-A16C-3B1B68F1164A}"/>
                  </a:ext>
                </a:extLst>
              </p:cNvPr>
              <p:cNvSpPr/>
              <p:nvPr/>
            </p:nvSpPr>
            <p:spPr>
              <a:xfrm>
                <a:off x="6100590" y="35766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 name="Graphic 182">
                <a:extLst>
                  <a:ext uri="{FF2B5EF4-FFF2-40B4-BE49-F238E27FC236}">
                    <a16:creationId xmlns:a16="http://schemas.microsoft.com/office/drawing/2014/main" xmlns="" id="{BD9BECF8-B4FC-478A-A16C-3B1B68F1164A}"/>
                  </a:ext>
                </a:extLst>
              </p:cNvPr>
              <p:cNvSpPr/>
              <p:nvPr/>
            </p:nvSpPr>
            <p:spPr>
              <a:xfrm>
                <a:off x="6157740" y="36147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 name="Graphic 182">
                <a:extLst>
                  <a:ext uri="{FF2B5EF4-FFF2-40B4-BE49-F238E27FC236}">
                    <a16:creationId xmlns:a16="http://schemas.microsoft.com/office/drawing/2014/main" xmlns="" id="{BD9BECF8-B4FC-478A-A16C-3B1B68F1164A}"/>
                  </a:ext>
                </a:extLst>
              </p:cNvPr>
              <p:cNvSpPr/>
              <p:nvPr/>
            </p:nvSpPr>
            <p:spPr>
              <a:xfrm>
                <a:off x="6176790" y="36147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1" name="Graphic 182">
                <a:extLst>
                  <a:ext uri="{FF2B5EF4-FFF2-40B4-BE49-F238E27FC236}">
                    <a16:creationId xmlns:a16="http://schemas.microsoft.com/office/drawing/2014/main" xmlns="" id="{BD9BECF8-B4FC-478A-A16C-3B1B68F1164A}"/>
                  </a:ext>
                </a:extLst>
              </p:cNvPr>
              <p:cNvSpPr/>
              <p:nvPr/>
            </p:nvSpPr>
            <p:spPr>
              <a:xfrm>
                <a:off x="6195840" y="36147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2" name="Graphic 182">
                <a:extLst>
                  <a:ext uri="{FF2B5EF4-FFF2-40B4-BE49-F238E27FC236}">
                    <a16:creationId xmlns:a16="http://schemas.microsoft.com/office/drawing/2014/main" xmlns="" id="{BD9BECF8-B4FC-478A-A16C-3B1B68F1164A}"/>
                  </a:ext>
                </a:extLst>
              </p:cNvPr>
              <p:cNvSpPr/>
              <p:nvPr/>
            </p:nvSpPr>
            <p:spPr>
              <a:xfrm>
                <a:off x="6214890" y="36528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3" name="Graphic 182">
                <a:extLst>
                  <a:ext uri="{FF2B5EF4-FFF2-40B4-BE49-F238E27FC236}">
                    <a16:creationId xmlns:a16="http://schemas.microsoft.com/office/drawing/2014/main" xmlns="" id="{BD9BECF8-B4FC-478A-A16C-3B1B68F1164A}"/>
                  </a:ext>
                </a:extLst>
              </p:cNvPr>
              <p:cNvSpPr/>
              <p:nvPr/>
            </p:nvSpPr>
            <p:spPr>
              <a:xfrm>
                <a:off x="6252990" y="36528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4" name="Graphic 182">
                <a:extLst>
                  <a:ext uri="{FF2B5EF4-FFF2-40B4-BE49-F238E27FC236}">
                    <a16:creationId xmlns:a16="http://schemas.microsoft.com/office/drawing/2014/main" xmlns="" id="{BD9BECF8-B4FC-478A-A16C-3B1B68F1164A}"/>
                  </a:ext>
                </a:extLst>
              </p:cNvPr>
              <p:cNvSpPr/>
              <p:nvPr/>
            </p:nvSpPr>
            <p:spPr>
              <a:xfrm>
                <a:off x="6291090" y="36528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5" name="Graphic 182">
                <a:extLst>
                  <a:ext uri="{FF2B5EF4-FFF2-40B4-BE49-F238E27FC236}">
                    <a16:creationId xmlns:a16="http://schemas.microsoft.com/office/drawing/2014/main" xmlns="" id="{BD9BECF8-B4FC-478A-A16C-3B1B68F1164A}"/>
                  </a:ext>
                </a:extLst>
              </p:cNvPr>
              <p:cNvSpPr/>
              <p:nvPr/>
            </p:nvSpPr>
            <p:spPr>
              <a:xfrm>
                <a:off x="6310140" y="36718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6" name="Graphic 182">
                <a:extLst>
                  <a:ext uri="{FF2B5EF4-FFF2-40B4-BE49-F238E27FC236}">
                    <a16:creationId xmlns:a16="http://schemas.microsoft.com/office/drawing/2014/main" xmlns="" id="{BD9BECF8-B4FC-478A-A16C-3B1B68F1164A}"/>
                  </a:ext>
                </a:extLst>
              </p:cNvPr>
              <p:cNvSpPr/>
              <p:nvPr/>
            </p:nvSpPr>
            <p:spPr>
              <a:xfrm>
                <a:off x="6329190" y="36718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7" name="Graphic 182">
                <a:extLst>
                  <a:ext uri="{FF2B5EF4-FFF2-40B4-BE49-F238E27FC236}">
                    <a16:creationId xmlns:a16="http://schemas.microsoft.com/office/drawing/2014/main" xmlns="" id="{BD9BECF8-B4FC-478A-A16C-3B1B68F1164A}"/>
                  </a:ext>
                </a:extLst>
              </p:cNvPr>
              <p:cNvSpPr/>
              <p:nvPr/>
            </p:nvSpPr>
            <p:spPr>
              <a:xfrm>
                <a:off x="6348240" y="36718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8" name="Graphic 182">
                <a:extLst>
                  <a:ext uri="{FF2B5EF4-FFF2-40B4-BE49-F238E27FC236}">
                    <a16:creationId xmlns:a16="http://schemas.microsoft.com/office/drawing/2014/main" xmlns="" id="{BD9BECF8-B4FC-478A-A16C-3B1B68F1164A}"/>
                  </a:ext>
                </a:extLst>
              </p:cNvPr>
              <p:cNvSpPr/>
              <p:nvPr/>
            </p:nvSpPr>
            <p:spPr>
              <a:xfrm>
                <a:off x="6386340" y="36718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9" name="Graphic 182">
                <a:extLst>
                  <a:ext uri="{FF2B5EF4-FFF2-40B4-BE49-F238E27FC236}">
                    <a16:creationId xmlns:a16="http://schemas.microsoft.com/office/drawing/2014/main" xmlns="" id="{BD9BECF8-B4FC-478A-A16C-3B1B68F1164A}"/>
                  </a:ext>
                </a:extLst>
              </p:cNvPr>
              <p:cNvSpPr/>
              <p:nvPr/>
            </p:nvSpPr>
            <p:spPr>
              <a:xfrm>
                <a:off x="6424440" y="37099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0" name="Graphic 182">
                <a:extLst>
                  <a:ext uri="{FF2B5EF4-FFF2-40B4-BE49-F238E27FC236}">
                    <a16:creationId xmlns:a16="http://schemas.microsoft.com/office/drawing/2014/main" xmlns="" id="{BD9BECF8-B4FC-478A-A16C-3B1B68F1164A}"/>
                  </a:ext>
                </a:extLst>
              </p:cNvPr>
              <p:cNvSpPr/>
              <p:nvPr/>
            </p:nvSpPr>
            <p:spPr>
              <a:xfrm>
                <a:off x="6481590" y="3748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1" name="Graphic 182">
                <a:extLst>
                  <a:ext uri="{FF2B5EF4-FFF2-40B4-BE49-F238E27FC236}">
                    <a16:creationId xmlns:a16="http://schemas.microsoft.com/office/drawing/2014/main" xmlns="" id="{BD9BECF8-B4FC-478A-A16C-3B1B68F1164A}"/>
                  </a:ext>
                </a:extLst>
              </p:cNvPr>
              <p:cNvSpPr/>
              <p:nvPr/>
            </p:nvSpPr>
            <p:spPr>
              <a:xfrm>
                <a:off x="6481590" y="3748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2" name="Graphic 182">
                <a:extLst>
                  <a:ext uri="{FF2B5EF4-FFF2-40B4-BE49-F238E27FC236}">
                    <a16:creationId xmlns:a16="http://schemas.microsoft.com/office/drawing/2014/main" xmlns="" id="{BD9BECF8-B4FC-478A-A16C-3B1B68F1164A}"/>
                  </a:ext>
                </a:extLst>
              </p:cNvPr>
              <p:cNvSpPr/>
              <p:nvPr/>
            </p:nvSpPr>
            <p:spPr>
              <a:xfrm>
                <a:off x="6519690" y="38052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3" name="Graphic 182">
                <a:extLst>
                  <a:ext uri="{FF2B5EF4-FFF2-40B4-BE49-F238E27FC236}">
                    <a16:creationId xmlns:a16="http://schemas.microsoft.com/office/drawing/2014/main" xmlns="" id="{BD9BECF8-B4FC-478A-A16C-3B1B68F1164A}"/>
                  </a:ext>
                </a:extLst>
              </p:cNvPr>
              <p:cNvSpPr/>
              <p:nvPr/>
            </p:nvSpPr>
            <p:spPr>
              <a:xfrm>
                <a:off x="6576840" y="3824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4" name="Graphic 182">
                <a:extLst>
                  <a:ext uri="{FF2B5EF4-FFF2-40B4-BE49-F238E27FC236}">
                    <a16:creationId xmlns:a16="http://schemas.microsoft.com/office/drawing/2014/main" xmlns="" id="{BD9BECF8-B4FC-478A-A16C-3B1B68F1164A}"/>
                  </a:ext>
                </a:extLst>
              </p:cNvPr>
              <p:cNvSpPr/>
              <p:nvPr/>
            </p:nvSpPr>
            <p:spPr>
              <a:xfrm>
                <a:off x="6614940" y="3824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5" name="Graphic 182">
                <a:extLst>
                  <a:ext uri="{FF2B5EF4-FFF2-40B4-BE49-F238E27FC236}">
                    <a16:creationId xmlns:a16="http://schemas.microsoft.com/office/drawing/2014/main" xmlns="" id="{BD9BECF8-B4FC-478A-A16C-3B1B68F1164A}"/>
                  </a:ext>
                </a:extLst>
              </p:cNvPr>
              <p:cNvSpPr/>
              <p:nvPr/>
            </p:nvSpPr>
            <p:spPr>
              <a:xfrm>
                <a:off x="6653040" y="3843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6" name="Graphic 182">
                <a:extLst>
                  <a:ext uri="{FF2B5EF4-FFF2-40B4-BE49-F238E27FC236}">
                    <a16:creationId xmlns:a16="http://schemas.microsoft.com/office/drawing/2014/main" xmlns="" id="{BD9BECF8-B4FC-478A-A16C-3B1B68F1164A}"/>
                  </a:ext>
                </a:extLst>
              </p:cNvPr>
              <p:cNvSpPr/>
              <p:nvPr/>
            </p:nvSpPr>
            <p:spPr>
              <a:xfrm>
                <a:off x="6691140" y="3843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7" name="Graphic 182">
                <a:extLst>
                  <a:ext uri="{FF2B5EF4-FFF2-40B4-BE49-F238E27FC236}">
                    <a16:creationId xmlns:a16="http://schemas.microsoft.com/office/drawing/2014/main" xmlns="" id="{BD9BECF8-B4FC-478A-A16C-3B1B68F1164A}"/>
                  </a:ext>
                </a:extLst>
              </p:cNvPr>
              <p:cNvSpPr/>
              <p:nvPr/>
            </p:nvSpPr>
            <p:spPr>
              <a:xfrm>
                <a:off x="6748290" y="38623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8" name="Graphic 182">
                <a:extLst>
                  <a:ext uri="{FF2B5EF4-FFF2-40B4-BE49-F238E27FC236}">
                    <a16:creationId xmlns:a16="http://schemas.microsoft.com/office/drawing/2014/main" xmlns="" id="{BD9BECF8-B4FC-478A-A16C-3B1B68F1164A}"/>
                  </a:ext>
                </a:extLst>
              </p:cNvPr>
              <p:cNvSpPr/>
              <p:nvPr/>
            </p:nvSpPr>
            <p:spPr>
              <a:xfrm>
                <a:off x="6786390" y="38623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9" name="Graphic 182">
                <a:extLst>
                  <a:ext uri="{FF2B5EF4-FFF2-40B4-BE49-F238E27FC236}">
                    <a16:creationId xmlns:a16="http://schemas.microsoft.com/office/drawing/2014/main" xmlns="" id="{BD9BECF8-B4FC-478A-A16C-3B1B68F1164A}"/>
                  </a:ext>
                </a:extLst>
              </p:cNvPr>
              <p:cNvSpPr/>
              <p:nvPr/>
            </p:nvSpPr>
            <p:spPr>
              <a:xfrm>
                <a:off x="6824490" y="39195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0" name="Graphic 182">
                <a:extLst>
                  <a:ext uri="{FF2B5EF4-FFF2-40B4-BE49-F238E27FC236}">
                    <a16:creationId xmlns:a16="http://schemas.microsoft.com/office/drawing/2014/main" xmlns="" id="{BD9BECF8-B4FC-478A-A16C-3B1B68F1164A}"/>
                  </a:ext>
                </a:extLst>
              </p:cNvPr>
              <p:cNvSpPr/>
              <p:nvPr/>
            </p:nvSpPr>
            <p:spPr>
              <a:xfrm>
                <a:off x="6862590" y="39195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1" name="Graphic 182">
                <a:extLst>
                  <a:ext uri="{FF2B5EF4-FFF2-40B4-BE49-F238E27FC236}">
                    <a16:creationId xmlns:a16="http://schemas.microsoft.com/office/drawing/2014/main" xmlns="" id="{BD9BECF8-B4FC-478A-A16C-3B1B68F1164A}"/>
                  </a:ext>
                </a:extLst>
              </p:cNvPr>
              <p:cNvSpPr/>
              <p:nvPr/>
            </p:nvSpPr>
            <p:spPr>
              <a:xfrm>
                <a:off x="6900690"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2" name="Graphic 182">
                <a:extLst>
                  <a:ext uri="{FF2B5EF4-FFF2-40B4-BE49-F238E27FC236}">
                    <a16:creationId xmlns:a16="http://schemas.microsoft.com/office/drawing/2014/main" xmlns="" id="{BD9BECF8-B4FC-478A-A16C-3B1B68F1164A}"/>
                  </a:ext>
                </a:extLst>
              </p:cNvPr>
              <p:cNvSpPr/>
              <p:nvPr/>
            </p:nvSpPr>
            <p:spPr>
              <a:xfrm>
                <a:off x="6938790"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3" name="Graphic 182">
                <a:extLst>
                  <a:ext uri="{FF2B5EF4-FFF2-40B4-BE49-F238E27FC236}">
                    <a16:creationId xmlns:a16="http://schemas.microsoft.com/office/drawing/2014/main" xmlns="" id="{BD9BECF8-B4FC-478A-A16C-3B1B68F1164A}"/>
                  </a:ext>
                </a:extLst>
              </p:cNvPr>
              <p:cNvSpPr/>
              <p:nvPr/>
            </p:nvSpPr>
            <p:spPr>
              <a:xfrm>
                <a:off x="6976890" y="3957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4" name="Graphic 182">
                <a:extLst>
                  <a:ext uri="{FF2B5EF4-FFF2-40B4-BE49-F238E27FC236}">
                    <a16:creationId xmlns:a16="http://schemas.microsoft.com/office/drawing/2014/main" xmlns="" id="{BD9BECF8-B4FC-478A-A16C-3B1B68F1164A}"/>
                  </a:ext>
                </a:extLst>
              </p:cNvPr>
              <p:cNvSpPr/>
              <p:nvPr/>
            </p:nvSpPr>
            <p:spPr>
              <a:xfrm>
                <a:off x="7014990" y="39957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5" name="Graphic 182">
                <a:extLst>
                  <a:ext uri="{FF2B5EF4-FFF2-40B4-BE49-F238E27FC236}">
                    <a16:creationId xmlns:a16="http://schemas.microsoft.com/office/drawing/2014/main" xmlns="" id="{BD9BECF8-B4FC-478A-A16C-3B1B68F1164A}"/>
                  </a:ext>
                </a:extLst>
              </p:cNvPr>
              <p:cNvSpPr/>
              <p:nvPr/>
            </p:nvSpPr>
            <p:spPr>
              <a:xfrm>
                <a:off x="7053090" y="39957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6" name="Graphic 182">
                <a:extLst>
                  <a:ext uri="{FF2B5EF4-FFF2-40B4-BE49-F238E27FC236}">
                    <a16:creationId xmlns:a16="http://schemas.microsoft.com/office/drawing/2014/main" xmlns="" id="{BD9BECF8-B4FC-478A-A16C-3B1B68F1164A}"/>
                  </a:ext>
                </a:extLst>
              </p:cNvPr>
              <p:cNvSpPr/>
              <p:nvPr/>
            </p:nvSpPr>
            <p:spPr>
              <a:xfrm>
                <a:off x="7091190" y="39957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7" name="Graphic 182">
                <a:extLst>
                  <a:ext uri="{FF2B5EF4-FFF2-40B4-BE49-F238E27FC236}">
                    <a16:creationId xmlns:a16="http://schemas.microsoft.com/office/drawing/2014/main" xmlns="" id="{BD9BECF8-B4FC-478A-A16C-3B1B68F1164A}"/>
                  </a:ext>
                </a:extLst>
              </p:cNvPr>
              <p:cNvSpPr/>
              <p:nvPr/>
            </p:nvSpPr>
            <p:spPr>
              <a:xfrm>
                <a:off x="7129290" y="39957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8" name="Graphic 182">
                <a:extLst>
                  <a:ext uri="{FF2B5EF4-FFF2-40B4-BE49-F238E27FC236}">
                    <a16:creationId xmlns:a16="http://schemas.microsoft.com/office/drawing/2014/main" xmlns="" id="{BD9BECF8-B4FC-478A-A16C-3B1B68F1164A}"/>
                  </a:ext>
                </a:extLst>
              </p:cNvPr>
              <p:cNvSpPr/>
              <p:nvPr/>
            </p:nvSpPr>
            <p:spPr>
              <a:xfrm>
                <a:off x="7205490" y="4014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9" name="Graphic 182">
                <a:extLst>
                  <a:ext uri="{FF2B5EF4-FFF2-40B4-BE49-F238E27FC236}">
                    <a16:creationId xmlns:a16="http://schemas.microsoft.com/office/drawing/2014/main" xmlns="" id="{BD9BECF8-B4FC-478A-A16C-3B1B68F1164A}"/>
                  </a:ext>
                </a:extLst>
              </p:cNvPr>
              <p:cNvSpPr/>
              <p:nvPr/>
            </p:nvSpPr>
            <p:spPr>
              <a:xfrm>
                <a:off x="7281690" y="4052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0" name="Graphic 182">
                <a:extLst>
                  <a:ext uri="{FF2B5EF4-FFF2-40B4-BE49-F238E27FC236}">
                    <a16:creationId xmlns:a16="http://schemas.microsoft.com/office/drawing/2014/main" xmlns="" id="{BD9BECF8-B4FC-478A-A16C-3B1B68F1164A}"/>
                  </a:ext>
                </a:extLst>
              </p:cNvPr>
              <p:cNvSpPr/>
              <p:nvPr/>
            </p:nvSpPr>
            <p:spPr>
              <a:xfrm>
                <a:off x="7319790" y="4052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1" name="Graphic 182">
                <a:extLst>
                  <a:ext uri="{FF2B5EF4-FFF2-40B4-BE49-F238E27FC236}">
                    <a16:creationId xmlns:a16="http://schemas.microsoft.com/office/drawing/2014/main" xmlns="" id="{BD9BECF8-B4FC-478A-A16C-3B1B68F1164A}"/>
                  </a:ext>
                </a:extLst>
              </p:cNvPr>
              <p:cNvSpPr/>
              <p:nvPr/>
            </p:nvSpPr>
            <p:spPr>
              <a:xfrm>
                <a:off x="7357890" y="4052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2" name="Graphic 182">
                <a:extLst>
                  <a:ext uri="{FF2B5EF4-FFF2-40B4-BE49-F238E27FC236}">
                    <a16:creationId xmlns:a16="http://schemas.microsoft.com/office/drawing/2014/main" xmlns="" id="{BD9BECF8-B4FC-478A-A16C-3B1B68F1164A}"/>
                  </a:ext>
                </a:extLst>
              </p:cNvPr>
              <p:cNvSpPr/>
              <p:nvPr/>
            </p:nvSpPr>
            <p:spPr>
              <a:xfrm>
                <a:off x="7395990"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3" name="Graphic 182">
                <a:extLst>
                  <a:ext uri="{FF2B5EF4-FFF2-40B4-BE49-F238E27FC236}">
                    <a16:creationId xmlns:a16="http://schemas.microsoft.com/office/drawing/2014/main" xmlns="" id="{BD9BECF8-B4FC-478A-A16C-3B1B68F1164A}"/>
                  </a:ext>
                </a:extLst>
              </p:cNvPr>
              <p:cNvSpPr/>
              <p:nvPr/>
            </p:nvSpPr>
            <p:spPr>
              <a:xfrm>
                <a:off x="7434100"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4" name="Graphic 182">
                <a:extLst>
                  <a:ext uri="{FF2B5EF4-FFF2-40B4-BE49-F238E27FC236}">
                    <a16:creationId xmlns:a16="http://schemas.microsoft.com/office/drawing/2014/main" xmlns="" id="{BD9BECF8-B4FC-478A-A16C-3B1B68F1164A}"/>
                  </a:ext>
                </a:extLst>
              </p:cNvPr>
              <p:cNvSpPr/>
              <p:nvPr/>
            </p:nvSpPr>
            <p:spPr>
              <a:xfrm>
                <a:off x="7472200"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5" name="Graphic 182">
                <a:extLst>
                  <a:ext uri="{FF2B5EF4-FFF2-40B4-BE49-F238E27FC236}">
                    <a16:creationId xmlns:a16="http://schemas.microsoft.com/office/drawing/2014/main" xmlns="" id="{BD9BECF8-B4FC-478A-A16C-3B1B68F1164A}"/>
                  </a:ext>
                </a:extLst>
              </p:cNvPr>
              <p:cNvSpPr/>
              <p:nvPr/>
            </p:nvSpPr>
            <p:spPr>
              <a:xfrm>
                <a:off x="7548400"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6" name="Graphic 182">
                <a:extLst>
                  <a:ext uri="{FF2B5EF4-FFF2-40B4-BE49-F238E27FC236}">
                    <a16:creationId xmlns:a16="http://schemas.microsoft.com/office/drawing/2014/main" xmlns="" id="{BD9BECF8-B4FC-478A-A16C-3B1B68F1164A}"/>
                  </a:ext>
                </a:extLst>
              </p:cNvPr>
              <p:cNvSpPr/>
              <p:nvPr/>
            </p:nvSpPr>
            <p:spPr>
              <a:xfrm>
                <a:off x="7567450"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7" name="Graphic 182">
                <a:extLst>
                  <a:ext uri="{FF2B5EF4-FFF2-40B4-BE49-F238E27FC236}">
                    <a16:creationId xmlns:a16="http://schemas.microsoft.com/office/drawing/2014/main" xmlns="" id="{BD9BECF8-B4FC-478A-A16C-3B1B68F1164A}"/>
                  </a:ext>
                </a:extLst>
              </p:cNvPr>
              <p:cNvSpPr/>
              <p:nvPr/>
            </p:nvSpPr>
            <p:spPr>
              <a:xfrm>
                <a:off x="7586500"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8" name="Graphic 182">
                <a:extLst>
                  <a:ext uri="{FF2B5EF4-FFF2-40B4-BE49-F238E27FC236}">
                    <a16:creationId xmlns:a16="http://schemas.microsoft.com/office/drawing/2014/main" xmlns="" id="{BD9BECF8-B4FC-478A-A16C-3B1B68F1164A}"/>
                  </a:ext>
                </a:extLst>
              </p:cNvPr>
              <p:cNvSpPr/>
              <p:nvPr/>
            </p:nvSpPr>
            <p:spPr>
              <a:xfrm>
                <a:off x="7624600"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9" name="Graphic 182">
                <a:extLst>
                  <a:ext uri="{FF2B5EF4-FFF2-40B4-BE49-F238E27FC236}">
                    <a16:creationId xmlns:a16="http://schemas.microsoft.com/office/drawing/2014/main" xmlns="" id="{BD9BECF8-B4FC-478A-A16C-3B1B68F1164A}"/>
                  </a:ext>
                </a:extLst>
              </p:cNvPr>
              <p:cNvSpPr/>
              <p:nvPr/>
            </p:nvSpPr>
            <p:spPr>
              <a:xfrm>
                <a:off x="7662700"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0" name="Graphic 182">
                <a:extLst>
                  <a:ext uri="{FF2B5EF4-FFF2-40B4-BE49-F238E27FC236}">
                    <a16:creationId xmlns:a16="http://schemas.microsoft.com/office/drawing/2014/main" xmlns="" id="{BD9BECF8-B4FC-478A-A16C-3B1B68F1164A}"/>
                  </a:ext>
                </a:extLst>
              </p:cNvPr>
              <p:cNvSpPr/>
              <p:nvPr/>
            </p:nvSpPr>
            <p:spPr>
              <a:xfrm>
                <a:off x="7757950" y="41100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1" name="Graphic 182">
                <a:extLst>
                  <a:ext uri="{FF2B5EF4-FFF2-40B4-BE49-F238E27FC236}">
                    <a16:creationId xmlns:a16="http://schemas.microsoft.com/office/drawing/2014/main" xmlns="" id="{BD9BECF8-B4FC-478A-A16C-3B1B68F1164A}"/>
                  </a:ext>
                </a:extLst>
              </p:cNvPr>
              <p:cNvSpPr/>
              <p:nvPr/>
            </p:nvSpPr>
            <p:spPr>
              <a:xfrm>
                <a:off x="7815100" y="4167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2" name="Graphic 182">
                <a:extLst>
                  <a:ext uri="{FF2B5EF4-FFF2-40B4-BE49-F238E27FC236}">
                    <a16:creationId xmlns:a16="http://schemas.microsoft.com/office/drawing/2014/main" xmlns="" id="{BD9BECF8-B4FC-478A-A16C-3B1B68F1164A}"/>
                  </a:ext>
                </a:extLst>
              </p:cNvPr>
              <p:cNvSpPr/>
              <p:nvPr/>
            </p:nvSpPr>
            <p:spPr>
              <a:xfrm>
                <a:off x="7853200" y="4167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3" name="Graphic 182">
                <a:extLst>
                  <a:ext uri="{FF2B5EF4-FFF2-40B4-BE49-F238E27FC236}">
                    <a16:creationId xmlns:a16="http://schemas.microsoft.com/office/drawing/2014/main" xmlns="" id="{BD9BECF8-B4FC-478A-A16C-3B1B68F1164A}"/>
                  </a:ext>
                </a:extLst>
              </p:cNvPr>
              <p:cNvSpPr/>
              <p:nvPr/>
            </p:nvSpPr>
            <p:spPr>
              <a:xfrm>
                <a:off x="7967500" y="4167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4" name="Graphic 182">
                <a:extLst>
                  <a:ext uri="{FF2B5EF4-FFF2-40B4-BE49-F238E27FC236}">
                    <a16:creationId xmlns:a16="http://schemas.microsoft.com/office/drawing/2014/main" xmlns="" id="{BD9BECF8-B4FC-478A-A16C-3B1B68F1164A}"/>
                  </a:ext>
                </a:extLst>
              </p:cNvPr>
              <p:cNvSpPr/>
              <p:nvPr/>
            </p:nvSpPr>
            <p:spPr>
              <a:xfrm>
                <a:off x="8005600" y="4167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5" name="Graphic 182">
                <a:extLst>
                  <a:ext uri="{FF2B5EF4-FFF2-40B4-BE49-F238E27FC236}">
                    <a16:creationId xmlns:a16="http://schemas.microsoft.com/office/drawing/2014/main" xmlns="" id="{BD9BECF8-B4FC-478A-A16C-3B1B68F1164A}"/>
                  </a:ext>
                </a:extLst>
              </p:cNvPr>
              <p:cNvSpPr/>
              <p:nvPr/>
            </p:nvSpPr>
            <p:spPr>
              <a:xfrm>
                <a:off x="8062750" y="4224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6" name="Graphic 182">
                <a:extLst>
                  <a:ext uri="{FF2B5EF4-FFF2-40B4-BE49-F238E27FC236}">
                    <a16:creationId xmlns:a16="http://schemas.microsoft.com/office/drawing/2014/main" xmlns="" id="{BD9BECF8-B4FC-478A-A16C-3B1B68F1164A}"/>
                  </a:ext>
                </a:extLst>
              </p:cNvPr>
              <p:cNvSpPr/>
              <p:nvPr/>
            </p:nvSpPr>
            <p:spPr>
              <a:xfrm>
                <a:off x="8272300" y="4224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7" name="Graphic 182">
                <a:extLst>
                  <a:ext uri="{FF2B5EF4-FFF2-40B4-BE49-F238E27FC236}">
                    <a16:creationId xmlns:a16="http://schemas.microsoft.com/office/drawing/2014/main" xmlns="" id="{BD9BECF8-B4FC-478A-A16C-3B1B68F1164A}"/>
                  </a:ext>
                </a:extLst>
              </p:cNvPr>
              <p:cNvSpPr/>
              <p:nvPr/>
            </p:nvSpPr>
            <p:spPr>
              <a:xfrm>
                <a:off x="8310400" y="4224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8" name="Graphic 182">
                <a:extLst>
                  <a:ext uri="{FF2B5EF4-FFF2-40B4-BE49-F238E27FC236}">
                    <a16:creationId xmlns:a16="http://schemas.microsoft.com/office/drawing/2014/main" xmlns="" id="{BD9BECF8-B4FC-478A-A16C-3B1B68F1164A}"/>
                  </a:ext>
                </a:extLst>
              </p:cNvPr>
              <p:cNvSpPr/>
              <p:nvPr/>
            </p:nvSpPr>
            <p:spPr>
              <a:xfrm>
                <a:off x="8367550" y="4224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9" name="Graphic 182">
                <a:extLst>
                  <a:ext uri="{FF2B5EF4-FFF2-40B4-BE49-F238E27FC236}">
                    <a16:creationId xmlns:a16="http://schemas.microsoft.com/office/drawing/2014/main" xmlns="" id="{BD9BECF8-B4FC-478A-A16C-3B1B68F1164A}"/>
                  </a:ext>
                </a:extLst>
              </p:cNvPr>
              <p:cNvSpPr/>
              <p:nvPr/>
            </p:nvSpPr>
            <p:spPr>
              <a:xfrm>
                <a:off x="8405650" y="4224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0" name="Graphic 182">
                <a:extLst>
                  <a:ext uri="{FF2B5EF4-FFF2-40B4-BE49-F238E27FC236}">
                    <a16:creationId xmlns:a16="http://schemas.microsoft.com/office/drawing/2014/main" xmlns="" id="{BD9BECF8-B4FC-478A-A16C-3B1B68F1164A}"/>
                  </a:ext>
                </a:extLst>
              </p:cNvPr>
              <p:cNvSpPr/>
              <p:nvPr/>
            </p:nvSpPr>
            <p:spPr>
              <a:xfrm>
                <a:off x="8443750" y="4224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1" name="Graphic 182">
                <a:extLst>
                  <a:ext uri="{FF2B5EF4-FFF2-40B4-BE49-F238E27FC236}">
                    <a16:creationId xmlns:a16="http://schemas.microsoft.com/office/drawing/2014/main" xmlns="" id="{BD9BECF8-B4FC-478A-A16C-3B1B68F1164A}"/>
                  </a:ext>
                </a:extLst>
              </p:cNvPr>
              <p:cNvSpPr/>
              <p:nvPr/>
            </p:nvSpPr>
            <p:spPr>
              <a:xfrm>
                <a:off x="8519949" y="4224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sp>
        <p:nvSpPr>
          <p:cNvPr id="238" name="TextBox 237">
            <a:extLst>
              <a:ext uri="{FF2B5EF4-FFF2-40B4-BE49-F238E27FC236}">
                <a16:creationId xmlns:a16="http://schemas.microsoft.com/office/drawing/2014/main" xmlns="" id="{D44A103D-5DD2-4CDF-8A4D-C67814F3EA19}"/>
              </a:ext>
            </a:extLst>
          </p:cNvPr>
          <p:cNvSpPr txBox="1"/>
          <p:nvPr/>
        </p:nvSpPr>
        <p:spPr>
          <a:xfrm>
            <a:off x="9312485" y="2911653"/>
            <a:ext cx="2393604" cy="523220"/>
          </a:xfrm>
          <a:prstGeom prst="rect">
            <a:avLst/>
          </a:prstGeom>
          <a:noFill/>
        </p:spPr>
        <p:txBody>
          <a:bodyPr wrap="none" rtlCol="0">
            <a:spAutoFit/>
          </a:bodyPr>
          <a:lstStyle/>
          <a:p>
            <a:r>
              <a:rPr lang="ja-JP" sz="1400" dirty="0">
                <a:solidFill>
                  <a:srgbClr val="4D4D4D"/>
                </a:solidFill>
              </a:rPr>
              <a:t>HR 0.56（95％CI 0.46、0.68）</a:t>
            </a:r>
          </a:p>
          <a:p>
            <a:r>
              <a:rPr lang="ja-JP" sz="1400" dirty="0">
                <a:solidFill>
                  <a:srgbClr val="4D4D4D"/>
                </a:solidFill>
              </a:rPr>
              <a:t>層化ログランクp &lt; 0.001</a:t>
            </a:r>
          </a:p>
        </p:txBody>
      </p:sp>
      <p:grpSp>
        <p:nvGrpSpPr>
          <p:cNvPr id="239" name="Group 238">
            <a:extLst>
              <a:ext uri="{FF2B5EF4-FFF2-40B4-BE49-F238E27FC236}">
                <a16:creationId xmlns:a16="http://schemas.microsoft.com/office/drawing/2014/main" xmlns="" id="{A2E68C1C-E8EB-4A96-9D5F-78D55486EA6B}"/>
              </a:ext>
            </a:extLst>
          </p:cNvPr>
          <p:cNvGrpSpPr/>
          <p:nvPr/>
        </p:nvGrpSpPr>
        <p:grpSpPr>
          <a:xfrm>
            <a:off x="6647564" y="2987220"/>
            <a:ext cx="5200298" cy="3212958"/>
            <a:chOff x="6645330" y="2987220"/>
            <a:chExt cx="4610143" cy="3212958"/>
          </a:xfrm>
        </p:grpSpPr>
        <p:grpSp>
          <p:nvGrpSpPr>
            <p:cNvPr id="240" name="Group 239">
              <a:extLst>
                <a:ext uri="{FF2B5EF4-FFF2-40B4-BE49-F238E27FC236}">
                  <a16:creationId xmlns:a16="http://schemas.microsoft.com/office/drawing/2014/main" xmlns="" id="{11934A46-A62B-43DC-AC6C-5D311BE944A0}"/>
                </a:ext>
              </a:extLst>
            </p:cNvPr>
            <p:cNvGrpSpPr/>
            <p:nvPr/>
          </p:nvGrpSpPr>
          <p:grpSpPr>
            <a:xfrm>
              <a:off x="6645330" y="2987220"/>
              <a:ext cx="696267" cy="2099076"/>
              <a:chOff x="1288088" y="1201593"/>
              <a:chExt cx="696267" cy="2976064"/>
            </a:xfrm>
          </p:grpSpPr>
          <p:sp>
            <p:nvSpPr>
              <p:cNvPr id="294" name="Line 6">
                <a:extLst>
                  <a:ext uri="{FF2B5EF4-FFF2-40B4-BE49-F238E27FC236}">
                    <a16:creationId xmlns:a16="http://schemas.microsoft.com/office/drawing/2014/main" xmlns="" id="{620945F0-A3B2-472C-9BEB-A95C4BD37E60}"/>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95" name="Line 7">
                <a:extLst>
                  <a:ext uri="{FF2B5EF4-FFF2-40B4-BE49-F238E27FC236}">
                    <a16:creationId xmlns:a16="http://schemas.microsoft.com/office/drawing/2014/main" xmlns="" id="{07B63940-1E84-4886-A8DC-D9BD9D7A8CB2}"/>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96" name="Line 8">
                <a:extLst>
                  <a:ext uri="{FF2B5EF4-FFF2-40B4-BE49-F238E27FC236}">
                    <a16:creationId xmlns:a16="http://schemas.microsoft.com/office/drawing/2014/main" xmlns="" id="{8D1659DB-C369-47D5-9796-0BB094A75807}"/>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97" name="Line 9">
                <a:extLst>
                  <a:ext uri="{FF2B5EF4-FFF2-40B4-BE49-F238E27FC236}">
                    <a16:creationId xmlns:a16="http://schemas.microsoft.com/office/drawing/2014/main" xmlns="" id="{F52E7255-D209-4D7E-8704-61898FA4F245}"/>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98" name="Line 10">
                <a:extLst>
                  <a:ext uri="{FF2B5EF4-FFF2-40B4-BE49-F238E27FC236}">
                    <a16:creationId xmlns:a16="http://schemas.microsoft.com/office/drawing/2014/main" xmlns="" id="{7609FCA7-CD64-49E5-AED5-CDD76EA052B5}"/>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99" name="Line 11">
                <a:extLst>
                  <a:ext uri="{FF2B5EF4-FFF2-40B4-BE49-F238E27FC236}">
                    <a16:creationId xmlns:a16="http://schemas.microsoft.com/office/drawing/2014/main" xmlns="" id="{1B7F105D-8CF9-40DD-B45B-A92686784FB0}"/>
                  </a:ext>
                </a:extLst>
              </p:cNvPr>
              <p:cNvSpPr>
                <a:spLocks noChangeShapeType="1"/>
              </p:cNvSpPr>
              <p:nvPr/>
            </p:nvSpPr>
            <p:spPr bwMode="auto">
              <a:xfrm>
                <a:off x="1898121" y="396123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00" name="TextBox 299">
                <a:extLst>
                  <a:ext uri="{FF2B5EF4-FFF2-40B4-BE49-F238E27FC236}">
                    <a16:creationId xmlns:a16="http://schemas.microsoft.com/office/drawing/2014/main" xmlns="" id="{EF5C88B2-134C-447A-9274-6D409496DD98}"/>
                  </a:ext>
                </a:extLst>
              </p:cNvPr>
              <p:cNvSpPr txBox="1"/>
              <p:nvPr/>
            </p:nvSpPr>
            <p:spPr>
              <a:xfrm rot="16200000">
                <a:off x="861784" y="2553998"/>
                <a:ext cx="1125457" cy="272849"/>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PFS、%</a:t>
                </a:r>
              </a:p>
            </p:txBody>
          </p:sp>
          <p:sp>
            <p:nvSpPr>
              <p:cNvPr id="301" name="TextBox 300">
                <a:extLst>
                  <a:ext uri="{FF2B5EF4-FFF2-40B4-BE49-F238E27FC236}">
                    <a16:creationId xmlns:a16="http://schemas.microsoft.com/office/drawing/2014/main" xmlns="" id="{3EB576A0-0B6D-4156-A33E-A37F76A81AFC}"/>
                  </a:ext>
                </a:extLst>
              </p:cNvPr>
              <p:cNvSpPr txBox="1"/>
              <p:nvPr/>
            </p:nvSpPr>
            <p:spPr>
              <a:xfrm>
                <a:off x="1459939" y="1201593"/>
                <a:ext cx="482824" cy="436365"/>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100</a:t>
                </a:r>
              </a:p>
            </p:txBody>
          </p:sp>
          <p:sp>
            <p:nvSpPr>
              <p:cNvPr id="302" name="TextBox 301">
                <a:extLst>
                  <a:ext uri="{FF2B5EF4-FFF2-40B4-BE49-F238E27FC236}">
                    <a16:creationId xmlns:a16="http://schemas.microsoft.com/office/drawing/2014/main" xmlns="" id="{A67590F2-0902-4643-AD30-A267207322D2}"/>
                  </a:ext>
                </a:extLst>
              </p:cNvPr>
              <p:cNvSpPr txBox="1"/>
              <p:nvPr/>
            </p:nvSpPr>
            <p:spPr>
              <a:xfrm>
                <a:off x="1559325" y="1725731"/>
                <a:ext cx="383438" cy="436365"/>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80</a:t>
                </a:r>
              </a:p>
            </p:txBody>
          </p:sp>
          <p:sp>
            <p:nvSpPr>
              <p:cNvPr id="303" name="TextBox 302">
                <a:extLst>
                  <a:ext uri="{FF2B5EF4-FFF2-40B4-BE49-F238E27FC236}">
                    <a16:creationId xmlns:a16="http://schemas.microsoft.com/office/drawing/2014/main" xmlns="" id="{C107825B-5629-47F0-876F-4CE198146D17}"/>
                  </a:ext>
                </a:extLst>
              </p:cNvPr>
              <p:cNvSpPr txBox="1"/>
              <p:nvPr/>
            </p:nvSpPr>
            <p:spPr>
              <a:xfrm>
                <a:off x="1559325" y="2224263"/>
                <a:ext cx="383438" cy="436365"/>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60</a:t>
                </a:r>
              </a:p>
            </p:txBody>
          </p:sp>
          <p:sp>
            <p:nvSpPr>
              <p:cNvPr id="304" name="TextBox 303">
                <a:extLst>
                  <a:ext uri="{FF2B5EF4-FFF2-40B4-BE49-F238E27FC236}">
                    <a16:creationId xmlns:a16="http://schemas.microsoft.com/office/drawing/2014/main" xmlns="" id="{99C86845-1AEB-47EE-906D-19D21307469F}"/>
                  </a:ext>
                </a:extLst>
              </p:cNvPr>
              <p:cNvSpPr txBox="1"/>
              <p:nvPr/>
            </p:nvSpPr>
            <p:spPr>
              <a:xfrm>
                <a:off x="1559325" y="2738916"/>
                <a:ext cx="383438" cy="436365"/>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40</a:t>
                </a:r>
              </a:p>
            </p:txBody>
          </p:sp>
          <p:sp>
            <p:nvSpPr>
              <p:cNvPr id="305" name="TextBox 304">
                <a:extLst>
                  <a:ext uri="{FF2B5EF4-FFF2-40B4-BE49-F238E27FC236}">
                    <a16:creationId xmlns:a16="http://schemas.microsoft.com/office/drawing/2014/main" xmlns="" id="{A348305A-09DD-4F88-8D85-027F2EA34809}"/>
                  </a:ext>
                </a:extLst>
              </p:cNvPr>
              <p:cNvSpPr txBox="1"/>
              <p:nvPr/>
            </p:nvSpPr>
            <p:spPr>
              <a:xfrm>
                <a:off x="1559325" y="3242819"/>
                <a:ext cx="383438" cy="436365"/>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20</a:t>
                </a:r>
              </a:p>
            </p:txBody>
          </p:sp>
          <p:sp>
            <p:nvSpPr>
              <p:cNvPr id="306" name="TextBox 305">
                <a:extLst>
                  <a:ext uri="{FF2B5EF4-FFF2-40B4-BE49-F238E27FC236}">
                    <a16:creationId xmlns:a16="http://schemas.microsoft.com/office/drawing/2014/main" xmlns="" id="{F3766C4E-1C08-40A7-9A35-369A3364E5B6}"/>
                  </a:ext>
                </a:extLst>
              </p:cNvPr>
              <p:cNvSpPr txBox="1"/>
              <p:nvPr/>
            </p:nvSpPr>
            <p:spPr>
              <a:xfrm>
                <a:off x="1658719" y="3741292"/>
                <a:ext cx="284052" cy="436365"/>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grpSp>
        <p:sp>
          <p:nvSpPr>
            <p:cNvPr id="241" name="Freeform 21">
              <a:extLst>
                <a:ext uri="{FF2B5EF4-FFF2-40B4-BE49-F238E27FC236}">
                  <a16:creationId xmlns:a16="http://schemas.microsoft.com/office/drawing/2014/main" xmlns="" id="{6E3B6247-86FC-4B6C-AC9B-53D548B550A3}"/>
                </a:ext>
              </a:extLst>
            </p:cNvPr>
            <p:cNvSpPr>
              <a:spLocks/>
            </p:cNvSpPr>
            <p:nvPr/>
          </p:nvSpPr>
          <p:spPr bwMode="auto">
            <a:xfrm>
              <a:off x="7345322" y="3153508"/>
              <a:ext cx="3796207" cy="178044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42" name="Group 241">
              <a:extLst>
                <a:ext uri="{FF2B5EF4-FFF2-40B4-BE49-F238E27FC236}">
                  <a16:creationId xmlns:a16="http://schemas.microsoft.com/office/drawing/2014/main" xmlns="" id="{1123BDAB-2757-4D57-8249-D0D1582FBC40}"/>
                </a:ext>
              </a:extLst>
            </p:cNvPr>
            <p:cNvGrpSpPr/>
            <p:nvPr/>
          </p:nvGrpSpPr>
          <p:grpSpPr>
            <a:xfrm>
              <a:off x="7264500" y="4924664"/>
              <a:ext cx="3990973" cy="367767"/>
              <a:chOff x="1543356" y="4763556"/>
              <a:chExt cx="4333107" cy="367767"/>
            </a:xfrm>
          </p:grpSpPr>
          <p:sp>
            <p:nvSpPr>
              <p:cNvPr id="270" name="Line 21">
                <a:extLst>
                  <a:ext uri="{FF2B5EF4-FFF2-40B4-BE49-F238E27FC236}">
                    <a16:creationId xmlns:a16="http://schemas.microsoft.com/office/drawing/2014/main" xmlns="" id="{970DBCE6-6DF1-4409-B4F9-B457A05F2F77}"/>
                  </a:ext>
                </a:extLst>
              </p:cNvPr>
              <p:cNvSpPr>
                <a:spLocks noChangeShapeType="1"/>
              </p:cNvSpPr>
              <p:nvPr/>
            </p:nvSpPr>
            <p:spPr bwMode="auto">
              <a:xfrm>
                <a:off x="574383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1" name="TextBox 270">
                <a:extLst>
                  <a:ext uri="{FF2B5EF4-FFF2-40B4-BE49-F238E27FC236}">
                    <a16:creationId xmlns:a16="http://schemas.microsoft.com/office/drawing/2014/main" xmlns="" id="{94F0DB94-3FEC-4001-93F9-4196E79E84C6}"/>
                  </a:ext>
                </a:extLst>
              </p:cNvPr>
              <p:cNvSpPr txBox="1"/>
              <p:nvPr/>
            </p:nvSpPr>
            <p:spPr>
              <a:xfrm>
                <a:off x="5604988"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22</a:t>
                </a:r>
              </a:p>
            </p:txBody>
          </p:sp>
          <p:sp>
            <p:nvSpPr>
              <p:cNvPr id="272" name="Line 21">
                <a:extLst>
                  <a:ext uri="{FF2B5EF4-FFF2-40B4-BE49-F238E27FC236}">
                    <a16:creationId xmlns:a16="http://schemas.microsoft.com/office/drawing/2014/main" xmlns="" id="{21B65191-0F01-4231-8D0C-AE691D68247B}"/>
                  </a:ext>
                </a:extLst>
              </p:cNvPr>
              <p:cNvSpPr>
                <a:spLocks noChangeShapeType="1"/>
              </p:cNvSpPr>
              <p:nvPr/>
            </p:nvSpPr>
            <p:spPr bwMode="auto">
              <a:xfrm>
                <a:off x="536820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3" name="TextBox 272">
                <a:extLst>
                  <a:ext uri="{FF2B5EF4-FFF2-40B4-BE49-F238E27FC236}">
                    <a16:creationId xmlns:a16="http://schemas.microsoft.com/office/drawing/2014/main" xmlns="" id="{7697A9D9-E53D-49B5-882B-4F42F84348E7}"/>
                  </a:ext>
                </a:extLst>
              </p:cNvPr>
              <p:cNvSpPr txBox="1"/>
              <p:nvPr/>
            </p:nvSpPr>
            <p:spPr>
              <a:xfrm>
                <a:off x="5229351"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20</a:t>
                </a:r>
              </a:p>
            </p:txBody>
          </p:sp>
          <p:sp>
            <p:nvSpPr>
              <p:cNvPr id="274" name="Line 21">
                <a:extLst>
                  <a:ext uri="{FF2B5EF4-FFF2-40B4-BE49-F238E27FC236}">
                    <a16:creationId xmlns:a16="http://schemas.microsoft.com/office/drawing/2014/main" xmlns="" id="{FB492919-766B-468E-8273-82523473C445}"/>
                  </a:ext>
                </a:extLst>
              </p:cNvPr>
              <p:cNvSpPr>
                <a:spLocks noChangeShapeType="1"/>
              </p:cNvSpPr>
              <p:nvPr/>
            </p:nvSpPr>
            <p:spPr bwMode="auto">
              <a:xfrm>
                <a:off x="4992563"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5" name="TextBox 274">
                <a:extLst>
                  <a:ext uri="{FF2B5EF4-FFF2-40B4-BE49-F238E27FC236}">
                    <a16:creationId xmlns:a16="http://schemas.microsoft.com/office/drawing/2014/main" xmlns="" id="{2652BE0B-6B9C-4AD3-867E-BD57ABFBA856}"/>
                  </a:ext>
                </a:extLst>
              </p:cNvPr>
              <p:cNvSpPr txBox="1"/>
              <p:nvPr/>
            </p:nvSpPr>
            <p:spPr>
              <a:xfrm>
                <a:off x="4853714"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276" name="Line 21">
                <a:extLst>
                  <a:ext uri="{FF2B5EF4-FFF2-40B4-BE49-F238E27FC236}">
                    <a16:creationId xmlns:a16="http://schemas.microsoft.com/office/drawing/2014/main" xmlns="" id="{6A7972EE-A135-456B-9D3A-9A049F56E508}"/>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7" name="TextBox 276">
                <a:extLst>
                  <a:ext uri="{FF2B5EF4-FFF2-40B4-BE49-F238E27FC236}">
                    <a16:creationId xmlns:a16="http://schemas.microsoft.com/office/drawing/2014/main" xmlns="" id="{8F9FA7FD-5423-4195-B2B3-E34AAB52BF34}"/>
                  </a:ext>
                </a:extLst>
              </p:cNvPr>
              <p:cNvSpPr txBox="1"/>
              <p:nvPr/>
            </p:nvSpPr>
            <p:spPr>
              <a:xfrm>
                <a:off x="4478077"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16</a:t>
                </a:r>
              </a:p>
            </p:txBody>
          </p:sp>
          <p:sp>
            <p:nvSpPr>
              <p:cNvPr id="278" name="Line 21">
                <a:extLst>
                  <a:ext uri="{FF2B5EF4-FFF2-40B4-BE49-F238E27FC236}">
                    <a16:creationId xmlns:a16="http://schemas.microsoft.com/office/drawing/2014/main" xmlns="" id="{23B7FCD3-EBC7-4D22-BC1F-C3CB20798B0F}"/>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9" name="TextBox 278">
                <a:extLst>
                  <a:ext uri="{FF2B5EF4-FFF2-40B4-BE49-F238E27FC236}">
                    <a16:creationId xmlns:a16="http://schemas.microsoft.com/office/drawing/2014/main" xmlns="" id="{3A119B3D-841E-44A1-8035-01A63EC60027}"/>
                  </a:ext>
                </a:extLst>
              </p:cNvPr>
              <p:cNvSpPr txBox="1"/>
              <p:nvPr/>
            </p:nvSpPr>
            <p:spPr>
              <a:xfrm>
                <a:off x="4102440"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14</a:t>
                </a:r>
              </a:p>
            </p:txBody>
          </p:sp>
          <p:sp>
            <p:nvSpPr>
              <p:cNvPr id="280" name="Line 21">
                <a:extLst>
                  <a:ext uri="{FF2B5EF4-FFF2-40B4-BE49-F238E27FC236}">
                    <a16:creationId xmlns:a16="http://schemas.microsoft.com/office/drawing/2014/main" xmlns="" id="{3978A43C-51B9-4FFA-8482-6384DA895F67}"/>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81" name="TextBox 280">
                <a:extLst>
                  <a:ext uri="{FF2B5EF4-FFF2-40B4-BE49-F238E27FC236}">
                    <a16:creationId xmlns:a16="http://schemas.microsoft.com/office/drawing/2014/main" xmlns="" id="{1E8C4DAF-F7F5-4DD4-8F15-F901509B050B}"/>
                  </a:ext>
                </a:extLst>
              </p:cNvPr>
              <p:cNvSpPr txBox="1"/>
              <p:nvPr/>
            </p:nvSpPr>
            <p:spPr>
              <a:xfrm>
                <a:off x="3726803"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282" name="Line 21">
                <a:extLst>
                  <a:ext uri="{FF2B5EF4-FFF2-40B4-BE49-F238E27FC236}">
                    <a16:creationId xmlns:a16="http://schemas.microsoft.com/office/drawing/2014/main" xmlns="" id="{00819BB4-94C8-4D1D-9A10-5420D692486E}"/>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83" name="TextBox 282">
                <a:extLst>
                  <a:ext uri="{FF2B5EF4-FFF2-40B4-BE49-F238E27FC236}">
                    <a16:creationId xmlns:a16="http://schemas.microsoft.com/office/drawing/2014/main" xmlns="" id="{C933AF28-C328-464E-B76E-465F26A7D101}"/>
                  </a:ext>
                </a:extLst>
              </p:cNvPr>
              <p:cNvSpPr txBox="1"/>
              <p:nvPr/>
            </p:nvSpPr>
            <p:spPr>
              <a:xfrm>
                <a:off x="3351166"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a:t>
                </a:r>
              </a:p>
            </p:txBody>
          </p:sp>
          <p:sp>
            <p:nvSpPr>
              <p:cNvPr id="284" name="Line 21">
                <a:extLst>
                  <a:ext uri="{FF2B5EF4-FFF2-40B4-BE49-F238E27FC236}">
                    <a16:creationId xmlns:a16="http://schemas.microsoft.com/office/drawing/2014/main" xmlns="" id="{2B90FC2D-82A8-411E-B89E-CF8DF8103E6F}"/>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85" name="TextBox 284">
                <a:extLst>
                  <a:ext uri="{FF2B5EF4-FFF2-40B4-BE49-F238E27FC236}">
                    <a16:creationId xmlns:a16="http://schemas.microsoft.com/office/drawing/2014/main" xmlns="" id="{01668914-BDF8-416E-A413-3808CDA6A246}"/>
                  </a:ext>
                </a:extLst>
              </p:cNvPr>
              <p:cNvSpPr txBox="1"/>
              <p:nvPr/>
            </p:nvSpPr>
            <p:spPr>
              <a:xfrm>
                <a:off x="3025222" y="484317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a:t>
                </a:r>
              </a:p>
            </p:txBody>
          </p:sp>
          <p:sp>
            <p:nvSpPr>
              <p:cNvPr id="286" name="Line 21">
                <a:extLst>
                  <a:ext uri="{FF2B5EF4-FFF2-40B4-BE49-F238E27FC236}">
                    <a16:creationId xmlns:a16="http://schemas.microsoft.com/office/drawing/2014/main" xmlns="" id="{47AF26A0-AAE8-482A-875A-A4BBE631CACE}"/>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87" name="TextBox 286">
                <a:extLst>
                  <a:ext uri="{FF2B5EF4-FFF2-40B4-BE49-F238E27FC236}">
                    <a16:creationId xmlns:a16="http://schemas.microsoft.com/office/drawing/2014/main" xmlns="" id="{4CBD49B8-4176-4C18-BC90-22020D0ED65F}"/>
                  </a:ext>
                </a:extLst>
              </p:cNvPr>
              <p:cNvSpPr txBox="1"/>
              <p:nvPr/>
            </p:nvSpPr>
            <p:spPr>
              <a:xfrm>
                <a:off x="2649585" y="484317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288" name="Line 21">
                <a:extLst>
                  <a:ext uri="{FF2B5EF4-FFF2-40B4-BE49-F238E27FC236}">
                    <a16:creationId xmlns:a16="http://schemas.microsoft.com/office/drawing/2014/main" xmlns="" id="{54EB1901-AE21-4F4A-8A63-2831CE149B45}"/>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89" name="TextBox 288">
                <a:extLst>
                  <a:ext uri="{FF2B5EF4-FFF2-40B4-BE49-F238E27FC236}">
                    <a16:creationId xmlns:a16="http://schemas.microsoft.com/office/drawing/2014/main" xmlns="" id="{DEE269A8-4938-4F26-B97E-22A1BADC1B47}"/>
                  </a:ext>
                </a:extLst>
              </p:cNvPr>
              <p:cNvSpPr txBox="1"/>
              <p:nvPr/>
            </p:nvSpPr>
            <p:spPr>
              <a:xfrm>
                <a:off x="2273948" y="484317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a:t>
                </a:r>
              </a:p>
            </p:txBody>
          </p:sp>
          <p:sp>
            <p:nvSpPr>
              <p:cNvPr id="290" name="Line 21">
                <a:extLst>
                  <a:ext uri="{FF2B5EF4-FFF2-40B4-BE49-F238E27FC236}">
                    <a16:creationId xmlns:a16="http://schemas.microsoft.com/office/drawing/2014/main" xmlns="" id="{83CCD20F-1DCF-404E-917E-FE6F5D3E532E}"/>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1" name="TextBox 290">
                <a:extLst>
                  <a:ext uri="{FF2B5EF4-FFF2-40B4-BE49-F238E27FC236}">
                    <a16:creationId xmlns:a16="http://schemas.microsoft.com/office/drawing/2014/main" xmlns="" id="{97D8013A-7FE5-4298-8FF9-B551143BBA54}"/>
                  </a:ext>
                </a:extLst>
              </p:cNvPr>
              <p:cNvSpPr txBox="1"/>
              <p:nvPr/>
            </p:nvSpPr>
            <p:spPr>
              <a:xfrm>
                <a:off x="1898311" y="484317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a:t>
                </a:r>
              </a:p>
            </p:txBody>
          </p:sp>
          <p:sp>
            <p:nvSpPr>
              <p:cNvPr id="292" name="Line 21">
                <a:extLst>
                  <a:ext uri="{FF2B5EF4-FFF2-40B4-BE49-F238E27FC236}">
                    <a16:creationId xmlns:a16="http://schemas.microsoft.com/office/drawing/2014/main" xmlns="" id="{E15E42D5-B06D-4F1B-8A50-80172AB6472B}"/>
                  </a:ext>
                </a:extLst>
              </p:cNvPr>
              <p:cNvSpPr>
                <a:spLocks noChangeShapeType="1"/>
              </p:cNvSpPr>
              <p:nvPr/>
            </p:nvSpPr>
            <p:spPr bwMode="auto">
              <a:xfrm>
                <a:off x="1632513" y="47635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3" name="TextBox 292">
                <a:extLst>
                  <a:ext uri="{FF2B5EF4-FFF2-40B4-BE49-F238E27FC236}">
                    <a16:creationId xmlns:a16="http://schemas.microsoft.com/office/drawing/2014/main" xmlns="" id="{47E5E37F-0113-4DFD-86C4-F17AECB6969A}"/>
                  </a:ext>
                </a:extLst>
              </p:cNvPr>
              <p:cNvSpPr txBox="1"/>
              <p:nvPr/>
            </p:nvSpPr>
            <p:spPr>
              <a:xfrm>
                <a:off x="1543356" y="484317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243" name="TextBox 242">
              <a:extLst>
                <a:ext uri="{FF2B5EF4-FFF2-40B4-BE49-F238E27FC236}">
                  <a16:creationId xmlns:a16="http://schemas.microsoft.com/office/drawing/2014/main" xmlns="" id="{00F80627-D733-4375-BDCF-7DE582354C8A}"/>
                </a:ext>
              </a:extLst>
            </p:cNvPr>
            <p:cNvSpPr txBox="1"/>
            <p:nvPr/>
          </p:nvSpPr>
          <p:spPr>
            <a:xfrm>
              <a:off x="8769211" y="5255825"/>
              <a:ext cx="1118451"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経過期間、月</a:t>
              </a:r>
            </a:p>
          </p:txBody>
        </p:sp>
        <p:grpSp>
          <p:nvGrpSpPr>
            <p:cNvPr id="244" name="Group 243">
              <a:extLst>
                <a:ext uri="{FF2B5EF4-FFF2-40B4-BE49-F238E27FC236}">
                  <a16:creationId xmlns:a16="http://schemas.microsoft.com/office/drawing/2014/main" xmlns="" id="{65384E35-86F5-44D2-A2CD-61401F410383}"/>
                </a:ext>
              </a:extLst>
            </p:cNvPr>
            <p:cNvGrpSpPr/>
            <p:nvPr/>
          </p:nvGrpSpPr>
          <p:grpSpPr>
            <a:xfrm>
              <a:off x="7139270" y="5501821"/>
              <a:ext cx="4077228" cy="288147"/>
              <a:chOff x="1761934" y="5757576"/>
              <a:chExt cx="4077228" cy="288147"/>
            </a:xfrm>
          </p:grpSpPr>
          <p:sp>
            <p:nvSpPr>
              <p:cNvPr id="258" name="TextBox 257">
                <a:extLst>
                  <a:ext uri="{FF2B5EF4-FFF2-40B4-BE49-F238E27FC236}">
                    <a16:creationId xmlns:a16="http://schemas.microsoft.com/office/drawing/2014/main" xmlns="" id="{C4F90D7F-D213-4B91-A4B6-5D0D1C0C275A}"/>
                  </a:ext>
                </a:extLst>
              </p:cNvPr>
              <p:cNvSpPr txBox="1"/>
              <p:nvPr/>
            </p:nvSpPr>
            <p:spPr>
              <a:xfrm>
                <a:off x="5667073" y="5757576"/>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259" name="TextBox 258">
                <a:extLst>
                  <a:ext uri="{FF2B5EF4-FFF2-40B4-BE49-F238E27FC236}">
                    <a16:creationId xmlns:a16="http://schemas.microsoft.com/office/drawing/2014/main" xmlns="" id="{D0B21947-AA9E-4B67-BBA2-A090C2466642}"/>
                  </a:ext>
                </a:extLst>
              </p:cNvPr>
              <p:cNvSpPr txBox="1"/>
              <p:nvPr/>
            </p:nvSpPr>
            <p:spPr>
              <a:xfrm>
                <a:off x="5330860" y="5757576"/>
                <a:ext cx="152560"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3</a:t>
                </a:r>
              </a:p>
            </p:txBody>
          </p:sp>
          <p:sp>
            <p:nvSpPr>
              <p:cNvPr id="260" name="TextBox 259">
                <a:extLst>
                  <a:ext uri="{FF2B5EF4-FFF2-40B4-BE49-F238E27FC236}">
                    <a16:creationId xmlns:a16="http://schemas.microsoft.com/office/drawing/2014/main" xmlns="" id="{E1A58700-6959-4CE4-AC8E-35EA724548EA}"/>
                  </a:ext>
                </a:extLst>
              </p:cNvPr>
              <p:cNvSpPr txBox="1"/>
              <p:nvPr/>
            </p:nvSpPr>
            <p:spPr>
              <a:xfrm>
                <a:off x="4984882" y="5757576"/>
                <a:ext cx="152560"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9</a:t>
                </a:r>
              </a:p>
            </p:txBody>
          </p:sp>
          <p:sp>
            <p:nvSpPr>
              <p:cNvPr id="261" name="TextBox 260">
                <a:extLst>
                  <a:ext uri="{FF2B5EF4-FFF2-40B4-BE49-F238E27FC236}">
                    <a16:creationId xmlns:a16="http://schemas.microsoft.com/office/drawing/2014/main" xmlns="" id="{5767DF98-E5F5-4ED3-A7D1-8E5252FEFB2D}"/>
                  </a:ext>
                </a:extLst>
              </p:cNvPr>
              <p:cNvSpPr txBox="1"/>
              <p:nvPr/>
            </p:nvSpPr>
            <p:spPr>
              <a:xfrm>
                <a:off x="4594852" y="5757576"/>
                <a:ext cx="240667"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19</a:t>
                </a:r>
              </a:p>
            </p:txBody>
          </p:sp>
          <p:sp>
            <p:nvSpPr>
              <p:cNvPr id="262" name="TextBox 261">
                <a:extLst>
                  <a:ext uri="{FF2B5EF4-FFF2-40B4-BE49-F238E27FC236}">
                    <a16:creationId xmlns:a16="http://schemas.microsoft.com/office/drawing/2014/main" xmlns="" id="{95077E5E-D1A0-4C99-8879-0AE951179C75}"/>
                  </a:ext>
                </a:extLst>
              </p:cNvPr>
              <p:cNvSpPr txBox="1"/>
              <p:nvPr/>
            </p:nvSpPr>
            <p:spPr>
              <a:xfrm>
                <a:off x="4248875" y="5757576"/>
                <a:ext cx="240667"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24</a:t>
                </a:r>
              </a:p>
            </p:txBody>
          </p:sp>
          <p:sp>
            <p:nvSpPr>
              <p:cNvPr id="263" name="TextBox 262">
                <a:extLst>
                  <a:ext uri="{FF2B5EF4-FFF2-40B4-BE49-F238E27FC236}">
                    <a16:creationId xmlns:a16="http://schemas.microsoft.com/office/drawing/2014/main" xmlns="" id="{B1828805-4ECD-4C17-92E6-90ACE4EE455E}"/>
                  </a:ext>
                </a:extLst>
              </p:cNvPr>
              <p:cNvSpPr txBox="1"/>
              <p:nvPr/>
            </p:nvSpPr>
            <p:spPr>
              <a:xfrm>
                <a:off x="3902898" y="5757576"/>
                <a:ext cx="240667"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42</a:t>
                </a:r>
              </a:p>
            </p:txBody>
          </p:sp>
          <p:sp>
            <p:nvSpPr>
              <p:cNvPr id="264" name="TextBox 263">
                <a:extLst>
                  <a:ext uri="{FF2B5EF4-FFF2-40B4-BE49-F238E27FC236}">
                    <a16:creationId xmlns:a16="http://schemas.microsoft.com/office/drawing/2014/main" xmlns="" id="{E707A0CB-8E08-44E2-8F1B-B5104B252D51}"/>
                  </a:ext>
                </a:extLst>
              </p:cNvPr>
              <p:cNvSpPr txBox="1"/>
              <p:nvPr/>
            </p:nvSpPr>
            <p:spPr>
              <a:xfrm>
                <a:off x="3556920" y="5757576"/>
                <a:ext cx="240667"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61</a:t>
                </a:r>
              </a:p>
            </p:txBody>
          </p:sp>
          <p:sp>
            <p:nvSpPr>
              <p:cNvPr id="265" name="TextBox 264">
                <a:extLst>
                  <a:ext uri="{FF2B5EF4-FFF2-40B4-BE49-F238E27FC236}">
                    <a16:creationId xmlns:a16="http://schemas.microsoft.com/office/drawing/2014/main" xmlns="" id="{7FB9DDB5-DC9D-40BA-A81B-4CCBCA5FDA43}"/>
                  </a:ext>
                </a:extLst>
              </p:cNvPr>
              <p:cNvSpPr txBox="1"/>
              <p:nvPr/>
            </p:nvSpPr>
            <p:spPr>
              <a:xfrm>
                <a:off x="3166889" y="5757576"/>
                <a:ext cx="3287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100</a:t>
                </a:r>
              </a:p>
            </p:txBody>
          </p:sp>
          <p:sp>
            <p:nvSpPr>
              <p:cNvPr id="266" name="TextBox 265">
                <a:extLst>
                  <a:ext uri="{FF2B5EF4-FFF2-40B4-BE49-F238E27FC236}">
                    <a16:creationId xmlns:a16="http://schemas.microsoft.com/office/drawing/2014/main" xmlns="" id="{52B44A2D-01CE-42E6-86CE-F0929F16CA4A}"/>
                  </a:ext>
                </a:extLst>
              </p:cNvPr>
              <p:cNvSpPr txBox="1"/>
              <p:nvPr/>
            </p:nvSpPr>
            <p:spPr>
              <a:xfrm>
                <a:off x="2820911" y="5757576"/>
                <a:ext cx="3287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142</a:t>
                </a:r>
              </a:p>
            </p:txBody>
          </p:sp>
          <p:sp>
            <p:nvSpPr>
              <p:cNvPr id="267" name="TextBox 266">
                <a:extLst>
                  <a:ext uri="{FF2B5EF4-FFF2-40B4-BE49-F238E27FC236}">
                    <a16:creationId xmlns:a16="http://schemas.microsoft.com/office/drawing/2014/main" xmlns="" id="{A51D57EC-14C0-4E18-9C96-8DB7F0DD16E4}"/>
                  </a:ext>
                </a:extLst>
              </p:cNvPr>
              <p:cNvSpPr txBox="1"/>
              <p:nvPr/>
            </p:nvSpPr>
            <p:spPr>
              <a:xfrm>
                <a:off x="2474934" y="5757576"/>
                <a:ext cx="3287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236</a:t>
                </a:r>
              </a:p>
            </p:txBody>
          </p:sp>
          <p:sp>
            <p:nvSpPr>
              <p:cNvPr id="268" name="TextBox 267">
                <a:extLst>
                  <a:ext uri="{FF2B5EF4-FFF2-40B4-BE49-F238E27FC236}">
                    <a16:creationId xmlns:a16="http://schemas.microsoft.com/office/drawing/2014/main" xmlns="" id="{E47206C9-7E3F-4312-A96C-204A8C340CEE}"/>
                  </a:ext>
                </a:extLst>
              </p:cNvPr>
              <p:cNvSpPr txBox="1"/>
              <p:nvPr/>
            </p:nvSpPr>
            <p:spPr>
              <a:xfrm>
                <a:off x="2128956" y="5757576"/>
                <a:ext cx="3287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263</a:t>
                </a:r>
              </a:p>
            </p:txBody>
          </p:sp>
          <p:sp>
            <p:nvSpPr>
              <p:cNvPr id="269" name="TextBox 268">
                <a:extLst>
                  <a:ext uri="{FF2B5EF4-FFF2-40B4-BE49-F238E27FC236}">
                    <a16:creationId xmlns:a16="http://schemas.microsoft.com/office/drawing/2014/main" xmlns="" id="{A9C3BBA2-8A0A-4CC5-8C7A-6AB60274084C}"/>
                  </a:ext>
                </a:extLst>
              </p:cNvPr>
              <p:cNvSpPr txBox="1"/>
              <p:nvPr/>
            </p:nvSpPr>
            <p:spPr>
              <a:xfrm>
                <a:off x="1761934" y="5757576"/>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298</a:t>
                </a:r>
              </a:p>
            </p:txBody>
          </p:sp>
        </p:grpSp>
        <p:grpSp>
          <p:nvGrpSpPr>
            <p:cNvPr id="245" name="Group 244">
              <a:extLst>
                <a:ext uri="{FF2B5EF4-FFF2-40B4-BE49-F238E27FC236}">
                  <a16:creationId xmlns:a16="http://schemas.microsoft.com/office/drawing/2014/main" xmlns="" id="{75241F2E-2937-4720-8922-C92F882667AE}"/>
                </a:ext>
              </a:extLst>
            </p:cNvPr>
            <p:cNvGrpSpPr/>
            <p:nvPr/>
          </p:nvGrpSpPr>
          <p:grpSpPr>
            <a:xfrm>
              <a:off x="7160313" y="5912031"/>
              <a:ext cx="4046421" cy="288147"/>
              <a:chOff x="1782977" y="5757576"/>
              <a:chExt cx="4046421" cy="288147"/>
            </a:xfrm>
          </p:grpSpPr>
          <p:sp>
            <p:nvSpPr>
              <p:cNvPr id="246" name="TextBox 245">
                <a:extLst>
                  <a:ext uri="{FF2B5EF4-FFF2-40B4-BE49-F238E27FC236}">
                    <a16:creationId xmlns:a16="http://schemas.microsoft.com/office/drawing/2014/main" xmlns="" id="{395B0C94-5D28-48BA-ABDA-BD1F5C3238E7}"/>
                  </a:ext>
                </a:extLst>
              </p:cNvPr>
              <p:cNvSpPr txBox="1"/>
              <p:nvPr/>
            </p:nvSpPr>
            <p:spPr>
              <a:xfrm>
                <a:off x="5676838" y="5757576"/>
                <a:ext cx="152560"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247" name="TextBox 246">
                <a:extLst>
                  <a:ext uri="{FF2B5EF4-FFF2-40B4-BE49-F238E27FC236}">
                    <a16:creationId xmlns:a16="http://schemas.microsoft.com/office/drawing/2014/main" xmlns="" id="{FF6A5FE2-3A3F-4680-83D1-14C22C087F98}"/>
                  </a:ext>
                </a:extLst>
              </p:cNvPr>
              <p:cNvSpPr txBox="1"/>
              <p:nvPr/>
            </p:nvSpPr>
            <p:spPr>
              <a:xfrm>
                <a:off x="5330859" y="5757576"/>
                <a:ext cx="15255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248" name="TextBox 247">
                <a:extLst>
                  <a:ext uri="{FF2B5EF4-FFF2-40B4-BE49-F238E27FC236}">
                    <a16:creationId xmlns:a16="http://schemas.microsoft.com/office/drawing/2014/main" xmlns="" id="{A64F8F9C-47FD-4F21-AF51-73A1F2E1B193}"/>
                  </a:ext>
                </a:extLst>
              </p:cNvPr>
              <p:cNvSpPr txBox="1"/>
              <p:nvPr/>
            </p:nvSpPr>
            <p:spPr>
              <a:xfrm>
                <a:off x="4984882" y="5757576"/>
                <a:ext cx="15255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249" name="TextBox 248">
                <a:extLst>
                  <a:ext uri="{FF2B5EF4-FFF2-40B4-BE49-F238E27FC236}">
                    <a16:creationId xmlns:a16="http://schemas.microsoft.com/office/drawing/2014/main" xmlns="" id="{0C46EDD1-9D68-4FAA-B5F6-B2816B3CA070}"/>
                  </a:ext>
                </a:extLst>
              </p:cNvPr>
              <p:cNvSpPr txBox="1"/>
              <p:nvPr/>
            </p:nvSpPr>
            <p:spPr>
              <a:xfrm>
                <a:off x="4638905" y="5757576"/>
                <a:ext cx="15255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a:t>
                </a:r>
              </a:p>
            </p:txBody>
          </p:sp>
          <p:sp>
            <p:nvSpPr>
              <p:cNvPr id="250" name="TextBox 249">
                <a:extLst>
                  <a:ext uri="{FF2B5EF4-FFF2-40B4-BE49-F238E27FC236}">
                    <a16:creationId xmlns:a16="http://schemas.microsoft.com/office/drawing/2014/main" xmlns="" id="{431D9694-8F8D-4FED-B09F-DEA5F90BF60A}"/>
                  </a:ext>
                </a:extLst>
              </p:cNvPr>
              <p:cNvSpPr txBox="1"/>
              <p:nvPr/>
            </p:nvSpPr>
            <p:spPr>
              <a:xfrm>
                <a:off x="4292927" y="5757576"/>
                <a:ext cx="15255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5</a:t>
                </a:r>
              </a:p>
            </p:txBody>
          </p:sp>
          <p:sp>
            <p:nvSpPr>
              <p:cNvPr id="251" name="TextBox 250">
                <a:extLst>
                  <a:ext uri="{FF2B5EF4-FFF2-40B4-BE49-F238E27FC236}">
                    <a16:creationId xmlns:a16="http://schemas.microsoft.com/office/drawing/2014/main" xmlns="" id="{4FB022DD-2D2E-4355-946E-9A680D574BAF}"/>
                  </a:ext>
                </a:extLst>
              </p:cNvPr>
              <p:cNvSpPr txBox="1"/>
              <p:nvPr/>
            </p:nvSpPr>
            <p:spPr>
              <a:xfrm>
                <a:off x="3946950" y="5757576"/>
                <a:ext cx="15255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8</a:t>
                </a:r>
              </a:p>
            </p:txBody>
          </p:sp>
          <p:sp>
            <p:nvSpPr>
              <p:cNvPr id="252" name="TextBox 251">
                <a:extLst>
                  <a:ext uri="{FF2B5EF4-FFF2-40B4-BE49-F238E27FC236}">
                    <a16:creationId xmlns:a16="http://schemas.microsoft.com/office/drawing/2014/main" xmlns="" id="{E3DE09AC-38B4-4606-9752-959D977FBD76}"/>
                  </a:ext>
                </a:extLst>
              </p:cNvPr>
              <p:cNvSpPr txBox="1"/>
              <p:nvPr/>
            </p:nvSpPr>
            <p:spPr>
              <a:xfrm>
                <a:off x="3556920" y="5757576"/>
                <a:ext cx="240667"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22</a:t>
                </a:r>
              </a:p>
            </p:txBody>
          </p:sp>
          <p:sp>
            <p:nvSpPr>
              <p:cNvPr id="253" name="TextBox 252">
                <a:extLst>
                  <a:ext uri="{FF2B5EF4-FFF2-40B4-BE49-F238E27FC236}">
                    <a16:creationId xmlns:a16="http://schemas.microsoft.com/office/drawing/2014/main" xmlns="" id="{9A7CA5D6-94F0-45F0-A2B8-89CA54E8332F}"/>
                  </a:ext>
                </a:extLst>
              </p:cNvPr>
              <p:cNvSpPr txBox="1"/>
              <p:nvPr/>
            </p:nvSpPr>
            <p:spPr>
              <a:xfrm>
                <a:off x="3210943" y="5757576"/>
                <a:ext cx="240667"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45</a:t>
                </a:r>
              </a:p>
            </p:txBody>
          </p:sp>
          <p:sp>
            <p:nvSpPr>
              <p:cNvPr id="254" name="TextBox 253">
                <a:extLst>
                  <a:ext uri="{FF2B5EF4-FFF2-40B4-BE49-F238E27FC236}">
                    <a16:creationId xmlns:a16="http://schemas.microsoft.com/office/drawing/2014/main" xmlns="" id="{0D5E9E33-ECB2-4A8F-B35C-BF996A8580E9}"/>
                  </a:ext>
                </a:extLst>
              </p:cNvPr>
              <p:cNvSpPr txBox="1"/>
              <p:nvPr/>
            </p:nvSpPr>
            <p:spPr>
              <a:xfrm>
                <a:off x="2864963" y="5757576"/>
                <a:ext cx="240667"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93</a:t>
                </a:r>
              </a:p>
            </p:txBody>
          </p:sp>
          <p:sp>
            <p:nvSpPr>
              <p:cNvPr id="255" name="TextBox 254">
                <a:extLst>
                  <a:ext uri="{FF2B5EF4-FFF2-40B4-BE49-F238E27FC236}">
                    <a16:creationId xmlns:a16="http://schemas.microsoft.com/office/drawing/2014/main" xmlns="" id="{226A643F-BBA4-428B-AA83-2F6C53E860DC}"/>
                  </a:ext>
                </a:extLst>
              </p:cNvPr>
              <p:cNvSpPr txBox="1"/>
              <p:nvPr/>
            </p:nvSpPr>
            <p:spPr>
              <a:xfrm>
                <a:off x="2474933" y="5757576"/>
                <a:ext cx="3287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196</a:t>
                </a:r>
              </a:p>
            </p:txBody>
          </p:sp>
          <p:sp>
            <p:nvSpPr>
              <p:cNvPr id="256" name="TextBox 255">
                <a:extLst>
                  <a:ext uri="{FF2B5EF4-FFF2-40B4-BE49-F238E27FC236}">
                    <a16:creationId xmlns:a16="http://schemas.microsoft.com/office/drawing/2014/main" xmlns="" id="{DD9B6F9A-1F6E-404D-809C-01A9F6D65BEC}"/>
                  </a:ext>
                </a:extLst>
              </p:cNvPr>
              <p:cNvSpPr txBox="1"/>
              <p:nvPr/>
            </p:nvSpPr>
            <p:spPr>
              <a:xfrm>
                <a:off x="2128955" y="5757576"/>
                <a:ext cx="3287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243</a:t>
                </a:r>
              </a:p>
            </p:txBody>
          </p:sp>
          <p:sp>
            <p:nvSpPr>
              <p:cNvPr id="257" name="TextBox 256">
                <a:extLst>
                  <a:ext uri="{FF2B5EF4-FFF2-40B4-BE49-F238E27FC236}">
                    <a16:creationId xmlns:a16="http://schemas.microsoft.com/office/drawing/2014/main" xmlns="" id="{EC1A944E-4D40-4ADA-A379-BE924A0172BC}"/>
                  </a:ext>
                </a:extLst>
              </p:cNvPr>
              <p:cNvSpPr txBox="1"/>
              <p:nvPr/>
            </p:nvSpPr>
            <p:spPr>
              <a:xfrm>
                <a:off x="1782977" y="5757576"/>
                <a:ext cx="3287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298</a:t>
                </a:r>
              </a:p>
            </p:txBody>
          </p:sp>
        </p:grpSp>
      </p:grpSp>
      <p:graphicFrame>
        <p:nvGraphicFramePr>
          <p:cNvPr id="307" name="Table 10">
            <a:extLst>
              <a:ext uri="{FF2B5EF4-FFF2-40B4-BE49-F238E27FC236}">
                <a16:creationId xmlns:a16="http://schemas.microsoft.com/office/drawing/2014/main" xmlns="" id="{5421C3FD-3725-49B6-92C0-4914B2985972}"/>
              </a:ext>
            </a:extLst>
          </p:cNvPr>
          <p:cNvGraphicFramePr>
            <a:graphicFrameLocks noGrp="1"/>
          </p:cNvGraphicFramePr>
          <p:nvPr>
            <p:extLst>
              <p:ext uri="{D42A27DB-BD31-4B8C-83A1-F6EECF244321}">
                <p14:modId xmlns:p14="http://schemas.microsoft.com/office/powerpoint/2010/main" xmlns="" val="3856716204"/>
              </p:ext>
            </p:extLst>
          </p:nvPr>
        </p:nvGraphicFramePr>
        <p:xfrm>
          <a:off x="7775013" y="2021145"/>
          <a:ext cx="4034400" cy="886560"/>
        </p:xfrm>
        <a:graphic>
          <a:graphicData uri="http://schemas.openxmlformats.org/drawingml/2006/table">
            <a:tbl>
              <a:tblPr firstRow="1" bandRow="1">
                <a:tableStyleId>{5C22544A-7EE6-4342-B048-85BDC9FD1C3A}</a:tableStyleId>
              </a:tblPr>
              <a:tblGrid>
                <a:gridCol w="1450090">
                  <a:extLst>
                    <a:ext uri="{9D8B030D-6E8A-4147-A177-3AD203B41FA5}">
                      <a16:colId xmlns:a16="http://schemas.microsoft.com/office/drawing/2014/main" xmlns="" val="3885802908"/>
                    </a:ext>
                  </a:extLst>
                </a:gridCol>
                <a:gridCol w="1358550">
                  <a:extLst>
                    <a:ext uri="{9D8B030D-6E8A-4147-A177-3AD203B41FA5}">
                      <a16:colId xmlns:a16="http://schemas.microsoft.com/office/drawing/2014/main" xmlns="" val="963045113"/>
                    </a:ext>
                  </a:extLst>
                </a:gridCol>
                <a:gridCol w="1225760">
                  <a:extLst>
                    <a:ext uri="{9D8B030D-6E8A-4147-A177-3AD203B41FA5}">
                      <a16:colId xmlns:a16="http://schemas.microsoft.com/office/drawing/2014/main" xmlns="" val="785709914"/>
                    </a:ext>
                  </a:extLst>
                </a:gridCol>
              </a:tblGrid>
              <a:tr h="370840">
                <a:tc>
                  <a:txBody>
                    <a:bodyPr/>
                    <a:lstStyle/>
                    <a:p>
                      <a:pPr algn="l" rtl="0"/>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カムレリズマブ-化学療法（n = 298）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プラセボ‐化学療法（n = 298）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20726896"/>
                  </a:ext>
                </a:extLst>
              </a:tr>
              <a:tr h="200693">
                <a:tc>
                  <a:txBody>
                    <a:bodyPr/>
                    <a:lstStyle/>
                    <a:p>
                      <a:pPr algn="l"/>
                      <a:r>
                        <a:rPr lang="ja-JP" sz="1000">
                          <a:solidFill>
                            <a:schemeClr val="tx1"/>
                          </a:solidFill>
                        </a:rPr>
                        <a:t>事象、n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199（66.8）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229（76.8）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84383102"/>
                  </a:ext>
                </a:extLst>
              </a:tr>
              <a:tr h="212413">
                <a:tc>
                  <a:txBody>
                    <a:bodyPr/>
                    <a:lstStyle/>
                    <a:p>
                      <a:pPr algn="l"/>
                      <a:r>
                        <a:rPr lang="ja-JP" sz="1000">
                          <a:solidFill>
                            <a:schemeClr val="tx1"/>
                          </a:solidFill>
                        </a:rPr>
                        <a:t>mPFS、mo（95％CI）</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chemeClr val="tx1"/>
                          </a:solidFill>
                        </a:rPr>
                        <a:t>6.9（5.8、7.4）</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dirty="0">
                          <a:solidFill>
                            <a:schemeClr val="tx1"/>
                          </a:solidFill>
                        </a:rPr>
                        <a:t>5.6（5.5、5.7）</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64225410"/>
                  </a:ext>
                </a:extLst>
              </a:tr>
            </a:tbl>
          </a:graphicData>
        </a:graphic>
      </p:graphicFrame>
      <p:grpSp>
        <p:nvGrpSpPr>
          <p:cNvPr id="308" name="Group 307">
            <a:extLst>
              <a:ext uri="{FF2B5EF4-FFF2-40B4-BE49-F238E27FC236}">
                <a16:creationId xmlns:a16="http://schemas.microsoft.com/office/drawing/2014/main" xmlns="" id="{EF8F9E0F-9495-418E-94C6-2012BD7A938D}"/>
              </a:ext>
            </a:extLst>
          </p:cNvPr>
          <p:cNvGrpSpPr/>
          <p:nvPr/>
        </p:nvGrpSpPr>
        <p:grpSpPr>
          <a:xfrm>
            <a:off x="7481358" y="3118379"/>
            <a:ext cx="4084109" cy="1538288"/>
            <a:chOff x="3590925" y="2462212"/>
            <a:chExt cx="5008740" cy="1937860"/>
          </a:xfrm>
        </p:grpSpPr>
        <p:sp>
          <p:nvSpPr>
            <p:cNvPr id="309" name="Graphic 494">
              <a:extLst>
                <a:ext uri="{FF2B5EF4-FFF2-40B4-BE49-F238E27FC236}">
                  <a16:creationId xmlns:a16="http://schemas.microsoft.com/office/drawing/2014/main" xmlns="" id="{76A1E60D-C91E-4FD3-AFEE-D533B3874BB0}"/>
                </a:ext>
              </a:extLst>
            </p:cNvPr>
            <p:cNvSpPr/>
            <p:nvPr/>
          </p:nvSpPr>
          <p:spPr>
            <a:xfrm>
              <a:off x="3590925" y="2506210"/>
              <a:ext cx="5008740" cy="1861706"/>
            </a:xfrm>
            <a:custGeom>
              <a:avLst/>
              <a:gdLst>
                <a:gd name="connsiteX0" fmla="*/ 5008740 w 5008740"/>
                <a:gd name="connsiteY0" fmla="*/ 1861706 h 1861706"/>
                <a:gd name="connsiteX1" fmla="*/ 4378252 w 5008740"/>
                <a:gd name="connsiteY1" fmla="*/ 1861706 h 1861706"/>
                <a:gd name="connsiteX2" fmla="*/ 4378252 w 5008740"/>
                <a:gd name="connsiteY2" fmla="*/ 1810290 h 1861706"/>
                <a:gd name="connsiteX3" fmla="*/ 3874942 w 5008740"/>
                <a:gd name="connsiteY3" fmla="*/ 1810290 h 1861706"/>
                <a:gd name="connsiteX4" fmla="*/ 3874942 w 5008740"/>
                <a:gd name="connsiteY4" fmla="*/ 1777820 h 1861706"/>
                <a:gd name="connsiteX5" fmla="*/ 3850586 w 5008740"/>
                <a:gd name="connsiteY5" fmla="*/ 1777820 h 1861706"/>
                <a:gd name="connsiteX6" fmla="*/ 3850586 w 5008740"/>
                <a:gd name="connsiteY6" fmla="*/ 1748054 h 1861706"/>
                <a:gd name="connsiteX7" fmla="*/ 3574580 w 5008740"/>
                <a:gd name="connsiteY7" fmla="*/ 1748054 h 1861706"/>
                <a:gd name="connsiteX8" fmla="*/ 3574580 w 5008740"/>
                <a:gd name="connsiteY8" fmla="*/ 1726404 h 1861706"/>
                <a:gd name="connsiteX9" fmla="*/ 3203867 w 5008740"/>
                <a:gd name="connsiteY9" fmla="*/ 1726404 h 1861706"/>
                <a:gd name="connsiteX10" fmla="*/ 3203867 w 5008740"/>
                <a:gd name="connsiteY10" fmla="*/ 1702048 h 1861706"/>
                <a:gd name="connsiteX11" fmla="*/ 3171396 w 5008740"/>
                <a:gd name="connsiteY11" fmla="*/ 1702048 h 1861706"/>
                <a:gd name="connsiteX12" fmla="*/ 3171396 w 5008740"/>
                <a:gd name="connsiteY12" fmla="*/ 1677702 h 1861706"/>
                <a:gd name="connsiteX13" fmla="*/ 3027979 w 5008740"/>
                <a:gd name="connsiteY13" fmla="*/ 1677702 h 1861706"/>
                <a:gd name="connsiteX14" fmla="*/ 3027979 w 5008740"/>
                <a:gd name="connsiteY14" fmla="*/ 1656052 h 1861706"/>
                <a:gd name="connsiteX15" fmla="*/ 2754678 w 5008740"/>
                <a:gd name="connsiteY15" fmla="*/ 1656052 h 1861706"/>
                <a:gd name="connsiteX16" fmla="*/ 2754678 w 5008740"/>
                <a:gd name="connsiteY16" fmla="*/ 1620876 h 1861706"/>
                <a:gd name="connsiteX17" fmla="*/ 2605849 w 5008740"/>
                <a:gd name="connsiteY17" fmla="*/ 1620876 h 1861706"/>
                <a:gd name="connsiteX18" fmla="*/ 2605849 w 5008740"/>
                <a:gd name="connsiteY18" fmla="*/ 1601931 h 1861706"/>
                <a:gd name="connsiteX19" fmla="*/ 2546318 w 5008740"/>
                <a:gd name="connsiteY19" fmla="*/ 1601931 h 1861706"/>
                <a:gd name="connsiteX20" fmla="*/ 2546318 w 5008740"/>
                <a:gd name="connsiteY20" fmla="*/ 1569460 h 1861706"/>
                <a:gd name="connsiteX21" fmla="*/ 2405606 w 5008740"/>
                <a:gd name="connsiteY21" fmla="*/ 1569460 h 1861706"/>
                <a:gd name="connsiteX22" fmla="*/ 2405606 w 5008740"/>
                <a:gd name="connsiteY22" fmla="*/ 1545105 h 1861706"/>
                <a:gd name="connsiteX23" fmla="*/ 2305479 w 5008740"/>
                <a:gd name="connsiteY23" fmla="*/ 1545105 h 1861706"/>
                <a:gd name="connsiteX24" fmla="*/ 2305479 w 5008740"/>
                <a:gd name="connsiteY24" fmla="*/ 1515339 h 1861706"/>
                <a:gd name="connsiteX25" fmla="*/ 2283838 w 5008740"/>
                <a:gd name="connsiteY25" fmla="*/ 1515339 h 1861706"/>
                <a:gd name="connsiteX26" fmla="*/ 2283838 w 5008740"/>
                <a:gd name="connsiteY26" fmla="*/ 1488279 h 1861706"/>
                <a:gd name="connsiteX27" fmla="*/ 2243242 w 5008740"/>
                <a:gd name="connsiteY27" fmla="*/ 1488279 h 1861706"/>
                <a:gd name="connsiteX28" fmla="*/ 2243242 w 5008740"/>
                <a:gd name="connsiteY28" fmla="*/ 1455808 h 1861706"/>
                <a:gd name="connsiteX29" fmla="*/ 2005117 w 5008740"/>
                <a:gd name="connsiteY29" fmla="*/ 1455808 h 1861706"/>
                <a:gd name="connsiteX30" fmla="*/ 2005117 w 5008740"/>
                <a:gd name="connsiteY30" fmla="*/ 1423337 h 1861706"/>
                <a:gd name="connsiteX31" fmla="*/ 1937471 w 5008740"/>
                <a:gd name="connsiteY31" fmla="*/ 1423337 h 1861706"/>
                <a:gd name="connsiteX32" fmla="*/ 1937471 w 5008740"/>
                <a:gd name="connsiteY32" fmla="*/ 1358396 h 1861706"/>
                <a:gd name="connsiteX33" fmla="*/ 1902295 w 5008740"/>
                <a:gd name="connsiteY33" fmla="*/ 1358396 h 1861706"/>
                <a:gd name="connsiteX34" fmla="*/ 1902295 w 5008740"/>
                <a:gd name="connsiteY34" fmla="*/ 1312390 h 1861706"/>
                <a:gd name="connsiteX35" fmla="*/ 1810293 w 5008740"/>
                <a:gd name="connsiteY35" fmla="*/ 1312390 h 1861706"/>
                <a:gd name="connsiteX36" fmla="*/ 1810293 w 5008740"/>
                <a:gd name="connsiteY36" fmla="*/ 1282624 h 1861706"/>
                <a:gd name="connsiteX37" fmla="*/ 1748057 w 5008740"/>
                <a:gd name="connsiteY37" fmla="*/ 1282624 h 1861706"/>
                <a:gd name="connsiteX38" fmla="*/ 1748057 w 5008740"/>
                <a:gd name="connsiteY38" fmla="*/ 1250154 h 1861706"/>
                <a:gd name="connsiteX39" fmla="*/ 1680401 w 5008740"/>
                <a:gd name="connsiteY39" fmla="*/ 1250154 h 1861706"/>
                <a:gd name="connsiteX40" fmla="*/ 1680401 w 5008740"/>
                <a:gd name="connsiteY40" fmla="*/ 1201452 h 1861706"/>
                <a:gd name="connsiteX41" fmla="*/ 1618164 w 5008740"/>
                <a:gd name="connsiteY41" fmla="*/ 1201452 h 1861706"/>
                <a:gd name="connsiteX42" fmla="*/ 1618164 w 5008740"/>
                <a:gd name="connsiteY42" fmla="*/ 1055329 h 1861706"/>
                <a:gd name="connsiteX43" fmla="*/ 1534287 w 5008740"/>
                <a:gd name="connsiteY43" fmla="*/ 1055329 h 1861706"/>
                <a:gd name="connsiteX44" fmla="*/ 1534287 w 5008740"/>
                <a:gd name="connsiteY44" fmla="*/ 1022859 h 1861706"/>
                <a:gd name="connsiteX45" fmla="*/ 1396279 w 5008740"/>
                <a:gd name="connsiteY45" fmla="*/ 1022859 h 1861706"/>
                <a:gd name="connsiteX46" fmla="*/ 1396279 w 5008740"/>
                <a:gd name="connsiteY46" fmla="*/ 993093 h 1861706"/>
                <a:gd name="connsiteX47" fmla="*/ 1344863 w 5008740"/>
                <a:gd name="connsiteY47" fmla="*/ 993093 h 1861706"/>
                <a:gd name="connsiteX48" fmla="*/ 1344863 w 5008740"/>
                <a:gd name="connsiteY48" fmla="*/ 914617 h 1861706"/>
                <a:gd name="connsiteX49" fmla="*/ 1306982 w 5008740"/>
                <a:gd name="connsiteY49" fmla="*/ 914617 h 1861706"/>
                <a:gd name="connsiteX50" fmla="*/ 1306982 w 5008740"/>
                <a:gd name="connsiteY50" fmla="*/ 830732 h 1861706"/>
                <a:gd name="connsiteX51" fmla="*/ 1269102 w 5008740"/>
                <a:gd name="connsiteY51" fmla="*/ 830732 h 1861706"/>
                <a:gd name="connsiteX52" fmla="*/ 1269102 w 5008740"/>
                <a:gd name="connsiteY52" fmla="*/ 673786 h 1861706"/>
                <a:gd name="connsiteX53" fmla="*/ 1236631 w 5008740"/>
                <a:gd name="connsiteY53" fmla="*/ 673786 h 1861706"/>
                <a:gd name="connsiteX54" fmla="*/ 1236631 w 5008740"/>
                <a:gd name="connsiteY54" fmla="*/ 641314 h 1861706"/>
                <a:gd name="connsiteX55" fmla="*/ 1071563 w 5008740"/>
                <a:gd name="connsiteY55" fmla="*/ 641314 h 1861706"/>
                <a:gd name="connsiteX56" fmla="*/ 1071563 w 5008740"/>
                <a:gd name="connsiteY56" fmla="*/ 600724 h 1861706"/>
                <a:gd name="connsiteX57" fmla="*/ 1017441 w 5008740"/>
                <a:gd name="connsiteY57" fmla="*/ 600724 h 1861706"/>
                <a:gd name="connsiteX58" fmla="*/ 1017441 w 5008740"/>
                <a:gd name="connsiteY58" fmla="*/ 516839 h 1861706"/>
                <a:gd name="connsiteX59" fmla="*/ 979561 w 5008740"/>
                <a:gd name="connsiteY59" fmla="*/ 516839 h 1861706"/>
                <a:gd name="connsiteX60" fmla="*/ 979561 w 5008740"/>
                <a:gd name="connsiteY60" fmla="*/ 465426 h 1861706"/>
                <a:gd name="connsiteX61" fmla="*/ 957910 w 5008740"/>
                <a:gd name="connsiteY61" fmla="*/ 465426 h 1861706"/>
                <a:gd name="connsiteX62" fmla="*/ 957910 w 5008740"/>
                <a:gd name="connsiteY62" fmla="*/ 397778 h 1861706"/>
                <a:gd name="connsiteX63" fmla="*/ 928147 w 5008740"/>
                <a:gd name="connsiteY63" fmla="*/ 397778 h 1861706"/>
                <a:gd name="connsiteX64" fmla="*/ 928147 w 5008740"/>
                <a:gd name="connsiteY64" fmla="*/ 308480 h 1861706"/>
                <a:gd name="connsiteX65" fmla="*/ 679197 w 5008740"/>
                <a:gd name="connsiteY65" fmla="*/ 308480 h 1861706"/>
                <a:gd name="connsiteX66" fmla="*/ 679197 w 5008740"/>
                <a:gd name="connsiteY66" fmla="*/ 259773 h 1861706"/>
                <a:gd name="connsiteX67" fmla="*/ 633196 w 5008740"/>
                <a:gd name="connsiteY67" fmla="*/ 259773 h 1861706"/>
                <a:gd name="connsiteX68" fmla="*/ 633196 w 5008740"/>
                <a:gd name="connsiteY68" fmla="*/ 192123 h 1861706"/>
                <a:gd name="connsiteX69" fmla="*/ 503310 w 5008740"/>
                <a:gd name="connsiteY69" fmla="*/ 192123 h 1861706"/>
                <a:gd name="connsiteX70" fmla="*/ 503310 w 5008740"/>
                <a:gd name="connsiteY70" fmla="*/ 167770 h 1861706"/>
                <a:gd name="connsiteX71" fmla="*/ 416719 w 5008740"/>
                <a:gd name="connsiteY71" fmla="*/ 167770 h 1861706"/>
                <a:gd name="connsiteX72" fmla="*/ 416719 w 5008740"/>
                <a:gd name="connsiteY72" fmla="*/ 151534 h 1861706"/>
                <a:gd name="connsiteX73" fmla="*/ 316598 w 5008740"/>
                <a:gd name="connsiteY73" fmla="*/ 151534 h 1861706"/>
                <a:gd name="connsiteX74" fmla="*/ 316598 w 5008740"/>
                <a:gd name="connsiteY74" fmla="*/ 94708 h 1861706"/>
                <a:gd name="connsiteX75" fmla="*/ 284126 w 5008740"/>
                <a:gd name="connsiteY75" fmla="*/ 94708 h 1861706"/>
                <a:gd name="connsiteX76" fmla="*/ 284126 w 5008740"/>
                <a:gd name="connsiteY76" fmla="*/ 29766 h 1861706"/>
                <a:gd name="connsiteX77" fmla="*/ 208359 w 5008740"/>
                <a:gd name="connsiteY77" fmla="*/ 29766 h 1861706"/>
                <a:gd name="connsiteX78" fmla="*/ 208359 w 5008740"/>
                <a:gd name="connsiteY78" fmla="*/ 10824 h 1861706"/>
                <a:gd name="connsiteX79" fmla="*/ 148828 w 5008740"/>
                <a:gd name="connsiteY79" fmla="*/ 10824 h 1861706"/>
                <a:gd name="connsiteX80" fmla="*/ 148828 w 5008740"/>
                <a:gd name="connsiteY80" fmla="*/ 0 h 1861706"/>
                <a:gd name="connsiteX81" fmla="*/ 0 w 5008740"/>
                <a:gd name="connsiteY81" fmla="*/ 0 h 1861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008740" h="1861706">
                  <a:moveTo>
                    <a:pt x="5008740" y="1861706"/>
                  </a:moveTo>
                  <a:lnTo>
                    <a:pt x="4378252" y="1861706"/>
                  </a:lnTo>
                  <a:lnTo>
                    <a:pt x="4378252" y="1810290"/>
                  </a:lnTo>
                  <a:lnTo>
                    <a:pt x="3874942" y="1810290"/>
                  </a:lnTo>
                  <a:lnTo>
                    <a:pt x="3874942" y="1777820"/>
                  </a:lnTo>
                  <a:lnTo>
                    <a:pt x="3850586" y="1777820"/>
                  </a:lnTo>
                  <a:lnTo>
                    <a:pt x="3850586" y="1748054"/>
                  </a:lnTo>
                  <a:lnTo>
                    <a:pt x="3574580" y="1748054"/>
                  </a:lnTo>
                  <a:lnTo>
                    <a:pt x="3574580" y="1726404"/>
                  </a:lnTo>
                  <a:lnTo>
                    <a:pt x="3203867" y="1726404"/>
                  </a:lnTo>
                  <a:lnTo>
                    <a:pt x="3203867" y="1702048"/>
                  </a:lnTo>
                  <a:lnTo>
                    <a:pt x="3171396" y="1702048"/>
                  </a:lnTo>
                  <a:lnTo>
                    <a:pt x="3171396" y="1677702"/>
                  </a:lnTo>
                  <a:lnTo>
                    <a:pt x="3027979" y="1677702"/>
                  </a:lnTo>
                  <a:lnTo>
                    <a:pt x="3027979" y="1656052"/>
                  </a:lnTo>
                  <a:lnTo>
                    <a:pt x="2754678" y="1656052"/>
                  </a:lnTo>
                  <a:lnTo>
                    <a:pt x="2754678" y="1620876"/>
                  </a:lnTo>
                  <a:lnTo>
                    <a:pt x="2605849" y="1620876"/>
                  </a:lnTo>
                  <a:lnTo>
                    <a:pt x="2605849" y="1601931"/>
                  </a:lnTo>
                  <a:lnTo>
                    <a:pt x="2546318" y="1601931"/>
                  </a:lnTo>
                  <a:lnTo>
                    <a:pt x="2546318" y="1569460"/>
                  </a:lnTo>
                  <a:lnTo>
                    <a:pt x="2405606" y="1569460"/>
                  </a:lnTo>
                  <a:lnTo>
                    <a:pt x="2405606" y="1545105"/>
                  </a:lnTo>
                  <a:lnTo>
                    <a:pt x="2305479" y="1545105"/>
                  </a:lnTo>
                  <a:lnTo>
                    <a:pt x="2305479" y="1515339"/>
                  </a:lnTo>
                  <a:lnTo>
                    <a:pt x="2283838" y="1515339"/>
                  </a:lnTo>
                  <a:lnTo>
                    <a:pt x="2283838" y="1488279"/>
                  </a:lnTo>
                  <a:lnTo>
                    <a:pt x="2243242" y="1488279"/>
                  </a:lnTo>
                  <a:lnTo>
                    <a:pt x="2243242" y="1455808"/>
                  </a:lnTo>
                  <a:lnTo>
                    <a:pt x="2005117" y="1455808"/>
                  </a:lnTo>
                  <a:lnTo>
                    <a:pt x="2005117" y="1423337"/>
                  </a:lnTo>
                  <a:lnTo>
                    <a:pt x="1937471" y="1423337"/>
                  </a:lnTo>
                  <a:lnTo>
                    <a:pt x="1937471" y="1358396"/>
                  </a:lnTo>
                  <a:lnTo>
                    <a:pt x="1902295" y="1358396"/>
                  </a:lnTo>
                  <a:lnTo>
                    <a:pt x="1902295" y="1312390"/>
                  </a:lnTo>
                  <a:lnTo>
                    <a:pt x="1810293" y="1312390"/>
                  </a:lnTo>
                  <a:lnTo>
                    <a:pt x="1810293" y="1282624"/>
                  </a:lnTo>
                  <a:lnTo>
                    <a:pt x="1748057" y="1282624"/>
                  </a:lnTo>
                  <a:lnTo>
                    <a:pt x="1748057" y="1250154"/>
                  </a:lnTo>
                  <a:lnTo>
                    <a:pt x="1680401" y="1250154"/>
                  </a:lnTo>
                  <a:lnTo>
                    <a:pt x="1680401" y="1201452"/>
                  </a:lnTo>
                  <a:lnTo>
                    <a:pt x="1618164" y="1201452"/>
                  </a:lnTo>
                  <a:lnTo>
                    <a:pt x="1618164" y="1055329"/>
                  </a:lnTo>
                  <a:lnTo>
                    <a:pt x="1534287" y="1055329"/>
                  </a:lnTo>
                  <a:lnTo>
                    <a:pt x="1534287" y="1022859"/>
                  </a:lnTo>
                  <a:lnTo>
                    <a:pt x="1396279" y="1022859"/>
                  </a:lnTo>
                  <a:lnTo>
                    <a:pt x="1396279" y="993093"/>
                  </a:lnTo>
                  <a:lnTo>
                    <a:pt x="1344863" y="993093"/>
                  </a:lnTo>
                  <a:lnTo>
                    <a:pt x="1344863" y="914617"/>
                  </a:lnTo>
                  <a:lnTo>
                    <a:pt x="1306982" y="914617"/>
                  </a:lnTo>
                  <a:lnTo>
                    <a:pt x="1306982" y="830732"/>
                  </a:lnTo>
                  <a:lnTo>
                    <a:pt x="1269102" y="830732"/>
                  </a:lnTo>
                  <a:lnTo>
                    <a:pt x="1269102" y="673786"/>
                  </a:lnTo>
                  <a:lnTo>
                    <a:pt x="1236631" y="673786"/>
                  </a:lnTo>
                  <a:lnTo>
                    <a:pt x="1236631" y="641314"/>
                  </a:lnTo>
                  <a:lnTo>
                    <a:pt x="1071563" y="641314"/>
                  </a:lnTo>
                  <a:lnTo>
                    <a:pt x="1071563" y="600724"/>
                  </a:lnTo>
                  <a:lnTo>
                    <a:pt x="1017441" y="600724"/>
                  </a:lnTo>
                  <a:lnTo>
                    <a:pt x="1017441" y="516839"/>
                  </a:lnTo>
                  <a:lnTo>
                    <a:pt x="979561" y="516839"/>
                  </a:lnTo>
                  <a:lnTo>
                    <a:pt x="979561" y="465426"/>
                  </a:lnTo>
                  <a:lnTo>
                    <a:pt x="957910" y="465426"/>
                  </a:lnTo>
                  <a:lnTo>
                    <a:pt x="957910" y="397778"/>
                  </a:lnTo>
                  <a:lnTo>
                    <a:pt x="928147" y="397778"/>
                  </a:lnTo>
                  <a:lnTo>
                    <a:pt x="928147" y="308480"/>
                  </a:lnTo>
                  <a:lnTo>
                    <a:pt x="679197" y="308480"/>
                  </a:lnTo>
                  <a:lnTo>
                    <a:pt x="679197" y="259773"/>
                  </a:lnTo>
                  <a:lnTo>
                    <a:pt x="633196" y="259773"/>
                  </a:lnTo>
                  <a:lnTo>
                    <a:pt x="633196" y="192123"/>
                  </a:lnTo>
                  <a:lnTo>
                    <a:pt x="503310" y="192123"/>
                  </a:lnTo>
                  <a:lnTo>
                    <a:pt x="503310" y="167770"/>
                  </a:lnTo>
                  <a:lnTo>
                    <a:pt x="416719" y="167770"/>
                  </a:lnTo>
                  <a:lnTo>
                    <a:pt x="416719" y="151534"/>
                  </a:lnTo>
                  <a:lnTo>
                    <a:pt x="316598" y="151534"/>
                  </a:lnTo>
                  <a:lnTo>
                    <a:pt x="316598" y="94708"/>
                  </a:lnTo>
                  <a:lnTo>
                    <a:pt x="284126" y="94708"/>
                  </a:lnTo>
                  <a:lnTo>
                    <a:pt x="284126" y="29766"/>
                  </a:lnTo>
                  <a:lnTo>
                    <a:pt x="208359" y="29766"/>
                  </a:lnTo>
                  <a:lnTo>
                    <a:pt x="208359" y="10824"/>
                  </a:lnTo>
                  <a:lnTo>
                    <a:pt x="148828" y="10824"/>
                  </a:lnTo>
                  <a:lnTo>
                    <a:pt x="148828"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0" name="Graphic 494">
              <a:extLst>
                <a:ext uri="{FF2B5EF4-FFF2-40B4-BE49-F238E27FC236}">
                  <a16:creationId xmlns:a16="http://schemas.microsoft.com/office/drawing/2014/main" xmlns="" id="{76A1E60D-C91E-4FD3-AFEE-D533B3874BB0}"/>
                </a:ext>
              </a:extLst>
            </p:cNvPr>
            <p:cNvSpPr/>
            <p:nvPr/>
          </p:nvSpPr>
          <p:spPr>
            <a:xfrm>
              <a:off x="3666692" y="24622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1" name="Graphic 494">
              <a:extLst>
                <a:ext uri="{FF2B5EF4-FFF2-40B4-BE49-F238E27FC236}">
                  <a16:creationId xmlns:a16="http://schemas.microsoft.com/office/drawing/2014/main" xmlns="" id="{76A1E60D-C91E-4FD3-AFEE-D533B3874BB0}"/>
                </a:ext>
              </a:extLst>
            </p:cNvPr>
            <p:cNvSpPr/>
            <p:nvPr/>
          </p:nvSpPr>
          <p:spPr>
            <a:xfrm>
              <a:off x="3742892" y="248126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2" name="Graphic 494">
              <a:extLst>
                <a:ext uri="{FF2B5EF4-FFF2-40B4-BE49-F238E27FC236}">
                  <a16:creationId xmlns:a16="http://schemas.microsoft.com/office/drawing/2014/main" xmlns="" id="{76A1E60D-C91E-4FD3-AFEE-D533B3874BB0}"/>
                </a:ext>
              </a:extLst>
            </p:cNvPr>
            <p:cNvSpPr/>
            <p:nvPr/>
          </p:nvSpPr>
          <p:spPr>
            <a:xfrm>
              <a:off x="3895293" y="26146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3" name="Graphic 494">
              <a:extLst>
                <a:ext uri="{FF2B5EF4-FFF2-40B4-BE49-F238E27FC236}">
                  <a16:creationId xmlns:a16="http://schemas.microsoft.com/office/drawing/2014/main" xmlns="" id="{76A1E60D-C91E-4FD3-AFEE-D533B3874BB0}"/>
                </a:ext>
              </a:extLst>
            </p:cNvPr>
            <p:cNvSpPr/>
            <p:nvPr/>
          </p:nvSpPr>
          <p:spPr>
            <a:xfrm>
              <a:off x="3933393" y="26146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4" name="Graphic 494">
              <a:extLst>
                <a:ext uri="{FF2B5EF4-FFF2-40B4-BE49-F238E27FC236}">
                  <a16:creationId xmlns:a16="http://schemas.microsoft.com/office/drawing/2014/main" xmlns="" id="{76A1E60D-C91E-4FD3-AFEE-D533B3874BB0}"/>
                </a:ext>
              </a:extLst>
            </p:cNvPr>
            <p:cNvSpPr/>
            <p:nvPr/>
          </p:nvSpPr>
          <p:spPr>
            <a:xfrm>
              <a:off x="3990544" y="26146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5" name="Graphic 494">
              <a:extLst>
                <a:ext uri="{FF2B5EF4-FFF2-40B4-BE49-F238E27FC236}">
                  <a16:creationId xmlns:a16="http://schemas.microsoft.com/office/drawing/2014/main" xmlns="" id="{76A1E60D-C91E-4FD3-AFEE-D533B3874BB0}"/>
                </a:ext>
              </a:extLst>
            </p:cNvPr>
            <p:cNvSpPr/>
            <p:nvPr/>
          </p:nvSpPr>
          <p:spPr>
            <a:xfrm>
              <a:off x="4238195" y="270986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6" name="Graphic 494">
              <a:extLst>
                <a:ext uri="{FF2B5EF4-FFF2-40B4-BE49-F238E27FC236}">
                  <a16:creationId xmlns:a16="http://schemas.microsoft.com/office/drawing/2014/main" xmlns="" id="{76A1E60D-C91E-4FD3-AFEE-D533B3874BB0}"/>
                </a:ext>
              </a:extLst>
            </p:cNvPr>
            <p:cNvSpPr/>
            <p:nvPr/>
          </p:nvSpPr>
          <p:spPr>
            <a:xfrm>
              <a:off x="4295346" y="27670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7" name="Graphic 494">
              <a:extLst>
                <a:ext uri="{FF2B5EF4-FFF2-40B4-BE49-F238E27FC236}">
                  <a16:creationId xmlns:a16="http://schemas.microsoft.com/office/drawing/2014/main" xmlns="" id="{76A1E60D-C91E-4FD3-AFEE-D533B3874BB0}"/>
                </a:ext>
              </a:extLst>
            </p:cNvPr>
            <p:cNvSpPr/>
            <p:nvPr/>
          </p:nvSpPr>
          <p:spPr>
            <a:xfrm>
              <a:off x="4333446" y="27670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8" name="Graphic 494">
              <a:extLst>
                <a:ext uri="{FF2B5EF4-FFF2-40B4-BE49-F238E27FC236}">
                  <a16:creationId xmlns:a16="http://schemas.microsoft.com/office/drawing/2014/main" xmlns="" id="{76A1E60D-C91E-4FD3-AFEE-D533B3874BB0}"/>
                </a:ext>
              </a:extLst>
            </p:cNvPr>
            <p:cNvSpPr/>
            <p:nvPr/>
          </p:nvSpPr>
          <p:spPr>
            <a:xfrm>
              <a:off x="4390596" y="27670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9" name="Graphic 494">
              <a:extLst>
                <a:ext uri="{FF2B5EF4-FFF2-40B4-BE49-F238E27FC236}">
                  <a16:creationId xmlns:a16="http://schemas.microsoft.com/office/drawing/2014/main" xmlns="" id="{76A1E60D-C91E-4FD3-AFEE-D533B3874BB0}"/>
                </a:ext>
              </a:extLst>
            </p:cNvPr>
            <p:cNvSpPr/>
            <p:nvPr/>
          </p:nvSpPr>
          <p:spPr>
            <a:xfrm>
              <a:off x="4523947" y="286226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0" name="Graphic 494">
              <a:extLst>
                <a:ext uri="{FF2B5EF4-FFF2-40B4-BE49-F238E27FC236}">
                  <a16:creationId xmlns:a16="http://schemas.microsoft.com/office/drawing/2014/main" xmlns="" id="{76A1E60D-C91E-4FD3-AFEE-D533B3874BB0}"/>
                </a:ext>
              </a:extLst>
            </p:cNvPr>
            <p:cNvSpPr/>
            <p:nvPr/>
          </p:nvSpPr>
          <p:spPr>
            <a:xfrm>
              <a:off x="4821850" y="3193013"/>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1" name="Graphic 494">
              <a:extLst>
                <a:ext uri="{FF2B5EF4-FFF2-40B4-BE49-F238E27FC236}">
                  <a16:creationId xmlns:a16="http://schemas.microsoft.com/office/drawing/2014/main" xmlns="" id="{76A1E60D-C91E-4FD3-AFEE-D533B3874BB0}"/>
                </a:ext>
              </a:extLst>
            </p:cNvPr>
            <p:cNvSpPr/>
            <p:nvPr/>
          </p:nvSpPr>
          <p:spPr>
            <a:xfrm>
              <a:off x="4821850" y="3269214"/>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2" name="Graphic 494">
              <a:extLst>
                <a:ext uri="{FF2B5EF4-FFF2-40B4-BE49-F238E27FC236}">
                  <a16:creationId xmlns:a16="http://schemas.microsoft.com/office/drawing/2014/main" xmlns="" id="{76A1E60D-C91E-4FD3-AFEE-D533B3874BB0}"/>
                </a:ext>
              </a:extLst>
            </p:cNvPr>
            <p:cNvSpPr/>
            <p:nvPr/>
          </p:nvSpPr>
          <p:spPr>
            <a:xfrm>
              <a:off x="4821850" y="3326364"/>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3" name="Graphic 494">
              <a:extLst>
                <a:ext uri="{FF2B5EF4-FFF2-40B4-BE49-F238E27FC236}">
                  <a16:creationId xmlns:a16="http://schemas.microsoft.com/office/drawing/2014/main" xmlns="" id="{76A1E60D-C91E-4FD3-AFEE-D533B3874BB0}"/>
                </a:ext>
              </a:extLst>
            </p:cNvPr>
            <p:cNvSpPr/>
            <p:nvPr/>
          </p:nvSpPr>
          <p:spPr>
            <a:xfrm>
              <a:off x="4840900" y="3383515"/>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4" name="Graphic 494">
              <a:extLst>
                <a:ext uri="{FF2B5EF4-FFF2-40B4-BE49-F238E27FC236}">
                  <a16:creationId xmlns:a16="http://schemas.microsoft.com/office/drawing/2014/main" xmlns="" id="{76A1E60D-C91E-4FD3-AFEE-D533B3874BB0}"/>
                </a:ext>
              </a:extLst>
            </p:cNvPr>
            <p:cNvSpPr/>
            <p:nvPr/>
          </p:nvSpPr>
          <p:spPr>
            <a:xfrm>
              <a:off x="4840900" y="3383515"/>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5" name="Graphic 494">
              <a:extLst>
                <a:ext uri="{FF2B5EF4-FFF2-40B4-BE49-F238E27FC236}">
                  <a16:creationId xmlns:a16="http://schemas.microsoft.com/office/drawing/2014/main" xmlns="" id="{76A1E60D-C91E-4FD3-AFEE-D533B3874BB0}"/>
                </a:ext>
              </a:extLst>
            </p:cNvPr>
            <p:cNvSpPr/>
            <p:nvPr/>
          </p:nvSpPr>
          <p:spPr>
            <a:xfrm>
              <a:off x="4898050" y="3516867"/>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6" name="Graphic 494">
              <a:extLst>
                <a:ext uri="{FF2B5EF4-FFF2-40B4-BE49-F238E27FC236}">
                  <a16:creationId xmlns:a16="http://schemas.microsoft.com/office/drawing/2014/main" xmlns="" id="{76A1E60D-C91E-4FD3-AFEE-D533B3874BB0}"/>
                </a:ext>
              </a:extLst>
            </p:cNvPr>
            <p:cNvSpPr/>
            <p:nvPr/>
          </p:nvSpPr>
          <p:spPr>
            <a:xfrm>
              <a:off x="5038296" y="3471862"/>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7" name="Graphic 494">
              <a:extLst>
                <a:ext uri="{FF2B5EF4-FFF2-40B4-BE49-F238E27FC236}">
                  <a16:creationId xmlns:a16="http://schemas.microsoft.com/office/drawing/2014/main" xmlns="" id="{76A1E60D-C91E-4FD3-AFEE-D533B3874BB0}"/>
                </a:ext>
              </a:extLst>
            </p:cNvPr>
            <p:cNvSpPr/>
            <p:nvPr/>
          </p:nvSpPr>
          <p:spPr>
            <a:xfrm>
              <a:off x="5152605" y="3509962"/>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8" name="Graphic 494">
              <a:extLst>
                <a:ext uri="{FF2B5EF4-FFF2-40B4-BE49-F238E27FC236}">
                  <a16:creationId xmlns:a16="http://schemas.microsoft.com/office/drawing/2014/main" xmlns="" id="{76A1E60D-C91E-4FD3-AFEE-D533B3874BB0}"/>
                </a:ext>
              </a:extLst>
            </p:cNvPr>
            <p:cNvSpPr/>
            <p:nvPr/>
          </p:nvSpPr>
          <p:spPr>
            <a:xfrm>
              <a:off x="5228805" y="3662371"/>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9" name="Graphic 494">
              <a:extLst>
                <a:ext uri="{FF2B5EF4-FFF2-40B4-BE49-F238E27FC236}">
                  <a16:creationId xmlns:a16="http://schemas.microsoft.com/office/drawing/2014/main" xmlns="" id="{76A1E60D-C91E-4FD3-AFEE-D533B3874BB0}"/>
                </a:ext>
              </a:extLst>
            </p:cNvPr>
            <p:cNvSpPr/>
            <p:nvPr/>
          </p:nvSpPr>
          <p:spPr>
            <a:xfrm>
              <a:off x="5438355" y="3776671"/>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0" name="Graphic 494">
              <a:extLst>
                <a:ext uri="{FF2B5EF4-FFF2-40B4-BE49-F238E27FC236}">
                  <a16:creationId xmlns:a16="http://schemas.microsoft.com/office/drawing/2014/main" xmlns="" id="{76A1E60D-C91E-4FD3-AFEE-D533B3874BB0}"/>
                </a:ext>
              </a:extLst>
            </p:cNvPr>
            <p:cNvSpPr/>
            <p:nvPr/>
          </p:nvSpPr>
          <p:spPr>
            <a:xfrm>
              <a:off x="5476455" y="3776671"/>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1" name="Graphic 494">
              <a:extLst>
                <a:ext uri="{FF2B5EF4-FFF2-40B4-BE49-F238E27FC236}">
                  <a16:creationId xmlns:a16="http://schemas.microsoft.com/office/drawing/2014/main" xmlns="" id="{76A1E60D-C91E-4FD3-AFEE-D533B3874BB0}"/>
                </a:ext>
              </a:extLst>
            </p:cNvPr>
            <p:cNvSpPr/>
            <p:nvPr/>
          </p:nvSpPr>
          <p:spPr>
            <a:xfrm>
              <a:off x="5514555" y="38147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2" name="Graphic 494">
              <a:extLst>
                <a:ext uri="{FF2B5EF4-FFF2-40B4-BE49-F238E27FC236}">
                  <a16:creationId xmlns:a16="http://schemas.microsoft.com/office/drawing/2014/main" xmlns="" id="{76A1E60D-C91E-4FD3-AFEE-D533B3874BB0}"/>
                </a:ext>
              </a:extLst>
            </p:cNvPr>
            <p:cNvSpPr/>
            <p:nvPr/>
          </p:nvSpPr>
          <p:spPr>
            <a:xfrm>
              <a:off x="5686005" y="39290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3" name="Graphic 494">
              <a:extLst>
                <a:ext uri="{FF2B5EF4-FFF2-40B4-BE49-F238E27FC236}">
                  <a16:creationId xmlns:a16="http://schemas.microsoft.com/office/drawing/2014/main" xmlns="" id="{76A1E60D-C91E-4FD3-AFEE-D533B3874BB0}"/>
                </a:ext>
              </a:extLst>
            </p:cNvPr>
            <p:cNvSpPr/>
            <p:nvPr/>
          </p:nvSpPr>
          <p:spPr>
            <a:xfrm>
              <a:off x="5743155" y="39290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4" name="Graphic 494">
              <a:extLst>
                <a:ext uri="{FF2B5EF4-FFF2-40B4-BE49-F238E27FC236}">
                  <a16:creationId xmlns:a16="http://schemas.microsoft.com/office/drawing/2014/main" xmlns="" id="{76A1E60D-C91E-4FD3-AFEE-D533B3874BB0}"/>
                </a:ext>
              </a:extLst>
            </p:cNvPr>
            <p:cNvSpPr/>
            <p:nvPr/>
          </p:nvSpPr>
          <p:spPr>
            <a:xfrm>
              <a:off x="5819355" y="39290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5" name="Graphic 494">
              <a:extLst>
                <a:ext uri="{FF2B5EF4-FFF2-40B4-BE49-F238E27FC236}">
                  <a16:creationId xmlns:a16="http://schemas.microsoft.com/office/drawing/2014/main" xmlns="" id="{76A1E60D-C91E-4FD3-AFEE-D533B3874BB0}"/>
                </a:ext>
              </a:extLst>
            </p:cNvPr>
            <p:cNvSpPr/>
            <p:nvPr/>
          </p:nvSpPr>
          <p:spPr>
            <a:xfrm>
              <a:off x="5857455" y="394812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6" name="Graphic 494">
              <a:extLst>
                <a:ext uri="{FF2B5EF4-FFF2-40B4-BE49-F238E27FC236}">
                  <a16:creationId xmlns:a16="http://schemas.microsoft.com/office/drawing/2014/main" xmlns="" id="{76A1E60D-C91E-4FD3-AFEE-D533B3874BB0}"/>
                </a:ext>
              </a:extLst>
            </p:cNvPr>
            <p:cNvSpPr/>
            <p:nvPr/>
          </p:nvSpPr>
          <p:spPr>
            <a:xfrm>
              <a:off x="5914605" y="40052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7" name="Graphic 494">
              <a:extLst>
                <a:ext uri="{FF2B5EF4-FFF2-40B4-BE49-F238E27FC236}">
                  <a16:creationId xmlns:a16="http://schemas.microsoft.com/office/drawing/2014/main" xmlns="" id="{76A1E60D-C91E-4FD3-AFEE-D533B3874BB0}"/>
                </a:ext>
              </a:extLst>
            </p:cNvPr>
            <p:cNvSpPr/>
            <p:nvPr/>
          </p:nvSpPr>
          <p:spPr>
            <a:xfrm>
              <a:off x="5952705" y="40052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8" name="Graphic 494">
              <a:extLst>
                <a:ext uri="{FF2B5EF4-FFF2-40B4-BE49-F238E27FC236}">
                  <a16:creationId xmlns:a16="http://schemas.microsoft.com/office/drawing/2014/main" xmlns="" id="{76A1E60D-C91E-4FD3-AFEE-D533B3874BB0}"/>
                </a:ext>
              </a:extLst>
            </p:cNvPr>
            <p:cNvSpPr/>
            <p:nvPr/>
          </p:nvSpPr>
          <p:spPr>
            <a:xfrm>
              <a:off x="5990805" y="40052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9" name="Graphic 494">
              <a:extLst>
                <a:ext uri="{FF2B5EF4-FFF2-40B4-BE49-F238E27FC236}">
                  <a16:creationId xmlns:a16="http://schemas.microsoft.com/office/drawing/2014/main" xmlns="" id="{76A1E60D-C91E-4FD3-AFEE-D533B3874BB0}"/>
                </a:ext>
              </a:extLst>
            </p:cNvPr>
            <p:cNvSpPr/>
            <p:nvPr/>
          </p:nvSpPr>
          <p:spPr>
            <a:xfrm>
              <a:off x="6162255" y="406242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0" name="Graphic 494">
              <a:extLst>
                <a:ext uri="{FF2B5EF4-FFF2-40B4-BE49-F238E27FC236}">
                  <a16:creationId xmlns:a16="http://schemas.microsoft.com/office/drawing/2014/main" xmlns="" id="{76A1E60D-C91E-4FD3-AFEE-D533B3874BB0}"/>
                </a:ext>
              </a:extLst>
            </p:cNvPr>
            <p:cNvSpPr/>
            <p:nvPr/>
          </p:nvSpPr>
          <p:spPr>
            <a:xfrm>
              <a:off x="6181305" y="40814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1" name="Graphic 494">
              <a:extLst>
                <a:ext uri="{FF2B5EF4-FFF2-40B4-BE49-F238E27FC236}">
                  <a16:creationId xmlns:a16="http://schemas.microsoft.com/office/drawing/2014/main" xmlns="" id="{76A1E60D-C91E-4FD3-AFEE-D533B3874BB0}"/>
                </a:ext>
              </a:extLst>
            </p:cNvPr>
            <p:cNvSpPr/>
            <p:nvPr/>
          </p:nvSpPr>
          <p:spPr>
            <a:xfrm>
              <a:off x="6219405" y="40814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2" name="Graphic 494">
              <a:extLst>
                <a:ext uri="{FF2B5EF4-FFF2-40B4-BE49-F238E27FC236}">
                  <a16:creationId xmlns:a16="http://schemas.microsoft.com/office/drawing/2014/main" xmlns="" id="{76A1E60D-C91E-4FD3-AFEE-D533B3874BB0}"/>
                </a:ext>
              </a:extLst>
            </p:cNvPr>
            <p:cNvSpPr/>
            <p:nvPr/>
          </p:nvSpPr>
          <p:spPr>
            <a:xfrm>
              <a:off x="6409905" y="41195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3" name="Graphic 494">
              <a:extLst>
                <a:ext uri="{FF2B5EF4-FFF2-40B4-BE49-F238E27FC236}">
                  <a16:creationId xmlns:a16="http://schemas.microsoft.com/office/drawing/2014/main" xmlns="" id="{76A1E60D-C91E-4FD3-AFEE-D533B3874BB0}"/>
                </a:ext>
              </a:extLst>
            </p:cNvPr>
            <p:cNvSpPr/>
            <p:nvPr/>
          </p:nvSpPr>
          <p:spPr>
            <a:xfrm>
              <a:off x="6448005" y="41195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4" name="Graphic 494">
              <a:extLst>
                <a:ext uri="{FF2B5EF4-FFF2-40B4-BE49-F238E27FC236}">
                  <a16:creationId xmlns:a16="http://schemas.microsoft.com/office/drawing/2014/main" xmlns="" id="{76A1E60D-C91E-4FD3-AFEE-D533B3874BB0}"/>
                </a:ext>
              </a:extLst>
            </p:cNvPr>
            <p:cNvSpPr/>
            <p:nvPr/>
          </p:nvSpPr>
          <p:spPr>
            <a:xfrm>
              <a:off x="6486105" y="41195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5" name="Graphic 494">
              <a:extLst>
                <a:ext uri="{FF2B5EF4-FFF2-40B4-BE49-F238E27FC236}">
                  <a16:creationId xmlns:a16="http://schemas.microsoft.com/office/drawing/2014/main" xmlns="" id="{76A1E60D-C91E-4FD3-AFEE-D533B3874BB0}"/>
                </a:ext>
              </a:extLst>
            </p:cNvPr>
            <p:cNvSpPr/>
            <p:nvPr/>
          </p:nvSpPr>
          <p:spPr>
            <a:xfrm>
              <a:off x="6524205" y="41195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6" name="Graphic 494">
              <a:extLst>
                <a:ext uri="{FF2B5EF4-FFF2-40B4-BE49-F238E27FC236}">
                  <a16:creationId xmlns:a16="http://schemas.microsoft.com/office/drawing/2014/main" xmlns="" id="{76A1E60D-C91E-4FD3-AFEE-D533B3874BB0}"/>
                </a:ext>
              </a:extLst>
            </p:cNvPr>
            <p:cNvSpPr/>
            <p:nvPr/>
          </p:nvSpPr>
          <p:spPr>
            <a:xfrm>
              <a:off x="6562305" y="41195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7" name="Graphic 494">
              <a:extLst>
                <a:ext uri="{FF2B5EF4-FFF2-40B4-BE49-F238E27FC236}">
                  <a16:creationId xmlns:a16="http://schemas.microsoft.com/office/drawing/2014/main" xmlns="" id="{76A1E60D-C91E-4FD3-AFEE-D533B3874BB0}"/>
                </a:ext>
              </a:extLst>
            </p:cNvPr>
            <p:cNvSpPr/>
            <p:nvPr/>
          </p:nvSpPr>
          <p:spPr>
            <a:xfrm>
              <a:off x="6619465" y="413862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8" name="Graphic 494">
              <a:extLst>
                <a:ext uri="{FF2B5EF4-FFF2-40B4-BE49-F238E27FC236}">
                  <a16:creationId xmlns:a16="http://schemas.microsoft.com/office/drawing/2014/main" xmlns="" id="{76A1E60D-C91E-4FD3-AFEE-D533B3874BB0}"/>
                </a:ext>
              </a:extLst>
            </p:cNvPr>
            <p:cNvSpPr/>
            <p:nvPr/>
          </p:nvSpPr>
          <p:spPr>
            <a:xfrm>
              <a:off x="6657565" y="413862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9" name="Graphic 494">
              <a:extLst>
                <a:ext uri="{FF2B5EF4-FFF2-40B4-BE49-F238E27FC236}">
                  <a16:creationId xmlns:a16="http://schemas.microsoft.com/office/drawing/2014/main" xmlns="" id="{76A1E60D-C91E-4FD3-AFEE-D533B3874BB0}"/>
                </a:ext>
              </a:extLst>
            </p:cNvPr>
            <p:cNvSpPr/>
            <p:nvPr/>
          </p:nvSpPr>
          <p:spPr>
            <a:xfrm>
              <a:off x="6809965" y="417672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0" name="Graphic 494">
              <a:extLst>
                <a:ext uri="{FF2B5EF4-FFF2-40B4-BE49-F238E27FC236}">
                  <a16:creationId xmlns:a16="http://schemas.microsoft.com/office/drawing/2014/main" xmlns="" id="{76A1E60D-C91E-4FD3-AFEE-D533B3874BB0}"/>
                </a:ext>
              </a:extLst>
            </p:cNvPr>
            <p:cNvSpPr/>
            <p:nvPr/>
          </p:nvSpPr>
          <p:spPr>
            <a:xfrm>
              <a:off x="6886165" y="417672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1" name="Graphic 494">
              <a:extLst>
                <a:ext uri="{FF2B5EF4-FFF2-40B4-BE49-F238E27FC236}">
                  <a16:creationId xmlns:a16="http://schemas.microsoft.com/office/drawing/2014/main" xmlns="" id="{76A1E60D-C91E-4FD3-AFEE-D533B3874BB0}"/>
                </a:ext>
              </a:extLst>
            </p:cNvPr>
            <p:cNvSpPr/>
            <p:nvPr/>
          </p:nvSpPr>
          <p:spPr>
            <a:xfrm>
              <a:off x="6924265" y="417672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2" name="Graphic 494">
              <a:extLst>
                <a:ext uri="{FF2B5EF4-FFF2-40B4-BE49-F238E27FC236}">
                  <a16:creationId xmlns:a16="http://schemas.microsoft.com/office/drawing/2014/main" xmlns="" id="{76A1E60D-C91E-4FD3-AFEE-D533B3874BB0}"/>
                </a:ext>
              </a:extLst>
            </p:cNvPr>
            <p:cNvSpPr/>
            <p:nvPr/>
          </p:nvSpPr>
          <p:spPr>
            <a:xfrm>
              <a:off x="7114765" y="417672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3" name="Graphic 494">
              <a:extLst>
                <a:ext uri="{FF2B5EF4-FFF2-40B4-BE49-F238E27FC236}">
                  <a16:creationId xmlns:a16="http://schemas.microsoft.com/office/drawing/2014/main" xmlns="" id="{76A1E60D-C91E-4FD3-AFEE-D533B3874BB0}"/>
                </a:ext>
              </a:extLst>
            </p:cNvPr>
            <p:cNvSpPr/>
            <p:nvPr/>
          </p:nvSpPr>
          <p:spPr>
            <a:xfrm>
              <a:off x="7190965" y="41957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4" name="Graphic 494">
              <a:extLst>
                <a:ext uri="{FF2B5EF4-FFF2-40B4-BE49-F238E27FC236}">
                  <a16:creationId xmlns:a16="http://schemas.microsoft.com/office/drawing/2014/main" xmlns="" id="{76A1E60D-C91E-4FD3-AFEE-D533B3874BB0}"/>
                </a:ext>
              </a:extLst>
            </p:cNvPr>
            <p:cNvSpPr/>
            <p:nvPr/>
          </p:nvSpPr>
          <p:spPr>
            <a:xfrm>
              <a:off x="7419565" y="41957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5" name="Graphic 494">
              <a:extLst>
                <a:ext uri="{FF2B5EF4-FFF2-40B4-BE49-F238E27FC236}">
                  <a16:creationId xmlns:a16="http://schemas.microsoft.com/office/drawing/2014/main" xmlns="" id="{76A1E60D-C91E-4FD3-AFEE-D533B3874BB0}"/>
                </a:ext>
              </a:extLst>
            </p:cNvPr>
            <p:cNvSpPr/>
            <p:nvPr/>
          </p:nvSpPr>
          <p:spPr>
            <a:xfrm>
              <a:off x="7495765" y="42719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6" name="Graphic 494">
              <a:extLst>
                <a:ext uri="{FF2B5EF4-FFF2-40B4-BE49-F238E27FC236}">
                  <a16:creationId xmlns:a16="http://schemas.microsoft.com/office/drawing/2014/main" xmlns="" id="{76A1E60D-C91E-4FD3-AFEE-D533B3874BB0}"/>
                </a:ext>
              </a:extLst>
            </p:cNvPr>
            <p:cNvSpPr/>
            <p:nvPr/>
          </p:nvSpPr>
          <p:spPr>
            <a:xfrm>
              <a:off x="7781515" y="42719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7" name="Graphic 494">
              <a:extLst>
                <a:ext uri="{FF2B5EF4-FFF2-40B4-BE49-F238E27FC236}">
                  <a16:creationId xmlns:a16="http://schemas.microsoft.com/office/drawing/2014/main" xmlns="" id="{76A1E60D-C91E-4FD3-AFEE-D533B3874BB0}"/>
                </a:ext>
              </a:extLst>
            </p:cNvPr>
            <p:cNvSpPr/>
            <p:nvPr/>
          </p:nvSpPr>
          <p:spPr>
            <a:xfrm>
              <a:off x="7876765" y="42719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8" name="Graphic 494">
              <a:extLst>
                <a:ext uri="{FF2B5EF4-FFF2-40B4-BE49-F238E27FC236}">
                  <a16:creationId xmlns:a16="http://schemas.microsoft.com/office/drawing/2014/main" xmlns="" id="{76A1E60D-C91E-4FD3-AFEE-D533B3874BB0}"/>
                </a:ext>
              </a:extLst>
            </p:cNvPr>
            <p:cNvSpPr/>
            <p:nvPr/>
          </p:nvSpPr>
          <p:spPr>
            <a:xfrm>
              <a:off x="8067265" y="43100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9" name="Graphic 494">
              <a:extLst>
                <a:ext uri="{FF2B5EF4-FFF2-40B4-BE49-F238E27FC236}">
                  <a16:creationId xmlns:a16="http://schemas.microsoft.com/office/drawing/2014/main" xmlns="" id="{76A1E60D-C91E-4FD3-AFEE-D533B3874BB0}"/>
                </a:ext>
              </a:extLst>
            </p:cNvPr>
            <p:cNvSpPr/>
            <p:nvPr/>
          </p:nvSpPr>
          <p:spPr>
            <a:xfrm>
              <a:off x="8105365" y="43100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0" name="Graphic 494">
              <a:extLst>
                <a:ext uri="{FF2B5EF4-FFF2-40B4-BE49-F238E27FC236}">
                  <a16:creationId xmlns:a16="http://schemas.microsoft.com/office/drawing/2014/main" xmlns="" id="{76A1E60D-C91E-4FD3-AFEE-D533B3874BB0}"/>
                </a:ext>
              </a:extLst>
            </p:cNvPr>
            <p:cNvSpPr/>
            <p:nvPr/>
          </p:nvSpPr>
          <p:spPr>
            <a:xfrm>
              <a:off x="8143475" y="43100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1" name="Graphic 494">
              <a:extLst>
                <a:ext uri="{FF2B5EF4-FFF2-40B4-BE49-F238E27FC236}">
                  <a16:creationId xmlns:a16="http://schemas.microsoft.com/office/drawing/2014/main" xmlns="" id="{76A1E60D-C91E-4FD3-AFEE-D533B3874BB0}"/>
                </a:ext>
              </a:extLst>
            </p:cNvPr>
            <p:cNvSpPr/>
            <p:nvPr/>
          </p:nvSpPr>
          <p:spPr>
            <a:xfrm>
              <a:off x="8200625" y="43100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2" name="Graphic 494">
              <a:extLst>
                <a:ext uri="{FF2B5EF4-FFF2-40B4-BE49-F238E27FC236}">
                  <a16:creationId xmlns:a16="http://schemas.microsoft.com/office/drawing/2014/main" xmlns="" id="{76A1E60D-C91E-4FD3-AFEE-D533B3874BB0}"/>
                </a:ext>
              </a:extLst>
            </p:cNvPr>
            <p:cNvSpPr/>
            <p:nvPr/>
          </p:nvSpPr>
          <p:spPr>
            <a:xfrm>
              <a:off x="8410175" y="43100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3" name="Graphic 494">
              <a:extLst>
                <a:ext uri="{FF2B5EF4-FFF2-40B4-BE49-F238E27FC236}">
                  <a16:creationId xmlns:a16="http://schemas.microsoft.com/office/drawing/2014/main" xmlns="" id="{76A1E60D-C91E-4FD3-AFEE-D533B3874BB0}"/>
                </a:ext>
              </a:extLst>
            </p:cNvPr>
            <p:cNvSpPr/>
            <p:nvPr/>
          </p:nvSpPr>
          <p:spPr>
            <a:xfrm>
              <a:off x="8467325" y="43100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4" name="Graphic 494">
              <a:extLst>
                <a:ext uri="{FF2B5EF4-FFF2-40B4-BE49-F238E27FC236}">
                  <a16:creationId xmlns:a16="http://schemas.microsoft.com/office/drawing/2014/main" xmlns="" id="{76A1E60D-C91E-4FD3-AFEE-D533B3874BB0}"/>
                </a:ext>
              </a:extLst>
            </p:cNvPr>
            <p:cNvSpPr/>
            <p:nvPr/>
          </p:nvSpPr>
          <p:spPr>
            <a:xfrm>
              <a:off x="8581625" y="43100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365" name="Group 364">
            <a:extLst>
              <a:ext uri="{FF2B5EF4-FFF2-40B4-BE49-F238E27FC236}">
                <a16:creationId xmlns:a16="http://schemas.microsoft.com/office/drawing/2014/main" xmlns="" id="{52C5473C-60A1-4BE2-8218-DDF43B1860D4}"/>
              </a:ext>
            </a:extLst>
          </p:cNvPr>
          <p:cNvGrpSpPr/>
          <p:nvPr/>
        </p:nvGrpSpPr>
        <p:grpSpPr>
          <a:xfrm>
            <a:off x="7481358" y="3118380"/>
            <a:ext cx="3174201" cy="1798854"/>
            <a:chOff x="4114800" y="2338387"/>
            <a:chExt cx="3965305" cy="2188435"/>
          </a:xfrm>
        </p:grpSpPr>
        <p:sp>
          <p:nvSpPr>
            <p:cNvPr id="366" name="Graphic 553">
              <a:extLst>
                <a:ext uri="{FF2B5EF4-FFF2-40B4-BE49-F238E27FC236}">
                  <a16:creationId xmlns:a16="http://schemas.microsoft.com/office/drawing/2014/main" xmlns="" id="{2EE44836-DDCB-4816-88F1-BA71AE6D5B64}"/>
                </a:ext>
              </a:extLst>
            </p:cNvPr>
            <p:cNvSpPr/>
            <p:nvPr/>
          </p:nvSpPr>
          <p:spPr>
            <a:xfrm>
              <a:off x="4114800" y="2338387"/>
              <a:ext cx="3965305" cy="2139400"/>
            </a:xfrm>
            <a:custGeom>
              <a:avLst/>
              <a:gdLst>
                <a:gd name="connsiteX0" fmla="*/ 3965305 w 3965305"/>
                <a:gd name="connsiteY0" fmla="*/ 2139401 h 2139400"/>
                <a:gd name="connsiteX1" fmla="*/ 3354038 w 3965305"/>
                <a:gd name="connsiteY1" fmla="*/ 2139401 h 2139400"/>
                <a:gd name="connsiteX2" fmla="*/ 3354038 w 3965305"/>
                <a:gd name="connsiteY2" fmla="*/ 2115769 h 2139400"/>
                <a:gd name="connsiteX3" fmla="*/ 3250063 w 3965305"/>
                <a:gd name="connsiteY3" fmla="*/ 2115769 h 2139400"/>
                <a:gd name="connsiteX4" fmla="*/ 3250063 w 3965305"/>
                <a:gd name="connsiteY4" fmla="*/ 2096872 h 2139400"/>
                <a:gd name="connsiteX5" fmla="*/ 2717578 w 3965305"/>
                <a:gd name="connsiteY5" fmla="*/ 2096872 h 2139400"/>
                <a:gd name="connsiteX6" fmla="*/ 2717578 w 3965305"/>
                <a:gd name="connsiteY6" fmla="*/ 2079536 h 2139400"/>
                <a:gd name="connsiteX7" fmla="*/ 2621480 w 3965305"/>
                <a:gd name="connsiteY7" fmla="*/ 2079536 h 2139400"/>
                <a:gd name="connsiteX8" fmla="*/ 2621480 w 3965305"/>
                <a:gd name="connsiteY8" fmla="*/ 2044875 h 2139400"/>
                <a:gd name="connsiteX9" fmla="*/ 2591543 w 3965305"/>
                <a:gd name="connsiteY9" fmla="*/ 2044875 h 2139400"/>
                <a:gd name="connsiteX10" fmla="*/ 2591543 w 3965305"/>
                <a:gd name="connsiteY10" fmla="*/ 2025977 h 2139400"/>
                <a:gd name="connsiteX11" fmla="*/ 2578942 w 3965305"/>
                <a:gd name="connsiteY11" fmla="*/ 2025977 h 2139400"/>
                <a:gd name="connsiteX12" fmla="*/ 2578942 w 3965305"/>
                <a:gd name="connsiteY12" fmla="*/ 2014947 h 2139400"/>
                <a:gd name="connsiteX13" fmla="*/ 2537984 w 3965305"/>
                <a:gd name="connsiteY13" fmla="*/ 2014947 h 2139400"/>
                <a:gd name="connsiteX14" fmla="*/ 2537984 w 3965305"/>
                <a:gd name="connsiteY14" fmla="*/ 1999193 h 2139400"/>
                <a:gd name="connsiteX15" fmla="*/ 2448182 w 3965305"/>
                <a:gd name="connsiteY15" fmla="*/ 1999193 h 2139400"/>
                <a:gd name="connsiteX16" fmla="*/ 2448182 w 3965305"/>
                <a:gd name="connsiteY16" fmla="*/ 1981867 h 2139400"/>
                <a:gd name="connsiteX17" fmla="*/ 2374135 w 3965305"/>
                <a:gd name="connsiteY17" fmla="*/ 1981867 h 2139400"/>
                <a:gd name="connsiteX18" fmla="*/ 2374135 w 3965305"/>
                <a:gd name="connsiteY18" fmla="*/ 1967684 h 2139400"/>
                <a:gd name="connsiteX19" fmla="*/ 2330025 w 3965305"/>
                <a:gd name="connsiteY19" fmla="*/ 1967684 h 2139400"/>
                <a:gd name="connsiteX20" fmla="*/ 2330025 w 3965305"/>
                <a:gd name="connsiteY20" fmla="*/ 1950358 h 2139400"/>
                <a:gd name="connsiteX21" fmla="*/ 2309546 w 3965305"/>
                <a:gd name="connsiteY21" fmla="*/ 1950358 h 2139400"/>
                <a:gd name="connsiteX22" fmla="*/ 2309546 w 3965305"/>
                <a:gd name="connsiteY22" fmla="*/ 1929870 h 2139400"/>
                <a:gd name="connsiteX23" fmla="*/ 2265436 w 3965305"/>
                <a:gd name="connsiteY23" fmla="*/ 1929870 h 2139400"/>
                <a:gd name="connsiteX24" fmla="*/ 2265436 w 3965305"/>
                <a:gd name="connsiteY24" fmla="*/ 1901514 h 2139400"/>
                <a:gd name="connsiteX25" fmla="*/ 2101596 w 3965305"/>
                <a:gd name="connsiteY25" fmla="*/ 1901514 h 2139400"/>
                <a:gd name="connsiteX26" fmla="*/ 2101596 w 3965305"/>
                <a:gd name="connsiteY26" fmla="*/ 1888912 h 2139400"/>
                <a:gd name="connsiteX27" fmla="*/ 2043303 w 3965305"/>
                <a:gd name="connsiteY27" fmla="*/ 1888912 h 2139400"/>
                <a:gd name="connsiteX28" fmla="*/ 2043303 w 3965305"/>
                <a:gd name="connsiteY28" fmla="*/ 1873158 h 2139400"/>
                <a:gd name="connsiteX29" fmla="*/ 1983438 w 3965305"/>
                <a:gd name="connsiteY29" fmla="*/ 1873158 h 2139400"/>
                <a:gd name="connsiteX30" fmla="*/ 1983438 w 3965305"/>
                <a:gd name="connsiteY30" fmla="*/ 1860556 h 2139400"/>
                <a:gd name="connsiteX31" fmla="*/ 1966112 w 3965305"/>
                <a:gd name="connsiteY31" fmla="*/ 1860556 h 2139400"/>
                <a:gd name="connsiteX32" fmla="*/ 1966112 w 3965305"/>
                <a:gd name="connsiteY32" fmla="*/ 1840078 h 2139400"/>
                <a:gd name="connsiteX33" fmla="*/ 1928298 w 3965305"/>
                <a:gd name="connsiteY33" fmla="*/ 1840078 h 2139400"/>
                <a:gd name="connsiteX34" fmla="*/ 1928298 w 3965305"/>
                <a:gd name="connsiteY34" fmla="*/ 1814874 h 2139400"/>
                <a:gd name="connsiteX35" fmla="*/ 1893637 w 3965305"/>
                <a:gd name="connsiteY35" fmla="*/ 1814874 h 2139400"/>
                <a:gd name="connsiteX36" fmla="*/ 1893637 w 3965305"/>
                <a:gd name="connsiteY36" fmla="*/ 1773907 h 2139400"/>
                <a:gd name="connsiteX37" fmla="*/ 1881035 w 3965305"/>
                <a:gd name="connsiteY37" fmla="*/ 1773907 h 2139400"/>
                <a:gd name="connsiteX38" fmla="*/ 1881035 w 3965305"/>
                <a:gd name="connsiteY38" fmla="*/ 1759734 h 2139400"/>
                <a:gd name="connsiteX39" fmla="*/ 1718767 w 3965305"/>
                <a:gd name="connsiteY39" fmla="*/ 1759734 h 2139400"/>
                <a:gd name="connsiteX40" fmla="*/ 1718767 w 3965305"/>
                <a:gd name="connsiteY40" fmla="*/ 1742399 h 2139400"/>
                <a:gd name="connsiteX41" fmla="*/ 1680963 w 3965305"/>
                <a:gd name="connsiteY41" fmla="*/ 1742399 h 2139400"/>
                <a:gd name="connsiteX42" fmla="*/ 1680963 w 3965305"/>
                <a:gd name="connsiteY42" fmla="*/ 1714043 h 2139400"/>
                <a:gd name="connsiteX43" fmla="*/ 1649454 w 3965305"/>
                <a:gd name="connsiteY43" fmla="*/ 1714043 h 2139400"/>
                <a:gd name="connsiteX44" fmla="*/ 1649454 w 3965305"/>
                <a:gd name="connsiteY44" fmla="*/ 1660484 h 2139400"/>
                <a:gd name="connsiteX45" fmla="*/ 1624241 w 3965305"/>
                <a:gd name="connsiteY45" fmla="*/ 1660484 h 2139400"/>
                <a:gd name="connsiteX46" fmla="*/ 1624241 w 3965305"/>
                <a:gd name="connsiteY46" fmla="*/ 1550203 h 2139400"/>
                <a:gd name="connsiteX47" fmla="*/ 1614792 w 3965305"/>
                <a:gd name="connsiteY47" fmla="*/ 1550203 h 2139400"/>
                <a:gd name="connsiteX48" fmla="*/ 1614792 w 3965305"/>
                <a:gd name="connsiteY48" fmla="*/ 1461983 h 2139400"/>
                <a:gd name="connsiteX49" fmla="*/ 1600610 w 3965305"/>
                <a:gd name="connsiteY49" fmla="*/ 1461983 h 2139400"/>
                <a:gd name="connsiteX50" fmla="*/ 1600610 w 3965305"/>
                <a:gd name="connsiteY50" fmla="*/ 1452524 h 2139400"/>
                <a:gd name="connsiteX51" fmla="*/ 1588008 w 3965305"/>
                <a:gd name="connsiteY51" fmla="*/ 1452524 h 2139400"/>
                <a:gd name="connsiteX52" fmla="*/ 1588008 w 3965305"/>
                <a:gd name="connsiteY52" fmla="*/ 1397384 h 2139400"/>
                <a:gd name="connsiteX53" fmla="*/ 1551775 w 3965305"/>
                <a:gd name="connsiteY53" fmla="*/ 1397384 h 2139400"/>
                <a:gd name="connsiteX54" fmla="*/ 1551775 w 3965305"/>
                <a:gd name="connsiteY54" fmla="*/ 1369028 h 2139400"/>
                <a:gd name="connsiteX55" fmla="*/ 1521847 w 3965305"/>
                <a:gd name="connsiteY55" fmla="*/ 1369028 h 2139400"/>
                <a:gd name="connsiteX56" fmla="*/ 1521847 w 3965305"/>
                <a:gd name="connsiteY56" fmla="*/ 1339101 h 2139400"/>
                <a:gd name="connsiteX57" fmla="*/ 1457249 w 3965305"/>
                <a:gd name="connsiteY57" fmla="*/ 1339101 h 2139400"/>
                <a:gd name="connsiteX58" fmla="*/ 1457249 w 3965305"/>
                <a:gd name="connsiteY58" fmla="*/ 1334367 h 2139400"/>
                <a:gd name="connsiteX59" fmla="*/ 1424169 w 3965305"/>
                <a:gd name="connsiteY59" fmla="*/ 1334367 h 2139400"/>
                <a:gd name="connsiteX60" fmla="*/ 1424169 w 3965305"/>
                <a:gd name="connsiteY60" fmla="*/ 1317041 h 2139400"/>
                <a:gd name="connsiteX61" fmla="*/ 1354855 w 3965305"/>
                <a:gd name="connsiteY61" fmla="*/ 1317041 h 2139400"/>
                <a:gd name="connsiteX62" fmla="*/ 1354855 w 3965305"/>
                <a:gd name="connsiteY62" fmla="*/ 1252452 h 2139400"/>
                <a:gd name="connsiteX63" fmla="*/ 1337520 w 3965305"/>
                <a:gd name="connsiteY63" fmla="*/ 1252452 h 2139400"/>
                <a:gd name="connsiteX64" fmla="*/ 1337520 w 3965305"/>
                <a:gd name="connsiteY64" fmla="*/ 1189434 h 2139400"/>
                <a:gd name="connsiteX65" fmla="*/ 1313888 w 3965305"/>
                <a:gd name="connsiteY65" fmla="*/ 1189434 h 2139400"/>
                <a:gd name="connsiteX66" fmla="*/ 1313888 w 3965305"/>
                <a:gd name="connsiteY66" fmla="*/ 1088603 h 2139400"/>
                <a:gd name="connsiteX67" fmla="*/ 1302858 w 3965305"/>
                <a:gd name="connsiteY67" fmla="*/ 1088603 h 2139400"/>
                <a:gd name="connsiteX68" fmla="*/ 1302858 w 3965305"/>
                <a:gd name="connsiteY68" fmla="*/ 1009840 h 2139400"/>
                <a:gd name="connsiteX69" fmla="*/ 1279227 w 3965305"/>
                <a:gd name="connsiteY69" fmla="*/ 1009840 h 2139400"/>
                <a:gd name="connsiteX70" fmla="*/ 1279227 w 3965305"/>
                <a:gd name="connsiteY70" fmla="*/ 897983 h 2139400"/>
                <a:gd name="connsiteX71" fmla="*/ 1269778 w 3965305"/>
                <a:gd name="connsiteY71" fmla="*/ 897983 h 2139400"/>
                <a:gd name="connsiteX72" fmla="*/ 1269778 w 3965305"/>
                <a:gd name="connsiteY72" fmla="*/ 886955 h 2139400"/>
                <a:gd name="connsiteX73" fmla="*/ 1250871 w 3965305"/>
                <a:gd name="connsiteY73" fmla="*/ 886955 h 2139400"/>
                <a:gd name="connsiteX74" fmla="*/ 1250871 w 3965305"/>
                <a:gd name="connsiteY74" fmla="*/ 871200 h 2139400"/>
                <a:gd name="connsiteX75" fmla="*/ 1236698 w 3965305"/>
                <a:gd name="connsiteY75" fmla="*/ 871200 h 2139400"/>
                <a:gd name="connsiteX76" fmla="*/ 1236698 w 3965305"/>
                <a:gd name="connsiteY76" fmla="*/ 860172 h 2139400"/>
                <a:gd name="connsiteX77" fmla="*/ 1205189 w 3965305"/>
                <a:gd name="connsiteY77" fmla="*/ 860172 h 2139400"/>
                <a:gd name="connsiteX78" fmla="*/ 1205189 w 3965305"/>
                <a:gd name="connsiteY78" fmla="*/ 838117 h 2139400"/>
                <a:gd name="connsiteX79" fmla="*/ 1143743 w 3965305"/>
                <a:gd name="connsiteY79" fmla="*/ 838117 h 2139400"/>
                <a:gd name="connsiteX80" fmla="*/ 1143743 w 3965305"/>
                <a:gd name="connsiteY80" fmla="*/ 816061 h 2139400"/>
                <a:gd name="connsiteX81" fmla="*/ 1118540 w 3965305"/>
                <a:gd name="connsiteY81" fmla="*/ 816061 h 2139400"/>
                <a:gd name="connsiteX82" fmla="*/ 1118540 w 3965305"/>
                <a:gd name="connsiteY82" fmla="*/ 790854 h 2139400"/>
                <a:gd name="connsiteX83" fmla="*/ 1091756 w 3965305"/>
                <a:gd name="connsiteY83" fmla="*/ 790854 h 2139400"/>
                <a:gd name="connsiteX84" fmla="*/ 1091756 w 3965305"/>
                <a:gd name="connsiteY84" fmla="*/ 773525 h 2139400"/>
                <a:gd name="connsiteX85" fmla="*/ 1055522 w 3965305"/>
                <a:gd name="connsiteY85" fmla="*/ 773525 h 2139400"/>
                <a:gd name="connsiteX86" fmla="*/ 1055522 w 3965305"/>
                <a:gd name="connsiteY86" fmla="*/ 738867 h 2139400"/>
                <a:gd name="connsiteX87" fmla="*/ 1031891 w 3965305"/>
                <a:gd name="connsiteY87" fmla="*/ 738867 h 2139400"/>
                <a:gd name="connsiteX88" fmla="*/ 1031891 w 3965305"/>
                <a:gd name="connsiteY88" fmla="*/ 710509 h 2139400"/>
                <a:gd name="connsiteX89" fmla="*/ 1001963 w 3965305"/>
                <a:gd name="connsiteY89" fmla="*/ 710509 h 2139400"/>
                <a:gd name="connsiteX90" fmla="*/ 1001963 w 3965305"/>
                <a:gd name="connsiteY90" fmla="*/ 666398 h 2139400"/>
                <a:gd name="connsiteX91" fmla="*/ 986209 w 3965305"/>
                <a:gd name="connsiteY91" fmla="*/ 666398 h 2139400"/>
                <a:gd name="connsiteX92" fmla="*/ 986209 w 3965305"/>
                <a:gd name="connsiteY92" fmla="*/ 633313 h 2139400"/>
                <a:gd name="connsiteX93" fmla="*/ 967302 w 3965305"/>
                <a:gd name="connsiteY93" fmla="*/ 633313 h 2139400"/>
                <a:gd name="connsiteX94" fmla="*/ 967302 w 3965305"/>
                <a:gd name="connsiteY94" fmla="*/ 582900 h 2139400"/>
                <a:gd name="connsiteX95" fmla="*/ 938943 w 3965305"/>
                <a:gd name="connsiteY95" fmla="*/ 582900 h 2139400"/>
                <a:gd name="connsiteX96" fmla="*/ 938943 w 3965305"/>
                <a:gd name="connsiteY96" fmla="*/ 554544 h 2139400"/>
                <a:gd name="connsiteX97" fmla="*/ 904285 w 3965305"/>
                <a:gd name="connsiteY97" fmla="*/ 554544 h 2139400"/>
                <a:gd name="connsiteX98" fmla="*/ 904285 w 3965305"/>
                <a:gd name="connsiteY98" fmla="*/ 541940 h 2139400"/>
                <a:gd name="connsiteX99" fmla="*/ 816061 w 3965305"/>
                <a:gd name="connsiteY99" fmla="*/ 541940 h 2139400"/>
                <a:gd name="connsiteX100" fmla="*/ 816061 w 3965305"/>
                <a:gd name="connsiteY100" fmla="*/ 527761 h 2139400"/>
                <a:gd name="connsiteX101" fmla="*/ 790854 w 3965305"/>
                <a:gd name="connsiteY101" fmla="*/ 527761 h 2139400"/>
                <a:gd name="connsiteX102" fmla="*/ 790854 w 3965305"/>
                <a:gd name="connsiteY102" fmla="*/ 515159 h 2139400"/>
                <a:gd name="connsiteX103" fmla="*/ 760922 w 3965305"/>
                <a:gd name="connsiteY103" fmla="*/ 515159 h 2139400"/>
                <a:gd name="connsiteX104" fmla="*/ 760922 w 3965305"/>
                <a:gd name="connsiteY104" fmla="*/ 488376 h 2139400"/>
                <a:gd name="connsiteX105" fmla="*/ 716811 w 3965305"/>
                <a:gd name="connsiteY105" fmla="*/ 488376 h 2139400"/>
                <a:gd name="connsiteX106" fmla="*/ 716811 w 3965305"/>
                <a:gd name="connsiteY106" fmla="*/ 478924 h 2139400"/>
                <a:gd name="connsiteX107" fmla="*/ 701056 w 3965305"/>
                <a:gd name="connsiteY107" fmla="*/ 478924 h 2139400"/>
                <a:gd name="connsiteX108" fmla="*/ 701056 w 3965305"/>
                <a:gd name="connsiteY108" fmla="*/ 464746 h 2139400"/>
                <a:gd name="connsiteX109" fmla="*/ 666398 w 3965305"/>
                <a:gd name="connsiteY109" fmla="*/ 464746 h 2139400"/>
                <a:gd name="connsiteX110" fmla="*/ 666398 w 3965305"/>
                <a:gd name="connsiteY110" fmla="*/ 442690 h 2139400"/>
                <a:gd name="connsiteX111" fmla="*/ 647492 w 3965305"/>
                <a:gd name="connsiteY111" fmla="*/ 442690 h 2139400"/>
                <a:gd name="connsiteX112" fmla="*/ 647492 w 3965305"/>
                <a:gd name="connsiteY112" fmla="*/ 397003 h 2139400"/>
                <a:gd name="connsiteX113" fmla="*/ 628587 w 3965305"/>
                <a:gd name="connsiteY113" fmla="*/ 397003 h 2139400"/>
                <a:gd name="connsiteX114" fmla="*/ 628587 w 3965305"/>
                <a:gd name="connsiteY114" fmla="*/ 335562 h 2139400"/>
                <a:gd name="connsiteX115" fmla="*/ 609683 w 3965305"/>
                <a:gd name="connsiteY115" fmla="*/ 335562 h 2139400"/>
                <a:gd name="connsiteX116" fmla="*/ 609683 w 3965305"/>
                <a:gd name="connsiteY116" fmla="*/ 285149 h 2139400"/>
                <a:gd name="connsiteX117" fmla="*/ 571873 w 3965305"/>
                <a:gd name="connsiteY117" fmla="*/ 285149 h 2139400"/>
                <a:gd name="connsiteX118" fmla="*/ 571873 w 3965305"/>
                <a:gd name="connsiteY118" fmla="*/ 272546 h 2139400"/>
                <a:gd name="connsiteX119" fmla="*/ 458443 w 3965305"/>
                <a:gd name="connsiteY119" fmla="*/ 272546 h 2139400"/>
                <a:gd name="connsiteX120" fmla="*/ 458443 w 3965305"/>
                <a:gd name="connsiteY120" fmla="*/ 256791 h 2139400"/>
                <a:gd name="connsiteX121" fmla="*/ 400153 w 3965305"/>
                <a:gd name="connsiteY121" fmla="*/ 256791 h 2139400"/>
                <a:gd name="connsiteX122" fmla="*/ 400153 w 3965305"/>
                <a:gd name="connsiteY122" fmla="*/ 239462 h 2139400"/>
                <a:gd name="connsiteX123" fmla="*/ 371796 w 3965305"/>
                <a:gd name="connsiteY123" fmla="*/ 239462 h 2139400"/>
                <a:gd name="connsiteX124" fmla="*/ 371796 w 3965305"/>
                <a:gd name="connsiteY124" fmla="*/ 198501 h 2139400"/>
                <a:gd name="connsiteX125" fmla="*/ 333987 w 3965305"/>
                <a:gd name="connsiteY125" fmla="*/ 198501 h 2139400"/>
                <a:gd name="connsiteX126" fmla="*/ 333987 w 3965305"/>
                <a:gd name="connsiteY126" fmla="*/ 176446 h 2139400"/>
                <a:gd name="connsiteX127" fmla="*/ 321383 w 3965305"/>
                <a:gd name="connsiteY127" fmla="*/ 176446 h 2139400"/>
                <a:gd name="connsiteX128" fmla="*/ 321383 w 3965305"/>
                <a:gd name="connsiteY128" fmla="*/ 92949 h 2139400"/>
                <a:gd name="connsiteX129" fmla="*/ 297752 w 3965305"/>
                <a:gd name="connsiteY129" fmla="*/ 92949 h 2139400"/>
                <a:gd name="connsiteX130" fmla="*/ 297752 w 3965305"/>
                <a:gd name="connsiteY130" fmla="*/ 50413 h 2139400"/>
                <a:gd name="connsiteX131" fmla="*/ 274121 w 3965305"/>
                <a:gd name="connsiteY131" fmla="*/ 50413 h 2139400"/>
                <a:gd name="connsiteX132" fmla="*/ 274121 w 3965305"/>
                <a:gd name="connsiteY132" fmla="*/ 23631 h 2139400"/>
                <a:gd name="connsiteX133" fmla="*/ 176445 w 3965305"/>
                <a:gd name="connsiteY133" fmla="*/ 23631 h 2139400"/>
                <a:gd name="connsiteX134" fmla="*/ 176445 w 3965305"/>
                <a:gd name="connsiteY134" fmla="*/ 7877 h 2139400"/>
                <a:gd name="connsiteX135" fmla="*/ 103977 w 3965305"/>
                <a:gd name="connsiteY135" fmla="*/ 7877 h 2139400"/>
                <a:gd name="connsiteX136" fmla="*/ 103977 w 3965305"/>
                <a:gd name="connsiteY136" fmla="*/ 0 h 2139400"/>
                <a:gd name="connsiteX137" fmla="*/ 0 w 3965305"/>
                <a:gd name="connsiteY137" fmla="*/ 0 h 21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965305" h="2139400">
                  <a:moveTo>
                    <a:pt x="3965305" y="2139401"/>
                  </a:moveTo>
                  <a:lnTo>
                    <a:pt x="3354038" y="2139401"/>
                  </a:lnTo>
                  <a:lnTo>
                    <a:pt x="3354038" y="2115769"/>
                  </a:lnTo>
                  <a:lnTo>
                    <a:pt x="3250063" y="2115769"/>
                  </a:lnTo>
                  <a:lnTo>
                    <a:pt x="3250063" y="2096872"/>
                  </a:lnTo>
                  <a:lnTo>
                    <a:pt x="2717578" y="2096872"/>
                  </a:lnTo>
                  <a:lnTo>
                    <a:pt x="2717578" y="2079536"/>
                  </a:lnTo>
                  <a:lnTo>
                    <a:pt x="2621480" y="2079536"/>
                  </a:lnTo>
                  <a:lnTo>
                    <a:pt x="2621480" y="2044875"/>
                  </a:lnTo>
                  <a:lnTo>
                    <a:pt x="2591543" y="2044875"/>
                  </a:lnTo>
                  <a:lnTo>
                    <a:pt x="2591543" y="2025977"/>
                  </a:lnTo>
                  <a:lnTo>
                    <a:pt x="2578942" y="2025977"/>
                  </a:lnTo>
                  <a:lnTo>
                    <a:pt x="2578942" y="2014947"/>
                  </a:lnTo>
                  <a:lnTo>
                    <a:pt x="2537984" y="2014947"/>
                  </a:lnTo>
                  <a:lnTo>
                    <a:pt x="2537984" y="1999193"/>
                  </a:lnTo>
                  <a:lnTo>
                    <a:pt x="2448182" y="1999193"/>
                  </a:lnTo>
                  <a:lnTo>
                    <a:pt x="2448182" y="1981867"/>
                  </a:lnTo>
                  <a:lnTo>
                    <a:pt x="2374135" y="1981867"/>
                  </a:lnTo>
                  <a:lnTo>
                    <a:pt x="2374135" y="1967684"/>
                  </a:lnTo>
                  <a:lnTo>
                    <a:pt x="2330025" y="1967684"/>
                  </a:lnTo>
                  <a:lnTo>
                    <a:pt x="2330025" y="1950358"/>
                  </a:lnTo>
                  <a:lnTo>
                    <a:pt x="2309546" y="1950358"/>
                  </a:lnTo>
                  <a:lnTo>
                    <a:pt x="2309546" y="1929870"/>
                  </a:lnTo>
                  <a:lnTo>
                    <a:pt x="2265436" y="1929870"/>
                  </a:lnTo>
                  <a:lnTo>
                    <a:pt x="2265436" y="1901514"/>
                  </a:lnTo>
                  <a:lnTo>
                    <a:pt x="2101596" y="1901514"/>
                  </a:lnTo>
                  <a:lnTo>
                    <a:pt x="2101596" y="1888912"/>
                  </a:lnTo>
                  <a:lnTo>
                    <a:pt x="2043303" y="1888912"/>
                  </a:lnTo>
                  <a:lnTo>
                    <a:pt x="2043303" y="1873158"/>
                  </a:lnTo>
                  <a:lnTo>
                    <a:pt x="1983438" y="1873158"/>
                  </a:lnTo>
                  <a:lnTo>
                    <a:pt x="1983438" y="1860556"/>
                  </a:lnTo>
                  <a:lnTo>
                    <a:pt x="1966112" y="1860556"/>
                  </a:lnTo>
                  <a:lnTo>
                    <a:pt x="1966112" y="1840078"/>
                  </a:lnTo>
                  <a:lnTo>
                    <a:pt x="1928298" y="1840078"/>
                  </a:lnTo>
                  <a:lnTo>
                    <a:pt x="1928298" y="1814874"/>
                  </a:lnTo>
                  <a:lnTo>
                    <a:pt x="1893637" y="1814874"/>
                  </a:lnTo>
                  <a:lnTo>
                    <a:pt x="1893637" y="1773907"/>
                  </a:lnTo>
                  <a:lnTo>
                    <a:pt x="1881035" y="1773907"/>
                  </a:lnTo>
                  <a:lnTo>
                    <a:pt x="1881035" y="1759734"/>
                  </a:lnTo>
                  <a:lnTo>
                    <a:pt x="1718767" y="1759734"/>
                  </a:lnTo>
                  <a:lnTo>
                    <a:pt x="1718767" y="1742399"/>
                  </a:lnTo>
                  <a:lnTo>
                    <a:pt x="1680963" y="1742399"/>
                  </a:lnTo>
                  <a:lnTo>
                    <a:pt x="1680963" y="1714043"/>
                  </a:lnTo>
                  <a:lnTo>
                    <a:pt x="1649454" y="1714043"/>
                  </a:lnTo>
                  <a:lnTo>
                    <a:pt x="1649454" y="1660484"/>
                  </a:lnTo>
                  <a:lnTo>
                    <a:pt x="1624241" y="1660484"/>
                  </a:lnTo>
                  <a:lnTo>
                    <a:pt x="1624241" y="1550203"/>
                  </a:lnTo>
                  <a:lnTo>
                    <a:pt x="1614792" y="1550203"/>
                  </a:lnTo>
                  <a:lnTo>
                    <a:pt x="1614792" y="1461983"/>
                  </a:lnTo>
                  <a:lnTo>
                    <a:pt x="1600610" y="1461983"/>
                  </a:lnTo>
                  <a:lnTo>
                    <a:pt x="1600610" y="1452524"/>
                  </a:lnTo>
                  <a:lnTo>
                    <a:pt x="1588008" y="1452524"/>
                  </a:lnTo>
                  <a:lnTo>
                    <a:pt x="1588008" y="1397384"/>
                  </a:lnTo>
                  <a:lnTo>
                    <a:pt x="1551775" y="1397384"/>
                  </a:lnTo>
                  <a:lnTo>
                    <a:pt x="1551775" y="1369028"/>
                  </a:lnTo>
                  <a:lnTo>
                    <a:pt x="1521847" y="1369028"/>
                  </a:lnTo>
                  <a:lnTo>
                    <a:pt x="1521847" y="1339101"/>
                  </a:lnTo>
                  <a:lnTo>
                    <a:pt x="1457249" y="1339101"/>
                  </a:lnTo>
                  <a:lnTo>
                    <a:pt x="1457249" y="1334367"/>
                  </a:lnTo>
                  <a:lnTo>
                    <a:pt x="1424169" y="1334367"/>
                  </a:lnTo>
                  <a:lnTo>
                    <a:pt x="1424169" y="1317041"/>
                  </a:lnTo>
                  <a:lnTo>
                    <a:pt x="1354855" y="1317041"/>
                  </a:lnTo>
                  <a:lnTo>
                    <a:pt x="1354855" y="1252452"/>
                  </a:lnTo>
                  <a:lnTo>
                    <a:pt x="1337520" y="1252452"/>
                  </a:lnTo>
                  <a:lnTo>
                    <a:pt x="1337520" y="1189434"/>
                  </a:lnTo>
                  <a:lnTo>
                    <a:pt x="1313888" y="1189434"/>
                  </a:lnTo>
                  <a:lnTo>
                    <a:pt x="1313888" y="1088603"/>
                  </a:lnTo>
                  <a:lnTo>
                    <a:pt x="1302858" y="1088603"/>
                  </a:lnTo>
                  <a:lnTo>
                    <a:pt x="1302858" y="1009840"/>
                  </a:lnTo>
                  <a:lnTo>
                    <a:pt x="1279227" y="1009840"/>
                  </a:lnTo>
                  <a:lnTo>
                    <a:pt x="1279227" y="897983"/>
                  </a:lnTo>
                  <a:lnTo>
                    <a:pt x="1269778" y="897983"/>
                  </a:lnTo>
                  <a:lnTo>
                    <a:pt x="1269778" y="886955"/>
                  </a:lnTo>
                  <a:lnTo>
                    <a:pt x="1250871" y="886955"/>
                  </a:lnTo>
                  <a:lnTo>
                    <a:pt x="1250871" y="871200"/>
                  </a:lnTo>
                  <a:lnTo>
                    <a:pt x="1236698" y="871200"/>
                  </a:lnTo>
                  <a:lnTo>
                    <a:pt x="1236698" y="860172"/>
                  </a:lnTo>
                  <a:lnTo>
                    <a:pt x="1205189" y="860172"/>
                  </a:lnTo>
                  <a:lnTo>
                    <a:pt x="1205189" y="838117"/>
                  </a:lnTo>
                  <a:lnTo>
                    <a:pt x="1143743" y="838117"/>
                  </a:lnTo>
                  <a:lnTo>
                    <a:pt x="1143743" y="816061"/>
                  </a:lnTo>
                  <a:lnTo>
                    <a:pt x="1118540" y="816061"/>
                  </a:lnTo>
                  <a:lnTo>
                    <a:pt x="1118540" y="790854"/>
                  </a:lnTo>
                  <a:lnTo>
                    <a:pt x="1091756" y="790854"/>
                  </a:lnTo>
                  <a:lnTo>
                    <a:pt x="1091756" y="773525"/>
                  </a:lnTo>
                  <a:lnTo>
                    <a:pt x="1055522" y="773525"/>
                  </a:lnTo>
                  <a:lnTo>
                    <a:pt x="1055522" y="738867"/>
                  </a:lnTo>
                  <a:lnTo>
                    <a:pt x="1031891" y="738867"/>
                  </a:lnTo>
                  <a:lnTo>
                    <a:pt x="1031891" y="710509"/>
                  </a:lnTo>
                  <a:lnTo>
                    <a:pt x="1001963" y="710509"/>
                  </a:lnTo>
                  <a:lnTo>
                    <a:pt x="1001963" y="666398"/>
                  </a:lnTo>
                  <a:lnTo>
                    <a:pt x="986209" y="666398"/>
                  </a:lnTo>
                  <a:lnTo>
                    <a:pt x="986209" y="633313"/>
                  </a:lnTo>
                  <a:lnTo>
                    <a:pt x="967302" y="633313"/>
                  </a:lnTo>
                  <a:lnTo>
                    <a:pt x="967302" y="582900"/>
                  </a:lnTo>
                  <a:lnTo>
                    <a:pt x="938943" y="582900"/>
                  </a:lnTo>
                  <a:lnTo>
                    <a:pt x="938943" y="554544"/>
                  </a:lnTo>
                  <a:lnTo>
                    <a:pt x="904285" y="554544"/>
                  </a:lnTo>
                  <a:lnTo>
                    <a:pt x="904285" y="541940"/>
                  </a:lnTo>
                  <a:lnTo>
                    <a:pt x="816061" y="541940"/>
                  </a:lnTo>
                  <a:lnTo>
                    <a:pt x="816061" y="527761"/>
                  </a:lnTo>
                  <a:lnTo>
                    <a:pt x="790854" y="527761"/>
                  </a:lnTo>
                  <a:lnTo>
                    <a:pt x="790854" y="515159"/>
                  </a:lnTo>
                  <a:lnTo>
                    <a:pt x="760922" y="515159"/>
                  </a:lnTo>
                  <a:lnTo>
                    <a:pt x="760922" y="488376"/>
                  </a:lnTo>
                  <a:lnTo>
                    <a:pt x="716811" y="488376"/>
                  </a:lnTo>
                  <a:lnTo>
                    <a:pt x="716811" y="478924"/>
                  </a:lnTo>
                  <a:lnTo>
                    <a:pt x="701056" y="478924"/>
                  </a:lnTo>
                  <a:lnTo>
                    <a:pt x="701056" y="464746"/>
                  </a:lnTo>
                  <a:lnTo>
                    <a:pt x="666398" y="464746"/>
                  </a:lnTo>
                  <a:lnTo>
                    <a:pt x="666398" y="442690"/>
                  </a:lnTo>
                  <a:lnTo>
                    <a:pt x="647492" y="442690"/>
                  </a:lnTo>
                  <a:lnTo>
                    <a:pt x="647492" y="397003"/>
                  </a:lnTo>
                  <a:lnTo>
                    <a:pt x="628587" y="397003"/>
                  </a:lnTo>
                  <a:lnTo>
                    <a:pt x="628587" y="335562"/>
                  </a:lnTo>
                  <a:lnTo>
                    <a:pt x="609683" y="335562"/>
                  </a:lnTo>
                  <a:lnTo>
                    <a:pt x="609683" y="285149"/>
                  </a:lnTo>
                  <a:lnTo>
                    <a:pt x="571873" y="285149"/>
                  </a:lnTo>
                  <a:lnTo>
                    <a:pt x="571873" y="272546"/>
                  </a:lnTo>
                  <a:lnTo>
                    <a:pt x="458443" y="272546"/>
                  </a:lnTo>
                  <a:lnTo>
                    <a:pt x="458443" y="256791"/>
                  </a:lnTo>
                  <a:lnTo>
                    <a:pt x="400153" y="256791"/>
                  </a:lnTo>
                  <a:lnTo>
                    <a:pt x="400153" y="239462"/>
                  </a:lnTo>
                  <a:lnTo>
                    <a:pt x="371796" y="239462"/>
                  </a:lnTo>
                  <a:lnTo>
                    <a:pt x="371796" y="198501"/>
                  </a:lnTo>
                  <a:lnTo>
                    <a:pt x="333987" y="198501"/>
                  </a:lnTo>
                  <a:lnTo>
                    <a:pt x="333987" y="176446"/>
                  </a:lnTo>
                  <a:lnTo>
                    <a:pt x="321383" y="176446"/>
                  </a:lnTo>
                  <a:lnTo>
                    <a:pt x="321383" y="92949"/>
                  </a:lnTo>
                  <a:lnTo>
                    <a:pt x="297752" y="92949"/>
                  </a:lnTo>
                  <a:lnTo>
                    <a:pt x="297752" y="50413"/>
                  </a:lnTo>
                  <a:lnTo>
                    <a:pt x="274121" y="50413"/>
                  </a:lnTo>
                  <a:lnTo>
                    <a:pt x="274121" y="23631"/>
                  </a:lnTo>
                  <a:lnTo>
                    <a:pt x="176445" y="23631"/>
                  </a:lnTo>
                  <a:lnTo>
                    <a:pt x="176445" y="7877"/>
                  </a:lnTo>
                  <a:lnTo>
                    <a:pt x="103977" y="7877"/>
                  </a:lnTo>
                  <a:lnTo>
                    <a:pt x="103977"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7" name="Graphic 553">
              <a:extLst>
                <a:ext uri="{FF2B5EF4-FFF2-40B4-BE49-F238E27FC236}">
                  <a16:creationId xmlns:a16="http://schemas.microsoft.com/office/drawing/2014/main" xmlns="" id="{2EE44836-DDCB-4816-88F1-BA71AE6D5B64}"/>
                </a:ext>
              </a:extLst>
            </p:cNvPr>
            <p:cNvSpPr/>
            <p:nvPr/>
          </p:nvSpPr>
          <p:spPr>
            <a:xfrm>
              <a:off x="4533858" y="255086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8" name="Graphic 553">
              <a:extLst>
                <a:ext uri="{FF2B5EF4-FFF2-40B4-BE49-F238E27FC236}">
                  <a16:creationId xmlns:a16="http://schemas.microsoft.com/office/drawing/2014/main" xmlns="" id="{2EE44836-DDCB-4816-88F1-BA71AE6D5B64}"/>
                </a:ext>
              </a:extLst>
            </p:cNvPr>
            <p:cNvSpPr/>
            <p:nvPr/>
          </p:nvSpPr>
          <p:spPr>
            <a:xfrm>
              <a:off x="4591009" y="255086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9" name="Graphic 553">
              <a:extLst>
                <a:ext uri="{FF2B5EF4-FFF2-40B4-BE49-F238E27FC236}">
                  <a16:creationId xmlns:a16="http://schemas.microsoft.com/office/drawing/2014/main" xmlns="" id="{2EE44836-DDCB-4816-88F1-BA71AE6D5B64}"/>
                </a:ext>
              </a:extLst>
            </p:cNvPr>
            <p:cNvSpPr/>
            <p:nvPr/>
          </p:nvSpPr>
          <p:spPr>
            <a:xfrm>
              <a:off x="4724359" y="258896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0" name="Graphic 553">
              <a:extLst>
                <a:ext uri="{FF2B5EF4-FFF2-40B4-BE49-F238E27FC236}">
                  <a16:creationId xmlns:a16="http://schemas.microsoft.com/office/drawing/2014/main" xmlns="" id="{2EE44836-DDCB-4816-88F1-BA71AE6D5B64}"/>
                </a:ext>
              </a:extLst>
            </p:cNvPr>
            <p:cNvSpPr/>
            <p:nvPr/>
          </p:nvSpPr>
          <p:spPr>
            <a:xfrm>
              <a:off x="4698410" y="2710166"/>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1" name="Graphic 553">
              <a:extLst>
                <a:ext uri="{FF2B5EF4-FFF2-40B4-BE49-F238E27FC236}">
                  <a16:creationId xmlns:a16="http://schemas.microsoft.com/office/drawing/2014/main" xmlns="" id="{2EE44836-DDCB-4816-88F1-BA71AE6D5B64}"/>
                </a:ext>
              </a:extLst>
            </p:cNvPr>
            <p:cNvSpPr/>
            <p:nvPr/>
          </p:nvSpPr>
          <p:spPr>
            <a:xfrm>
              <a:off x="4876760" y="2798516"/>
              <a:ext cx="9525" cy="89999"/>
            </a:xfrm>
            <a:custGeom>
              <a:avLst/>
              <a:gdLst>
                <a:gd name="connsiteX0" fmla="*/ 0 w 9525"/>
                <a:gd name="connsiteY0" fmla="*/ 90000 h 89999"/>
                <a:gd name="connsiteX1" fmla="*/ 0 w 9525"/>
                <a:gd name="connsiteY1" fmla="*/ 0 h 89999"/>
              </a:gdLst>
              <a:ahLst/>
              <a:cxnLst>
                <a:cxn ang="0">
                  <a:pos x="connsiteX0" y="connsiteY0"/>
                </a:cxn>
                <a:cxn ang="0">
                  <a:pos x="connsiteX1" y="connsiteY1"/>
                </a:cxn>
              </a:cxnLst>
              <a:rect l="l" t="t" r="r" b="b"/>
              <a:pathLst>
                <a:path w="9525" h="89999">
                  <a:moveTo>
                    <a:pt x="0" y="90000"/>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2" name="Graphic 553">
              <a:extLst>
                <a:ext uri="{FF2B5EF4-FFF2-40B4-BE49-F238E27FC236}">
                  <a16:creationId xmlns:a16="http://schemas.microsoft.com/office/drawing/2014/main" xmlns="" id="{2EE44836-DDCB-4816-88F1-BA71AE6D5B64}"/>
                </a:ext>
              </a:extLst>
            </p:cNvPr>
            <p:cNvSpPr/>
            <p:nvPr/>
          </p:nvSpPr>
          <p:spPr>
            <a:xfrm>
              <a:off x="5067261" y="2874717"/>
              <a:ext cx="9525" cy="89999"/>
            </a:xfrm>
            <a:custGeom>
              <a:avLst/>
              <a:gdLst>
                <a:gd name="connsiteX0" fmla="*/ 0 w 9525"/>
                <a:gd name="connsiteY0" fmla="*/ 90000 h 89999"/>
                <a:gd name="connsiteX1" fmla="*/ 0 w 9525"/>
                <a:gd name="connsiteY1" fmla="*/ 0 h 89999"/>
              </a:gdLst>
              <a:ahLst/>
              <a:cxnLst>
                <a:cxn ang="0">
                  <a:pos x="connsiteX0" y="connsiteY0"/>
                </a:cxn>
                <a:cxn ang="0">
                  <a:pos x="connsiteX1" y="connsiteY1"/>
                </a:cxn>
              </a:cxnLst>
              <a:rect l="l" t="t" r="r" b="b"/>
              <a:pathLst>
                <a:path w="9525" h="89999">
                  <a:moveTo>
                    <a:pt x="0" y="90000"/>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3" name="Graphic 553">
              <a:extLst>
                <a:ext uri="{FF2B5EF4-FFF2-40B4-BE49-F238E27FC236}">
                  <a16:creationId xmlns:a16="http://schemas.microsoft.com/office/drawing/2014/main" xmlns="" id="{2EE44836-DDCB-4816-88F1-BA71AE6D5B64}"/>
                </a:ext>
              </a:extLst>
            </p:cNvPr>
            <p:cNvSpPr/>
            <p:nvPr/>
          </p:nvSpPr>
          <p:spPr>
            <a:xfrm>
              <a:off x="5086311" y="2931867"/>
              <a:ext cx="9525" cy="89999"/>
            </a:xfrm>
            <a:custGeom>
              <a:avLst/>
              <a:gdLst>
                <a:gd name="connsiteX0" fmla="*/ 0 w 9525"/>
                <a:gd name="connsiteY0" fmla="*/ 90000 h 89999"/>
                <a:gd name="connsiteX1" fmla="*/ 0 w 9525"/>
                <a:gd name="connsiteY1" fmla="*/ 0 h 89999"/>
              </a:gdLst>
              <a:ahLst/>
              <a:cxnLst>
                <a:cxn ang="0">
                  <a:pos x="connsiteX0" y="connsiteY0"/>
                </a:cxn>
                <a:cxn ang="0">
                  <a:pos x="connsiteX1" y="connsiteY1"/>
                </a:cxn>
              </a:cxnLst>
              <a:rect l="l" t="t" r="r" b="b"/>
              <a:pathLst>
                <a:path w="9525" h="89999">
                  <a:moveTo>
                    <a:pt x="0" y="90000"/>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4" name="Graphic 553">
              <a:extLst>
                <a:ext uri="{FF2B5EF4-FFF2-40B4-BE49-F238E27FC236}">
                  <a16:creationId xmlns:a16="http://schemas.microsoft.com/office/drawing/2014/main" xmlns="" id="{2EE44836-DDCB-4816-88F1-BA71AE6D5B64}"/>
                </a:ext>
              </a:extLst>
            </p:cNvPr>
            <p:cNvSpPr/>
            <p:nvPr/>
          </p:nvSpPr>
          <p:spPr>
            <a:xfrm>
              <a:off x="5124411" y="3008067"/>
              <a:ext cx="9525" cy="90000"/>
            </a:xfrm>
            <a:custGeom>
              <a:avLst/>
              <a:gdLst>
                <a:gd name="connsiteX0" fmla="*/ 0 w 9525"/>
                <a:gd name="connsiteY0" fmla="*/ 90001 h 90000"/>
                <a:gd name="connsiteX1" fmla="*/ 0 w 9525"/>
                <a:gd name="connsiteY1" fmla="*/ 0 h 90000"/>
              </a:gdLst>
              <a:ahLst/>
              <a:cxnLst>
                <a:cxn ang="0">
                  <a:pos x="connsiteX0" y="connsiteY0"/>
                </a:cxn>
                <a:cxn ang="0">
                  <a:pos x="connsiteX1" y="connsiteY1"/>
                </a:cxn>
              </a:cxnLst>
              <a:rect l="l" t="t" r="r" b="b"/>
              <a:pathLst>
                <a:path w="9525" h="90000">
                  <a:moveTo>
                    <a:pt x="0" y="90001"/>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5" name="Graphic 553">
              <a:extLst>
                <a:ext uri="{FF2B5EF4-FFF2-40B4-BE49-F238E27FC236}">
                  <a16:creationId xmlns:a16="http://schemas.microsoft.com/office/drawing/2014/main" xmlns="" id="{2EE44836-DDCB-4816-88F1-BA71AE6D5B64}"/>
                </a:ext>
              </a:extLst>
            </p:cNvPr>
            <p:cNvSpPr/>
            <p:nvPr/>
          </p:nvSpPr>
          <p:spPr>
            <a:xfrm>
              <a:off x="5162511" y="3027118"/>
              <a:ext cx="9525" cy="89999"/>
            </a:xfrm>
            <a:custGeom>
              <a:avLst/>
              <a:gdLst>
                <a:gd name="connsiteX0" fmla="*/ 0 w 9525"/>
                <a:gd name="connsiteY0" fmla="*/ 90000 h 89999"/>
                <a:gd name="connsiteX1" fmla="*/ 0 w 9525"/>
                <a:gd name="connsiteY1" fmla="*/ 0 h 89999"/>
              </a:gdLst>
              <a:ahLst/>
              <a:cxnLst>
                <a:cxn ang="0">
                  <a:pos x="connsiteX0" y="connsiteY0"/>
                </a:cxn>
                <a:cxn ang="0">
                  <a:pos x="connsiteX1" y="connsiteY1"/>
                </a:cxn>
              </a:cxnLst>
              <a:rect l="l" t="t" r="r" b="b"/>
              <a:pathLst>
                <a:path w="9525" h="89999">
                  <a:moveTo>
                    <a:pt x="0" y="90000"/>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6" name="Graphic 553">
              <a:extLst>
                <a:ext uri="{FF2B5EF4-FFF2-40B4-BE49-F238E27FC236}">
                  <a16:creationId xmlns:a16="http://schemas.microsoft.com/office/drawing/2014/main" xmlns="" id="{2EE44836-DDCB-4816-88F1-BA71AE6D5B64}"/>
                </a:ext>
              </a:extLst>
            </p:cNvPr>
            <p:cNvSpPr/>
            <p:nvPr/>
          </p:nvSpPr>
          <p:spPr>
            <a:xfrm>
              <a:off x="5181561" y="3065218"/>
              <a:ext cx="9525" cy="89999"/>
            </a:xfrm>
            <a:custGeom>
              <a:avLst/>
              <a:gdLst>
                <a:gd name="connsiteX0" fmla="*/ 0 w 9525"/>
                <a:gd name="connsiteY0" fmla="*/ 90000 h 89999"/>
                <a:gd name="connsiteX1" fmla="*/ 0 w 9525"/>
                <a:gd name="connsiteY1" fmla="*/ 0 h 89999"/>
              </a:gdLst>
              <a:ahLst/>
              <a:cxnLst>
                <a:cxn ang="0">
                  <a:pos x="connsiteX0" y="connsiteY0"/>
                </a:cxn>
                <a:cxn ang="0">
                  <a:pos x="connsiteX1" y="connsiteY1"/>
                </a:cxn>
              </a:cxnLst>
              <a:rect l="l" t="t" r="r" b="b"/>
              <a:pathLst>
                <a:path w="9525" h="89999">
                  <a:moveTo>
                    <a:pt x="0" y="90000"/>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7" name="Graphic 553">
              <a:extLst>
                <a:ext uri="{FF2B5EF4-FFF2-40B4-BE49-F238E27FC236}">
                  <a16:creationId xmlns:a16="http://schemas.microsoft.com/office/drawing/2014/main" xmlns="" id="{2EE44836-DDCB-4816-88F1-BA71AE6D5B64}"/>
                </a:ext>
              </a:extLst>
            </p:cNvPr>
            <p:cNvSpPr/>
            <p:nvPr/>
          </p:nvSpPr>
          <p:spPr>
            <a:xfrm>
              <a:off x="5200611" y="3065218"/>
              <a:ext cx="9525" cy="89999"/>
            </a:xfrm>
            <a:custGeom>
              <a:avLst/>
              <a:gdLst>
                <a:gd name="connsiteX0" fmla="*/ 0 w 9525"/>
                <a:gd name="connsiteY0" fmla="*/ 90000 h 89999"/>
                <a:gd name="connsiteX1" fmla="*/ 0 w 9525"/>
                <a:gd name="connsiteY1" fmla="*/ 0 h 89999"/>
              </a:gdLst>
              <a:ahLst/>
              <a:cxnLst>
                <a:cxn ang="0">
                  <a:pos x="connsiteX0" y="connsiteY0"/>
                </a:cxn>
                <a:cxn ang="0">
                  <a:pos x="connsiteX1" y="connsiteY1"/>
                </a:cxn>
              </a:cxnLst>
              <a:rect l="l" t="t" r="r" b="b"/>
              <a:pathLst>
                <a:path w="9525" h="89999">
                  <a:moveTo>
                    <a:pt x="0" y="90000"/>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8" name="Graphic 553">
              <a:extLst>
                <a:ext uri="{FF2B5EF4-FFF2-40B4-BE49-F238E27FC236}">
                  <a16:creationId xmlns:a16="http://schemas.microsoft.com/office/drawing/2014/main" xmlns="" id="{2EE44836-DDCB-4816-88F1-BA71AE6D5B64}"/>
                </a:ext>
              </a:extLst>
            </p:cNvPr>
            <p:cNvSpPr/>
            <p:nvPr/>
          </p:nvSpPr>
          <p:spPr>
            <a:xfrm>
              <a:off x="5346115" y="3338817"/>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9" name="Graphic 553">
              <a:extLst>
                <a:ext uri="{FF2B5EF4-FFF2-40B4-BE49-F238E27FC236}">
                  <a16:creationId xmlns:a16="http://schemas.microsoft.com/office/drawing/2014/main" xmlns="" id="{2EE44836-DDCB-4816-88F1-BA71AE6D5B64}"/>
                </a:ext>
              </a:extLst>
            </p:cNvPr>
            <p:cNvSpPr/>
            <p:nvPr/>
          </p:nvSpPr>
          <p:spPr>
            <a:xfrm>
              <a:off x="5384215" y="3510267"/>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0" name="Graphic 553">
              <a:extLst>
                <a:ext uri="{FF2B5EF4-FFF2-40B4-BE49-F238E27FC236}">
                  <a16:creationId xmlns:a16="http://schemas.microsoft.com/office/drawing/2014/main" xmlns="" id="{2EE44836-DDCB-4816-88F1-BA71AE6D5B64}"/>
                </a:ext>
              </a:extLst>
            </p:cNvPr>
            <p:cNvSpPr/>
            <p:nvPr/>
          </p:nvSpPr>
          <p:spPr>
            <a:xfrm>
              <a:off x="5403265" y="3548367"/>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1" name="Graphic 553">
              <a:extLst>
                <a:ext uri="{FF2B5EF4-FFF2-40B4-BE49-F238E27FC236}">
                  <a16:creationId xmlns:a16="http://schemas.microsoft.com/office/drawing/2014/main" xmlns="" id="{2EE44836-DDCB-4816-88F1-BA71AE6D5B64}"/>
                </a:ext>
              </a:extLst>
            </p:cNvPr>
            <p:cNvSpPr/>
            <p:nvPr/>
          </p:nvSpPr>
          <p:spPr>
            <a:xfrm>
              <a:off x="5467311" y="361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2" name="Graphic 553">
              <a:extLst>
                <a:ext uri="{FF2B5EF4-FFF2-40B4-BE49-F238E27FC236}">
                  <a16:creationId xmlns:a16="http://schemas.microsoft.com/office/drawing/2014/main" xmlns="" id="{2EE44836-DDCB-4816-88F1-BA71AE6D5B64}"/>
                </a:ext>
              </a:extLst>
            </p:cNvPr>
            <p:cNvSpPr/>
            <p:nvPr/>
          </p:nvSpPr>
          <p:spPr>
            <a:xfrm>
              <a:off x="5505411" y="361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3" name="Graphic 553">
              <a:extLst>
                <a:ext uri="{FF2B5EF4-FFF2-40B4-BE49-F238E27FC236}">
                  <a16:creationId xmlns:a16="http://schemas.microsoft.com/office/drawing/2014/main" xmlns="" id="{2EE44836-DDCB-4816-88F1-BA71AE6D5B64}"/>
                </a:ext>
              </a:extLst>
            </p:cNvPr>
            <p:cNvSpPr/>
            <p:nvPr/>
          </p:nvSpPr>
          <p:spPr>
            <a:xfrm>
              <a:off x="5924521" y="40558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4" name="Graphic 553">
              <a:extLst>
                <a:ext uri="{FF2B5EF4-FFF2-40B4-BE49-F238E27FC236}">
                  <a16:creationId xmlns:a16="http://schemas.microsoft.com/office/drawing/2014/main" xmlns="" id="{2EE44836-DDCB-4816-88F1-BA71AE6D5B64}"/>
                </a:ext>
              </a:extLst>
            </p:cNvPr>
            <p:cNvSpPr/>
            <p:nvPr/>
          </p:nvSpPr>
          <p:spPr>
            <a:xfrm>
              <a:off x="5689015" y="3948426"/>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5" name="Graphic 553">
              <a:extLst>
                <a:ext uri="{FF2B5EF4-FFF2-40B4-BE49-F238E27FC236}">
                  <a16:creationId xmlns:a16="http://schemas.microsoft.com/office/drawing/2014/main" xmlns="" id="{2EE44836-DDCB-4816-88F1-BA71AE6D5B64}"/>
                </a:ext>
              </a:extLst>
            </p:cNvPr>
            <p:cNvSpPr/>
            <p:nvPr/>
          </p:nvSpPr>
          <p:spPr>
            <a:xfrm>
              <a:off x="6095971" y="4170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6" name="Graphic 553">
              <a:extLst>
                <a:ext uri="{FF2B5EF4-FFF2-40B4-BE49-F238E27FC236}">
                  <a16:creationId xmlns:a16="http://schemas.microsoft.com/office/drawing/2014/main" xmlns="" id="{2EE44836-DDCB-4816-88F1-BA71AE6D5B64}"/>
                </a:ext>
              </a:extLst>
            </p:cNvPr>
            <p:cNvSpPr/>
            <p:nvPr/>
          </p:nvSpPr>
          <p:spPr>
            <a:xfrm>
              <a:off x="6381721" y="42272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7" name="Graphic 553">
              <a:extLst>
                <a:ext uri="{FF2B5EF4-FFF2-40B4-BE49-F238E27FC236}">
                  <a16:creationId xmlns:a16="http://schemas.microsoft.com/office/drawing/2014/main" xmlns="" id="{2EE44836-DDCB-4816-88F1-BA71AE6D5B64}"/>
                </a:ext>
              </a:extLst>
            </p:cNvPr>
            <p:cNvSpPr/>
            <p:nvPr/>
          </p:nvSpPr>
          <p:spPr>
            <a:xfrm>
              <a:off x="6419821" y="42272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8" name="Graphic 553">
              <a:extLst>
                <a:ext uri="{FF2B5EF4-FFF2-40B4-BE49-F238E27FC236}">
                  <a16:creationId xmlns:a16="http://schemas.microsoft.com/office/drawing/2014/main" xmlns="" id="{2EE44836-DDCB-4816-88F1-BA71AE6D5B64}"/>
                </a:ext>
              </a:extLst>
            </p:cNvPr>
            <p:cNvSpPr/>
            <p:nvPr/>
          </p:nvSpPr>
          <p:spPr>
            <a:xfrm>
              <a:off x="6515071" y="42844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9" name="Graphic 553">
              <a:extLst>
                <a:ext uri="{FF2B5EF4-FFF2-40B4-BE49-F238E27FC236}">
                  <a16:creationId xmlns:a16="http://schemas.microsoft.com/office/drawing/2014/main" xmlns="" id="{2EE44836-DDCB-4816-88F1-BA71AE6D5B64}"/>
                </a:ext>
              </a:extLst>
            </p:cNvPr>
            <p:cNvSpPr/>
            <p:nvPr/>
          </p:nvSpPr>
          <p:spPr>
            <a:xfrm>
              <a:off x="6743671" y="4379680"/>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0" name="Graphic 553">
              <a:extLst>
                <a:ext uri="{FF2B5EF4-FFF2-40B4-BE49-F238E27FC236}">
                  <a16:creationId xmlns:a16="http://schemas.microsoft.com/office/drawing/2014/main" xmlns="" id="{2EE44836-DDCB-4816-88F1-BA71AE6D5B64}"/>
                </a:ext>
              </a:extLst>
            </p:cNvPr>
            <p:cNvSpPr/>
            <p:nvPr/>
          </p:nvSpPr>
          <p:spPr>
            <a:xfrm>
              <a:off x="6781771" y="4379680"/>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1" name="Graphic 553">
              <a:extLst>
                <a:ext uri="{FF2B5EF4-FFF2-40B4-BE49-F238E27FC236}">
                  <a16:creationId xmlns:a16="http://schemas.microsoft.com/office/drawing/2014/main" xmlns="" id="{2EE44836-DDCB-4816-88F1-BA71AE6D5B64}"/>
                </a:ext>
              </a:extLst>
            </p:cNvPr>
            <p:cNvSpPr/>
            <p:nvPr/>
          </p:nvSpPr>
          <p:spPr>
            <a:xfrm>
              <a:off x="7029421" y="4398730"/>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2" name="Graphic 553">
              <a:extLst>
                <a:ext uri="{FF2B5EF4-FFF2-40B4-BE49-F238E27FC236}">
                  <a16:creationId xmlns:a16="http://schemas.microsoft.com/office/drawing/2014/main" xmlns="" id="{2EE44836-DDCB-4816-88F1-BA71AE6D5B64}"/>
                </a:ext>
              </a:extLst>
            </p:cNvPr>
            <p:cNvSpPr/>
            <p:nvPr/>
          </p:nvSpPr>
          <p:spPr>
            <a:xfrm>
              <a:off x="7372321" y="4417780"/>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3" name="Graphic 553">
              <a:extLst>
                <a:ext uri="{FF2B5EF4-FFF2-40B4-BE49-F238E27FC236}">
                  <a16:creationId xmlns:a16="http://schemas.microsoft.com/office/drawing/2014/main" xmlns="" id="{2EE44836-DDCB-4816-88F1-BA71AE6D5B64}"/>
                </a:ext>
              </a:extLst>
            </p:cNvPr>
            <p:cNvSpPr/>
            <p:nvPr/>
          </p:nvSpPr>
          <p:spPr>
            <a:xfrm>
              <a:off x="7696180" y="4436830"/>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4" name="Graphic 553">
              <a:extLst>
                <a:ext uri="{FF2B5EF4-FFF2-40B4-BE49-F238E27FC236}">
                  <a16:creationId xmlns:a16="http://schemas.microsoft.com/office/drawing/2014/main" xmlns="" id="{2EE44836-DDCB-4816-88F1-BA71AE6D5B64}"/>
                </a:ext>
              </a:extLst>
            </p:cNvPr>
            <p:cNvSpPr/>
            <p:nvPr/>
          </p:nvSpPr>
          <p:spPr>
            <a:xfrm>
              <a:off x="7962880" y="4436830"/>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5" name="Graphic 553">
              <a:extLst>
                <a:ext uri="{FF2B5EF4-FFF2-40B4-BE49-F238E27FC236}">
                  <a16:creationId xmlns:a16="http://schemas.microsoft.com/office/drawing/2014/main" xmlns="" id="{2EE44836-DDCB-4816-88F1-BA71AE6D5B64}"/>
                </a:ext>
              </a:extLst>
            </p:cNvPr>
            <p:cNvSpPr/>
            <p:nvPr/>
          </p:nvSpPr>
          <p:spPr>
            <a:xfrm>
              <a:off x="8000980" y="4436830"/>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6" name="Graphic 553">
              <a:extLst>
                <a:ext uri="{FF2B5EF4-FFF2-40B4-BE49-F238E27FC236}">
                  <a16:creationId xmlns:a16="http://schemas.microsoft.com/office/drawing/2014/main" xmlns="" id="{2EE44836-DDCB-4816-88F1-BA71AE6D5B64}"/>
                </a:ext>
              </a:extLst>
            </p:cNvPr>
            <p:cNvSpPr/>
            <p:nvPr/>
          </p:nvSpPr>
          <p:spPr>
            <a:xfrm>
              <a:off x="8058130" y="4436830"/>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Tree>
    <p:extLst>
      <p:ext uri="{BB962C8B-B14F-4D97-AF65-F5344CB8AC3E}">
        <p14:creationId xmlns:p14="http://schemas.microsoft.com/office/powerpoint/2010/main" xmlns="" val="1659658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4000：ESCORT-1st: 未治療の進行又は転移性食道扁平上皮癌(ESCC)患者を対象としたカムレリズマブ+化学療法の無作為化二重盲検プラセボ対照第3相試験 – Xu R, et al.</a:t>
            </a:r>
          </a:p>
        </p:txBody>
      </p:sp>
      <p:sp>
        <p:nvSpPr>
          <p:cNvPr id="5" name="Content Placeholder 4"/>
          <p:cNvSpPr>
            <a:spLocks noGrp="1"/>
          </p:cNvSpPr>
          <p:nvPr>
            <p:ph idx="1"/>
          </p:nvPr>
        </p:nvSpPr>
        <p:spPr/>
        <p:txBody>
          <a:bodyPr/>
          <a:lstStyle/>
          <a:p>
            <a:pPr marL="0" lvl="0" indent="0">
              <a:buClr>
                <a:srgbClr val="043882"/>
              </a:buClr>
              <a:buNone/>
            </a:pPr>
            <a:r>
              <a:rPr lang="ja-JP" b="1"/>
              <a:t>主要結果（続き）</a:t>
            </a:r>
          </a:p>
          <a:p>
            <a:endParaRPr lang="en-GB" dirty="0"/>
          </a:p>
        </p:txBody>
      </p:sp>
      <p:sp>
        <p:nvSpPr>
          <p:cNvPr id="4" name="Text Placeholder 3"/>
          <p:cNvSpPr>
            <a:spLocks noGrp="1"/>
          </p:cNvSpPr>
          <p:nvPr>
            <p:ph type="body" sz="quarter" idx="11"/>
          </p:nvPr>
        </p:nvSpPr>
        <p:spPr/>
        <p:txBody>
          <a:bodyPr/>
          <a:lstStyle/>
          <a:p>
            <a:r>
              <a:rPr lang="ja-JP"/>
              <a:t>Xu R, et al.J Clin Oncol 2021;39(suppl):abstr 4000</a:t>
            </a:r>
          </a:p>
        </p:txBody>
      </p:sp>
      <p:graphicFrame>
        <p:nvGraphicFramePr>
          <p:cNvPr id="7" name="Group 88"/>
          <p:cNvGraphicFramePr>
            <a:graphicFrameLocks noGrp="1"/>
          </p:cNvGraphicFramePr>
          <p:nvPr>
            <p:extLst>
              <p:ext uri="{D42A27DB-BD31-4B8C-83A1-F6EECF244321}">
                <p14:modId xmlns:p14="http://schemas.microsoft.com/office/powerpoint/2010/main" xmlns="" val="251025528"/>
              </p:ext>
            </p:extLst>
          </p:nvPr>
        </p:nvGraphicFramePr>
        <p:xfrm>
          <a:off x="486835" y="1654374"/>
          <a:ext cx="4037458" cy="3291840"/>
        </p:xfrm>
        <a:graphic>
          <a:graphicData uri="http://schemas.openxmlformats.org/drawingml/2006/table">
            <a:tbl>
              <a:tblPr firstRow="1" bandRow="1">
                <a:tableStyleId>{5202B0CA-FC54-4496-8BCA-5EF66A818D29}</a:tableStyleId>
              </a:tblPr>
              <a:tblGrid>
                <a:gridCol w="1587547">
                  <a:extLst>
                    <a:ext uri="{9D8B030D-6E8A-4147-A177-3AD203B41FA5}">
                      <a16:colId xmlns:a16="http://schemas.microsoft.com/office/drawing/2014/main" xmlns="" val="20000"/>
                    </a:ext>
                  </a:extLst>
                </a:gridCol>
                <a:gridCol w="1332411">
                  <a:extLst>
                    <a:ext uri="{9D8B030D-6E8A-4147-A177-3AD203B41FA5}">
                      <a16:colId xmlns:a16="http://schemas.microsoft.com/office/drawing/2014/main" xmlns="" val="20001"/>
                    </a:ext>
                  </a:extLst>
                </a:gridCol>
                <a:gridCol w="1117500">
                  <a:extLst>
                    <a:ext uri="{9D8B030D-6E8A-4147-A177-3AD203B41FA5}">
                      <a16:colId xmlns:a16="http://schemas.microsoft.com/office/drawing/2014/main" xmlns="" val="1567480635"/>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カムレリズマブ（n = 298）</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dirty="0">
                          <a:ln>
                            <a:noFill/>
                          </a:ln>
                          <a:solidFill>
                            <a:schemeClr val="tx2"/>
                          </a:solidFill>
                          <a:latin typeface="+mn-lt"/>
                          <a:ea typeface="MS Mincho"/>
                          <a:cs typeface="Arial" charset="0"/>
                        </a:rPr>
                        <a:t>プラセ</a:t>
                      </a:r>
                      <a:r>
                        <a:rPr kumimoji="0" lang="ja-JP" sz="1200" b="1" i="0" u="none" strike="noStrike" cap="none" normalizeH="0" baseline="0" dirty="0" smtClean="0">
                          <a:ln>
                            <a:noFill/>
                          </a:ln>
                          <a:solidFill>
                            <a:schemeClr val="tx2"/>
                          </a:solidFill>
                          <a:latin typeface="+mn-lt"/>
                          <a:ea typeface="MS Mincho"/>
                          <a:cs typeface="Arial" charset="0"/>
                        </a:rPr>
                        <a:t>ボ</a:t>
                      </a:r>
                      <a:r>
                        <a:rPr kumimoji="0" lang="en-GB" altLang="ja-JP" sz="1200" b="1" i="0" u="none" strike="noStrike" cap="none" normalizeH="0" baseline="0" dirty="0" smtClean="0">
                          <a:ln>
                            <a:noFill/>
                          </a:ln>
                          <a:solidFill>
                            <a:schemeClr val="tx2"/>
                          </a:solidFill>
                          <a:latin typeface="+mn-lt"/>
                          <a:ea typeface="MS Mincho"/>
                          <a:cs typeface="Arial" charset="0"/>
                        </a:rPr>
                        <a:t/>
                      </a:r>
                      <a:br>
                        <a:rPr kumimoji="0" lang="en-GB" altLang="ja-JP" sz="1200" b="1" i="0" u="none" strike="noStrike" cap="none" normalizeH="0" baseline="0" dirty="0" smtClean="0">
                          <a:ln>
                            <a:noFill/>
                          </a:ln>
                          <a:solidFill>
                            <a:schemeClr val="tx2"/>
                          </a:solidFill>
                          <a:latin typeface="+mn-lt"/>
                          <a:ea typeface="MS Mincho"/>
                          <a:cs typeface="Arial" charset="0"/>
                        </a:rPr>
                      </a:br>
                      <a:r>
                        <a:rPr kumimoji="0" lang="ja-JP" sz="1200" b="1" i="0" u="none" strike="noStrike" cap="none" normalizeH="0" baseline="0" dirty="0" smtClean="0">
                          <a:ln>
                            <a:noFill/>
                          </a:ln>
                          <a:solidFill>
                            <a:schemeClr val="tx2"/>
                          </a:solidFill>
                          <a:latin typeface="+mn-lt"/>
                          <a:ea typeface="MS Mincho"/>
                          <a:cs typeface="Arial" charset="0"/>
                        </a:rPr>
                        <a:t>（</a:t>
                      </a:r>
                      <a:r>
                        <a:rPr kumimoji="0" lang="ja-JP" sz="1200" b="1" i="0" u="none" strike="noStrike" cap="none" normalizeH="0" baseline="0" dirty="0">
                          <a:ln>
                            <a:noFill/>
                          </a:ln>
                          <a:solidFill>
                            <a:schemeClr val="tx2"/>
                          </a:solidFill>
                          <a:latin typeface="+mn-lt"/>
                          <a:ea typeface="MS Mincho"/>
                          <a:cs typeface="Arial" charset="0"/>
                        </a:rPr>
                        <a:t>n = 298）</a:t>
                      </a: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BOR、n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094055339"/>
                  </a:ext>
                </a:extLst>
              </a:tr>
              <a:tr h="143472">
                <a:tc>
                  <a:txBody>
                    <a:bodyPr/>
                    <a:lstStyle/>
                    <a:p>
                      <a:pPr marL="90000"/>
                      <a:r>
                        <a:rPr kumimoji="0" lang="ja-JP" sz="1200" u="none" strike="noStrike" cap="none" normalizeH="0" baseline="0">
                          <a:ln>
                            <a:noFill/>
                          </a:ln>
                          <a:solidFill>
                            <a:schemeClr val="tx1"/>
                          </a:solidFill>
                        </a:rPr>
                        <a:t>CR</a:t>
                      </a:r>
                    </a:p>
                  </a:txBody>
                  <a:tcPr anchor="ctr"/>
                </a:tc>
                <a:tc>
                  <a:txBody>
                    <a:bodyPr/>
                    <a:lstStyle/>
                    <a:p>
                      <a:pPr algn="ctr"/>
                      <a:r>
                        <a:rPr kumimoji="0" lang="ja-JP" sz="1200" u="none" strike="noStrike" cap="none" normalizeH="0" baseline="0">
                          <a:ln>
                            <a:noFill/>
                          </a:ln>
                          <a:solidFill>
                            <a:schemeClr val="tx1"/>
                          </a:solidFill>
                        </a:rPr>
                        <a:t>20（6.7）</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11（3.7）</a:t>
                      </a:r>
                    </a:p>
                  </a:txBody>
                  <a:tcPr anchor="ctr"/>
                </a:tc>
                <a:extLst>
                  <a:ext uri="{0D108BD9-81ED-4DB2-BD59-A6C34878D82A}">
                    <a16:rowId xmlns:a16="http://schemas.microsoft.com/office/drawing/2014/main" xmlns="" val="2166301456"/>
                  </a:ext>
                </a:extLst>
              </a:tr>
              <a:tr h="143472">
                <a:tc>
                  <a:txBody>
                    <a:bodyPr/>
                    <a:lstStyle/>
                    <a:p>
                      <a:pPr marL="90000"/>
                      <a:r>
                        <a:rPr kumimoji="0" lang="ja-JP" sz="1200" u="none" strike="noStrike" cap="none" normalizeH="0" baseline="0">
                          <a:ln>
                            <a:noFill/>
                          </a:ln>
                          <a:solidFill>
                            <a:schemeClr val="tx1"/>
                          </a:solidFill>
                        </a:rPr>
                        <a:t>PR</a:t>
                      </a:r>
                    </a:p>
                  </a:txBody>
                  <a:tcPr anchor="ctr"/>
                </a:tc>
                <a:tc>
                  <a:txBody>
                    <a:bodyPr/>
                    <a:lstStyle/>
                    <a:p>
                      <a:pPr algn="ctr"/>
                      <a:r>
                        <a:rPr kumimoji="0" lang="ja-JP" sz="1200" u="none" strike="noStrike" cap="none" normalizeH="0" baseline="0">
                          <a:ln>
                            <a:noFill/>
                          </a:ln>
                          <a:solidFill>
                            <a:schemeClr val="tx1"/>
                          </a:solidFill>
                        </a:rPr>
                        <a:t>195（65.4）</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174（58.4）</a:t>
                      </a:r>
                    </a:p>
                  </a:txBody>
                  <a:tcPr anchor="ctr"/>
                </a:tc>
                <a:extLst>
                  <a:ext uri="{0D108BD9-81ED-4DB2-BD59-A6C34878D82A}">
                    <a16:rowId xmlns:a16="http://schemas.microsoft.com/office/drawing/2014/main" xmlns="" val="1541649123"/>
                  </a:ext>
                </a:extLst>
              </a:tr>
              <a:tr h="143472">
                <a:tc>
                  <a:txBody>
                    <a:bodyPr/>
                    <a:lstStyle/>
                    <a:p>
                      <a:pPr marL="90000"/>
                      <a:r>
                        <a:rPr kumimoji="0" lang="ja-JP" sz="1200" u="none" strike="noStrike" cap="none" normalizeH="0" baseline="0">
                          <a:ln>
                            <a:noFill/>
                          </a:ln>
                          <a:solidFill>
                            <a:schemeClr val="tx1"/>
                          </a:solidFill>
                        </a:rPr>
                        <a:t>SD</a:t>
                      </a:r>
                    </a:p>
                  </a:txBody>
                  <a:tcPr anchor="ctr"/>
                </a:tc>
                <a:tc>
                  <a:txBody>
                    <a:bodyPr/>
                    <a:lstStyle/>
                    <a:p>
                      <a:pPr algn="ctr"/>
                      <a:r>
                        <a:rPr kumimoji="0" lang="ja-JP" sz="1200" u="none" strike="noStrike" cap="none" normalizeH="0" baseline="0">
                          <a:ln>
                            <a:noFill/>
                          </a:ln>
                          <a:solidFill>
                            <a:schemeClr val="tx1"/>
                          </a:solidFill>
                        </a:rPr>
                        <a:t>57（19.1）</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80（26.8）</a:t>
                      </a:r>
                    </a:p>
                  </a:txBody>
                  <a:tcPr anchor="ctr"/>
                </a:tc>
                <a:extLst>
                  <a:ext uri="{0D108BD9-81ED-4DB2-BD59-A6C34878D82A}">
                    <a16:rowId xmlns:a16="http://schemas.microsoft.com/office/drawing/2014/main" xmlns="" val="367943349"/>
                  </a:ext>
                </a:extLst>
              </a:tr>
              <a:tr h="143472">
                <a:tc>
                  <a:txBody>
                    <a:bodyPr/>
                    <a:lstStyle/>
                    <a:p>
                      <a:pPr marL="90000"/>
                      <a:r>
                        <a:rPr kumimoji="0" lang="ja-JP" sz="1200" u="none" strike="noStrike" cap="none" normalizeH="0" baseline="0">
                          <a:ln>
                            <a:noFill/>
                          </a:ln>
                          <a:solidFill>
                            <a:schemeClr val="tx1"/>
                          </a:solidFill>
                        </a:rPr>
                        <a:t>PD</a:t>
                      </a:r>
                    </a:p>
                  </a:txBody>
                  <a:tcPr anchor="ctr"/>
                </a:tc>
                <a:tc>
                  <a:txBody>
                    <a:bodyPr/>
                    <a:lstStyle/>
                    <a:p>
                      <a:pPr algn="ctr"/>
                      <a:r>
                        <a:rPr kumimoji="0" lang="ja-JP" sz="1200" u="none" strike="noStrike" cap="none" normalizeH="0" baseline="0">
                          <a:ln>
                            <a:noFill/>
                          </a:ln>
                          <a:solidFill>
                            <a:schemeClr val="tx1"/>
                          </a:solidFill>
                        </a:rPr>
                        <a:t>14（4.7）</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15（5.0）</a:t>
                      </a:r>
                    </a:p>
                  </a:txBody>
                  <a:tcPr anchor="ctr"/>
                </a:tc>
                <a:extLst>
                  <a:ext uri="{0D108BD9-81ED-4DB2-BD59-A6C34878D82A}">
                    <a16:rowId xmlns:a16="http://schemas.microsoft.com/office/drawing/2014/main" xmlns="" val="1691182972"/>
                  </a:ext>
                </a:extLst>
              </a:tr>
              <a:tr h="143472">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NE</a:t>
                      </a:r>
                    </a:p>
                  </a:txBody>
                  <a:tcPr anchor="ctr"/>
                </a:tc>
                <a:tc>
                  <a:txBody>
                    <a:bodyPr/>
                    <a:lstStyle/>
                    <a:p>
                      <a:pPr algn="ctr"/>
                      <a:r>
                        <a:rPr kumimoji="0" lang="ja-JP" sz="1200" u="none" strike="noStrike" cap="none" normalizeH="0" baseline="0">
                          <a:ln>
                            <a:noFill/>
                          </a:ln>
                          <a:solidFill>
                            <a:schemeClr val="tx1"/>
                          </a:solidFill>
                        </a:rPr>
                        <a:t>0（0）</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2（0.7）</a:t>
                      </a:r>
                    </a:p>
                  </a:txBody>
                  <a:tcPr anchor="ctr"/>
                </a:tc>
                <a:extLst>
                  <a:ext uri="{0D108BD9-81ED-4DB2-BD59-A6C34878D82A}">
                    <a16:rowId xmlns:a16="http://schemas.microsoft.com/office/drawing/2014/main" xmlns="" val="3061251188"/>
                  </a:ext>
                </a:extLst>
              </a:tr>
              <a:tr h="143472">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NA</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12（4.0）</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16（5.4）</a:t>
                      </a:r>
                    </a:p>
                  </a:txBody>
                  <a:tcPr anchor="ctr"/>
                </a:tc>
                <a:extLst>
                  <a:ext uri="{0D108BD9-81ED-4DB2-BD59-A6C34878D82A}">
                    <a16:rowId xmlns:a16="http://schemas.microsoft.com/office/drawing/2014/main" xmlns="" val="130974890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u="none" strike="noStrike" cap="none" normalizeH="0" baseline="0">
                          <a:ln>
                            <a:noFill/>
                          </a:ln>
                          <a:solidFill>
                            <a:schemeClr val="tx1"/>
                          </a:solidFill>
                        </a:rPr>
                        <a:t>ORR、n (%)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u="none" strike="noStrike" cap="none" normalizeH="0" baseline="0" dirty="0">
                          <a:ln>
                            <a:noFill/>
                          </a:ln>
                          <a:solidFill>
                            <a:schemeClr val="tx1"/>
                          </a:solidFill>
                        </a:rPr>
                        <a:t>215（72.</a:t>
                      </a:r>
                      <a:r>
                        <a:rPr kumimoji="0" lang="ja-JP" sz="1200" b="0" u="none" strike="noStrike" cap="none" normalizeH="0" baseline="0" dirty="0" smtClean="0">
                          <a:ln>
                            <a:noFill/>
                          </a:ln>
                          <a:solidFill>
                            <a:schemeClr val="tx1"/>
                          </a:solidFill>
                        </a:rPr>
                        <a:t>1）[66</a:t>
                      </a:r>
                      <a:r>
                        <a:rPr kumimoji="0" lang="ja-JP" sz="1200" b="0" u="none" strike="noStrike" cap="none" normalizeH="0" baseline="0" dirty="0">
                          <a:ln>
                            <a:noFill/>
                          </a:ln>
                          <a:solidFill>
                            <a:schemeClr val="tx1"/>
                          </a:solidFill>
                        </a:rPr>
                        <a:t>.7、77.2]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dirty="0">
                          <a:ln>
                            <a:noFill/>
                          </a:ln>
                          <a:solidFill>
                            <a:schemeClr val="tx1"/>
                          </a:solidFill>
                          <a:latin typeface="+mn-lt"/>
                          <a:ea typeface="MS Mincho"/>
                          <a:cs typeface="Arial" charset="0"/>
                        </a:rPr>
                        <a:t>185（62.1）</a:t>
                      </a:r>
                      <a:br>
                        <a:rPr kumimoji="0" lang="ja-JP" sz="1200" b="0" i="0" u="none" strike="noStrike" cap="none" normalizeH="0" baseline="0" dirty="0">
                          <a:ln>
                            <a:noFill/>
                          </a:ln>
                          <a:solidFill>
                            <a:schemeClr val="tx1"/>
                          </a:solidFill>
                          <a:latin typeface="+mn-lt"/>
                          <a:ea typeface="MS Mincho"/>
                          <a:cs typeface="Arial" charset="0"/>
                        </a:rPr>
                      </a:br>
                      <a:r>
                        <a:rPr kumimoji="0" lang="ja-JP" sz="1200" b="0" i="0" u="none" strike="noStrike" cap="none" normalizeH="0" baseline="0" dirty="0" smtClean="0">
                          <a:ln>
                            <a:noFill/>
                          </a:ln>
                          <a:solidFill>
                            <a:schemeClr val="tx1"/>
                          </a:solidFill>
                          <a:latin typeface="+mn-lt"/>
                          <a:ea typeface="MS Mincho"/>
                          <a:cs typeface="Arial" charset="0"/>
                        </a:rPr>
                        <a:t>[</a:t>
                      </a:r>
                      <a:r>
                        <a:rPr kumimoji="0" lang="ja-JP" sz="1200" b="0" i="0" u="none" strike="noStrike" cap="none" normalizeH="0" baseline="0" dirty="0">
                          <a:ln>
                            <a:noFill/>
                          </a:ln>
                          <a:solidFill>
                            <a:schemeClr val="tx1"/>
                          </a:solidFill>
                          <a:latin typeface="+mn-lt"/>
                          <a:ea typeface="MS Mincho"/>
                          <a:cs typeface="Arial" charset="0"/>
                        </a:rPr>
                        <a:t>56.3、67.6]</a:t>
                      </a:r>
                    </a:p>
                  </a:txBody>
                  <a:tcPr anchor="ctr"/>
                </a:tc>
                <a:extLst>
                  <a:ext uri="{0D108BD9-81ED-4DB2-BD59-A6C34878D82A}">
                    <a16:rowId xmlns:a16="http://schemas.microsoft.com/office/drawing/2014/main" xmlns="" val="36195068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DCR、</a:t>
                      </a:r>
                      <a:r>
                        <a:rPr kumimoji="0" lang="ja-JP" sz="1200" b="0" u="none" strike="noStrike" cap="none" normalizeH="0" baseline="0">
                          <a:ln>
                            <a:noFill/>
                          </a:ln>
                          <a:solidFill>
                            <a:schemeClr val="tx1"/>
                          </a:solidFill>
                        </a:rPr>
                        <a:t>n (%)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dirty="0">
                          <a:ln>
                            <a:noFill/>
                          </a:ln>
                          <a:solidFill>
                            <a:schemeClr val="tx1"/>
                          </a:solidFill>
                        </a:rPr>
                        <a:t>272（91.3）</a:t>
                      </a:r>
                      <a:br>
                        <a:rPr kumimoji="0" lang="ja-JP" sz="1200" u="none" strike="noStrike" cap="none" normalizeH="0" baseline="0" dirty="0">
                          <a:ln>
                            <a:noFill/>
                          </a:ln>
                          <a:solidFill>
                            <a:schemeClr val="tx1"/>
                          </a:solidFill>
                        </a:rPr>
                      </a:br>
                      <a:r>
                        <a:rPr kumimoji="0" lang="ja-JP" sz="1200" u="none" strike="noStrike" cap="none" normalizeH="0" baseline="0" dirty="0" smtClean="0">
                          <a:ln>
                            <a:noFill/>
                          </a:ln>
                          <a:solidFill>
                            <a:schemeClr val="tx1"/>
                          </a:solidFill>
                        </a:rPr>
                        <a:t>[</a:t>
                      </a:r>
                      <a:r>
                        <a:rPr kumimoji="0" lang="ja-JP" sz="1200" u="none" strike="noStrike" cap="none" normalizeH="0" baseline="0" dirty="0">
                          <a:ln>
                            <a:noFill/>
                          </a:ln>
                          <a:solidFill>
                            <a:schemeClr val="tx1"/>
                          </a:solidFill>
                        </a:rPr>
                        <a:t>87.5、94.2]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dirty="0">
                          <a:ln>
                            <a:noFill/>
                          </a:ln>
                          <a:solidFill>
                            <a:schemeClr val="tx1"/>
                          </a:solidFill>
                          <a:latin typeface="+mn-lt"/>
                          <a:ea typeface="MS Mincho"/>
                          <a:cs typeface="Arial" charset="0"/>
                        </a:rPr>
                        <a:t>265（88.9）</a:t>
                      </a:r>
                      <a:br>
                        <a:rPr kumimoji="0" lang="ja-JP" sz="1200" b="0" i="0" u="none" strike="noStrike" cap="none" normalizeH="0" baseline="0" dirty="0">
                          <a:ln>
                            <a:noFill/>
                          </a:ln>
                          <a:solidFill>
                            <a:schemeClr val="tx1"/>
                          </a:solidFill>
                          <a:latin typeface="+mn-lt"/>
                          <a:ea typeface="MS Mincho"/>
                          <a:cs typeface="Arial" charset="0"/>
                        </a:rPr>
                      </a:br>
                      <a:r>
                        <a:rPr kumimoji="0" lang="ja-JP" sz="1200" b="0" i="0" u="none" strike="noStrike" cap="none" normalizeH="0" baseline="0" dirty="0" smtClean="0">
                          <a:ln>
                            <a:noFill/>
                          </a:ln>
                          <a:solidFill>
                            <a:schemeClr val="tx1"/>
                          </a:solidFill>
                          <a:latin typeface="+mn-lt"/>
                          <a:ea typeface="MS Mincho"/>
                          <a:cs typeface="Arial" charset="0"/>
                        </a:rPr>
                        <a:t>[</a:t>
                      </a:r>
                      <a:r>
                        <a:rPr kumimoji="0" lang="ja-JP" sz="1200" b="0" i="0" u="none" strike="noStrike" cap="none" normalizeH="0" baseline="0" dirty="0">
                          <a:ln>
                            <a:noFill/>
                          </a:ln>
                          <a:solidFill>
                            <a:schemeClr val="tx1"/>
                          </a:solidFill>
                          <a:latin typeface="+mn-lt"/>
                          <a:ea typeface="MS Mincho"/>
                          <a:cs typeface="Arial" charset="0"/>
                        </a:rPr>
                        <a:t>84.8、92.3]</a:t>
                      </a:r>
                    </a:p>
                  </a:txBody>
                  <a:tcPr anchor="ctr"/>
                </a:tc>
                <a:extLst>
                  <a:ext uri="{0D108BD9-81ED-4DB2-BD59-A6C34878D82A}">
                    <a16:rowId xmlns:a16="http://schemas.microsoft.com/office/drawing/2014/main" xmlns="" val="4111590578"/>
                  </a:ext>
                </a:extLst>
              </a:tr>
            </a:tbl>
          </a:graphicData>
        </a:graphic>
      </p:graphicFrame>
      <p:sp>
        <p:nvSpPr>
          <p:cNvPr id="8" name="TextBox 7">
            <a:extLst>
              <a:ext uri="{FF2B5EF4-FFF2-40B4-BE49-F238E27FC236}">
                <a16:creationId xmlns:a16="http://schemas.microsoft.com/office/drawing/2014/main" xmlns="" id="{005A4F8A-DEE7-46EB-A599-5825B8968B29}"/>
              </a:ext>
            </a:extLst>
          </p:cNvPr>
          <p:cNvSpPr txBox="1"/>
          <p:nvPr/>
        </p:nvSpPr>
        <p:spPr>
          <a:xfrm>
            <a:off x="7244777" y="1418576"/>
            <a:ext cx="2247731"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奏効期間</a:t>
            </a:r>
          </a:p>
        </p:txBody>
      </p:sp>
      <p:grpSp>
        <p:nvGrpSpPr>
          <p:cNvPr id="9" name="Group 8">
            <a:extLst>
              <a:ext uri="{FF2B5EF4-FFF2-40B4-BE49-F238E27FC236}">
                <a16:creationId xmlns:a16="http://schemas.microsoft.com/office/drawing/2014/main" xmlns="" id="{8B84118B-5E68-4A72-8056-136F07BB24AA}"/>
              </a:ext>
            </a:extLst>
          </p:cNvPr>
          <p:cNvGrpSpPr/>
          <p:nvPr/>
        </p:nvGrpSpPr>
        <p:grpSpPr>
          <a:xfrm>
            <a:off x="6647561" y="2799116"/>
            <a:ext cx="785401" cy="2099076"/>
            <a:chOff x="1288085" y="1201593"/>
            <a:chExt cx="696270" cy="2976064"/>
          </a:xfrm>
        </p:grpSpPr>
        <p:sp>
          <p:nvSpPr>
            <p:cNvPr id="10" name="Line 6">
              <a:extLst>
                <a:ext uri="{FF2B5EF4-FFF2-40B4-BE49-F238E27FC236}">
                  <a16:creationId xmlns:a16="http://schemas.microsoft.com/office/drawing/2014/main" xmlns="" id="{2CE127A4-43A6-4EC8-94BF-2BDF0BF0A079}"/>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 name="Line 7">
              <a:extLst>
                <a:ext uri="{FF2B5EF4-FFF2-40B4-BE49-F238E27FC236}">
                  <a16:creationId xmlns:a16="http://schemas.microsoft.com/office/drawing/2014/main" xmlns="" id="{7B430FEC-0D32-4ECF-A46F-91902F3BC9C7}"/>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8">
              <a:extLst>
                <a:ext uri="{FF2B5EF4-FFF2-40B4-BE49-F238E27FC236}">
                  <a16:creationId xmlns:a16="http://schemas.microsoft.com/office/drawing/2014/main" xmlns="" id="{FC3D00AA-F72E-4790-AEF2-A32982146033}"/>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9">
              <a:extLst>
                <a:ext uri="{FF2B5EF4-FFF2-40B4-BE49-F238E27FC236}">
                  <a16:creationId xmlns:a16="http://schemas.microsoft.com/office/drawing/2014/main" xmlns="" id="{04D717E9-E238-4C18-A927-06CB0F92A809}"/>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10">
              <a:extLst>
                <a:ext uri="{FF2B5EF4-FFF2-40B4-BE49-F238E27FC236}">
                  <a16:creationId xmlns:a16="http://schemas.microsoft.com/office/drawing/2014/main" xmlns="" id="{03F0F301-6103-4346-8723-0D0D5600E623}"/>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11">
              <a:extLst>
                <a:ext uri="{FF2B5EF4-FFF2-40B4-BE49-F238E27FC236}">
                  <a16:creationId xmlns:a16="http://schemas.microsoft.com/office/drawing/2014/main" xmlns="" id="{A194BB6F-F8C3-43B5-9635-1FAB83E72706}"/>
                </a:ext>
              </a:extLst>
            </p:cNvPr>
            <p:cNvSpPr>
              <a:spLocks noChangeShapeType="1"/>
            </p:cNvSpPr>
            <p:nvPr/>
          </p:nvSpPr>
          <p:spPr bwMode="auto">
            <a:xfrm>
              <a:off x="1898121" y="396123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TextBox 15">
              <a:extLst>
                <a:ext uri="{FF2B5EF4-FFF2-40B4-BE49-F238E27FC236}">
                  <a16:creationId xmlns:a16="http://schemas.microsoft.com/office/drawing/2014/main" xmlns="" id="{88B0BAE4-42EB-4BB9-8DAF-55D09F2075F4}"/>
                </a:ext>
              </a:extLst>
            </p:cNvPr>
            <p:cNvSpPr txBox="1"/>
            <p:nvPr/>
          </p:nvSpPr>
          <p:spPr>
            <a:xfrm rot="16200000">
              <a:off x="73143" y="2553998"/>
              <a:ext cx="2702734" cy="272849"/>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持続的奏効、%</a:t>
              </a:r>
            </a:p>
          </p:txBody>
        </p:sp>
        <p:sp>
          <p:nvSpPr>
            <p:cNvPr id="17" name="TextBox 16">
              <a:extLst>
                <a:ext uri="{FF2B5EF4-FFF2-40B4-BE49-F238E27FC236}">
                  <a16:creationId xmlns:a16="http://schemas.microsoft.com/office/drawing/2014/main" xmlns="" id="{D26FEB59-5530-4804-8A37-C4299DDCA8D2}"/>
                </a:ext>
              </a:extLst>
            </p:cNvPr>
            <p:cNvSpPr txBox="1"/>
            <p:nvPr/>
          </p:nvSpPr>
          <p:spPr>
            <a:xfrm>
              <a:off x="1459939" y="1201593"/>
              <a:ext cx="482824" cy="436365"/>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100</a:t>
              </a:r>
            </a:p>
          </p:txBody>
        </p:sp>
        <p:sp>
          <p:nvSpPr>
            <p:cNvPr id="18" name="TextBox 17">
              <a:extLst>
                <a:ext uri="{FF2B5EF4-FFF2-40B4-BE49-F238E27FC236}">
                  <a16:creationId xmlns:a16="http://schemas.microsoft.com/office/drawing/2014/main" xmlns="" id="{47851FBB-5792-4CF9-BEF0-18D9FB928F64}"/>
                </a:ext>
              </a:extLst>
            </p:cNvPr>
            <p:cNvSpPr txBox="1"/>
            <p:nvPr/>
          </p:nvSpPr>
          <p:spPr>
            <a:xfrm>
              <a:off x="1559325" y="1725731"/>
              <a:ext cx="383438" cy="436365"/>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80</a:t>
              </a:r>
            </a:p>
          </p:txBody>
        </p:sp>
        <p:sp>
          <p:nvSpPr>
            <p:cNvPr id="19" name="TextBox 18">
              <a:extLst>
                <a:ext uri="{FF2B5EF4-FFF2-40B4-BE49-F238E27FC236}">
                  <a16:creationId xmlns:a16="http://schemas.microsoft.com/office/drawing/2014/main" xmlns="" id="{4D33FFEF-1DC4-4028-8DDE-6D9A816303D4}"/>
                </a:ext>
              </a:extLst>
            </p:cNvPr>
            <p:cNvSpPr txBox="1"/>
            <p:nvPr/>
          </p:nvSpPr>
          <p:spPr>
            <a:xfrm>
              <a:off x="1559325" y="2224263"/>
              <a:ext cx="383438" cy="436365"/>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60</a:t>
              </a:r>
            </a:p>
          </p:txBody>
        </p:sp>
        <p:sp>
          <p:nvSpPr>
            <p:cNvPr id="20" name="TextBox 19">
              <a:extLst>
                <a:ext uri="{FF2B5EF4-FFF2-40B4-BE49-F238E27FC236}">
                  <a16:creationId xmlns:a16="http://schemas.microsoft.com/office/drawing/2014/main" xmlns="" id="{5DA870CD-B33C-4FC1-879D-CD742AEA5A05}"/>
                </a:ext>
              </a:extLst>
            </p:cNvPr>
            <p:cNvSpPr txBox="1"/>
            <p:nvPr/>
          </p:nvSpPr>
          <p:spPr>
            <a:xfrm>
              <a:off x="1559325" y="2738916"/>
              <a:ext cx="383438" cy="436365"/>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40</a:t>
              </a:r>
            </a:p>
          </p:txBody>
        </p:sp>
        <p:sp>
          <p:nvSpPr>
            <p:cNvPr id="21" name="TextBox 20">
              <a:extLst>
                <a:ext uri="{FF2B5EF4-FFF2-40B4-BE49-F238E27FC236}">
                  <a16:creationId xmlns:a16="http://schemas.microsoft.com/office/drawing/2014/main" xmlns="" id="{DDAE5EC6-2107-476D-985F-0FC6D4696D17}"/>
                </a:ext>
              </a:extLst>
            </p:cNvPr>
            <p:cNvSpPr txBox="1"/>
            <p:nvPr/>
          </p:nvSpPr>
          <p:spPr>
            <a:xfrm>
              <a:off x="1559325" y="3242819"/>
              <a:ext cx="383438" cy="436365"/>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20</a:t>
              </a:r>
            </a:p>
          </p:txBody>
        </p:sp>
        <p:sp>
          <p:nvSpPr>
            <p:cNvPr id="22" name="TextBox 21">
              <a:extLst>
                <a:ext uri="{FF2B5EF4-FFF2-40B4-BE49-F238E27FC236}">
                  <a16:creationId xmlns:a16="http://schemas.microsoft.com/office/drawing/2014/main" xmlns="" id="{4D9C38F0-D83C-46D7-ABA4-A4CC511C8A27}"/>
                </a:ext>
              </a:extLst>
            </p:cNvPr>
            <p:cNvSpPr txBox="1"/>
            <p:nvPr/>
          </p:nvSpPr>
          <p:spPr>
            <a:xfrm>
              <a:off x="1658719" y="3741292"/>
              <a:ext cx="284052" cy="436365"/>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grpSp>
      <p:sp>
        <p:nvSpPr>
          <p:cNvPr id="23" name="Freeform 21">
            <a:extLst>
              <a:ext uri="{FF2B5EF4-FFF2-40B4-BE49-F238E27FC236}">
                <a16:creationId xmlns:a16="http://schemas.microsoft.com/office/drawing/2014/main" xmlns="" id="{0806315E-8E10-4524-BCD4-7CE9EA87502F}"/>
              </a:ext>
            </a:extLst>
          </p:cNvPr>
          <p:cNvSpPr>
            <a:spLocks/>
          </p:cNvSpPr>
          <p:nvPr/>
        </p:nvSpPr>
        <p:spPr bwMode="auto">
          <a:xfrm>
            <a:off x="7437164" y="2965404"/>
            <a:ext cx="4282168" cy="178044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4" name="Group 23">
            <a:extLst>
              <a:ext uri="{FF2B5EF4-FFF2-40B4-BE49-F238E27FC236}">
                <a16:creationId xmlns:a16="http://schemas.microsoft.com/office/drawing/2014/main" xmlns="" id="{62AE487F-E312-4FA4-88A1-500306AFBB36}"/>
              </a:ext>
            </a:extLst>
          </p:cNvPr>
          <p:cNvGrpSpPr/>
          <p:nvPr/>
        </p:nvGrpSpPr>
        <p:grpSpPr>
          <a:xfrm>
            <a:off x="7333296" y="4736560"/>
            <a:ext cx="4534854" cy="367767"/>
            <a:chOff x="1543356" y="4763556"/>
            <a:chExt cx="3957470" cy="367767"/>
          </a:xfrm>
        </p:grpSpPr>
        <p:sp>
          <p:nvSpPr>
            <p:cNvPr id="25" name="Line 21">
              <a:extLst>
                <a:ext uri="{FF2B5EF4-FFF2-40B4-BE49-F238E27FC236}">
                  <a16:creationId xmlns:a16="http://schemas.microsoft.com/office/drawing/2014/main" xmlns="" id="{7851F0AC-06A3-4D91-A99B-F61E316DA5CB}"/>
                </a:ext>
              </a:extLst>
            </p:cNvPr>
            <p:cNvSpPr>
              <a:spLocks noChangeShapeType="1"/>
            </p:cNvSpPr>
            <p:nvPr/>
          </p:nvSpPr>
          <p:spPr bwMode="auto">
            <a:xfrm>
              <a:off x="536820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xmlns="" id="{2E012708-1C82-4839-8F7F-1666079314A7}"/>
                </a:ext>
              </a:extLst>
            </p:cNvPr>
            <p:cNvSpPr txBox="1"/>
            <p:nvPr/>
          </p:nvSpPr>
          <p:spPr>
            <a:xfrm>
              <a:off x="5229351"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20</a:t>
              </a:r>
            </a:p>
          </p:txBody>
        </p:sp>
        <p:sp>
          <p:nvSpPr>
            <p:cNvPr id="27" name="Line 21">
              <a:extLst>
                <a:ext uri="{FF2B5EF4-FFF2-40B4-BE49-F238E27FC236}">
                  <a16:creationId xmlns:a16="http://schemas.microsoft.com/office/drawing/2014/main" xmlns="" id="{4C74B892-6A04-4C1D-9EB7-44B221276C4E}"/>
                </a:ext>
              </a:extLst>
            </p:cNvPr>
            <p:cNvSpPr>
              <a:spLocks noChangeShapeType="1"/>
            </p:cNvSpPr>
            <p:nvPr/>
          </p:nvSpPr>
          <p:spPr bwMode="auto">
            <a:xfrm>
              <a:off x="4992563"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xmlns="" id="{E18D4DED-2BA9-4D11-83DD-8754A5553EEF}"/>
                </a:ext>
              </a:extLst>
            </p:cNvPr>
            <p:cNvSpPr txBox="1"/>
            <p:nvPr/>
          </p:nvSpPr>
          <p:spPr>
            <a:xfrm>
              <a:off x="4853714"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29" name="Line 21">
              <a:extLst>
                <a:ext uri="{FF2B5EF4-FFF2-40B4-BE49-F238E27FC236}">
                  <a16:creationId xmlns:a16="http://schemas.microsoft.com/office/drawing/2014/main" xmlns="" id="{80C17614-CE23-435E-8AE9-EC8B8F9F7BAD}"/>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xmlns="" id="{9588102A-3155-4708-A86E-CBE82DC41021}"/>
                </a:ext>
              </a:extLst>
            </p:cNvPr>
            <p:cNvSpPr txBox="1"/>
            <p:nvPr/>
          </p:nvSpPr>
          <p:spPr>
            <a:xfrm>
              <a:off x="4478077"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16</a:t>
              </a:r>
            </a:p>
          </p:txBody>
        </p:sp>
        <p:sp>
          <p:nvSpPr>
            <p:cNvPr id="31" name="Line 21">
              <a:extLst>
                <a:ext uri="{FF2B5EF4-FFF2-40B4-BE49-F238E27FC236}">
                  <a16:creationId xmlns:a16="http://schemas.microsoft.com/office/drawing/2014/main" xmlns="" id="{5071DF11-7B0F-4D90-B221-5861E2DAB78E}"/>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xmlns="" id="{7D8D2571-BB4E-46AC-A263-4A1D8183A8F4}"/>
                </a:ext>
              </a:extLst>
            </p:cNvPr>
            <p:cNvSpPr txBox="1"/>
            <p:nvPr/>
          </p:nvSpPr>
          <p:spPr>
            <a:xfrm>
              <a:off x="4102440"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14</a:t>
              </a:r>
            </a:p>
          </p:txBody>
        </p:sp>
        <p:sp>
          <p:nvSpPr>
            <p:cNvPr id="33" name="Line 21">
              <a:extLst>
                <a:ext uri="{FF2B5EF4-FFF2-40B4-BE49-F238E27FC236}">
                  <a16:creationId xmlns:a16="http://schemas.microsoft.com/office/drawing/2014/main" xmlns="" id="{56E16386-B370-4311-9809-661613B4CBF6}"/>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xmlns="" id="{FF71E4F2-5A9B-451C-AB97-5C762CB8A109}"/>
                </a:ext>
              </a:extLst>
            </p:cNvPr>
            <p:cNvSpPr txBox="1"/>
            <p:nvPr/>
          </p:nvSpPr>
          <p:spPr>
            <a:xfrm>
              <a:off x="3726803"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35" name="Line 21">
              <a:extLst>
                <a:ext uri="{FF2B5EF4-FFF2-40B4-BE49-F238E27FC236}">
                  <a16:creationId xmlns:a16="http://schemas.microsoft.com/office/drawing/2014/main" xmlns="" id="{9EA365E9-B28F-4184-A1C3-6B774981EFF7}"/>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xmlns="" id="{D984F152-E426-4A9C-8311-7A05DA08AA62}"/>
                </a:ext>
              </a:extLst>
            </p:cNvPr>
            <p:cNvSpPr txBox="1"/>
            <p:nvPr/>
          </p:nvSpPr>
          <p:spPr>
            <a:xfrm>
              <a:off x="3351166" y="484317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a:t>
              </a:r>
            </a:p>
          </p:txBody>
        </p:sp>
        <p:sp>
          <p:nvSpPr>
            <p:cNvPr id="37" name="Line 21">
              <a:extLst>
                <a:ext uri="{FF2B5EF4-FFF2-40B4-BE49-F238E27FC236}">
                  <a16:creationId xmlns:a16="http://schemas.microsoft.com/office/drawing/2014/main" xmlns="" id="{EAA63042-11CE-487E-90F3-3DD24CE47D9F}"/>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xmlns="" id="{F1FD104F-2A4C-4F08-9085-D8B40279C378}"/>
                </a:ext>
              </a:extLst>
            </p:cNvPr>
            <p:cNvSpPr txBox="1"/>
            <p:nvPr/>
          </p:nvSpPr>
          <p:spPr>
            <a:xfrm>
              <a:off x="3025222" y="484317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a:t>
              </a:r>
            </a:p>
          </p:txBody>
        </p:sp>
        <p:sp>
          <p:nvSpPr>
            <p:cNvPr id="39" name="Line 21">
              <a:extLst>
                <a:ext uri="{FF2B5EF4-FFF2-40B4-BE49-F238E27FC236}">
                  <a16:creationId xmlns:a16="http://schemas.microsoft.com/office/drawing/2014/main" xmlns="" id="{8C2854CF-8849-4C15-A0B4-6289F0DF162E}"/>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xmlns="" id="{43184C55-6C14-4CA5-868C-5641540E13BB}"/>
                </a:ext>
              </a:extLst>
            </p:cNvPr>
            <p:cNvSpPr txBox="1"/>
            <p:nvPr/>
          </p:nvSpPr>
          <p:spPr>
            <a:xfrm>
              <a:off x="2649585" y="484317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41" name="Line 21">
              <a:extLst>
                <a:ext uri="{FF2B5EF4-FFF2-40B4-BE49-F238E27FC236}">
                  <a16:creationId xmlns:a16="http://schemas.microsoft.com/office/drawing/2014/main" xmlns="" id="{CD4B2CC5-10FB-45CE-990D-5F796F870D30}"/>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xmlns="" id="{67DFB8BB-39DF-4B10-8775-690B6A08CA26}"/>
                </a:ext>
              </a:extLst>
            </p:cNvPr>
            <p:cNvSpPr txBox="1"/>
            <p:nvPr/>
          </p:nvSpPr>
          <p:spPr>
            <a:xfrm>
              <a:off x="2273948" y="484317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a:t>
              </a:r>
            </a:p>
          </p:txBody>
        </p:sp>
        <p:sp>
          <p:nvSpPr>
            <p:cNvPr id="43" name="Line 21">
              <a:extLst>
                <a:ext uri="{FF2B5EF4-FFF2-40B4-BE49-F238E27FC236}">
                  <a16:creationId xmlns:a16="http://schemas.microsoft.com/office/drawing/2014/main" xmlns="" id="{C8A64A12-04F0-480B-B946-7E7A04A9F525}"/>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xmlns="" id="{CCE589BC-D1B7-46EC-A0DB-EEF08BA4916E}"/>
                </a:ext>
              </a:extLst>
            </p:cNvPr>
            <p:cNvSpPr txBox="1"/>
            <p:nvPr/>
          </p:nvSpPr>
          <p:spPr>
            <a:xfrm>
              <a:off x="1898311" y="484317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a:t>
              </a:r>
            </a:p>
          </p:txBody>
        </p:sp>
        <p:sp>
          <p:nvSpPr>
            <p:cNvPr id="45" name="Line 21">
              <a:extLst>
                <a:ext uri="{FF2B5EF4-FFF2-40B4-BE49-F238E27FC236}">
                  <a16:creationId xmlns:a16="http://schemas.microsoft.com/office/drawing/2014/main" xmlns="" id="{6E301D90-EE06-4018-BF86-CE048EAFB592}"/>
                </a:ext>
              </a:extLst>
            </p:cNvPr>
            <p:cNvSpPr>
              <a:spLocks noChangeShapeType="1"/>
            </p:cNvSpPr>
            <p:nvPr/>
          </p:nvSpPr>
          <p:spPr bwMode="auto">
            <a:xfrm>
              <a:off x="1632513" y="47635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xmlns="" id="{41512394-4D6D-42A5-A569-8E2A3B28BF0D}"/>
                </a:ext>
              </a:extLst>
            </p:cNvPr>
            <p:cNvSpPr txBox="1"/>
            <p:nvPr/>
          </p:nvSpPr>
          <p:spPr>
            <a:xfrm>
              <a:off x="1543356" y="484317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47" name="TextBox 46">
            <a:extLst>
              <a:ext uri="{FF2B5EF4-FFF2-40B4-BE49-F238E27FC236}">
                <a16:creationId xmlns:a16="http://schemas.microsoft.com/office/drawing/2014/main" xmlns="" id="{802CE614-32FD-4466-8194-C1788C68A7CE}"/>
              </a:ext>
            </a:extLst>
          </p:cNvPr>
          <p:cNvSpPr txBox="1"/>
          <p:nvPr/>
        </p:nvSpPr>
        <p:spPr>
          <a:xfrm>
            <a:off x="9043328" y="5067721"/>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経過期間、月</a:t>
            </a:r>
          </a:p>
        </p:txBody>
      </p:sp>
      <p:grpSp>
        <p:nvGrpSpPr>
          <p:cNvPr id="48" name="Group 47">
            <a:extLst>
              <a:ext uri="{FF2B5EF4-FFF2-40B4-BE49-F238E27FC236}">
                <a16:creationId xmlns:a16="http://schemas.microsoft.com/office/drawing/2014/main" xmlns="" id="{F70B9511-2071-4ACE-80DC-ACBBF5785224}"/>
              </a:ext>
            </a:extLst>
          </p:cNvPr>
          <p:cNvGrpSpPr/>
          <p:nvPr/>
        </p:nvGrpSpPr>
        <p:grpSpPr>
          <a:xfrm>
            <a:off x="7228550" y="5313717"/>
            <a:ext cx="4583324" cy="288147"/>
            <a:chOff x="1798578" y="5757576"/>
            <a:chExt cx="3677603" cy="288147"/>
          </a:xfrm>
        </p:grpSpPr>
        <p:sp>
          <p:nvSpPr>
            <p:cNvPr id="49" name="TextBox 48">
              <a:extLst>
                <a:ext uri="{FF2B5EF4-FFF2-40B4-BE49-F238E27FC236}">
                  <a16:creationId xmlns:a16="http://schemas.microsoft.com/office/drawing/2014/main" xmlns="" id="{13D909CE-C060-47C8-A906-1CA490082BA5}"/>
                </a:ext>
              </a:extLst>
            </p:cNvPr>
            <p:cNvSpPr txBox="1"/>
            <p:nvPr/>
          </p:nvSpPr>
          <p:spPr>
            <a:xfrm>
              <a:off x="5338099" y="5757576"/>
              <a:ext cx="13808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50" name="TextBox 49">
              <a:extLst>
                <a:ext uri="{FF2B5EF4-FFF2-40B4-BE49-F238E27FC236}">
                  <a16:creationId xmlns:a16="http://schemas.microsoft.com/office/drawing/2014/main" xmlns="" id="{C79B9345-32B2-451E-A037-1BC15BC31A0B}"/>
                </a:ext>
              </a:extLst>
            </p:cNvPr>
            <p:cNvSpPr txBox="1"/>
            <p:nvPr/>
          </p:nvSpPr>
          <p:spPr>
            <a:xfrm>
              <a:off x="4992121" y="5757576"/>
              <a:ext cx="13808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4</a:t>
              </a:r>
            </a:p>
          </p:txBody>
        </p:sp>
        <p:sp>
          <p:nvSpPr>
            <p:cNvPr id="51" name="TextBox 50">
              <a:extLst>
                <a:ext uri="{FF2B5EF4-FFF2-40B4-BE49-F238E27FC236}">
                  <a16:creationId xmlns:a16="http://schemas.microsoft.com/office/drawing/2014/main" xmlns="" id="{9DCAEE64-1725-48D3-A9DB-2B665706761F}"/>
                </a:ext>
              </a:extLst>
            </p:cNvPr>
            <p:cNvSpPr txBox="1"/>
            <p:nvPr/>
          </p:nvSpPr>
          <p:spPr>
            <a:xfrm>
              <a:off x="4606271" y="5757576"/>
              <a:ext cx="217828"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13</a:t>
              </a:r>
            </a:p>
          </p:txBody>
        </p:sp>
        <p:sp>
          <p:nvSpPr>
            <p:cNvPr id="52" name="TextBox 51">
              <a:extLst>
                <a:ext uri="{FF2B5EF4-FFF2-40B4-BE49-F238E27FC236}">
                  <a16:creationId xmlns:a16="http://schemas.microsoft.com/office/drawing/2014/main" xmlns="" id="{A3A95D3B-0DDB-4011-8889-9CDC79D6E088}"/>
                </a:ext>
              </a:extLst>
            </p:cNvPr>
            <p:cNvSpPr txBox="1"/>
            <p:nvPr/>
          </p:nvSpPr>
          <p:spPr>
            <a:xfrm>
              <a:off x="4260295" y="5757576"/>
              <a:ext cx="217828"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23</a:t>
              </a:r>
            </a:p>
          </p:txBody>
        </p:sp>
        <p:sp>
          <p:nvSpPr>
            <p:cNvPr id="53" name="TextBox 52">
              <a:extLst>
                <a:ext uri="{FF2B5EF4-FFF2-40B4-BE49-F238E27FC236}">
                  <a16:creationId xmlns:a16="http://schemas.microsoft.com/office/drawing/2014/main" xmlns="" id="{D327B664-4E2C-4439-A476-1528C33A1C02}"/>
                </a:ext>
              </a:extLst>
            </p:cNvPr>
            <p:cNvSpPr txBox="1"/>
            <p:nvPr/>
          </p:nvSpPr>
          <p:spPr>
            <a:xfrm>
              <a:off x="3914318" y="5757576"/>
              <a:ext cx="217828"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31</a:t>
              </a:r>
            </a:p>
          </p:txBody>
        </p:sp>
        <p:sp>
          <p:nvSpPr>
            <p:cNvPr id="54" name="TextBox 53">
              <a:extLst>
                <a:ext uri="{FF2B5EF4-FFF2-40B4-BE49-F238E27FC236}">
                  <a16:creationId xmlns:a16="http://schemas.microsoft.com/office/drawing/2014/main" xmlns="" id="{6A83C6F5-1AC4-4EC6-9396-4E21D6B79AB5}"/>
                </a:ext>
              </a:extLst>
            </p:cNvPr>
            <p:cNvSpPr txBox="1"/>
            <p:nvPr/>
          </p:nvSpPr>
          <p:spPr>
            <a:xfrm>
              <a:off x="3568340" y="5757576"/>
              <a:ext cx="217828"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45</a:t>
              </a:r>
            </a:p>
          </p:txBody>
        </p:sp>
        <p:sp>
          <p:nvSpPr>
            <p:cNvPr id="55" name="TextBox 54">
              <a:extLst>
                <a:ext uri="{FF2B5EF4-FFF2-40B4-BE49-F238E27FC236}">
                  <a16:creationId xmlns:a16="http://schemas.microsoft.com/office/drawing/2014/main" xmlns="" id="{444A2691-8507-4A9B-AE5B-571879EAF782}"/>
                </a:ext>
              </a:extLst>
            </p:cNvPr>
            <p:cNvSpPr txBox="1"/>
            <p:nvPr/>
          </p:nvSpPr>
          <p:spPr>
            <a:xfrm>
              <a:off x="3222362" y="5757576"/>
              <a:ext cx="217828"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74</a:t>
              </a:r>
            </a:p>
          </p:txBody>
        </p:sp>
        <p:sp>
          <p:nvSpPr>
            <p:cNvPr id="56" name="TextBox 55">
              <a:extLst>
                <a:ext uri="{FF2B5EF4-FFF2-40B4-BE49-F238E27FC236}">
                  <a16:creationId xmlns:a16="http://schemas.microsoft.com/office/drawing/2014/main" xmlns="" id="{C54F739A-67F1-492F-A342-DBB13AF8E1AE}"/>
                </a:ext>
              </a:extLst>
            </p:cNvPr>
            <p:cNvSpPr txBox="1"/>
            <p:nvPr/>
          </p:nvSpPr>
          <p:spPr>
            <a:xfrm>
              <a:off x="2836511" y="5757576"/>
              <a:ext cx="2975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104</a:t>
              </a:r>
            </a:p>
          </p:txBody>
        </p:sp>
        <p:sp>
          <p:nvSpPr>
            <p:cNvPr id="57" name="TextBox 56">
              <a:extLst>
                <a:ext uri="{FF2B5EF4-FFF2-40B4-BE49-F238E27FC236}">
                  <a16:creationId xmlns:a16="http://schemas.microsoft.com/office/drawing/2014/main" xmlns="" id="{C3C12525-5401-4D66-BAAC-ADC72C81CB94}"/>
                </a:ext>
              </a:extLst>
            </p:cNvPr>
            <p:cNvSpPr txBox="1"/>
            <p:nvPr/>
          </p:nvSpPr>
          <p:spPr>
            <a:xfrm>
              <a:off x="2490534" y="5757576"/>
              <a:ext cx="2975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162</a:t>
              </a:r>
            </a:p>
          </p:txBody>
        </p:sp>
        <p:sp>
          <p:nvSpPr>
            <p:cNvPr id="58" name="TextBox 57">
              <a:extLst>
                <a:ext uri="{FF2B5EF4-FFF2-40B4-BE49-F238E27FC236}">
                  <a16:creationId xmlns:a16="http://schemas.microsoft.com/office/drawing/2014/main" xmlns="" id="{ABCC8F58-648F-4A61-B5A8-2466698A4DAD}"/>
                </a:ext>
              </a:extLst>
            </p:cNvPr>
            <p:cNvSpPr txBox="1"/>
            <p:nvPr/>
          </p:nvSpPr>
          <p:spPr>
            <a:xfrm>
              <a:off x="2144556" y="5757576"/>
              <a:ext cx="2975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190</a:t>
              </a:r>
            </a:p>
          </p:txBody>
        </p:sp>
        <p:sp>
          <p:nvSpPr>
            <p:cNvPr id="59" name="TextBox 58">
              <a:extLst>
                <a:ext uri="{FF2B5EF4-FFF2-40B4-BE49-F238E27FC236}">
                  <a16:creationId xmlns:a16="http://schemas.microsoft.com/office/drawing/2014/main" xmlns="" id="{C9B4C1B9-90DD-416E-9C3C-5F0E3DDA02DA}"/>
                </a:ext>
              </a:extLst>
            </p:cNvPr>
            <p:cNvSpPr txBox="1"/>
            <p:nvPr/>
          </p:nvSpPr>
          <p:spPr>
            <a:xfrm>
              <a:off x="1798578" y="5757576"/>
              <a:ext cx="2975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215</a:t>
              </a:r>
            </a:p>
          </p:txBody>
        </p:sp>
      </p:grpSp>
      <p:grpSp>
        <p:nvGrpSpPr>
          <p:cNvPr id="60" name="Group 59">
            <a:extLst>
              <a:ext uri="{FF2B5EF4-FFF2-40B4-BE49-F238E27FC236}">
                <a16:creationId xmlns:a16="http://schemas.microsoft.com/office/drawing/2014/main" xmlns="" id="{B1275947-91F3-472F-9267-6F6DD7BE5FC4}"/>
              </a:ext>
            </a:extLst>
          </p:cNvPr>
          <p:cNvGrpSpPr/>
          <p:nvPr/>
        </p:nvGrpSpPr>
        <p:grpSpPr>
          <a:xfrm>
            <a:off x="7246705" y="5723927"/>
            <a:ext cx="4556221" cy="288147"/>
            <a:chOff x="1797637" y="5757576"/>
            <a:chExt cx="3678978" cy="288147"/>
          </a:xfrm>
        </p:grpSpPr>
        <p:sp>
          <p:nvSpPr>
            <p:cNvPr id="61" name="TextBox 60">
              <a:extLst>
                <a:ext uri="{FF2B5EF4-FFF2-40B4-BE49-F238E27FC236}">
                  <a16:creationId xmlns:a16="http://schemas.microsoft.com/office/drawing/2014/main" xmlns="" id="{6922D8E6-1FF4-46C4-B6F3-6306D33AE5A2}"/>
                </a:ext>
              </a:extLst>
            </p:cNvPr>
            <p:cNvSpPr txBox="1"/>
            <p:nvPr/>
          </p:nvSpPr>
          <p:spPr>
            <a:xfrm>
              <a:off x="5337660" y="5757576"/>
              <a:ext cx="13895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62" name="TextBox 61">
              <a:extLst>
                <a:ext uri="{FF2B5EF4-FFF2-40B4-BE49-F238E27FC236}">
                  <a16:creationId xmlns:a16="http://schemas.microsoft.com/office/drawing/2014/main" xmlns="" id="{7C3A1031-FDEC-4E2C-8C07-2B7633E76E75}"/>
                </a:ext>
              </a:extLst>
            </p:cNvPr>
            <p:cNvSpPr txBox="1"/>
            <p:nvPr/>
          </p:nvSpPr>
          <p:spPr>
            <a:xfrm>
              <a:off x="4991684" y="5757576"/>
              <a:ext cx="13895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63" name="TextBox 62">
              <a:extLst>
                <a:ext uri="{FF2B5EF4-FFF2-40B4-BE49-F238E27FC236}">
                  <a16:creationId xmlns:a16="http://schemas.microsoft.com/office/drawing/2014/main" xmlns="" id="{6B723AA9-9BA6-49C4-89A6-E8A0F8737648}"/>
                </a:ext>
              </a:extLst>
            </p:cNvPr>
            <p:cNvSpPr txBox="1"/>
            <p:nvPr/>
          </p:nvSpPr>
          <p:spPr>
            <a:xfrm>
              <a:off x="4645706" y="5757576"/>
              <a:ext cx="13895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p:txBody>
        </p:sp>
        <p:sp>
          <p:nvSpPr>
            <p:cNvPr id="64" name="TextBox 63">
              <a:extLst>
                <a:ext uri="{FF2B5EF4-FFF2-40B4-BE49-F238E27FC236}">
                  <a16:creationId xmlns:a16="http://schemas.microsoft.com/office/drawing/2014/main" xmlns="" id="{82593F39-91F5-4452-B6E2-275849E8A731}"/>
                </a:ext>
              </a:extLst>
            </p:cNvPr>
            <p:cNvSpPr txBox="1"/>
            <p:nvPr/>
          </p:nvSpPr>
          <p:spPr>
            <a:xfrm>
              <a:off x="4299728" y="5757576"/>
              <a:ext cx="13895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4</a:t>
              </a:r>
            </a:p>
          </p:txBody>
        </p:sp>
        <p:sp>
          <p:nvSpPr>
            <p:cNvPr id="65" name="TextBox 64">
              <a:extLst>
                <a:ext uri="{FF2B5EF4-FFF2-40B4-BE49-F238E27FC236}">
                  <a16:creationId xmlns:a16="http://schemas.microsoft.com/office/drawing/2014/main" xmlns="" id="{D4CA1E09-ADAF-4DA3-AA07-D001196F2048}"/>
                </a:ext>
              </a:extLst>
            </p:cNvPr>
            <p:cNvSpPr txBox="1"/>
            <p:nvPr/>
          </p:nvSpPr>
          <p:spPr>
            <a:xfrm>
              <a:off x="3913626" y="5757576"/>
              <a:ext cx="219206"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10</a:t>
              </a:r>
            </a:p>
          </p:txBody>
        </p:sp>
        <p:sp>
          <p:nvSpPr>
            <p:cNvPr id="66" name="TextBox 65">
              <a:extLst>
                <a:ext uri="{FF2B5EF4-FFF2-40B4-BE49-F238E27FC236}">
                  <a16:creationId xmlns:a16="http://schemas.microsoft.com/office/drawing/2014/main" xmlns="" id="{AF76179C-4EA8-452D-9C7B-7BB9A238E5E6}"/>
                </a:ext>
              </a:extLst>
            </p:cNvPr>
            <p:cNvSpPr txBox="1"/>
            <p:nvPr/>
          </p:nvSpPr>
          <p:spPr>
            <a:xfrm>
              <a:off x="3567651" y="5757576"/>
              <a:ext cx="219206"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18</a:t>
              </a:r>
            </a:p>
          </p:txBody>
        </p:sp>
        <p:sp>
          <p:nvSpPr>
            <p:cNvPr id="67" name="TextBox 66">
              <a:extLst>
                <a:ext uri="{FF2B5EF4-FFF2-40B4-BE49-F238E27FC236}">
                  <a16:creationId xmlns:a16="http://schemas.microsoft.com/office/drawing/2014/main" xmlns="" id="{A644454A-9694-4FC0-B3C1-5B73CF7B290C}"/>
                </a:ext>
              </a:extLst>
            </p:cNvPr>
            <p:cNvSpPr txBox="1"/>
            <p:nvPr/>
          </p:nvSpPr>
          <p:spPr>
            <a:xfrm>
              <a:off x="3221673" y="5757576"/>
              <a:ext cx="219206"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33</a:t>
              </a:r>
            </a:p>
          </p:txBody>
        </p:sp>
        <p:sp>
          <p:nvSpPr>
            <p:cNvPr id="68" name="TextBox 67">
              <a:extLst>
                <a:ext uri="{FF2B5EF4-FFF2-40B4-BE49-F238E27FC236}">
                  <a16:creationId xmlns:a16="http://schemas.microsoft.com/office/drawing/2014/main" xmlns="" id="{1223ADBA-2958-4975-A386-8E2F6A51B521}"/>
                </a:ext>
              </a:extLst>
            </p:cNvPr>
            <p:cNvSpPr txBox="1"/>
            <p:nvPr/>
          </p:nvSpPr>
          <p:spPr>
            <a:xfrm>
              <a:off x="2875693" y="5757576"/>
              <a:ext cx="219206"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47</a:t>
              </a:r>
            </a:p>
          </p:txBody>
        </p:sp>
        <p:sp>
          <p:nvSpPr>
            <p:cNvPr id="69" name="TextBox 68">
              <a:extLst>
                <a:ext uri="{FF2B5EF4-FFF2-40B4-BE49-F238E27FC236}">
                  <a16:creationId xmlns:a16="http://schemas.microsoft.com/office/drawing/2014/main" xmlns="" id="{7512BF3D-DD88-46DD-A79D-EB8204E356BF}"/>
                </a:ext>
              </a:extLst>
            </p:cNvPr>
            <p:cNvSpPr txBox="1"/>
            <p:nvPr/>
          </p:nvSpPr>
          <p:spPr>
            <a:xfrm>
              <a:off x="2489592" y="5757576"/>
              <a:ext cx="299457"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122</a:t>
              </a:r>
            </a:p>
          </p:txBody>
        </p:sp>
        <p:sp>
          <p:nvSpPr>
            <p:cNvPr id="70" name="TextBox 69">
              <a:extLst>
                <a:ext uri="{FF2B5EF4-FFF2-40B4-BE49-F238E27FC236}">
                  <a16:creationId xmlns:a16="http://schemas.microsoft.com/office/drawing/2014/main" xmlns="" id="{880FA852-C5F3-4654-84B9-863D32ABBC72}"/>
                </a:ext>
              </a:extLst>
            </p:cNvPr>
            <p:cNvSpPr txBox="1"/>
            <p:nvPr/>
          </p:nvSpPr>
          <p:spPr>
            <a:xfrm>
              <a:off x="2143613" y="5757576"/>
              <a:ext cx="299457"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164</a:t>
              </a:r>
            </a:p>
          </p:txBody>
        </p:sp>
        <p:sp>
          <p:nvSpPr>
            <p:cNvPr id="71" name="TextBox 70">
              <a:extLst>
                <a:ext uri="{FF2B5EF4-FFF2-40B4-BE49-F238E27FC236}">
                  <a16:creationId xmlns:a16="http://schemas.microsoft.com/office/drawing/2014/main" xmlns="" id="{B5853B2F-CFD3-4A46-B66C-13C518BBDDE6}"/>
                </a:ext>
              </a:extLst>
            </p:cNvPr>
            <p:cNvSpPr txBox="1"/>
            <p:nvPr/>
          </p:nvSpPr>
          <p:spPr>
            <a:xfrm>
              <a:off x="1797637" y="5757576"/>
              <a:ext cx="299457"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185</a:t>
              </a:r>
            </a:p>
          </p:txBody>
        </p:sp>
      </p:grpSp>
      <p:graphicFrame>
        <p:nvGraphicFramePr>
          <p:cNvPr id="72" name="Table 10">
            <a:extLst>
              <a:ext uri="{FF2B5EF4-FFF2-40B4-BE49-F238E27FC236}">
                <a16:creationId xmlns:a16="http://schemas.microsoft.com/office/drawing/2014/main" xmlns="" id="{68A4269B-918B-4715-A4CC-1CE45B319519}"/>
              </a:ext>
            </a:extLst>
          </p:cNvPr>
          <p:cNvGraphicFramePr>
            <a:graphicFrameLocks noGrp="1"/>
          </p:cNvGraphicFramePr>
          <p:nvPr>
            <p:extLst>
              <p:ext uri="{D42A27DB-BD31-4B8C-83A1-F6EECF244321}">
                <p14:modId xmlns:p14="http://schemas.microsoft.com/office/powerpoint/2010/main" xmlns="" val="2410766216"/>
              </p:ext>
            </p:extLst>
          </p:nvPr>
        </p:nvGraphicFramePr>
        <p:xfrm>
          <a:off x="7696636" y="1833041"/>
          <a:ext cx="4112779" cy="886560"/>
        </p:xfrm>
        <a:graphic>
          <a:graphicData uri="http://schemas.openxmlformats.org/drawingml/2006/table">
            <a:tbl>
              <a:tblPr firstRow="1" bandRow="1">
                <a:tableStyleId>{5C22544A-7EE6-4342-B048-85BDC9FD1C3A}</a:tableStyleId>
              </a:tblPr>
              <a:tblGrid>
                <a:gridCol w="1528469">
                  <a:extLst>
                    <a:ext uri="{9D8B030D-6E8A-4147-A177-3AD203B41FA5}">
                      <a16:colId xmlns:a16="http://schemas.microsoft.com/office/drawing/2014/main" xmlns="" val="3885802908"/>
                    </a:ext>
                  </a:extLst>
                </a:gridCol>
                <a:gridCol w="1358550">
                  <a:extLst>
                    <a:ext uri="{9D8B030D-6E8A-4147-A177-3AD203B41FA5}">
                      <a16:colId xmlns:a16="http://schemas.microsoft.com/office/drawing/2014/main" xmlns="" val="963045113"/>
                    </a:ext>
                  </a:extLst>
                </a:gridCol>
                <a:gridCol w="1225760">
                  <a:extLst>
                    <a:ext uri="{9D8B030D-6E8A-4147-A177-3AD203B41FA5}">
                      <a16:colId xmlns:a16="http://schemas.microsoft.com/office/drawing/2014/main" xmlns="" val="785709914"/>
                    </a:ext>
                  </a:extLst>
                </a:gridCol>
              </a:tblGrid>
              <a:tr h="370840">
                <a:tc>
                  <a:txBody>
                    <a:bodyPr/>
                    <a:lstStyle/>
                    <a:p>
                      <a:pPr algn="l" rtl="0"/>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カムレリズマブ-化学療法（n = 298）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プラセボ‐化学療法（n = 298）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20726896"/>
                  </a:ext>
                </a:extLst>
              </a:tr>
              <a:tr h="176074">
                <a:tc>
                  <a:txBody>
                    <a:bodyPr/>
                    <a:lstStyle/>
                    <a:p>
                      <a:pPr algn="l"/>
                      <a:r>
                        <a:rPr lang="ja-JP" sz="1000">
                          <a:solidFill>
                            <a:schemeClr val="tx1"/>
                          </a:solidFill>
                        </a:rPr>
                        <a:t>事象、n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131（44.0）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150（50.3）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84383102"/>
                  </a:ext>
                </a:extLst>
              </a:tr>
              <a:tr h="212413">
                <a:tc>
                  <a:txBody>
                    <a:bodyPr/>
                    <a:lstStyle/>
                    <a:p>
                      <a:pPr algn="l"/>
                      <a:r>
                        <a:rPr lang="ja-JP" sz="1000">
                          <a:solidFill>
                            <a:schemeClr val="tx1"/>
                          </a:solidFill>
                        </a:rPr>
                        <a:t>mDoR、mo（95％CI）</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chemeClr val="tx1"/>
                          </a:solidFill>
                        </a:rPr>
                        <a:t>7.0（6.1、8.9）</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dirty="0">
                          <a:solidFill>
                            <a:schemeClr val="tx1"/>
                          </a:solidFill>
                        </a:rPr>
                        <a:t>4.6（4.3、5.5）</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64225410"/>
                  </a:ext>
                </a:extLst>
              </a:tr>
            </a:tbl>
          </a:graphicData>
        </a:graphic>
      </p:graphicFrame>
      <p:grpSp>
        <p:nvGrpSpPr>
          <p:cNvPr id="73" name="Group 72">
            <a:extLst>
              <a:ext uri="{FF2B5EF4-FFF2-40B4-BE49-F238E27FC236}">
                <a16:creationId xmlns:a16="http://schemas.microsoft.com/office/drawing/2014/main" xmlns="" id="{3DE87B27-D06E-4266-BE63-44EF2205B42F}"/>
              </a:ext>
            </a:extLst>
          </p:cNvPr>
          <p:cNvGrpSpPr/>
          <p:nvPr/>
        </p:nvGrpSpPr>
        <p:grpSpPr>
          <a:xfrm>
            <a:off x="7468332" y="3000572"/>
            <a:ext cx="4049591" cy="1441940"/>
            <a:chOff x="3552825" y="2514599"/>
            <a:chExt cx="5088550" cy="1829657"/>
          </a:xfrm>
        </p:grpSpPr>
        <p:sp>
          <p:nvSpPr>
            <p:cNvPr id="74" name="Graphic 168">
              <a:extLst>
                <a:ext uri="{FF2B5EF4-FFF2-40B4-BE49-F238E27FC236}">
                  <a16:creationId xmlns:a16="http://schemas.microsoft.com/office/drawing/2014/main" xmlns="" id="{8FBEA4BC-180B-4F0B-AE91-A8AA1B2FDD26}"/>
                </a:ext>
              </a:extLst>
            </p:cNvPr>
            <p:cNvSpPr/>
            <p:nvPr/>
          </p:nvSpPr>
          <p:spPr>
            <a:xfrm>
              <a:off x="3552825" y="2514599"/>
              <a:ext cx="5083111" cy="1783603"/>
            </a:xfrm>
            <a:custGeom>
              <a:avLst/>
              <a:gdLst>
                <a:gd name="connsiteX0" fmla="*/ 5083111 w 5083111"/>
                <a:gd name="connsiteY0" fmla="*/ 1783604 h 1783603"/>
                <a:gd name="connsiteX1" fmla="*/ 4703359 w 5083111"/>
                <a:gd name="connsiteY1" fmla="*/ 1783604 h 1783603"/>
                <a:gd name="connsiteX2" fmla="*/ 4703359 w 5083111"/>
                <a:gd name="connsiteY2" fmla="*/ 1718234 h 1783603"/>
                <a:gd name="connsiteX3" fmla="*/ 4432545 w 5083111"/>
                <a:gd name="connsiteY3" fmla="*/ 1718234 h 1783603"/>
                <a:gd name="connsiteX4" fmla="*/ 4432545 w 5083111"/>
                <a:gd name="connsiteY4" fmla="*/ 1584389 h 1783603"/>
                <a:gd name="connsiteX5" fmla="*/ 3262160 w 5083111"/>
                <a:gd name="connsiteY5" fmla="*/ 1584389 h 1783603"/>
                <a:gd name="connsiteX6" fmla="*/ 3262160 w 5083111"/>
                <a:gd name="connsiteY6" fmla="*/ 1553261 h 1783603"/>
                <a:gd name="connsiteX7" fmla="*/ 3128305 w 5083111"/>
                <a:gd name="connsiteY7" fmla="*/ 1553261 h 1783603"/>
                <a:gd name="connsiteX8" fmla="*/ 3128305 w 5083111"/>
                <a:gd name="connsiteY8" fmla="*/ 1547032 h 1783603"/>
                <a:gd name="connsiteX9" fmla="*/ 3078509 w 5083111"/>
                <a:gd name="connsiteY9" fmla="*/ 1547032 h 1783603"/>
                <a:gd name="connsiteX10" fmla="*/ 3078509 w 5083111"/>
                <a:gd name="connsiteY10" fmla="*/ 1522133 h 1783603"/>
                <a:gd name="connsiteX11" fmla="*/ 2957113 w 5083111"/>
                <a:gd name="connsiteY11" fmla="*/ 1522133 h 1783603"/>
                <a:gd name="connsiteX12" fmla="*/ 2957113 w 5083111"/>
                <a:gd name="connsiteY12" fmla="*/ 1487891 h 1783603"/>
                <a:gd name="connsiteX13" fmla="*/ 2935320 w 5083111"/>
                <a:gd name="connsiteY13" fmla="*/ 1487891 h 1783603"/>
                <a:gd name="connsiteX14" fmla="*/ 2935320 w 5083111"/>
                <a:gd name="connsiteY14" fmla="*/ 1434979 h 1783603"/>
                <a:gd name="connsiteX15" fmla="*/ 2617823 w 5083111"/>
                <a:gd name="connsiteY15" fmla="*/ 1434979 h 1783603"/>
                <a:gd name="connsiteX16" fmla="*/ 2617823 w 5083111"/>
                <a:gd name="connsiteY16" fmla="*/ 1391393 h 1783603"/>
                <a:gd name="connsiteX17" fmla="*/ 2540003 w 5083111"/>
                <a:gd name="connsiteY17" fmla="*/ 1391393 h 1783603"/>
                <a:gd name="connsiteX18" fmla="*/ 2540003 w 5083111"/>
                <a:gd name="connsiteY18" fmla="*/ 1322918 h 1783603"/>
                <a:gd name="connsiteX19" fmla="*/ 2449735 w 5083111"/>
                <a:gd name="connsiteY19" fmla="*/ 1322918 h 1783603"/>
                <a:gd name="connsiteX20" fmla="*/ 2449735 w 5083111"/>
                <a:gd name="connsiteY20" fmla="*/ 1294905 h 1783603"/>
                <a:gd name="connsiteX21" fmla="*/ 2409263 w 5083111"/>
                <a:gd name="connsiteY21" fmla="*/ 1294905 h 1783603"/>
                <a:gd name="connsiteX22" fmla="*/ 2409263 w 5083111"/>
                <a:gd name="connsiteY22" fmla="*/ 1266892 h 1783603"/>
                <a:gd name="connsiteX23" fmla="*/ 2284752 w 5083111"/>
                <a:gd name="connsiteY23" fmla="*/ 1266892 h 1783603"/>
                <a:gd name="connsiteX24" fmla="*/ 2284752 w 5083111"/>
                <a:gd name="connsiteY24" fmla="*/ 1226420 h 1783603"/>
                <a:gd name="connsiteX25" fmla="*/ 2178920 w 5083111"/>
                <a:gd name="connsiteY25" fmla="*/ 1226420 h 1783603"/>
                <a:gd name="connsiteX26" fmla="*/ 2178920 w 5083111"/>
                <a:gd name="connsiteY26" fmla="*/ 1217086 h 1783603"/>
                <a:gd name="connsiteX27" fmla="*/ 1957921 w 5083111"/>
                <a:gd name="connsiteY27" fmla="*/ 1217086 h 1783603"/>
                <a:gd name="connsiteX28" fmla="*/ 1957921 w 5083111"/>
                <a:gd name="connsiteY28" fmla="*/ 1185958 h 1783603"/>
                <a:gd name="connsiteX29" fmla="*/ 1892551 w 5083111"/>
                <a:gd name="connsiteY29" fmla="*/ 1185958 h 1783603"/>
                <a:gd name="connsiteX30" fmla="*/ 1892551 w 5083111"/>
                <a:gd name="connsiteY30" fmla="*/ 1148601 h 1783603"/>
                <a:gd name="connsiteX31" fmla="*/ 1852079 w 5083111"/>
                <a:gd name="connsiteY31" fmla="*/ 1148601 h 1783603"/>
                <a:gd name="connsiteX32" fmla="*/ 1852079 w 5083111"/>
                <a:gd name="connsiteY32" fmla="*/ 1095689 h 1783603"/>
                <a:gd name="connsiteX33" fmla="*/ 1827181 w 5083111"/>
                <a:gd name="connsiteY33" fmla="*/ 1095689 h 1783603"/>
                <a:gd name="connsiteX34" fmla="*/ 1827181 w 5083111"/>
                <a:gd name="connsiteY34" fmla="*/ 1042768 h 1783603"/>
                <a:gd name="connsiteX35" fmla="*/ 1730683 w 5083111"/>
                <a:gd name="connsiteY35" fmla="*/ 1042768 h 1783603"/>
                <a:gd name="connsiteX36" fmla="*/ 1730683 w 5083111"/>
                <a:gd name="connsiteY36" fmla="*/ 1008526 h 1783603"/>
                <a:gd name="connsiteX37" fmla="*/ 1687106 w 5083111"/>
                <a:gd name="connsiteY37" fmla="*/ 1008526 h 1783603"/>
                <a:gd name="connsiteX38" fmla="*/ 1687106 w 5083111"/>
                <a:gd name="connsiteY38" fmla="*/ 961835 h 1783603"/>
                <a:gd name="connsiteX39" fmla="*/ 1643529 w 5083111"/>
                <a:gd name="connsiteY39" fmla="*/ 961835 h 1783603"/>
                <a:gd name="connsiteX40" fmla="*/ 1643529 w 5083111"/>
                <a:gd name="connsiteY40" fmla="*/ 943162 h 1783603"/>
                <a:gd name="connsiteX41" fmla="*/ 1587503 w 5083111"/>
                <a:gd name="connsiteY41" fmla="*/ 943162 h 1783603"/>
                <a:gd name="connsiteX42" fmla="*/ 1587503 w 5083111"/>
                <a:gd name="connsiteY42" fmla="*/ 912034 h 1783603"/>
                <a:gd name="connsiteX43" fmla="*/ 1519019 w 5083111"/>
                <a:gd name="connsiteY43" fmla="*/ 912034 h 1783603"/>
                <a:gd name="connsiteX44" fmla="*/ 1519019 w 5083111"/>
                <a:gd name="connsiteY44" fmla="*/ 862231 h 1783603"/>
                <a:gd name="connsiteX45" fmla="*/ 1478556 w 5083111"/>
                <a:gd name="connsiteY45" fmla="*/ 862231 h 1783603"/>
                <a:gd name="connsiteX46" fmla="*/ 1478556 w 5083111"/>
                <a:gd name="connsiteY46" fmla="*/ 806201 h 1783603"/>
                <a:gd name="connsiteX47" fmla="*/ 1431865 w 5083111"/>
                <a:gd name="connsiteY47" fmla="*/ 806201 h 1783603"/>
                <a:gd name="connsiteX48" fmla="*/ 1431865 w 5083111"/>
                <a:gd name="connsiteY48" fmla="*/ 771960 h 1783603"/>
                <a:gd name="connsiteX49" fmla="*/ 1347816 w 5083111"/>
                <a:gd name="connsiteY49" fmla="*/ 771960 h 1783603"/>
                <a:gd name="connsiteX50" fmla="*/ 1347816 w 5083111"/>
                <a:gd name="connsiteY50" fmla="*/ 743945 h 1783603"/>
                <a:gd name="connsiteX51" fmla="*/ 1298019 w 5083111"/>
                <a:gd name="connsiteY51" fmla="*/ 743945 h 1783603"/>
                <a:gd name="connsiteX52" fmla="*/ 1298019 w 5083111"/>
                <a:gd name="connsiteY52" fmla="*/ 725270 h 1783603"/>
                <a:gd name="connsiteX53" fmla="*/ 1238869 w 5083111"/>
                <a:gd name="connsiteY53" fmla="*/ 725270 h 1783603"/>
                <a:gd name="connsiteX54" fmla="*/ 1238869 w 5083111"/>
                <a:gd name="connsiteY54" fmla="*/ 700368 h 1783603"/>
                <a:gd name="connsiteX55" fmla="*/ 1170394 w 5083111"/>
                <a:gd name="connsiteY55" fmla="*/ 700368 h 1783603"/>
                <a:gd name="connsiteX56" fmla="*/ 1170394 w 5083111"/>
                <a:gd name="connsiteY56" fmla="*/ 653676 h 1783603"/>
                <a:gd name="connsiteX57" fmla="*/ 1126817 w 5083111"/>
                <a:gd name="connsiteY57" fmla="*/ 653676 h 1783603"/>
                <a:gd name="connsiteX58" fmla="*/ 1126817 w 5083111"/>
                <a:gd name="connsiteY58" fmla="*/ 575858 h 1783603"/>
                <a:gd name="connsiteX59" fmla="*/ 1101909 w 5083111"/>
                <a:gd name="connsiteY59" fmla="*/ 575858 h 1783603"/>
                <a:gd name="connsiteX60" fmla="*/ 1101909 w 5083111"/>
                <a:gd name="connsiteY60" fmla="*/ 457573 h 1783603"/>
                <a:gd name="connsiteX61" fmla="*/ 1070782 w 5083111"/>
                <a:gd name="connsiteY61" fmla="*/ 457573 h 1783603"/>
                <a:gd name="connsiteX62" fmla="*/ 1070782 w 5083111"/>
                <a:gd name="connsiteY62" fmla="*/ 442010 h 1783603"/>
                <a:gd name="connsiteX63" fmla="*/ 1020985 w 5083111"/>
                <a:gd name="connsiteY63" fmla="*/ 442010 h 1783603"/>
                <a:gd name="connsiteX64" fmla="*/ 1020985 w 5083111"/>
                <a:gd name="connsiteY64" fmla="*/ 401544 h 1783603"/>
                <a:gd name="connsiteX65" fmla="*/ 837329 w 5083111"/>
                <a:gd name="connsiteY65" fmla="*/ 401544 h 1783603"/>
                <a:gd name="connsiteX66" fmla="*/ 837329 w 5083111"/>
                <a:gd name="connsiteY66" fmla="*/ 348627 h 1783603"/>
                <a:gd name="connsiteX67" fmla="*/ 750172 w 5083111"/>
                <a:gd name="connsiteY67" fmla="*/ 348627 h 1783603"/>
                <a:gd name="connsiteX68" fmla="*/ 750172 w 5083111"/>
                <a:gd name="connsiteY68" fmla="*/ 239681 h 1783603"/>
                <a:gd name="connsiteX69" fmla="*/ 703480 w 5083111"/>
                <a:gd name="connsiteY69" fmla="*/ 239681 h 1783603"/>
                <a:gd name="connsiteX70" fmla="*/ 703480 w 5083111"/>
                <a:gd name="connsiteY70" fmla="*/ 164976 h 1783603"/>
                <a:gd name="connsiteX71" fmla="*/ 550956 w 5083111"/>
                <a:gd name="connsiteY71" fmla="*/ 164976 h 1783603"/>
                <a:gd name="connsiteX72" fmla="*/ 550956 w 5083111"/>
                <a:gd name="connsiteY72" fmla="*/ 143186 h 1783603"/>
                <a:gd name="connsiteX73" fmla="*/ 448235 w 5083111"/>
                <a:gd name="connsiteY73" fmla="*/ 143186 h 1783603"/>
                <a:gd name="connsiteX74" fmla="*/ 448235 w 5083111"/>
                <a:gd name="connsiteY74" fmla="*/ 115172 h 1783603"/>
                <a:gd name="connsiteX75" fmla="*/ 413996 w 5083111"/>
                <a:gd name="connsiteY75" fmla="*/ 115172 h 1783603"/>
                <a:gd name="connsiteX76" fmla="*/ 413996 w 5083111"/>
                <a:gd name="connsiteY76" fmla="*/ 84044 h 1783603"/>
                <a:gd name="connsiteX77" fmla="*/ 351740 w 5083111"/>
                <a:gd name="connsiteY77" fmla="*/ 84044 h 1783603"/>
                <a:gd name="connsiteX78" fmla="*/ 351740 w 5083111"/>
                <a:gd name="connsiteY78" fmla="*/ 28014 h 1783603"/>
                <a:gd name="connsiteX79" fmla="*/ 115172 w 5083111"/>
                <a:gd name="connsiteY79" fmla="*/ 28014 h 1783603"/>
                <a:gd name="connsiteX80" fmla="*/ 115172 w 5083111"/>
                <a:gd name="connsiteY80" fmla="*/ 0 h 1783603"/>
                <a:gd name="connsiteX81" fmla="*/ 0 w 5083111"/>
                <a:gd name="connsiteY81" fmla="*/ 0 h 178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083111" h="1783603">
                  <a:moveTo>
                    <a:pt x="5083111" y="1783604"/>
                  </a:moveTo>
                  <a:lnTo>
                    <a:pt x="4703359" y="1783604"/>
                  </a:lnTo>
                  <a:lnTo>
                    <a:pt x="4703359" y="1718234"/>
                  </a:lnTo>
                  <a:lnTo>
                    <a:pt x="4432545" y="1718234"/>
                  </a:lnTo>
                  <a:lnTo>
                    <a:pt x="4432545" y="1584389"/>
                  </a:lnTo>
                  <a:lnTo>
                    <a:pt x="3262160" y="1584389"/>
                  </a:lnTo>
                  <a:lnTo>
                    <a:pt x="3262160" y="1553261"/>
                  </a:lnTo>
                  <a:lnTo>
                    <a:pt x="3128305" y="1553261"/>
                  </a:lnTo>
                  <a:lnTo>
                    <a:pt x="3128305" y="1547032"/>
                  </a:lnTo>
                  <a:lnTo>
                    <a:pt x="3078509" y="1547032"/>
                  </a:lnTo>
                  <a:lnTo>
                    <a:pt x="3078509" y="1522133"/>
                  </a:lnTo>
                  <a:lnTo>
                    <a:pt x="2957113" y="1522133"/>
                  </a:lnTo>
                  <a:lnTo>
                    <a:pt x="2957113" y="1487891"/>
                  </a:lnTo>
                  <a:lnTo>
                    <a:pt x="2935320" y="1487891"/>
                  </a:lnTo>
                  <a:lnTo>
                    <a:pt x="2935320" y="1434979"/>
                  </a:lnTo>
                  <a:lnTo>
                    <a:pt x="2617823" y="1434979"/>
                  </a:lnTo>
                  <a:lnTo>
                    <a:pt x="2617823" y="1391393"/>
                  </a:lnTo>
                  <a:lnTo>
                    <a:pt x="2540003" y="1391393"/>
                  </a:lnTo>
                  <a:lnTo>
                    <a:pt x="2540003" y="1322918"/>
                  </a:lnTo>
                  <a:lnTo>
                    <a:pt x="2449735" y="1322918"/>
                  </a:lnTo>
                  <a:lnTo>
                    <a:pt x="2449735" y="1294905"/>
                  </a:lnTo>
                  <a:lnTo>
                    <a:pt x="2409263" y="1294905"/>
                  </a:lnTo>
                  <a:lnTo>
                    <a:pt x="2409263" y="1266892"/>
                  </a:lnTo>
                  <a:lnTo>
                    <a:pt x="2284752" y="1266892"/>
                  </a:lnTo>
                  <a:lnTo>
                    <a:pt x="2284752" y="1226420"/>
                  </a:lnTo>
                  <a:lnTo>
                    <a:pt x="2178920" y="1226420"/>
                  </a:lnTo>
                  <a:lnTo>
                    <a:pt x="2178920" y="1217086"/>
                  </a:lnTo>
                  <a:lnTo>
                    <a:pt x="1957921" y="1217086"/>
                  </a:lnTo>
                  <a:lnTo>
                    <a:pt x="1957921" y="1185958"/>
                  </a:lnTo>
                  <a:lnTo>
                    <a:pt x="1892551" y="1185958"/>
                  </a:lnTo>
                  <a:lnTo>
                    <a:pt x="1892551" y="1148601"/>
                  </a:lnTo>
                  <a:lnTo>
                    <a:pt x="1852079" y="1148601"/>
                  </a:lnTo>
                  <a:lnTo>
                    <a:pt x="1852079" y="1095689"/>
                  </a:lnTo>
                  <a:lnTo>
                    <a:pt x="1827181" y="1095689"/>
                  </a:lnTo>
                  <a:lnTo>
                    <a:pt x="1827181" y="1042768"/>
                  </a:lnTo>
                  <a:lnTo>
                    <a:pt x="1730683" y="1042768"/>
                  </a:lnTo>
                  <a:lnTo>
                    <a:pt x="1730683" y="1008526"/>
                  </a:lnTo>
                  <a:lnTo>
                    <a:pt x="1687106" y="1008526"/>
                  </a:lnTo>
                  <a:lnTo>
                    <a:pt x="1687106" y="961835"/>
                  </a:lnTo>
                  <a:lnTo>
                    <a:pt x="1643529" y="961835"/>
                  </a:lnTo>
                  <a:lnTo>
                    <a:pt x="1643529" y="943162"/>
                  </a:lnTo>
                  <a:lnTo>
                    <a:pt x="1587503" y="943162"/>
                  </a:lnTo>
                  <a:lnTo>
                    <a:pt x="1587503" y="912034"/>
                  </a:lnTo>
                  <a:lnTo>
                    <a:pt x="1519019" y="912034"/>
                  </a:lnTo>
                  <a:lnTo>
                    <a:pt x="1519019" y="862231"/>
                  </a:lnTo>
                  <a:lnTo>
                    <a:pt x="1478556" y="862231"/>
                  </a:lnTo>
                  <a:lnTo>
                    <a:pt x="1478556" y="806201"/>
                  </a:lnTo>
                  <a:lnTo>
                    <a:pt x="1431865" y="806201"/>
                  </a:lnTo>
                  <a:lnTo>
                    <a:pt x="1431865" y="771960"/>
                  </a:lnTo>
                  <a:lnTo>
                    <a:pt x="1347816" y="771960"/>
                  </a:lnTo>
                  <a:lnTo>
                    <a:pt x="1347816" y="743945"/>
                  </a:lnTo>
                  <a:lnTo>
                    <a:pt x="1298019" y="743945"/>
                  </a:lnTo>
                  <a:lnTo>
                    <a:pt x="1298019" y="725270"/>
                  </a:lnTo>
                  <a:lnTo>
                    <a:pt x="1238869" y="725270"/>
                  </a:lnTo>
                  <a:lnTo>
                    <a:pt x="1238869" y="700368"/>
                  </a:lnTo>
                  <a:lnTo>
                    <a:pt x="1170394" y="700368"/>
                  </a:lnTo>
                  <a:lnTo>
                    <a:pt x="1170394" y="653676"/>
                  </a:lnTo>
                  <a:lnTo>
                    <a:pt x="1126817" y="653676"/>
                  </a:lnTo>
                  <a:lnTo>
                    <a:pt x="1126817" y="575858"/>
                  </a:lnTo>
                  <a:lnTo>
                    <a:pt x="1101909" y="575858"/>
                  </a:lnTo>
                  <a:lnTo>
                    <a:pt x="1101909" y="457573"/>
                  </a:lnTo>
                  <a:lnTo>
                    <a:pt x="1070782" y="457573"/>
                  </a:lnTo>
                  <a:lnTo>
                    <a:pt x="1070782" y="442010"/>
                  </a:lnTo>
                  <a:lnTo>
                    <a:pt x="1020985" y="442010"/>
                  </a:lnTo>
                  <a:lnTo>
                    <a:pt x="1020985" y="401544"/>
                  </a:lnTo>
                  <a:lnTo>
                    <a:pt x="837329" y="401544"/>
                  </a:lnTo>
                  <a:lnTo>
                    <a:pt x="837329" y="348627"/>
                  </a:lnTo>
                  <a:lnTo>
                    <a:pt x="750172" y="348627"/>
                  </a:lnTo>
                  <a:lnTo>
                    <a:pt x="750172" y="239681"/>
                  </a:lnTo>
                  <a:lnTo>
                    <a:pt x="703480" y="239681"/>
                  </a:lnTo>
                  <a:lnTo>
                    <a:pt x="703480" y="164976"/>
                  </a:lnTo>
                  <a:lnTo>
                    <a:pt x="550956" y="164976"/>
                  </a:lnTo>
                  <a:lnTo>
                    <a:pt x="550956" y="143186"/>
                  </a:lnTo>
                  <a:lnTo>
                    <a:pt x="448235" y="143186"/>
                  </a:lnTo>
                  <a:lnTo>
                    <a:pt x="448235" y="115172"/>
                  </a:lnTo>
                  <a:lnTo>
                    <a:pt x="413996" y="115172"/>
                  </a:lnTo>
                  <a:lnTo>
                    <a:pt x="413996" y="84044"/>
                  </a:lnTo>
                  <a:lnTo>
                    <a:pt x="351740" y="84044"/>
                  </a:lnTo>
                  <a:lnTo>
                    <a:pt x="351740" y="28014"/>
                  </a:lnTo>
                  <a:lnTo>
                    <a:pt x="115172" y="28014"/>
                  </a:lnTo>
                  <a:lnTo>
                    <a:pt x="115172"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5" name="Graphic 168">
              <a:extLst>
                <a:ext uri="{FF2B5EF4-FFF2-40B4-BE49-F238E27FC236}">
                  <a16:creationId xmlns:a16="http://schemas.microsoft.com/office/drawing/2014/main" xmlns="" id="{8FBEA4BC-180B-4F0B-AE91-A8AA1B2FDD26}"/>
                </a:ext>
              </a:extLst>
            </p:cNvPr>
            <p:cNvSpPr/>
            <p:nvPr/>
          </p:nvSpPr>
          <p:spPr>
            <a:xfrm>
              <a:off x="5031381" y="328270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6" name="Graphic 168">
              <a:extLst>
                <a:ext uri="{FF2B5EF4-FFF2-40B4-BE49-F238E27FC236}">
                  <a16:creationId xmlns:a16="http://schemas.microsoft.com/office/drawing/2014/main" xmlns="" id="{8FBEA4BC-180B-4F0B-AE91-A8AA1B2FDD26}"/>
                </a:ext>
              </a:extLst>
            </p:cNvPr>
            <p:cNvSpPr/>
            <p:nvPr/>
          </p:nvSpPr>
          <p:spPr>
            <a:xfrm>
              <a:off x="5412381" y="36065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7" name="Graphic 168">
              <a:extLst>
                <a:ext uri="{FF2B5EF4-FFF2-40B4-BE49-F238E27FC236}">
                  <a16:creationId xmlns:a16="http://schemas.microsoft.com/office/drawing/2014/main" xmlns="" id="{8FBEA4BC-180B-4F0B-AE91-A8AA1B2FDD26}"/>
                </a:ext>
              </a:extLst>
            </p:cNvPr>
            <p:cNvSpPr/>
            <p:nvPr/>
          </p:nvSpPr>
          <p:spPr>
            <a:xfrm>
              <a:off x="5507631" y="36827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8" name="Graphic 168">
              <a:extLst>
                <a:ext uri="{FF2B5EF4-FFF2-40B4-BE49-F238E27FC236}">
                  <a16:creationId xmlns:a16="http://schemas.microsoft.com/office/drawing/2014/main" xmlns="" id="{8FBEA4BC-180B-4F0B-AE91-A8AA1B2FDD26}"/>
                </a:ext>
              </a:extLst>
            </p:cNvPr>
            <p:cNvSpPr/>
            <p:nvPr/>
          </p:nvSpPr>
          <p:spPr>
            <a:xfrm>
              <a:off x="5526681" y="36827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9" name="Graphic 168">
              <a:extLst>
                <a:ext uri="{FF2B5EF4-FFF2-40B4-BE49-F238E27FC236}">
                  <a16:creationId xmlns:a16="http://schemas.microsoft.com/office/drawing/2014/main" xmlns="" id="{8FBEA4BC-180B-4F0B-AE91-A8AA1B2FDD26}"/>
                </a:ext>
              </a:extLst>
            </p:cNvPr>
            <p:cNvSpPr/>
            <p:nvPr/>
          </p:nvSpPr>
          <p:spPr>
            <a:xfrm>
              <a:off x="5564781" y="36827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0" name="Graphic 168">
              <a:extLst>
                <a:ext uri="{FF2B5EF4-FFF2-40B4-BE49-F238E27FC236}">
                  <a16:creationId xmlns:a16="http://schemas.microsoft.com/office/drawing/2014/main" xmlns="" id="{8FBEA4BC-180B-4F0B-AE91-A8AA1B2FDD26}"/>
                </a:ext>
              </a:extLst>
            </p:cNvPr>
            <p:cNvSpPr/>
            <p:nvPr/>
          </p:nvSpPr>
          <p:spPr>
            <a:xfrm>
              <a:off x="5640981" y="36827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1" name="Graphic 168">
              <a:extLst>
                <a:ext uri="{FF2B5EF4-FFF2-40B4-BE49-F238E27FC236}">
                  <a16:creationId xmlns:a16="http://schemas.microsoft.com/office/drawing/2014/main" xmlns="" id="{8FBEA4BC-180B-4F0B-AE91-A8AA1B2FDD26}"/>
                </a:ext>
              </a:extLst>
            </p:cNvPr>
            <p:cNvSpPr/>
            <p:nvPr/>
          </p:nvSpPr>
          <p:spPr>
            <a:xfrm>
              <a:off x="5736231" y="36827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2" name="Graphic 168">
              <a:extLst>
                <a:ext uri="{FF2B5EF4-FFF2-40B4-BE49-F238E27FC236}">
                  <a16:creationId xmlns:a16="http://schemas.microsoft.com/office/drawing/2014/main" xmlns="" id="{8FBEA4BC-180B-4F0B-AE91-A8AA1B2FDD26}"/>
                </a:ext>
              </a:extLst>
            </p:cNvPr>
            <p:cNvSpPr/>
            <p:nvPr/>
          </p:nvSpPr>
          <p:spPr>
            <a:xfrm>
              <a:off x="5755281" y="36827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3" name="Graphic 168">
              <a:extLst>
                <a:ext uri="{FF2B5EF4-FFF2-40B4-BE49-F238E27FC236}">
                  <a16:creationId xmlns:a16="http://schemas.microsoft.com/office/drawing/2014/main" xmlns="" id="{8FBEA4BC-180B-4F0B-AE91-A8AA1B2FDD26}"/>
                </a:ext>
              </a:extLst>
            </p:cNvPr>
            <p:cNvSpPr/>
            <p:nvPr/>
          </p:nvSpPr>
          <p:spPr>
            <a:xfrm>
              <a:off x="6041031" y="37970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4" name="Graphic 168">
              <a:extLst>
                <a:ext uri="{FF2B5EF4-FFF2-40B4-BE49-F238E27FC236}">
                  <a16:creationId xmlns:a16="http://schemas.microsoft.com/office/drawing/2014/main" xmlns="" id="{8FBEA4BC-180B-4F0B-AE91-A8AA1B2FDD26}"/>
                </a:ext>
              </a:extLst>
            </p:cNvPr>
            <p:cNvSpPr/>
            <p:nvPr/>
          </p:nvSpPr>
          <p:spPr>
            <a:xfrm>
              <a:off x="6117240" y="38542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5" name="Graphic 168">
              <a:extLst>
                <a:ext uri="{FF2B5EF4-FFF2-40B4-BE49-F238E27FC236}">
                  <a16:creationId xmlns:a16="http://schemas.microsoft.com/office/drawing/2014/main" xmlns="" id="{8FBEA4BC-180B-4F0B-AE91-A8AA1B2FDD26}"/>
                </a:ext>
              </a:extLst>
            </p:cNvPr>
            <p:cNvSpPr/>
            <p:nvPr/>
          </p:nvSpPr>
          <p:spPr>
            <a:xfrm>
              <a:off x="6136290" y="38542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6" name="Graphic 168">
              <a:extLst>
                <a:ext uri="{FF2B5EF4-FFF2-40B4-BE49-F238E27FC236}">
                  <a16:creationId xmlns:a16="http://schemas.microsoft.com/office/drawing/2014/main" xmlns="" id="{8FBEA4BC-180B-4F0B-AE91-A8AA1B2FDD26}"/>
                </a:ext>
              </a:extLst>
            </p:cNvPr>
            <p:cNvSpPr/>
            <p:nvPr/>
          </p:nvSpPr>
          <p:spPr>
            <a:xfrm>
              <a:off x="6155340" y="38542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7" name="Graphic 168">
              <a:extLst>
                <a:ext uri="{FF2B5EF4-FFF2-40B4-BE49-F238E27FC236}">
                  <a16:creationId xmlns:a16="http://schemas.microsoft.com/office/drawing/2014/main" xmlns="" id="{8FBEA4BC-180B-4F0B-AE91-A8AA1B2FDD26}"/>
                </a:ext>
              </a:extLst>
            </p:cNvPr>
            <p:cNvSpPr/>
            <p:nvPr/>
          </p:nvSpPr>
          <p:spPr>
            <a:xfrm>
              <a:off x="6441090" y="38923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8" name="Graphic 168">
              <a:extLst>
                <a:ext uri="{FF2B5EF4-FFF2-40B4-BE49-F238E27FC236}">
                  <a16:creationId xmlns:a16="http://schemas.microsoft.com/office/drawing/2014/main" xmlns="" id="{8FBEA4BC-180B-4F0B-AE91-A8AA1B2FDD26}"/>
                </a:ext>
              </a:extLst>
            </p:cNvPr>
            <p:cNvSpPr/>
            <p:nvPr/>
          </p:nvSpPr>
          <p:spPr>
            <a:xfrm>
              <a:off x="6498240" y="39685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9" name="Graphic 168">
              <a:extLst>
                <a:ext uri="{FF2B5EF4-FFF2-40B4-BE49-F238E27FC236}">
                  <a16:creationId xmlns:a16="http://schemas.microsoft.com/office/drawing/2014/main" xmlns="" id="{8FBEA4BC-180B-4F0B-AE91-A8AA1B2FDD26}"/>
                </a:ext>
              </a:extLst>
            </p:cNvPr>
            <p:cNvSpPr/>
            <p:nvPr/>
          </p:nvSpPr>
          <p:spPr>
            <a:xfrm>
              <a:off x="6555390" y="39875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0" name="Graphic 168">
              <a:extLst>
                <a:ext uri="{FF2B5EF4-FFF2-40B4-BE49-F238E27FC236}">
                  <a16:creationId xmlns:a16="http://schemas.microsoft.com/office/drawing/2014/main" xmlns="" id="{8FBEA4BC-180B-4F0B-AE91-A8AA1B2FDD26}"/>
                </a:ext>
              </a:extLst>
            </p:cNvPr>
            <p:cNvSpPr/>
            <p:nvPr/>
          </p:nvSpPr>
          <p:spPr>
            <a:xfrm>
              <a:off x="6650640" y="40256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1" name="Graphic 168">
              <a:extLst>
                <a:ext uri="{FF2B5EF4-FFF2-40B4-BE49-F238E27FC236}">
                  <a16:creationId xmlns:a16="http://schemas.microsoft.com/office/drawing/2014/main" xmlns="" id="{8FBEA4BC-180B-4F0B-AE91-A8AA1B2FDD26}"/>
                </a:ext>
              </a:extLst>
            </p:cNvPr>
            <p:cNvSpPr/>
            <p:nvPr/>
          </p:nvSpPr>
          <p:spPr>
            <a:xfrm>
              <a:off x="6726840" y="40256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2" name="Graphic 168">
              <a:extLst>
                <a:ext uri="{FF2B5EF4-FFF2-40B4-BE49-F238E27FC236}">
                  <a16:creationId xmlns:a16="http://schemas.microsoft.com/office/drawing/2014/main" xmlns="" id="{8FBEA4BC-180B-4F0B-AE91-A8AA1B2FDD26}"/>
                </a:ext>
              </a:extLst>
            </p:cNvPr>
            <p:cNvSpPr/>
            <p:nvPr/>
          </p:nvSpPr>
          <p:spPr>
            <a:xfrm>
              <a:off x="6841140" y="40447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3" name="Graphic 168">
              <a:extLst>
                <a:ext uri="{FF2B5EF4-FFF2-40B4-BE49-F238E27FC236}">
                  <a16:creationId xmlns:a16="http://schemas.microsoft.com/office/drawing/2014/main" xmlns="" id="{8FBEA4BC-180B-4F0B-AE91-A8AA1B2FDD26}"/>
                </a:ext>
              </a:extLst>
            </p:cNvPr>
            <p:cNvSpPr/>
            <p:nvPr/>
          </p:nvSpPr>
          <p:spPr>
            <a:xfrm>
              <a:off x="6879240" y="40447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4" name="Graphic 168">
              <a:extLst>
                <a:ext uri="{FF2B5EF4-FFF2-40B4-BE49-F238E27FC236}">
                  <a16:creationId xmlns:a16="http://schemas.microsoft.com/office/drawing/2014/main" xmlns="" id="{8FBEA4BC-180B-4F0B-AE91-A8AA1B2FDD26}"/>
                </a:ext>
              </a:extLst>
            </p:cNvPr>
            <p:cNvSpPr/>
            <p:nvPr/>
          </p:nvSpPr>
          <p:spPr>
            <a:xfrm>
              <a:off x="6917340" y="40447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5" name="Graphic 168">
              <a:extLst>
                <a:ext uri="{FF2B5EF4-FFF2-40B4-BE49-F238E27FC236}">
                  <a16:creationId xmlns:a16="http://schemas.microsoft.com/office/drawing/2014/main" xmlns="" id="{8FBEA4BC-180B-4F0B-AE91-A8AA1B2FDD26}"/>
                </a:ext>
              </a:extLst>
            </p:cNvPr>
            <p:cNvSpPr/>
            <p:nvPr/>
          </p:nvSpPr>
          <p:spPr>
            <a:xfrm>
              <a:off x="7184040" y="40447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6" name="Graphic 168">
              <a:extLst>
                <a:ext uri="{FF2B5EF4-FFF2-40B4-BE49-F238E27FC236}">
                  <a16:creationId xmlns:a16="http://schemas.microsoft.com/office/drawing/2014/main" xmlns="" id="{8FBEA4BC-180B-4F0B-AE91-A8AA1B2FDD26}"/>
                </a:ext>
              </a:extLst>
            </p:cNvPr>
            <p:cNvSpPr/>
            <p:nvPr/>
          </p:nvSpPr>
          <p:spPr>
            <a:xfrm>
              <a:off x="7450740" y="40447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7" name="Graphic 168">
              <a:extLst>
                <a:ext uri="{FF2B5EF4-FFF2-40B4-BE49-F238E27FC236}">
                  <a16:creationId xmlns:a16="http://schemas.microsoft.com/office/drawing/2014/main" xmlns="" id="{8FBEA4BC-180B-4F0B-AE91-A8AA1B2FDD26}"/>
                </a:ext>
              </a:extLst>
            </p:cNvPr>
            <p:cNvSpPr/>
            <p:nvPr/>
          </p:nvSpPr>
          <p:spPr>
            <a:xfrm>
              <a:off x="7507890" y="40447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8" name="Graphic 168">
              <a:extLst>
                <a:ext uri="{FF2B5EF4-FFF2-40B4-BE49-F238E27FC236}">
                  <a16:creationId xmlns:a16="http://schemas.microsoft.com/office/drawing/2014/main" xmlns="" id="{8FBEA4BC-180B-4F0B-AE91-A8AA1B2FDD26}"/>
                </a:ext>
              </a:extLst>
            </p:cNvPr>
            <p:cNvSpPr/>
            <p:nvPr/>
          </p:nvSpPr>
          <p:spPr>
            <a:xfrm>
              <a:off x="7584090" y="40447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9" name="Graphic 168">
              <a:extLst>
                <a:ext uri="{FF2B5EF4-FFF2-40B4-BE49-F238E27FC236}">
                  <a16:creationId xmlns:a16="http://schemas.microsoft.com/office/drawing/2014/main" xmlns="" id="{8FBEA4BC-180B-4F0B-AE91-A8AA1B2FDD26}"/>
                </a:ext>
              </a:extLst>
            </p:cNvPr>
            <p:cNvSpPr/>
            <p:nvPr/>
          </p:nvSpPr>
          <p:spPr>
            <a:xfrm>
              <a:off x="7641250" y="40447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0" name="Graphic 168">
              <a:extLst>
                <a:ext uri="{FF2B5EF4-FFF2-40B4-BE49-F238E27FC236}">
                  <a16:creationId xmlns:a16="http://schemas.microsoft.com/office/drawing/2014/main" xmlns="" id="{8FBEA4BC-180B-4F0B-AE91-A8AA1B2FDD26}"/>
                </a:ext>
              </a:extLst>
            </p:cNvPr>
            <p:cNvSpPr/>
            <p:nvPr/>
          </p:nvSpPr>
          <p:spPr>
            <a:xfrm>
              <a:off x="7907950" y="40447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1" name="Graphic 168">
              <a:extLst>
                <a:ext uri="{FF2B5EF4-FFF2-40B4-BE49-F238E27FC236}">
                  <a16:creationId xmlns:a16="http://schemas.microsoft.com/office/drawing/2014/main" xmlns="" id="{8FBEA4BC-180B-4F0B-AE91-A8AA1B2FDD26}"/>
                </a:ext>
              </a:extLst>
            </p:cNvPr>
            <p:cNvSpPr/>
            <p:nvPr/>
          </p:nvSpPr>
          <p:spPr>
            <a:xfrm>
              <a:off x="7946050" y="40447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2" name="Graphic 168">
              <a:extLst>
                <a:ext uri="{FF2B5EF4-FFF2-40B4-BE49-F238E27FC236}">
                  <a16:creationId xmlns:a16="http://schemas.microsoft.com/office/drawing/2014/main" xmlns="" id="{8FBEA4BC-180B-4F0B-AE91-A8AA1B2FDD26}"/>
                </a:ext>
              </a:extLst>
            </p:cNvPr>
            <p:cNvSpPr/>
            <p:nvPr/>
          </p:nvSpPr>
          <p:spPr>
            <a:xfrm>
              <a:off x="8022250" y="41780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3" name="Graphic 168">
              <a:extLst>
                <a:ext uri="{FF2B5EF4-FFF2-40B4-BE49-F238E27FC236}">
                  <a16:creationId xmlns:a16="http://schemas.microsoft.com/office/drawing/2014/main" xmlns="" id="{8FBEA4BC-180B-4F0B-AE91-A8AA1B2FDD26}"/>
                </a:ext>
              </a:extLst>
            </p:cNvPr>
            <p:cNvSpPr/>
            <p:nvPr/>
          </p:nvSpPr>
          <p:spPr>
            <a:xfrm>
              <a:off x="8079400" y="41780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4" name="Graphic 168">
              <a:extLst>
                <a:ext uri="{FF2B5EF4-FFF2-40B4-BE49-F238E27FC236}">
                  <a16:creationId xmlns:a16="http://schemas.microsoft.com/office/drawing/2014/main" xmlns="" id="{8FBEA4BC-180B-4F0B-AE91-A8AA1B2FDD26}"/>
                </a:ext>
              </a:extLst>
            </p:cNvPr>
            <p:cNvSpPr/>
            <p:nvPr/>
          </p:nvSpPr>
          <p:spPr>
            <a:xfrm>
              <a:off x="8269900" y="42542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5" name="Graphic 168">
              <a:extLst>
                <a:ext uri="{FF2B5EF4-FFF2-40B4-BE49-F238E27FC236}">
                  <a16:creationId xmlns:a16="http://schemas.microsoft.com/office/drawing/2014/main" xmlns="" id="{8FBEA4BC-180B-4F0B-AE91-A8AA1B2FDD26}"/>
                </a:ext>
              </a:extLst>
            </p:cNvPr>
            <p:cNvSpPr/>
            <p:nvPr/>
          </p:nvSpPr>
          <p:spPr>
            <a:xfrm>
              <a:off x="8422300" y="42542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6" name="Graphic 168">
              <a:extLst>
                <a:ext uri="{FF2B5EF4-FFF2-40B4-BE49-F238E27FC236}">
                  <a16:creationId xmlns:a16="http://schemas.microsoft.com/office/drawing/2014/main" xmlns="" id="{8FBEA4BC-180B-4F0B-AE91-A8AA1B2FDD26}"/>
                </a:ext>
              </a:extLst>
            </p:cNvPr>
            <p:cNvSpPr/>
            <p:nvPr/>
          </p:nvSpPr>
          <p:spPr>
            <a:xfrm>
              <a:off x="8631850" y="42542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07" name="Group 106">
            <a:extLst>
              <a:ext uri="{FF2B5EF4-FFF2-40B4-BE49-F238E27FC236}">
                <a16:creationId xmlns:a16="http://schemas.microsoft.com/office/drawing/2014/main" xmlns="" id="{F0051186-7B9C-46F7-8FF7-0BC7BA498580}"/>
              </a:ext>
            </a:extLst>
          </p:cNvPr>
          <p:cNvGrpSpPr/>
          <p:nvPr/>
        </p:nvGrpSpPr>
        <p:grpSpPr>
          <a:xfrm>
            <a:off x="7468332" y="3000572"/>
            <a:ext cx="3799108" cy="1677964"/>
            <a:chOff x="3709987" y="2347912"/>
            <a:chExt cx="4769214" cy="2166460"/>
          </a:xfrm>
        </p:grpSpPr>
        <p:sp>
          <p:nvSpPr>
            <p:cNvPr id="108" name="Graphic 204">
              <a:extLst>
                <a:ext uri="{FF2B5EF4-FFF2-40B4-BE49-F238E27FC236}">
                  <a16:creationId xmlns:a16="http://schemas.microsoft.com/office/drawing/2014/main" xmlns="" id="{1B93F745-6478-4800-91E6-DA1F8716BFE0}"/>
                </a:ext>
              </a:extLst>
            </p:cNvPr>
            <p:cNvSpPr/>
            <p:nvPr/>
          </p:nvSpPr>
          <p:spPr>
            <a:xfrm>
              <a:off x="3709987" y="2366962"/>
              <a:ext cx="4769214" cy="2101653"/>
            </a:xfrm>
            <a:custGeom>
              <a:avLst/>
              <a:gdLst>
                <a:gd name="connsiteX0" fmla="*/ 4769215 w 4769214"/>
                <a:gd name="connsiteY0" fmla="*/ 2101653 h 2101653"/>
                <a:gd name="connsiteX1" fmla="*/ 4012444 w 4769214"/>
                <a:gd name="connsiteY1" fmla="*/ 2101653 h 2101653"/>
                <a:gd name="connsiteX2" fmla="*/ 4012444 w 4769214"/>
                <a:gd name="connsiteY2" fmla="*/ 2061705 h 2101653"/>
                <a:gd name="connsiteX3" fmla="*/ 3313366 w 4769214"/>
                <a:gd name="connsiteY3" fmla="*/ 2061705 h 2101653"/>
                <a:gd name="connsiteX4" fmla="*/ 3313366 w 4769214"/>
                <a:gd name="connsiteY4" fmla="*/ 2030635 h 2101653"/>
                <a:gd name="connsiteX5" fmla="*/ 3180217 w 4769214"/>
                <a:gd name="connsiteY5" fmla="*/ 2030635 h 2101653"/>
                <a:gd name="connsiteX6" fmla="*/ 3180217 w 4769214"/>
                <a:gd name="connsiteY6" fmla="*/ 1999564 h 2101653"/>
                <a:gd name="connsiteX7" fmla="*/ 2987135 w 4769214"/>
                <a:gd name="connsiteY7" fmla="*/ 1999564 h 2101653"/>
                <a:gd name="connsiteX8" fmla="*/ 2987135 w 4769214"/>
                <a:gd name="connsiteY8" fmla="*/ 1984029 h 2101653"/>
                <a:gd name="connsiteX9" fmla="*/ 2887275 w 4769214"/>
                <a:gd name="connsiteY9" fmla="*/ 1984029 h 2101653"/>
                <a:gd name="connsiteX10" fmla="*/ 2887275 w 4769214"/>
                <a:gd name="connsiteY10" fmla="*/ 1957397 h 2101653"/>
                <a:gd name="connsiteX11" fmla="*/ 2674220 w 4769214"/>
                <a:gd name="connsiteY11" fmla="*/ 1957397 h 2101653"/>
                <a:gd name="connsiteX12" fmla="*/ 2674220 w 4769214"/>
                <a:gd name="connsiteY12" fmla="*/ 1926326 h 2101653"/>
                <a:gd name="connsiteX13" fmla="*/ 2649808 w 4769214"/>
                <a:gd name="connsiteY13" fmla="*/ 1926326 h 2101653"/>
                <a:gd name="connsiteX14" fmla="*/ 2649808 w 4769214"/>
                <a:gd name="connsiteY14" fmla="*/ 1888598 h 2101653"/>
                <a:gd name="connsiteX15" fmla="*/ 2574351 w 4769214"/>
                <a:gd name="connsiteY15" fmla="*/ 1888598 h 2101653"/>
                <a:gd name="connsiteX16" fmla="*/ 2574351 w 4769214"/>
                <a:gd name="connsiteY16" fmla="*/ 1853089 h 2101653"/>
                <a:gd name="connsiteX17" fmla="*/ 2538841 w 4769214"/>
                <a:gd name="connsiteY17" fmla="*/ 1853089 h 2101653"/>
                <a:gd name="connsiteX18" fmla="*/ 2538841 w 4769214"/>
                <a:gd name="connsiteY18" fmla="*/ 1824237 h 2101653"/>
                <a:gd name="connsiteX19" fmla="*/ 2396814 w 4769214"/>
                <a:gd name="connsiteY19" fmla="*/ 1824237 h 2101653"/>
                <a:gd name="connsiteX20" fmla="*/ 2396814 w 4769214"/>
                <a:gd name="connsiteY20" fmla="*/ 1808702 h 2101653"/>
                <a:gd name="connsiteX21" fmla="*/ 2328015 w 4769214"/>
                <a:gd name="connsiteY21" fmla="*/ 1808702 h 2101653"/>
                <a:gd name="connsiteX22" fmla="*/ 2328015 w 4769214"/>
                <a:gd name="connsiteY22" fmla="*/ 1784290 h 2101653"/>
                <a:gd name="connsiteX23" fmla="*/ 2283628 w 4769214"/>
                <a:gd name="connsiteY23" fmla="*/ 1784290 h 2101653"/>
                <a:gd name="connsiteX24" fmla="*/ 2283628 w 4769214"/>
                <a:gd name="connsiteY24" fmla="*/ 1770974 h 2101653"/>
                <a:gd name="connsiteX25" fmla="*/ 2192636 w 4769214"/>
                <a:gd name="connsiteY25" fmla="*/ 1770974 h 2101653"/>
                <a:gd name="connsiteX26" fmla="*/ 2192636 w 4769214"/>
                <a:gd name="connsiteY26" fmla="*/ 1731035 h 2101653"/>
                <a:gd name="connsiteX27" fmla="*/ 2126056 w 4769214"/>
                <a:gd name="connsiteY27" fmla="*/ 1731035 h 2101653"/>
                <a:gd name="connsiteX28" fmla="*/ 2126056 w 4769214"/>
                <a:gd name="connsiteY28" fmla="*/ 1693307 h 2101653"/>
                <a:gd name="connsiteX29" fmla="*/ 1886379 w 4769214"/>
                <a:gd name="connsiteY29" fmla="*/ 1693307 h 2101653"/>
                <a:gd name="connsiteX30" fmla="*/ 1886379 w 4769214"/>
                <a:gd name="connsiteY30" fmla="*/ 1648920 h 2101653"/>
                <a:gd name="connsiteX31" fmla="*/ 1853089 w 4769214"/>
                <a:gd name="connsiteY31" fmla="*/ 1648920 h 2101653"/>
                <a:gd name="connsiteX32" fmla="*/ 1853089 w 4769214"/>
                <a:gd name="connsiteY32" fmla="*/ 1620069 h 2101653"/>
                <a:gd name="connsiteX33" fmla="*/ 1793167 w 4769214"/>
                <a:gd name="connsiteY33" fmla="*/ 1620069 h 2101653"/>
                <a:gd name="connsiteX34" fmla="*/ 1793167 w 4769214"/>
                <a:gd name="connsiteY34" fmla="*/ 1604534 h 2101653"/>
                <a:gd name="connsiteX35" fmla="*/ 1759877 w 4769214"/>
                <a:gd name="connsiteY35" fmla="*/ 1604534 h 2101653"/>
                <a:gd name="connsiteX36" fmla="*/ 1759877 w 4769214"/>
                <a:gd name="connsiteY36" fmla="*/ 1595656 h 2101653"/>
                <a:gd name="connsiteX37" fmla="*/ 1664456 w 4769214"/>
                <a:gd name="connsiteY37" fmla="*/ 1595656 h 2101653"/>
                <a:gd name="connsiteX38" fmla="*/ 1664456 w 4769214"/>
                <a:gd name="connsiteY38" fmla="*/ 1566805 h 2101653"/>
                <a:gd name="connsiteX39" fmla="*/ 1555709 w 4769214"/>
                <a:gd name="connsiteY39" fmla="*/ 1566805 h 2101653"/>
                <a:gd name="connsiteX40" fmla="*/ 1555709 w 4769214"/>
                <a:gd name="connsiteY40" fmla="*/ 1546831 h 2101653"/>
                <a:gd name="connsiteX41" fmla="*/ 1533515 w 4769214"/>
                <a:gd name="connsiteY41" fmla="*/ 1546831 h 2101653"/>
                <a:gd name="connsiteX42" fmla="*/ 1533515 w 4769214"/>
                <a:gd name="connsiteY42" fmla="*/ 1466936 h 2101653"/>
                <a:gd name="connsiteX43" fmla="*/ 1489129 w 4769214"/>
                <a:gd name="connsiteY43" fmla="*/ 1466936 h 2101653"/>
                <a:gd name="connsiteX44" fmla="*/ 1489129 w 4769214"/>
                <a:gd name="connsiteY44" fmla="*/ 1373724 h 2101653"/>
                <a:gd name="connsiteX45" fmla="*/ 1453620 w 4769214"/>
                <a:gd name="connsiteY45" fmla="*/ 1373724 h 2101653"/>
                <a:gd name="connsiteX46" fmla="*/ 1453620 w 4769214"/>
                <a:gd name="connsiteY46" fmla="*/ 1245013 h 2101653"/>
                <a:gd name="connsiteX47" fmla="*/ 1429207 w 4769214"/>
                <a:gd name="connsiteY47" fmla="*/ 1245013 h 2101653"/>
                <a:gd name="connsiteX48" fmla="*/ 1429207 w 4769214"/>
                <a:gd name="connsiteY48" fmla="*/ 1207284 h 2101653"/>
                <a:gd name="connsiteX49" fmla="*/ 1402575 w 4769214"/>
                <a:gd name="connsiteY49" fmla="*/ 1207284 h 2101653"/>
                <a:gd name="connsiteX50" fmla="*/ 1402575 w 4769214"/>
                <a:gd name="connsiteY50" fmla="*/ 1145143 h 2101653"/>
                <a:gd name="connsiteX51" fmla="*/ 1338224 w 4769214"/>
                <a:gd name="connsiteY51" fmla="*/ 1145143 h 2101653"/>
                <a:gd name="connsiteX52" fmla="*/ 1338224 w 4769214"/>
                <a:gd name="connsiteY52" fmla="*/ 1138485 h 2101653"/>
                <a:gd name="connsiteX53" fmla="*/ 1291619 w 4769214"/>
                <a:gd name="connsiteY53" fmla="*/ 1138485 h 2101653"/>
                <a:gd name="connsiteX54" fmla="*/ 1291619 w 4769214"/>
                <a:gd name="connsiteY54" fmla="*/ 1109634 h 2101653"/>
                <a:gd name="connsiteX55" fmla="*/ 1216162 w 4769214"/>
                <a:gd name="connsiteY55" fmla="*/ 1109634 h 2101653"/>
                <a:gd name="connsiteX56" fmla="*/ 1216162 w 4769214"/>
                <a:gd name="connsiteY56" fmla="*/ 1067467 h 2101653"/>
                <a:gd name="connsiteX57" fmla="*/ 1176214 w 4769214"/>
                <a:gd name="connsiteY57" fmla="*/ 1067467 h 2101653"/>
                <a:gd name="connsiteX58" fmla="*/ 1176214 w 4769214"/>
                <a:gd name="connsiteY58" fmla="*/ 1009764 h 2101653"/>
                <a:gd name="connsiteX59" fmla="*/ 1142924 w 4769214"/>
                <a:gd name="connsiteY59" fmla="*/ 1009764 h 2101653"/>
                <a:gd name="connsiteX60" fmla="*/ 1142924 w 4769214"/>
                <a:gd name="connsiteY60" fmla="*/ 929874 h 2101653"/>
                <a:gd name="connsiteX61" fmla="*/ 1125169 w 4769214"/>
                <a:gd name="connsiteY61" fmla="*/ 929874 h 2101653"/>
                <a:gd name="connsiteX62" fmla="*/ 1125169 w 4769214"/>
                <a:gd name="connsiteY62" fmla="*/ 803376 h 2101653"/>
                <a:gd name="connsiteX63" fmla="*/ 1102976 w 4769214"/>
                <a:gd name="connsiteY63" fmla="*/ 803376 h 2101653"/>
                <a:gd name="connsiteX64" fmla="*/ 1102976 w 4769214"/>
                <a:gd name="connsiteY64" fmla="*/ 732359 h 2101653"/>
                <a:gd name="connsiteX65" fmla="*/ 1087441 w 4769214"/>
                <a:gd name="connsiteY65" fmla="*/ 732359 h 2101653"/>
                <a:gd name="connsiteX66" fmla="*/ 1087441 w 4769214"/>
                <a:gd name="connsiteY66" fmla="*/ 690193 h 2101653"/>
                <a:gd name="connsiteX67" fmla="*/ 1074125 w 4769214"/>
                <a:gd name="connsiteY67" fmla="*/ 690193 h 2101653"/>
                <a:gd name="connsiteX68" fmla="*/ 1074125 w 4769214"/>
                <a:gd name="connsiteY68" fmla="*/ 625834 h 2101653"/>
                <a:gd name="connsiteX69" fmla="*/ 1049712 w 4769214"/>
                <a:gd name="connsiteY69" fmla="*/ 625834 h 2101653"/>
                <a:gd name="connsiteX70" fmla="*/ 1049712 w 4769214"/>
                <a:gd name="connsiteY70" fmla="*/ 588107 h 2101653"/>
                <a:gd name="connsiteX71" fmla="*/ 1009764 w 4769214"/>
                <a:gd name="connsiteY71" fmla="*/ 588107 h 2101653"/>
                <a:gd name="connsiteX72" fmla="*/ 1009764 w 4769214"/>
                <a:gd name="connsiteY72" fmla="*/ 568134 h 2101653"/>
                <a:gd name="connsiteX73" fmla="*/ 976474 w 4769214"/>
                <a:gd name="connsiteY73" fmla="*/ 568134 h 2101653"/>
                <a:gd name="connsiteX74" fmla="*/ 976474 w 4769214"/>
                <a:gd name="connsiteY74" fmla="*/ 545941 h 2101653"/>
                <a:gd name="connsiteX75" fmla="*/ 916558 w 4769214"/>
                <a:gd name="connsiteY75" fmla="*/ 545941 h 2101653"/>
                <a:gd name="connsiteX76" fmla="*/ 916558 w 4769214"/>
                <a:gd name="connsiteY76" fmla="*/ 525968 h 2101653"/>
                <a:gd name="connsiteX77" fmla="*/ 849981 w 4769214"/>
                <a:gd name="connsiteY77" fmla="*/ 525968 h 2101653"/>
                <a:gd name="connsiteX78" fmla="*/ 849981 w 4769214"/>
                <a:gd name="connsiteY78" fmla="*/ 486021 h 2101653"/>
                <a:gd name="connsiteX79" fmla="*/ 787841 w 4769214"/>
                <a:gd name="connsiteY79" fmla="*/ 486021 h 2101653"/>
                <a:gd name="connsiteX80" fmla="*/ 787841 w 4769214"/>
                <a:gd name="connsiteY80" fmla="*/ 432758 h 2101653"/>
                <a:gd name="connsiteX81" fmla="*/ 743456 w 4769214"/>
                <a:gd name="connsiteY81" fmla="*/ 432758 h 2101653"/>
                <a:gd name="connsiteX82" fmla="*/ 743456 w 4769214"/>
                <a:gd name="connsiteY82" fmla="*/ 326233 h 2101653"/>
                <a:gd name="connsiteX83" fmla="*/ 736798 w 4769214"/>
                <a:gd name="connsiteY83" fmla="*/ 326233 h 2101653"/>
                <a:gd name="connsiteX84" fmla="*/ 736798 w 4769214"/>
                <a:gd name="connsiteY84" fmla="*/ 241901 h 2101653"/>
                <a:gd name="connsiteX85" fmla="*/ 692412 w 4769214"/>
                <a:gd name="connsiteY85" fmla="*/ 241901 h 2101653"/>
                <a:gd name="connsiteX86" fmla="*/ 692412 w 4769214"/>
                <a:gd name="connsiteY86" fmla="*/ 210831 h 2101653"/>
                <a:gd name="connsiteX87" fmla="*/ 668001 w 4769214"/>
                <a:gd name="connsiteY87" fmla="*/ 210831 h 2101653"/>
                <a:gd name="connsiteX88" fmla="*/ 668001 w 4769214"/>
                <a:gd name="connsiteY88" fmla="*/ 188638 h 2101653"/>
                <a:gd name="connsiteX89" fmla="*/ 623615 w 4769214"/>
                <a:gd name="connsiteY89" fmla="*/ 188638 h 2101653"/>
                <a:gd name="connsiteX90" fmla="*/ 623615 w 4769214"/>
                <a:gd name="connsiteY90" fmla="*/ 173103 h 2101653"/>
                <a:gd name="connsiteX91" fmla="*/ 554818 w 4769214"/>
                <a:gd name="connsiteY91" fmla="*/ 173103 h 2101653"/>
                <a:gd name="connsiteX92" fmla="*/ 554818 w 4769214"/>
                <a:gd name="connsiteY92" fmla="*/ 155349 h 2101653"/>
                <a:gd name="connsiteX93" fmla="*/ 514871 w 4769214"/>
                <a:gd name="connsiteY93" fmla="*/ 155349 h 2101653"/>
                <a:gd name="connsiteX94" fmla="*/ 514871 w 4769214"/>
                <a:gd name="connsiteY94" fmla="*/ 133157 h 2101653"/>
                <a:gd name="connsiteX95" fmla="*/ 410566 w 4769214"/>
                <a:gd name="connsiteY95" fmla="*/ 133157 h 2101653"/>
                <a:gd name="connsiteX96" fmla="*/ 410566 w 4769214"/>
                <a:gd name="connsiteY96" fmla="*/ 104305 h 2101653"/>
                <a:gd name="connsiteX97" fmla="*/ 386153 w 4769214"/>
                <a:gd name="connsiteY97" fmla="*/ 104305 h 2101653"/>
                <a:gd name="connsiteX98" fmla="*/ 386153 w 4769214"/>
                <a:gd name="connsiteY98" fmla="*/ 79894 h 2101653"/>
                <a:gd name="connsiteX99" fmla="*/ 363961 w 4769214"/>
                <a:gd name="connsiteY99" fmla="*/ 79894 h 2101653"/>
                <a:gd name="connsiteX100" fmla="*/ 363961 w 4769214"/>
                <a:gd name="connsiteY100" fmla="*/ 31070 h 2101653"/>
                <a:gd name="connsiteX101" fmla="*/ 99867 w 4769214"/>
                <a:gd name="connsiteY101" fmla="*/ 31070 h 2101653"/>
                <a:gd name="connsiteX102" fmla="*/ 99867 w 4769214"/>
                <a:gd name="connsiteY102" fmla="*/ 0 h 2101653"/>
                <a:gd name="connsiteX103" fmla="*/ 0 w 4769214"/>
                <a:gd name="connsiteY103" fmla="*/ 0 h 210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769214" h="2101653">
                  <a:moveTo>
                    <a:pt x="4769215" y="2101653"/>
                  </a:moveTo>
                  <a:lnTo>
                    <a:pt x="4012444" y="2101653"/>
                  </a:lnTo>
                  <a:lnTo>
                    <a:pt x="4012444" y="2061705"/>
                  </a:lnTo>
                  <a:lnTo>
                    <a:pt x="3313366" y="2061705"/>
                  </a:lnTo>
                  <a:lnTo>
                    <a:pt x="3313366" y="2030635"/>
                  </a:lnTo>
                  <a:lnTo>
                    <a:pt x="3180217" y="2030635"/>
                  </a:lnTo>
                  <a:lnTo>
                    <a:pt x="3180217" y="1999564"/>
                  </a:lnTo>
                  <a:lnTo>
                    <a:pt x="2987135" y="1999564"/>
                  </a:lnTo>
                  <a:lnTo>
                    <a:pt x="2987135" y="1984029"/>
                  </a:lnTo>
                  <a:lnTo>
                    <a:pt x="2887275" y="1984029"/>
                  </a:lnTo>
                  <a:lnTo>
                    <a:pt x="2887275" y="1957397"/>
                  </a:lnTo>
                  <a:lnTo>
                    <a:pt x="2674220" y="1957397"/>
                  </a:lnTo>
                  <a:lnTo>
                    <a:pt x="2674220" y="1926326"/>
                  </a:lnTo>
                  <a:lnTo>
                    <a:pt x="2649808" y="1926326"/>
                  </a:lnTo>
                  <a:lnTo>
                    <a:pt x="2649808" y="1888598"/>
                  </a:lnTo>
                  <a:lnTo>
                    <a:pt x="2574351" y="1888598"/>
                  </a:lnTo>
                  <a:lnTo>
                    <a:pt x="2574351" y="1853089"/>
                  </a:lnTo>
                  <a:lnTo>
                    <a:pt x="2538841" y="1853089"/>
                  </a:lnTo>
                  <a:lnTo>
                    <a:pt x="2538841" y="1824237"/>
                  </a:lnTo>
                  <a:lnTo>
                    <a:pt x="2396814" y="1824237"/>
                  </a:lnTo>
                  <a:lnTo>
                    <a:pt x="2396814" y="1808702"/>
                  </a:lnTo>
                  <a:lnTo>
                    <a:pt x="2328015" y="1808702"/>
                  </a:lnTo>
                  <a:lnTo>
                    <a:pt x="2328015" y="1784290"/>
                  </a:lnTo>
                  <a:lnTo>
                    <a:pt x="2283628" y="1784290"/>
                  </a:lnTo>
                  <a:lnTo>
                    <a:pt x="2283628" y="1770974"/>
                  </a:lnTo>
                  <a:lnTo>
                    <a:pt x="2192636" y="1770974"/>
                  </a:lnTo>
                  <a:lnTo>
                    <a:pt x="2192636" y="1731035"/>
                  </a:lnTo>
                  <a:lnTo>
                    <a:pt x="2126056" y="1731035"/>
                  </a:lnTo>
                  <a:lnTo>
                    <a:pt x="2126056" y="1693307"/>
                  </a:lnTo>
                  <a:lnTo>
                    <a:pt x="1886379" y="1693307"/>
                  </a:lnTo>
                  <a:lnTo>
                    <a:pt x="1886379" y="1648920"/>
                  </a:lnTo>
                  <a:lnTo>
                    <a:pt x="1853089" y="1648920"/>
                  </a:lnTo>
                  <a:lnTo>
                    <a:pt x="1853089" y="1620069"/>
                  </a:lnTo>
                  <a:lnTo>
                    <a:pt x="1793167" y="1620069"/>
                  </a:lnTo>
                  <a:lnTo>
                    <a:pt x="1793167" y="1604534"/>
                  </a:lnTo>
                  <a:lnTo>
                    <a:pt x="1759877" y="1604534"/>
                  </a:lnTo>
                  <a:lnTo>
                    <a:pt x="1759877" y="1595656"/>
                  </a:lnTo>
                  <a:lnTo>
                    <a:pt x="1664456" y="1595656"/>
                  </a:lnTo>
                  <a:lnTo>
                    <a:pt x="1664456" y="1566805"/>
                  </a:lnTo>
                  <a:lnTo>
                    <a:pt x="1555709" y="1566805"/>
                  </a:lnTo>
                  <a:lnTo>
                    <a:pt x="1555709" y="1546831"/>
                  </a:lnTo>
                  <a:lnTo>
                    <a:pt x="1533515" y="1546831"/>
                  </a:lnTo>
                  <a:lnTo>
                    <a:pt x="1533515" y="1466936"/>
                  </a:lnTo>
                  <a:lnTo>
                    <a:pt x="1489129" y="1466936"/>
                  </a:lnTo>
                  <a:lnTo>
                    <a:pt x="1489129" y="1373724"/>
                  </a:lnTo>
                  <a:lnTo>
                    <a:pt x="1453620" y="1373724"/>
                  </a:lnTo>
                  <a:lnTo>
                    <a:pt x="1453620" y="1245013"/>
                  </a:lnTo>
                  <a:lnTo>
                    <a:pt x="1429207" y="1245013"/>
                  </a:lnTo>
                  <a:lnTo>
                    <a:pt x="1429207" y="1207284"/>
                  </a:lnTo>
                  <a:lnTo>
                    <a:pt x="1402575" y="1207284"/>
                  </a:lnTo>
                  <a:lnTo>
                    <a:pt x="1402575" y="1145143"/>
                  </a:lnTo>
                  <a:lnTo>
                    <a:pt x="1338224" y="1145143"/>
                  </a:lnTo>
                  <a:lnTo>
                    <a:pt x="1338224" y="1138485"/>
                  </a:lnTo>
                  <a:lnTo>
                    <a:pt x="1291619" y="1138485"/>
                  </a:lnTo>
                  <a:lnTo>
                    <a:pt x="1291619" y="1109634"/>
                  </a:lnTo>
                  <a:lnTo>
                    <a:pt x="1216162" y="1109634"/>
                  </a:lnTo>
                  <a:lnTo>
                    <a:pt x="1216162" y="1067467"/>
                  </a:lnTo>
                  <a:lnTo>
                    <a:pt x="1176214" y="1067467"/>
                  </a:lnTo>
                  <a:lnTo>
                    <a:pt x="1176214" y="1009764"/>
                  </a:lnTo>
                  <a:lnTo>
                    <a:pt x="1142924" y="1009764"/>
                  </a:lnTo>
                  <a:lnTo>
                    <a:pt x="1142924" y="929874"/>
                  </a:lnTo>
                  <a:lnTo>
                    <a:pt x="1125169" y="929874"/>
                  </a:lnTo>
                  <a:lnTo>
                    <a:pt x="1125169" y="803376"/>
                  </a:lnTo>
                  <a:lnTo>
                    <a:pt x="1102976" y="803376"/>
                  </a:lnTo>
                  <a:lnTo>
                    <a:pt x="1102976" y="732359"/>
                  </a:lnTo>
                  <a:lnTo>
                    <a:pt x="1087441" y="732359"/>
                  </a:lnTo>
                  <a:lnTo>
                    <a:pt x="1087441" y="690193"/>
                  </a:lnTo>
                  <a:lnTo>
                    <a:pt x="1074125" y="690193"/>
                  </a:lnTo>
                  <a:lnTo>
                    <a:pt x="1074125" y="625834"/>
                  </a:lnTo>
                  <a:lnTo>
                    <a:pt x="1049712" y="625834"/>
                  </a:lnTo>
                  <a:lnTo>
                    <a:pt x="1049712" y="588107"/>
                  </a:lnTo>
                  <a:lnTo>
                    <a:pt x="1009764" y="588107"/>
                  </a:lnTo>
                  <a:lnTo>
                    <a:pt x="1009764" y="568134"/>
                  </a:lnTo>
                  <a:lnTo>
                    <a:pt x="976474" y="568134"/>
                  </a:lnTo>
                  <a:lnTo>
                    <a:pt x="976474" y="545941"/>
                  </a:lnTo>
                  <a:lnTo>
                    <a:pt x="916558" y="545941"/>
                  </a:lnTo>
                  <a:lnTo>
                    <a:pt x="916558" y="525968"/>
                  </a:lnTo>
                  <a:lnTo>
                    <a:pt x="849981" y="525968"/>
                  </a:lnTo>
                  <a:lnTo>
                    <a:pt x="849981" y="486021"/>
                  </a:lnTo>
                  <a:lnTo>
                    <a:pt x="787841" y="486021"/>
                  </a:lnTo>
                  <a:lnTo>
                    <a:pt x="787841" y="432758"/>
                  </a:lnTo>
                  <a:lnTo>
                    <a:pt x="743456" y="432758"/>
                  </a:lnTo>
                  <a:lnTo>
                    <a:pt x="743456" y="326233"/>
                  </a:lnTo>
                  <a:lnTo>
                    <a:pt x="736798" y="326233"/>
                  </a:lnTo>
                  <a:lnTo>
                    <a:pt x="736798" y="241901"/>
                  </a:lnTo>
                  <a:lnTo>
                    <a:pt x="692412" y="241901"/>
                  </a:lnTo>
                  <a:lnTo>
                    <a:pt x="692412" y="210831"/>
                  </a:lnTo>
                  <a:lnTo>
                    <a:pt x="668001" y="210831"/>
                  </a:lnTo>
                  <a:lnTo>
                    <a:pt x="668001" y="188638"/>
                  </a:lnTo>
                  <a:lnTo>
                    <a:pt x="623615" y="188638"/>
                  </a:lnTo>
                  <a:lnTo>
                    <a:pt x="623615" y="173103"/>
                  </a:lnTo>
                  <a:lnTo>
                    <a:pt x="554818" y="173103"/>
                  </a:lnTo>
                  <a:lnTo>
                    <a:pt x="554818" y="155349"/>
                  </a:lnTo>
                  <a:lnTo>
                    <a:pt x="514871" y="155349"/>
                  </a:lnTo>
                  <a:lnTo>
                    <a:pt x="514871" y="133157"/>
                  </a:lnTo>
                  <a:lnTo>
                    <a:pt x="410566" y="133157"/>
                  </a:lnTo>
                  <a:lnTo>
                    <a:pt x="410566" y="104305"/>
                  </a:lnTo>
                  <a:lnTo>
                    <a:pt x="386153" y="104305"/>
                  </a:lnTo>
                  <a:lnTo>
                    <a:pt x="386153" y="79894"/>
                  </a:lnTo>
                  <a:lnTo>
                    <a:pt x="363961" y="79894"/>
                  </a:lnTo>
                  <a:lnTo>
                    <a:pt x="363961" y="31070"/>
                  </a:lnTo>
                  <a:lnTo>
                    <a:pt x="99867" y="31070"/>
                  </a:lnTo>
                  <a:lnTo>
                    <a:pt x="99867"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9" name="Graphic 204">
              <a:extLst>
                <a:ext uri="{FF2B5EF4-FFF2-40B4-BE49-F238E27FC236}">
                  <a16:creationId xmlns:a16="http://schemas.microsoft.com/office/drawing/2014/main" xmlns="" id="{1B93F745-6478-4800-91E6-DA1F8716BFE0}"/>
                </a:ext>
              </a:extLst>
            </p:cNvPr>
            <p:cNvSpPr/>
            <p:nvPr/>
          </p:nvSpPr>
          <p:spPr>
            <a:xfrm>
              <a:off x="3809853" y="23479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0" name="Graphic 204">
              <a:extLst>
                <a:ext uri="{FF2B5EF4-FFF2-40B4-BE49-F238E27FC236}">
                  <a16:creationId xmlns:a16="http://schemas.microsoft.com/office/drawing/2014/main" xmlns="" id="{1B93F745-6478-4800-91E6-DA1F8716BFE0}"/>
                </a:ext>
              </a:extLst>
            </p:cNvPr>
            <p:cNvSpPr/>
            <p:nvPr/>
          </p:nvSpPr>
          <p:spPr>
            <a:xfrm>
              <a:off x="3981305" y="23479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1" name="Graphic 204">
              <a:extLst>
                <a:ext uri="{FF2B5EF4-FFF2-40B4-BE49-F238E27FC236}">
                  <a16:creationId xmlns:a16="http://schemas.microsoft.com/office/drawing/2014/main" xmlns="" id="{1B93F745-6478-4800-91E6-DA1F8716BFE0}"/>
                </a:ext>
              </a:extLst>
            </p:cNvPr>
            <p:cNvSpPr/>
            <p:nvPr/>
          </p:nvSpPr>
          <p:spPr>
            <a:xfrm>
              <a:off x="5543416" y="3948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2" name="Graphic 204">
              <a:extLst>
                <a:ext uri="{FF2B5EF4-FFF2-40B4-BE49-F238E27FC236}">
                  <a16:creationId xmlns:a16="http://schemas.microsoft.com/office/drawing/2014/main" xmlns="" id="{1B93F745-6478-4800-91E6-DA1F8716BFE0}"/>
                </a:ext>
              </a:extLst>
            </p:cNvPr>
            <p:cNvSpPr/>
            <p:nvPr/>
          </p:nvSpPr>
          <p:spPr>
            <a:xfrm>
              <a:off x="5600566" y="40243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3" name="Graphic 204">
              <a:extLst>
                <a:ext uri="{FF2B5EF4-FFF2-40B4-BE49-F238E27FC236}">
                  <a16:creationId xmlns:a16="http://schemas.microsoft.com/office/drawing/2014/main" xmlns="" id="{1B93F745-6478-4800-91E6-DA1F8716BFE0}"/>
                </a:ext>
              </a:extLst>
            </p:cNvPr>
            <p:cNvSpPr/>
            <p:nvPr/>
          </p:nvSpPr>
          <p:spPr>
            <a:xfrm>
              <a:off x="6229216" y="41386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4" name="Graphic 204">
              <a:extLst>
                <a:ext uri="{FF2B5EF4-FFF2-40B4-BE49-F238E27FC236}">
                  <a16:creationId xmlns:a16="http://schemas.microsoft.com/office/drawing/2014/main" xmlns="" id="{1B93F745-6478-4800-91E6-DA1F8716BFE0}"/>
                </a:ext>
              </a:extLst>
            </p:cNvPr>
            <p:cNvSpPr/>
            <p:nvPr/>
          </p:nvSpPr>
          <p:spPr>
            <a:xfrm>
              <a:off x="6286366" y="42148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5" name="Graphic 204">
              <a:extLst>
                <a:ext uri="{FF2B5EF4-FFF2-40B4-BE49-F238E27FC236}">
                  <a16:creationId xmlns:a16="http://schemas.microsoft.com/office/drawing/2014/main" xmlns="" id="{1B93F745-6478-4800-91E6-DA1F8716BFE0}"/>
                </a:ext>
              </a:extLst>
            </p:cNvPr>
            <p:cNvSpPr/>
            <p:nvPr/>
          </p:nvSpPr>
          <p:spPr>
            <a:xfrm>
              <a:off x="6343516" y="42148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6" name="Graphic 204">
              <a:extLst>
                <a:ext uri="{FF2B5EF4-FFF2-40B4-BE49-F238E27FC236}">
                  <a16:creationId xmlns:a16="http://schemas.microsoft.com/office/drawing/2014/main" xmlns="" id="{1B93F745-6478-4800-91E6-DA1F8716BFE0}"/>
                </a:ext>
              </a:extLst>
            </p:cNvPr>
            <p:cNvSpPr/>
            <p:nvPr/>
          </p:nvSpPr>
          <p:spPr>
            <a:xfrm>
              <a:off x="6514975" y="4271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7" name="Graphic 204">
              <a:extLst>
                <a:ext uri="{FF2B5EF4-FFF2-40B4-BE49-F238E27FC236}">
                  <a16:creationId xmlns:a16="http://schemas.microsoft.com/office/drawing/2014/main" xmlns="" id="{1B93F745-6478-4800-91E6-DA1F8716BFE0}"/>
                </a:ext>
              </a:extLst>
            </p:cNvPr>
            <p:cNvSpPr/>
            <p:nvPr/>
          </p:nvSpPr>
          <p:spPr>
            <a:xfrm>
              <a:off x="6553075" y="4271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8" name="Graphic 204">
              <a:extLst>
                <a:ext uri="{FF2B5EF4-FFF2-40B4-BE49-F238E27FC236}">
                  <a16:creationId xmlns:a16="http://schemas.microsoft.com/office/drawing/2014/main" xmlns="" id="{1B93F745-6478-4800-91E6-DA1F8716BFE0}"/>
                </a:ext>
              </a:extLst>
            </p:cNvPr>
            <p:cNvSpPr/>
            <p:nvPr/>
          </p:nvSpPr>
          <p:spPr>
            <a:xfrm>
              <a:off x="6629275" y="4310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9" name="Graphic 204">
              <a:extLst>
                <a:ext uri="{FF2B5EF4-FFF2-40B4-BE49-F238E27FC236}">
                  <a16:creationId xmlns:a16="http://schemas.microsoft.com/office/drawing/2014/main" xmlns="" id="{1B93F745-6478-4800-91E6-DA1F8716BFE0}"/>
                </a:ext>
              </a:extLst>
            </p:cNvPr>
            <p:cNvSpPr/>
            <p:nvPr/>
          </p:nvSpPr>
          <p:spPr>
            <a:xfrm>
              <a:off x="7315075" y="43862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0" name="Graphic 204">
              <a:extLst>
                <a:ext uri="{FF2B5EF4-FFF2-40B4-BE49-F238E27FC236}">
                  <a16:creationId xmlns:a16="http://schemas.microsoft.com/office/drawing/2014/main" xmlns="" id="{1B93F745-6478-4800-91E6-DA1F8716BFE0}"/>
                </a:ext>
              </a:extLst>
            </p:cNvPr>
            <p:cNvSpPr/>
            <p:nvPr/>
          </p:nvSpPr>
          <p:spPr>
            <a:xfrm>
              <a:off x="7372225" y="43862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1" name="Graphic 204">
              <a:extLst>
                <a:ext uri="{FF2B5EF4-FFF2-40B4-BE49-F238E27FC236}">
                  <a16:creationId xmlns:a16="http://schemas.microsoft.com/office/drawing/2014/main" xmlns="" id="{1B93F745-6478-4800-91E6-DA1F8716BFE0}"/>
                </a:ext>
              </a:extLst>
            </p:cNvPr>
            <p:cNvSpPr/>
            <p:nvPr/>
          </p:nvSpPr>
          <p:spPr>
            <a:xfrm>
              <a:off x="7734175" y="4424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2" name="Graphic 204">
              <a:extLst>
                <a:ext uri="{FF2B5EF4-FFF2-40B4-BE49-F238E27FC236}">
                  <a16:creationId xmlns:a16="http://schemas.microsoft.com/office/drawing/2014/main" xmlns="" id="{1B93F745-6478-4800-91E6-DA1F8716BFE0}"/>
                </a:ext>
              </a:extLst>
            </p:cNvPr>
            <p:cNvSpPr/>
            <p:nvPr/>
          </p:nvSpPr>
          <p:spPr>
            <a:xfrm>
              <a:off x="7810375" y="4424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3" name="Graphic 204">
              <a:extLst>
                <a:ext uri="{FF2B5EF4-FFF2-40B4-BE49-F238E27FC236}">
                  <a16:creationId xmlns:a16="http://schemas.microsoft.com/office/drawing/2014/main" xmlns="" id="{1B93F745-6478-4800-91E6-DA1F8716BFE0}"/>
                </a:ext>
              </a:extLst>
            </p:cNvPr>
            <p:cNvSpPr/>
            <p:nvPr/>
          </p:nvSpPr>
          <p:spPr>
            <a:xfrm>
              <a:off x="8458085" y="4424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
        <p:nvSpPr>
          <p:cNvPr id="124" name="TextBox 123">
            <a:extLst>
              <a:ext uri="{FF2B5EF4-FFF2-40B4-BE49-F238E27FC236}">
                <a16:creationId xmlns:a16="http://schemas.microsoft.com/office/drawing/2014/main" xmlns="" id="{36F7F5D8-F6F9-455C-9C06-26D6CECCCC10}"/>
              </a:ext>
            </a:extLst>
          </p:cNvPr>
          <p:cNvSpPr txBox="1"/>
          <p:nvPr/>
        </p:nvSpPr>
        <p:spPr>
          <a:xfrm>
            <a:off x="5742665" y="5606390"/>
            <a:ext cx="1473200" cy="523220"/>
          </a:xfrm>
          <a:prstGeom prst="rect">
            <a:avLst/>
          </a:prstGeom>
          <a:noFill/>
        </p:spPr>
        <p:txBody>
          <a:bodyPr wrap="square">
            <a:spAutoFit/>
          </a:bodyPr>
          <a:lstStyle/>
          <a:p>
            <a:pPr algn="r"/>
            <a:r>
              <a:rPr lang="ja-JP" sz="1400">
                <a:solidFill>
                  <a:schemeClr val="accent2"/>
                </a:solidFill>
              </a:rPr>
              <a:t>プラセボ‐</a:t>
            </a:r>
          </a:p>
          <a:p>
            <a:pPr algn="r"/>
            <a:r>
              <a:rPr lang="ja-JP" sz="1400">
                <a:solidFill>
                  <a:schemeClr val="accent2"/>
                </a:solidFill>
              </a:rPr>
              <a:t>化学療法</a:t>
            </a:r>
          </a:p>
        </p:txBody>
      </p:sp>
      <p:sp>
        <p:nvSpPr>
          <p:cNvPr id="125" name="TextBox 124">
            <a:extLst>
              <a:ext uri="{FF2B5EF4-FFF2-40B4-BE49-F238E27FC236}">
                <a16:creationId xmlns:a16="http://schemas.microsoft.com/office/drawing/2014/main" xmlns="" id="{CEE6CDCC-4D8B-44FD-9E9E-9225EA0EA5CE}"/>
              </a:ext>
            </a:extLst>
          </p:cNvPr>
          <p:cNvSpPr txBox="1"/>
          <p:nvPr/>
        </p:nvSpPr>
        <p:spPr>
          <a:xfrm>
            <a:off x="6224888" y="4971724"/>
            <a:ext cx="990977" cy="307777"/>
          </a:xfrm>
          <a:prstGeom prst="rect">
            <a:avLst/>
          </a:prstGeom>
          <a:noFill/>
        </p:spPr>
        <p:txBody>
          <a:bodyPr wrap="none" rtlCol="0">
            <a:spAutoFit/>
          </a:bodyPr>
          <a:lstStyle/>
          <a:p>
            <a:pPr algn="r"/>
            <a:r>
              <a:rPr lang="ja-JP" sz="1400">
                <a:solidFill>
                  <a:srgbClr val="4D4D4D"/>
                </a:solidFill>
              </a:rPr>
              <a:t>リスク有患者数</a:t>
            </a:r>
          </a:p>
        </p:txBody>
      </p:sp>
      <p:sp>
        <p:nvSpPr>
          <p:cNvPr id="126" name="TextBox 125">
            <a:extLst>
              <a:ext uri="{FF2B5EF4-FFF2-40B4-BE49-F238E27FC236}">
                <a16:creationId xmlns:a16="http://schemas.microsoft.com/office/drawing/2014/main" xmlns="" id="{0C9ECA4E-5F64-4030-8572-FABD16E4B9B1}"/>
              </a:ext>
            </a:extLst>
          </p:cNvPr>
          <p:cNvSpPr txBox="1"/>
          <p:nvPr/>
        </p:nvSpPr>
        <p:spPr>
          <a:xfrm>
            <a:off x="5742665" y="5196180"/>
            <a:ext cx="1473200" cy="523220"/>
          </a:xfrm>
          <a:prstGeom prst="rect">
            <a:avLst/>
          </a:prstGeom>
          <a:noFill/>
        </p:spPr>
        <p:txBody>
          <a:bodyPr wrap="square">
            <a:spAutoFit/>
          </a:bodyPr>
          <a:lstStyle/>
          <a:p>
            <a:pPr algn="r"/>
            <a:r>
              <a:rPr lang="ja-JP" sz="1400">
                <a:solidFill>
                  <a:srgbClr val="B60D27"/>
                </a:solidFill>
              </a:rPr>
              <a:t>カレリズマブ化学療法</a:t>
            </a:r>
          </a:p>
        </p:txBody>
      </p:sp>
      <p:cxnSp>
        <p:nvCxnSpPr>
          <p:cNvPr id="127" name="Straight Connector 126">
            <a:extLst>
              <a:ext uri="{FF2B5EF4-FFF2-40B4-BE49-F238E27FC236}">
                <a16:creationId xmlns:a16="http://schemas.microsoft.com/office/drawing/2014/main" xmlns="" id="{25C50794-BB30-41BE-B0D4-D372A3DCA1DA}"/>
              </a:ext>
            </a:extLst>
          </p:cNvPr>
          <p:cNvCxnSpPr>
            <a:cxnSpLocks/>
          </p:cNvCxnSpPr>
          <p:nvPr/>
        </p:nvCxnSpPr>
        <p:spPr>
          <a:xfrm>
            <a:off x="5615213" y="5363610"/>
            <a:ext cx="216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xmlns="" id="{F5E5F5B3-810A-46C6-B156-892C70AC695F}"/>
              </a:ext>
            </a:extLst>
          </p:cNvPr>
          <p:cNvCxnSpPr>
            <a:cxnSpLocks/>
          </p:cNvCxnSpPr>
          <p:nvPr/>
        </p:nvCxnSpPr>
        <p:spPr>
          <a:xfrm>
            <a:off x="5615213" y="5858910"/>
            <a:ext cx="216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65006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4000：ESCORT-1st: 未治療の進行又は転移性食道扁平上皮癌(ESCC)患者を対象としたカムレリズマブ+化学療法の無作為化二重盲検プラセボ対照第3相試験 – Xu R, et al.</a:t>
            </a:r>
          </a:p>
        </p:txBody>
      </p:sp>
      <p:sp>
        <p:nvSpPr>
          <p:cNvPr id="5" name="Content Placeholder 4"/>
          <p:cNvSpPr>
            <a:spLocks noGrp="1"/>
          </p:cNvSpPr>
          <p:nvPr>
            <p:ph idx="1"/>
          </p:nvPr>
        </p:nvSpPr>
        <p:spPr/>
        <p:txBody>
          <a:bodyPr/>
          <a:lstStyle/>
          <a:p>
            <a:pPr marL="0" lvl="0" indent="0">
              <a:buClr>
                <a:srgbClr val="043882"/>
              </a:buClr>
              <a:buNone/>
            </a:pPr>
            <a:r>
              <a:rPr lang="ja-JP" b="1" dirty="0"/>
              <a:t>主要結果（続き）</a:t>
            </a:r>
          </a:p>
          <a:p>
            <a:pPr marL="0" lvl="0" indent="0">
              <a:spcBef>
                <a:spcPts val="28200"/>
              </a:spcBef>
              <a:buClr>
                <a:srgbClr val="043882"/>
              </a:buClr>
              <a:buNone/>
            </a:pPr>
            <a:r>
              <a:rPr lang="ja-JP" b="1" dirty="0"/>
              <a:t>結論</a:t>
            </a:r>
          </a:p>
          <a:p>
            <a:pPr>
              <a:buClr>
                <a:srgbClr val="043882"/>
              </a:buClr>
            </a:pPr>
            <a:r>
              <a:rPr lang="ja-JP" b="1" dirty="0"/>
              <a:t>進行又は転移性ESCC患者の場合、1Lカムレリズマブ+化学療法は化学療法単独と比較して生存率が有意に改善し、管理可能な安全性プロファイルを示した</a:t>
            </a:r>
          </a:p>
          <a:p>
            <a:endParaRPr lang="en-GB" dirty="0"/>
          </a:p>
        </p:txBody>
      </p:sp>
      <p:sp>
        <p:nvSpPr>
          <p:cNvPr id="4" name="Text Placeholder 3"/>
          <p:cNvSpPr>
            <a:spLocks noGrp="1"/>
          </p:cNvSpPr>
          <p:nvPr>
            <p:ph type="body" sz="quarter" idx="11"/>
          </p:nvPr>
        </p:nvSpPr>
        <p:spPr/>
        <p:txBody>
          <a:bodyPr/>
          <a:lstStyle/>
          <a:p>
            <a:r>
              <a:rPr lang="ja-JP"/>
              <a:t>Xu R, et al.J Clin Oncol 2021;39(suppl):abstr 4000</a:t>
            </a:r>
          </a:p>
        </p:txBody>
      </p:sp>
      <p:graphicFrame>
        <p:nvGraphicFramePr>
          <p:cNvPr id="7" name="Group 88"/>
          <p:cNvGraphicFramePr>
            <a:graphicFrameLocks noGrp="1"/>
          </p:cNvGraphicFramePr>
          <p:nvPr>
            <p:extLst>
              <p:ext uri="{D42A27DB-BD31-4B8C-83A1-F6EECF244321}">
                <p14:modId xmlns:p14="http://schemas.microsoft.com/office/powerpoint/2010/main" xmlns="" val="3984894270"/>
              </p:ext>
            </p:extLst>
          </p:nvPr>
        </p:nvGraphicFramePr>
        <p:xfrm>
          <a:off x="1811831" y="1654374"/>
          <a:ext cx="8568339" cy="3313440"/>
        </p:xfrm>
        <a:graphic>
          <a:graphicData uri="http://schemas.openxmlformats.org/drawingml/2006/table">
            <a:tbl>
              <a:tblPr firstRow="1" bandRow="1">
                <a:tableStyleId>{5202B0CA-FC54-4496-8BCA-5EF66A818D29}</a:tableStyleId>
              </a:tblPr>
              <a:tblGrid>
                <a:gridCol w="3583551">
                  <a:extLst>
                    <a:ext uri="{9D8B030D-6E8A-4147-A177-3AD203B41FA5}">
                      <a16:colId xmlns:a16="http://schemas.microsoft.com/office/drawing/2014/main" xmlns="" val="20000"/>
                    </a:ext>
                  </a:extLst>
                </a:gridCol>
                <a:gridCol w="2492394">
                  <a:extLst>
                    <a:ext uri="{9D8B030D-6E8A-4147-A177-3AD203B41FA5}">
                      <a16:colId xmlns:a16="http://schemas.microsoft.com/office/drawing/2014/main" xmlns="" val="20001"/>
                    </a:ext>
                  </a:extLst>
                </a:gridCol>
                <a:gridCol w="2492394">
                  <a:extLst>
                    <a:ext uri="{9D8B030D-6E8A-4147-A177-3AD203B41FA5}">
                      <a16:colId xmlns:a16="http://schemas.microsoft.com/office/drawing/2014/main" xmlns="" val="1567480635"/>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TRAE、n (%)</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カムレリズマブ（n = 298）</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プラセボ（n = 297）</a:t>
                      </a:r>
                    </a:p>
                  </a:txBody>
                  <a:tcPr marT="36000" marB="36000"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任意</a:t>
                      </a:r>
                    </a:p>
                  </a:txBody>
                  <a:tcPr marT="36000" marB="36000" anchor="ctr"/>
                </a:tc>
                <a:tc>
                  <a:txBody>
                    <a:bodyPr/>
                    <a:lstStyle/>
                    <a:p>
                      <a:pPr algn="ctr"/>
                      <a:r>
                        <a:rPr kumimoji="0" lang="ja-JP" sz="1200" u="none" strike="noStrike" cap="none" normalizeH="0" baseline="0" dirty="0">
                          <a:ln>
                            <a:noFill/>
                          </a:ln>
                          <a:solidFill>
                            <a:schemeClr val="tx1"/>
                          </a:solidFill>
                        </a:rPr>
                        <a:t>296（99.3）</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288（97.0）</a:t>
                      </a:r>
                    </a:p>
                  </a:txBody>
                  <a:tcPr marT="36000" marB="36000" anchor="ctr"/>
                </a:tc>
                <a:extLst>
                  <a:ext uri="{0D108BD9-81ED-4DB2-BD59-A6C34878D82A}">
                    <a16:rowId xmlns:a16="http://schemas.microsoft.com/office/drawing/2014/main" xmlns="" val="2367750516"/>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グレード3以上</a:t>
                      </a:r>
                    </a:p>
                  </a:txBody>
                  <a:tcPr marT="36000" marB="36000" anchor="ctr"/>
                </a:tc>
                <a:tc>
                  <a:txBody>
                    <a:bodyPr/>
                    <a:lstStyle/>
                    <a:p>
                      <a:pPr algn="ctr"/>
                      <a:r>
                        <a:rPr kumimoji="0" lang="ja-JP" sz="1200" u="none" strike="noStrike" cap="none" normalizeH="0" baseline="0" dirty="0">
                          <a:ln>
                            <a:noFill/>
                          </a:ln>
                          <a:solidFill>
                            <a:schemeClr val="tx1"/>
                          </a:solidFill>
                        </a:rPr>
                        <a:t>18</a:t>
                      </a:r>
                      <a:r>
                        <a:rPr kumimoji="0" lang="en-US" altLang="ja-JP" sz="1200" u="none" strike="noStrike" cap="none" normalizeH="0" baseline="0" dirty="0" smtClean="0">
                          <a:ln>
                            <a:noFill/>
                          </a:ln>
                          <a:solidFill>
                            <a:schemeClr val="tx1"/>
                          </a:solidFill>
                        </a:rPr>
                        <a:t>9</a:t>
                      </a:r>
                      <a:r>
                        <a:rPr kumimoji="0" lang="ja-JP" altLang="en-US" sz="1200" u="none" strike="noStrike" cap="none" normalizeH="0" baseline="0" dirty="0" smtClean="0">
                          <a:ln>
                            <a:noFill/>
                          </a:ln>
                          <a:solidFill>
                            <a:schemeClr val="tx1"/>
                          </a:solidFill>
                        </a:rPr>
                        <a:t>（</a:t>
                      </a:r>
                      <a:r>
                        <a:rPr kumimoji="0" lang="en-US" altLang="ja-JP" sz="1200" u="none" strike="noStrike" cap="none" normalizeH="0" baseline="0" dirty="0" smtClean="0">
                          <a:ln>
                            <a:noFill/>
                          </a:ln>
                          <a:solidFill>
                            <a:schemeClr val="tx1"/>
                          </a:solidFill>
                        </a:rPr>
                        <a:t>6</a:t>
                      </a:r>
                      <a:r>
                        <a:rPr kumimoji="0" lang="ja-JP" sz="1200" u="none" strike="noStrike" cap="none" normalizeH="0" baseline="0" dirty="0">
                          <a:ln>
                            <a:noFill/>
                          </a:ln>
                          <a:solidFill>
                            <a:schemeClr val="tx1"/>
                          </a:solidFill>
                        </a:rPr>
                        <a:t>3.</a:t>
                      </a:r>
                      <a:r>
                        <a:rPr kumimoji="0" lang="en-US" altLang="ja-JP" sz="1200" u="none" strike="noStrike" cap="none" normalizeH="0" baseline="0" dirty="0" smtClean="0">
                          <a:ln>
                            <a:noFill/>
                          </a:ln>
                          <a:solidFill>
                            <a:schemeClr val="tx1"/>
                          </a:solidFill>
                        </a:rPr>
                        <a:t>4</a:t>
                      </a:r>
                      <a:r>
                        <a:rPr kumimoji="0" lang="ja-JP" altLang="en-US" sz="1200" u="none" strike="noStrike" cap="none" normalizeH="0" baseline="0" dirty="0" smtClean="0">
                          <a:ln>
                            <a:noFill/>
                          </a:ln>
                          <a:solidFill>
                            <a:schemeClr val="tx1"/>
                          </a:solidFill>
                        </a:rPr>
                        <a:t>）</a:t>
                      </a:r>
                      <a:endParaRPr kumimoji="0" lang="ja-JP" sz="1200" u="none" strike="noStrike" cap="none" normalizeH="0" baseline="0" dirty="0">
                        <a:ln>
                          <a:noFill/>
                        </a:ln>
                        <a:solidFill>
                          <a:schemeClr val="tx1"/>
                        </a:solidFill>
                      </a:endParaRP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201（67.7）</a:t>
                      </a:r>
                    </a:p>
                  </a:txBody>
                  <a:tcPr marT="36000" marB="36000" anchor="ctr"/>
                </a:tc>
                <a:extLst>
                  <a:ext uri="{0D108BD9-81ED-4DB2-BD59-A6C34878D82A}">
                    <a16:rowId xmlns:a16="http://schemas.microsoft.com/office/drawing/2014/main" xmlns="" val="4094055339"/>
                  </a:ext>
                </a:extLst>
              </a:tr>
              <a:tr h="143472">
                <a:tc>
                  <a:txBody>
                    <a:bodyPr/>
                    <a:lstStyle/>
                    <a:p>
                      <a:pPr marL="0" indent="0"/>
                      <a:r>
                        <a:rPr kumimoji="0" lang="ja-JP" sz="1200" u="none" strike="noStrike" cap="none" normalizeH="0" baseline="0">
                          <a:ln>
                            <a:noFill/>
                          </a:ln>
                          <a:solidFill>
                            <a:schemeClr val="tx1"/>
                          </a:solidFill>
                        </a:rPr>
                        <a:t>重篤</a:t>
                      </a:r>
                    </a:p>
                  </a:txBody>
                  <a:tcPr marT="36000" marB="36000" anchor="ctr"/>
                </a:tc>
                <a:tc>
                  <a:txBody>
                    <a:bodyPr/>
                    <a:lstStyle/>
                    <a:p>
                      <a:pPr algn="ctr"/>
                      <a:r>
                        <a:rPr kumimoji="0" lang="ja-JP" sz="1200" u="none" strike="noStrike" cap="none" normalizeH="0" baseline="0">
                          <a:ln>
                            <a:noFill/>
                          </a:ln>
                          <a:solidFill>
                            <a:schemeClr val="tx1"/>
                          </a:solidFill>
                        </a:rPr>
                        <a:t>90（30.2）</a:t>
                      </a:r>
                    </a:p>
                  </a:txBody>
                  <a:tcPr marT="36000" marB="36000"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69（23.2）</a:t>
                      </a:r>
                    </a:p>
                  </a:txBody>
                  <a:tcPr marT="36000" marB="36000" anchor="ctr"/>
                </a:tc>
                <a:extLst>
                  <a:ext uri="{0D108BD9-81ED-4DB2-BD59-A6C34878D82A}">
                    <a16:rowId xmlns:a16="http://schemas.microsoft.com/office/drawing/2014/main" xmlns="" val="2166301456"/>
                  </a:ext>
                </a:extLst>
              </a:tr>
              <a:tr h="143472">
                <a:tc>
                  <a:txBody>
                    <a:bodyPr/>
                    <a:lstStyle/>
                    <a:p>
                      <a:pPr marL="0" indent="0"/>
                      <a:r>
                        <a:rPr kumimoji="0" lang="ja-JP" sz="1200" u="none" strike="noStrike" cap="none" normalizeH="0" baseline="0">
                          <a:ln>
                            <a:noFill/>
                          </a:ln>
                          <a:solidFill>
                            <a:schemeClr val="tx1"/>
                          </a:solidFill>
                        </a:rPr>
                        <a:t>いずれかの成分による治療の中断</a:t>
                      </a:r>
                    </a:p>
                  </a:txBody>
                  <a:tcPr marT="36000" marB="36000" anchor="ctr"/>
                </a:tc>
                <a:tc>
                  <a:txBody>
                    <a:bodyPr/>
                    <a:lstStyle/>
                    <a:p>
                      <a:pPr algn="ctr"/>
                      <a:r>
                        <a:rPr kumimoji="0" lang="ja-JP" sz="1200" u="none" strike="noStrike" cap="none" normalizeH="0" baseline="0">
                          <a:ln>
                            <a:noFill/>
                          </a:ln>
                          <a:solidFill>
                            <a:schemeClr val="tx1"/>
                          </a:solidFill>
                        </a:rPr>
                        <a:t>135（45.3）</a:t>
                      </a:r>
                    </a:p>
                  </a:txBody>
                  <a:tcPr marT="36000" marB="36000"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71（23.9）</a:t>
                      </a:r>
                    </a:p>
                  </a:txBody>
                  <a:tcPr marT="36000" marB="36000" anchor="ctr"/>
                </a:tc>
                <a:extLst>
                  <a:ext uri="{0D108BD9-81ED-4DB2-BD59-A6C34878D82A}">
                    <a16:rowId xmlns:a16="http://schemas.microsoft.com/office/drawing/2014/main" xmlns="" val="1541649123"/>
                  </a:ext>
                </a:extLst>
              </a:tr>
              <a:tr h="143472">
                <a:tc>
                  <a:txBody>
                    <a:bodyPr/>
                    <a:lstStyle/>
                    <a:p>
                      <a:pPr marL="90000"/>
                      <a:r>
                        <a:rPr kumimoji="0" lang="ja-JP" sz="1200" u="none" strike="noStrike" cap="none" normalizeH="0" baseline="0">
                          <a:ln>
                            <a:noFill/>
                          </a:ln>
                          <a:solidFill>
                            <a:schemeClr val="tx1"/>
                          </a:solidFill>
                        </a:rPr>
                        <a:t>カムレリズマブまたはプラセボ</a:t>
                      </a:r>
                    </a:p>
                  </a:txBody>
                  <a:tcPr marT="36000" marB="36000" anchor="ctr"/>
                </a:tc>
                <a:tc>
                  <a:txBody>
                    <a:bodyPr/>
                    <a:lstStyle/>
                    <a:p>
                      <a:pPr algn="ctr"/>
                      <a:r>
                        <a:rPr kumimoji="0" lang="ja-JP" sz="1200" u="none" strike="noStrike" cap="none" normalizeH="0" baseline="0">
                          <a:ln>
                            <a:noFill/>
                          </a:ln>
                          <a:solidFill>
                            <a:schemeClr val="tx1"/>
                          </a:solidFill>
                        </a:rPr>
                        <a:t>128（43.0）</a:t>
                      </a:r>
                    </a:p>
                  </a:txBody>
                  <a:tcPr marT="36000" marB="36000"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60（20.2）</a:t>
                      </a:r>
                    </a:p>
                  </a:txBody>
                  <a:tcPr marT="36000" marB="36000" anchor="ctr"/>
                </a:tc>
                <a:extLst>
                  <a:ext uri="{0D108BD9-81ED-4DB2-BD59-A6C34878D82A}">
                    <a16:rowId xmlns:a16="http://schemas.microsoft.com/office/drawing/2014/main" xmlns="" val="367943349"/>
                  </a:ext>
                </a:extLst>
              </a:tr>
              <a:tr h="143472">
                <a:tc>
                  <a:txBody>
                    <a:bodyPr/>
                    <a:lstStyle/>
                    <a:p>
                      <a:pPr marL="90000"/>
                      <a:r>
                        <a:rPr kumimoji="0" lang="ja-JP" sz="1200" u="none" strike="noStrike" cap="none" normalizeH="0" baseline="0">
                          <a:ln>
                            <a:noFill/>
                          </a:ln>
                          <a:solidFill>
                            <a:schemeClr val="tx1"/>
                          </a:solidFill>
                        </a:rPr>
                        <a:t>パクリタキセル</a:t>
                      </a:r>
                    </a:p>
                  </a:txBody>
                  <a:tcPr marT="36000" marB="36000"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86（28.9）</a:t>
                      </a:r>
                    </a:p>
                  </a:txBody>
                  <a:tcPr marT="36000" marB="36000"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60（20.2）</a:t>
                      </a:r>
                    </a:p>
                  </a:txBody>
                  <a:tcPr marT="36000" marB="36000" anchor="ctr"/>
                </a:tc>
                <a:extLst>
                  <a:ext uri="{0D108BD9-81ED-4DB2-BD59-A6C34878D82A}">
                    <a16:rowId xmlns:a16="http://schemas.microsoft.com/office/drawing/2014/main" xmlns="" val="1691182972"/>
                  </a:ext>
                </a:extLst>
              </a:tr>
              <a:tr h="143472">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シスプラチン</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u="none" strike="noStrike" cap="none" normalizeH="0" baseline="0">
                          <a:ln>
                            <a:noFill/>
                          </a:ln>
                          <a:solidFill>
                            <a:schemeClr val="tx1"/>
                          </a:solidFill>
                        </a:rPr>
                        <a:t>80（26.8） </a:t>
                      </a:r>
                    </a:p>
                  </a:txBody>
                  <a:tcPr marT="36000" marB="36000"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60（20.2）</a:t>
                      </a:r>
                    </a:p>
                  </a:txBody>
                  <a:tcPr marT="36000" marB="36000" anchor="ctr"/>
                </a:tc>
                <a:extLst>
                  <a:ext uri="{0D108BD9-81ED-4DB2-BD59-A6C34878D82A}">
                    <a16:rowId xmlns:a16="http://schemas.microsoft.com/office/drawing/2014/main" xmlns="" val="3061251188"/>
                  </a:ext>
                </a:extLst>
              </a:tr>
              <a:tr h="143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いずれかの成分による治療の中断</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36（12.1）</a:t>
                      </a:r>
                    </a:p>
                  </a:txBody>
                  <a:tcPr marT="36000" marB="36000"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28（9.4）</a:t>
                      </a:r>
                    </a:p>
                  </a:txBody>
                  <a:tcPr marT="36000" marB="36000" anchor="ctr"/>
                </a:tc>
                <a:extLst>
                  <a:ext uri="{0D108BD9-81ED-4DB2-BD59-A6C34878D82A}">
                    <a16:rowId xmlns:a16="http://schemas.microsoft.com/office/drawing/2014/main" xmlns="" val="1309748901"/>
                  </a:ext>
                </a:extLst>
              </a:tr>
              <a:tr h="0">
                <a:tc>
                  <a:txBody>
                    <a:bodyPr/>
                    <a:lstStyle/>
                    <a:p>
                      <a:pPr marL="90000"/>
                      <a:r>
                        <a:rPr kumimoji="0" lang="ja-JP" sz="1200" u="none" strike="noStrike" cap="none" normalizeH="0" baseline="0">
                          <a:ln>
                            <a:noFill/>
                          </a:ln>
                          <a:solidFill>
                            <a:schemeClr val="tx1"/>
                          </a:solidFill>
                        </a:rPr>
                        <a:t>カムレリズマブまたはプラセボ</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12（4.0）</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16（5.4）</a:t>
                      </a:r>
                    </a:p>
                  </a:txBody>
                  <a:tcPr marT="36000" marB="36000" anchor="ctr"/>
                </a:tc>
                <a:extLst>
                  <a:ext uri="{0D108BD9-81ED-4DB2-BD59-A6C34878D82A}">
                    <a16:rowId xmlns:a16="http://schemas.microsoft.com/office/drawing/2014/main" xmlns="" val="3619506884"/>
                  </a:ext>
                </a:extLst>
              </a:tr>
              <a:tr h="0">
                <a:tc>
                  <a:txBody>
                    <a:bodyPr/>
                    <a:lstStyle/>
                    <a:p>
                      <a:pPr marL="90000"/>
                      <a:r>
                        <a:rPr kumimoji="0" lang="ja-JP" sz="1200" u="none" strike="noStrike" cap="none" normalizeH="0" baseline="0">
                          <a:ln>
                            <a:noFill/>
                          </a:ln>
                          <a:solidFill>
                            <a:schemeClr val="tx1"/>
                          </a:solidFill>
                        </a:rPr>
                        <a:t>パクリタキセル</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24（8.1）</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22（7.4）</a:t>
                      </a:r>
                    </a:p>
                  </a:txBody>
                  <a:tcPr marT="36000" marB="36000" anchor="ctr"/>
                </a:tc>
                <a:extLst>
                  <a:ext uri="{0D108BD9-81ED-4DB2-BD59-A6C34878D82A}">
                    <a16:rowId xmlns:a16="http://schemas.microsoft.com/office/drawing/2014/main" xmlns="" val="4111590578"/>
                  </a:ext>
                </a:extLst>
              </a:tr>
              <a:tr h="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シスプラチン</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25（8.4）</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23（7.4）</a:t>
                      </a:r>
                    </a:p>
                  </a:txBody>
                  <a:tcPr marT="36000" marB="36000" anchor="ctr"/>
                </a:tc>
                <a:extLst>
                  <a:ext uri="{0D108BD9-81ED-4DB2-BD59-A6C34878D82A}">
                    <a16:rowId xmlns:a16="http://schemas.microsoft.com/office/drawing/2014/main" xmlns="" val="310378489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死亡に至った</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9（3.0）</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dirty="0">
                          <a:ln>
                            <a:noFill/>
                          </a:ln>
                          <a:solidFill>
                            <a:schemeClr val="tx1"/>
                          </a:solidFill>
                          <a:latin typeface="+mn-lt"/>
                          <a:ea typeface="MS Mincho"/>
                          <a:cs typeface="Arial" charset="0"/>
                        </a:rPr>
                        <a:t>11（3.7）</a:t>
                      </a:r>
                    </a:p>
                  </a:txBody>
                  <a:tcPr marT="36000" marB="36000" anchor="ctr"/>
                </a:tc>
                <a:extLst>
                  <a:ext uri="{0D108BD9-81ED-4DB2-BD59-A6C34878D82A}">
                    <a16:rowId xmlns:a16="http://schemas.microsoft.com/office/drawing/2014/main" xmlns="" val="604413244"/>
                  </a:ext>
                </a:extLst>
              </a:tr>
            </a:tbl>
          </a:graphicData>
        </a:graphic>
      </p:graphicFrame>
    </p:spTree>
    <p:extLst>
      <p:ext uri="{BB962C8B-B14F-4D97-AF65-F5344CB8AC3E}">
        <p14:creationId xmlns:p14="http://schemas.microsoft.com/office/powerpoint/2010/main" xmlns="" val="1000106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LBA4001：進行食道扁平上皮癌（ESCC）の一次治療（1L）治療としてのニボルマブ（NIVO）とイピリムマブ（IPI）またはNIVOと化学療法（化学）と化学療法の比較：CheckMate 648試験の最初の結果 </a:t>
            </a:r>
            <a:r>
              <a:rPr lang="en-GB" altLang="ja-JP" dirty="0" smtClean="0"/>
              <a:t/>
            </a:r>
            <a:br>
              <a:rPr lang="en-GB" altLang="ja-JP" dirty="0" smtClean="0"/>
            </a:br>
            <a:r>
              <a:rPr lang="ja-JP" dirty="0" smtClean="0"/>
              <a:t>– </a:t>
            </a:r>
            <a:r>
              <a:rPr lang="ja-JP" dirty="0"/>
              <a:t>Chau I, et al.</a:t>
            </a:r>
          </a:p>
        </p:txBody>
      </p:sp>
      <p:sp>
        <p:nvSpPr>
          <p:cNvPr id="5" name="Content Placeholder 4"/>
          <p:cNvSpPr>
            <a:spLocks noGrp="1"/>
          </p:cNvSpPr>
          <p:nvPr>
            <p:ph idx="1"/>
          </p:nvPr>
        </p:nvSpPr>
        <p:spPr/>
        <p:txBody>
          <a:bodyPr/>
          <a:lstStyle/>
          <a:p>
            <a:pPr marL="0" indent="0">
              <a:buNone/>
            </a:pPr>
            <a:r>
              <a:rPr lang="ja-JP" b="1"/>
              <a:t>治験の目的</a:t>
            </a:r>
          </a:p>
          <a:p>
            <a:r>
              <a:rPr lang="ja-JP"/>
              <a:t>CheckMate 648試験で進行ESCC患者を対象に、1Lニボルマブ+イピリマブまたは化学療法の有効性および安全性を評価すること</a:t>
            </a:r>
          </a:p>
        </p:txBody>
      </p:sp>
      <p:sp>
        <p:nvSpPr>
          <p:cNvPr id="6" name="Text Placeholder 5"/>
          <p:cNvSpPr>
            <a:spLocks noGrp="1"/>
          </p:cNvSpPr>
          <p:nvPr>
            <p:ph type="body" sz="quarter" idx="10"/>
          </p:nvPr>
        </p:nvSpPr>
        <p:spPr/>
        <p:txBody>
          <a:bodyPr/>
          <a:lstStyle/>
          <a:p>
            <a:r>
              <a:rPr lang="ja-JP"/>
              <a:t>* 5FU 800 mg / m</a:t>
            </a:r>
            <a:r>
              <a:rPr lang="ja-JP" baseline="30000"/>
              <a:t>2 iv D1</a:t>
            </a:r>
            <a:r>
              <a:rPr lang="ja-JP"/>
              <a:t> –5 +シスプラチン80mg / m</a:t>
            </a:r>
            <a:r>
              <a:rPr lang="ja-JP" baseline="30000"/>
              <a:t>2 iv D1</a:t>
            </a:r>
            <a:r>
              <a:rPr lang="ja-JP"/>
              <a:t> q4w; </a:t>
            </a:r>
            <a:r>
              <a:rPr lang="ja-JP" baseline="30000"/>
              <a:t>†</a:t>
            </a:r>
            <a:r>
              <a:rPr lang="ja-JP"/>
              <a:t>ニボルマブ+イピリムマブまたはニボルマブ+化学療法で許可される初回増悪確認後の継続投与</a:t>
            </a:r>
          </a:p>
        </p:txBody>
      </p:sp>
      <p:sp>
        <p:nvSpPr>
          <p:cNvPr id="4" name="Text Placeholder 3"/>
          <p:cNvSpPr>
            <a:spLocks noGrp="1"/>
          </p:cNvSpPr>
          <p:nvPr>
            <p:ph type="body" sz="quarter" idx="11"/>
          </p:nvPr>
        </p:nvSpPr>
        <p:spPr/>
        <p:txBody>
          <a:bodyPr/>
          <a:lstStyle/>
          <a:p>
            <a:r>
              <a:rPr lang="ja-JP" dirty="0"/>
              <a:t>Chau I, et al.J Clin Oncol 202</a:t>
            </a:r>
            <a:r>
              <a:rPr lang="ja-JP" dirty="0" smtClean="0"/>
              <a:t>1</a:t>
            </a:r>
            <a:r>
              <a:rPr lang="en-GB" altLang="ja-JP" dirty="0" smtClean="0"/>
              <a:t>;</a:t>
            </a:r>
            <a:r>
              <a:rPr lang="ja-JP" dirty="0" smtClean="0"/>
              <a:t>3</a:t>
            </a:r>
            <a:r>
              <a:rPr lang="ja-JP" dirty="0"/>
              <a:t>9(suppl</a:t>
            </a:r>
            <a:r>
              <a:rPr lang="ja-JP" dirty="0" smtClean="0"/>
              <a:t>)</a:t>
            </a:r>
            <a:r>
              <a:rPr lang="en-GB" altLang="ja-JP" dirty="0" smtClean="0"/>
              <a:t>:</a:t>
            </a:r>
            <a:r>
              <a:rPr lang="ja-JP" dirty="0" smtClean="0"/>
              <a:t>a</a:t>
            </a:r>
            <a:r>
              <a:rPr lang="ja-JP" dirty="0"/>
              <a:t>bstr LBA4001</a:t>
            </a:r>
          </a:p>
        </p:txBody>
      </p:sp>
      <p:sp>
        <p:nvSpPr>
          <p:cNvPr id="7" name="Rectangle 9"/>
          <p:cNvSpPr txBox="1">
            <a:spLocks noChangeArrowheads="1"/>
          </p:cNvSpPr>
          <p:nvPr/>
        </p:nvSpPr>
        <p:spPr bwMode="auto">
          <a:xfrm>
            <a:off x="1889124" y="5501693"/>
            <a:ext cx="4130676" cy="8071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主要複合評価項目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OS、PD-L1のPFS（BICR）≥1％</a:t>
            </a:r>
          </a:p>
        </p:txBody>
      </p:sp>
      <p:sp>
        <p:nvSpPr>
          <p:cNvPr id="8" name="Content Placeholder 26"/>
          <p:cNvSpPr txBox="1">
            <a:spLocks/>
          </p:cNvSpPr>
          <p:nvPr/>
        </p:nvSpPr>
        <p:spPr>
          <a:xfrm>
            <a:off x="6172203" y="5501693"/>
            <a:ext cx="4673376" cy="80716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ORR、DoR、安全性</a:t>
            </a:r>
          </a:p>
        </p:txBody>
      </p:sp>
      <p:sp>
        <p:nvSpPr>
          <p:cNvPr id="9" name="Oval 14"/>
          <p:cNvSpPr>
            <a:spLocks noChangeArrowheads="1"/>
          </p:cNvSpPr>
          <p:nvPr/>
        </p:nvSpPr>
        <p:spPr bwMode="auto">
          <a:xfrm>
            <a:off x="3498793" y="2963099"/>
            <a:ext cx="583595" cy="599881"/>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1" i="0" u="none" strike="noStrike" cap="none" normalizeH="0" baseline="0" noProof="0">
                <a:ln>
                  <a:noFill/>
                </a:ln>
                <a:solidFill>
                  <a:srgbClr val="043882"/>
                </a:solidFill>
                <a:uLnTx/>
                <a:uFillTx/>
                <a:latin typeface="Arial" charset="0"/>
                <a:ea typeface="MS Mincho" pitchFamily="2" charset="-122"/>
                <a:cs typeface="Arial" charset="0"/>
              </a:rPr>
              <a:t>R</a:t>
            </a:r>
            <a:br>
              <a:rPr kumimoji="0" lang="ja-JP" sz="1400" b="1" i="0" u="none" strike="noStrike" cap="none" normalizeH="0" baseline="0" noProof="0">
                <a:ln>
                  <a:noFill/>
                </a:ln>
                <a:solidFill>
                  <a:srgbClr val="043882"/>
                </a:solidFill>
                <a:uLnTx/>
                <a:uFillTx/>
                <a:latin typeface="Arial" charset="0"/>
                <a:ea typeface="MS Mincho" pitchFamily="2" charset="-122"/>
                <a:cs typeface="Arial" charset="0"/>
              </a:rPr>
            </a:br>
            <a:r>
              <a:rPr kumimoji="0" lang="ja-JP" sz="1400" b="1" i="0" u="none" strike="noStrike" cap="none" normalizeH="0" baseline="0" noProof="0">
                <a:ln>
                  <a:noFill/>
                </a:ln>
                <a:solidFill>
                  <a:srgbClr val="043882"/>
                </a:solidFill>
                <a:uLnTx/>
                <a:uFillTx/>
                <a:latin typeface="Arial" charset="0"/>
                <a:ea typeface="MS Mincho" pitchFamily="2" charset="-122"/>
                <a:cs typeface="Arial" charset="0"/>
              </a:rPr>
              <a:t> 1:1:1</a:t>
            </a:r>
          </a:p>
        </p:txBody>
      </p:sp>
      <p:cxnSp>
        <p:nvCxnSpPr>
          <p:cNvPr id="10" name="AutoShape 15"/>
          <p:cNvCxnSpPr>
            <a:cxnSpLocks noChangeShapeType="1"/>
            <a:stCxn id="9" idx="0"/>
            <a:endCxn id="12" idx="1"/>
          </p:cNvCxnSpPr>
          <p:nvPr/>
        </p:nvCxnSpPr>
        <p:spPr bwMode="auto">
          <a:xfrm rot="5400000" flipH="1" flipV="1">
            <a:off x="3824075" y="2439959"/>
            <a:ext cx="489657" cy="556625"/>
          </a:xfrm>
          <a:prstGeom prst="bentConnector2">
            <a:avLst/>
          </a:prstGeom>
          <a:noFill/>
          <a:ln w="57150">
            <a:solidFill>
              <a:schemeClr val="bg2">
                <a:lumMod val="60000"/>
                <a:lumOff val="40000"/>
              </a:schemeClr>
            </a:solidFill>
            <a:round/>
            <a:headEnd/>
            <a:tailEnd type="triangle" w="med" len="med"/>
          </a:ln>
        </p:spPr>
      </p:cxnSp>
      <p:cxnSp>
        <p:nvCxnSpPr>
          <p:cNvPr id="11" name="AutoShape 19"/>
          <p:cNvCxnSpPr>
            <a:cxnSpLocks noChangeShapeType="1"/>
            <a:stCxn id="13" idx="3"/>
            <a:endCxn id="9" idx="2"/>
          </p:cNvCxnSpPr>
          <p:nvPr/>
        </p:nvCxnSpPr>
        <p:spPr bwMode="auto">
          <a:xfrm>
            <a:off x="3354617" y="3263040"/>
            <a:ext cx="144176" cy="0"/>
          </a:xfrm>
          <a:prstGeom prst="straightConnector1">
            <a:avLst/>
          </a:prstGeom>
          <a:noFill/>
          <a:ln w="57150">
            <a:solidFill>
              <a:schemeClr val="bg2">
                <a:lumMod val="60000"/>
                <a:lumOff val="40000"/>
              </a:schemeClr>
            </a:solidFill>
            <a:round/>
            <a:headEnd type="none" w="med" len="med"/>
            <a:tailEnd type="none" w="med" len="med"/>
          </a:ln>
        </p:spPr>
      </p:cxnSp>
      <p:sp>
        <p:nvSpPr>
          <p:cNvPr id="12" name="AutoShape 8"/>
          <p:cNvSpPr>
            <a:spLocks noChangeArrowheads="1"/>
          </p:cNvSpPr>
          <p:nvPr/>
        </p:nvSpPr>
        <p:spPr bwMode="auto">
          <a:xfrm>
            <a:off x="4347216" y="2126542"/>
            <a:ext cx="5714453" cy="693800"/>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ニボルマブ 3 mg/kg q2w + イピリムマブ 1 mg/kg q6w (n=325)</a:t>
            </a:r>
          </a:p>
        </p:txBody>
      </p:sp>
      <p:sp>
        <p:nvSpPr>
          <p:cNvPr id="13" name="AutoShape 9"/>
          <p:cNvSpPr>
            <a:spLocks noChangeArrowheads="1"/>
          </p:cNvSpPr>
          <p:nvPr/>
        </p:nvSpPr>
        <p:spPr bwMode="auto">
          <a:xfrm>
            <a:off x="137027" y="2171715"/>
            <a:ext cx="3217590"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切除</a:t>
            </a:r>
            <a:r>
              <a:rPr kumimoji="0" lang="ja-JP" sz="1600" b="0" i="0" u="none" strike="noStrike" cap="none" normalizeH="0" noProof="0">
                <a:ln>
                  <a:noFill/>
                </a:ln>
                <a:solidFill>
                  <a:srgbClr val="FFFFFF"/>
                </a:solidFill>
                <a:uLnTx/>
                <a:uFillTx/>
                <a:latin typeface="Arial" charset="0"/>
                <a:ea typeface="MS Mincho" pitchFamily="2" charset="-122"/>
                <a:cs typeface="Arial" charset="0"/>
              </a:rPr>
              <a:t> 不能な</a:t>
            </a: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進行、再発性または転移性ESCC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治療歴</a:t>
            </a:r>
            <a:r>
              <a:rPr lang="ja-JP" sz="1600">
                <a:solidFill>
                  <a:srgbClr val="FFFFFF"/>
                </a:solidFill>
                <a:latin typeface="Arial" charset="0"/>
                <a:ea typeface="MS Mincho" pitchFamily="2" charset="-122"/>
                <a:cs typeface="Arial" charset="0"/>
              </a:rPr>
              <a:t>なし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a:solidFill>
                  <a:srgbClr val="FFFFFF"/>
                </a:solidFill>
                <a:ea typeface="SimSun" pitchFamily="2" charset="-122"/>
              </a:rPr>
              <a:t>PD-L1発現</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ECOG PS</a:t>
            </a:r>
            <a:r>
              <a:rPr kumimoji="0" lang="ja-JP" sz="1600" b="0" i="0" u="none" strike="noStrike" cap="none" normalizeH="0" noProof="0">
                <a:ln>
                  <a:noFill/>
                </a:ln>
                <a:solidFill>
                  <a:srgbClr val="FFFFFF"/>
                </a:solidFill>
                <a:uLnTx/>
                <a:uFillTx/>
                <a:latin typeface="Arial" charset="0"/>
                <a:ea typeface="MS Mincho" pitchFamily="2" charset="-122"/>
                <a:cs typeface="Arial" charset="0"/>
              </a:rPr>
              <a:t> 0–1</a:t>
            </a:r>
          </a:p>
          <a:p>
            <a:pPr marL="292100" marR="0" lvl="0" indent="-29210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（n=970）</a:t>
            </a:r>
          </a:p>
        </p:txBody>
      </p:sp>
      <p:cxnSp>
        <p:nvCxnSpPr>
          <p:cNvPr id="14" name="AutoShape 16"/>
          <p:cNvCxnSpPr>
            <a:cxnSpLocks noChangeShapeType="1"/>
            <a:stCxn id="9" idx="4"/>
            <a:endCxn id="15" idx="1"/>
          </p:cNvCxnSpPr>
          <p:nvPr/>
        </p:nvCxnSpPr>
        <p:spPr bwMode="auto">
          <a:xfrm rot="16200000" flipH="1">
            <a:off x="3824127" y="3529444"/>
            <a:ext cx="489657" cy="556728"/>
          </a:xfrm>
          <a:prstGeom prst="bentConnector2">
            <a:avLst/>
          </a:prstGeom>
          <a:noFill/>
          <a:ln w="57150">
            <a:solidFill>
              <a:schemeClr val="bg2">
                <a:lumMod val="60000"/>
                <a:lumOff val="40000"/>
              </a:schemeClr>
            </a:solidFill>
            <a:round/>
            <a:headEnd/>
            <a:tailEnd type="triangle" w="med" len="med"/>
          </a:ln>
        </p:spPr>
      </p:cxnSp>
      <p:sp>
        <p:nvSpPr>
          <p:cNvPr id="15" name="AutoShape 12"/>
          <p:cNvSpPr>
            <a:spLocks noChangeArrowheads="1"/>
          </p:cNvSpPr>
          <p:nvPr/>
        </p:nvSpPr>
        <p:spPr bwMode="auto">
          <a:xfrm>
            <a:off x="4347319" y="3705737"/>
            <a:ext cx="5711081" cy="693799"/>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ja-JP">
                <a:solidFill>
                  <a:srgbClr val="4D4D4D"/>
                </a:solidFill>
                <a:latin typeface="Arial" charset="0"/>
                <a:ea typeface="MS Mincho" pitchFamily="2" charset="-122"/>
                <a:cs typeface="Arial" charset="0"/>
              </a:rPr>
              <a:t>化学療法* </a:t>
            </a:r>
            <a:br>
              <a:rPr lang="ja-JP">
                <a:solidFill>
                  <a:srgbClr val="4D4D4D"/>
                </a:solidFill>
                <a:latin typeface="Arial" charset="0"/>
                <a:ea typeface="MS Mincho" pitchFamily="2" charset="-122"/>
                <a:cs typeface="Arial" charset="0"/>
              </a:rPr>
            </a:br>
            <a:r>
              <a:rPr lang="ja-JP">
                <a:solidFill>
                  <a:srgbClr val="4D4D4D"/>
                </a:solidFill>
                <a:latin typeface="Arial" charset="0"/>
                <a:ea typeface="MS Mincho" pitchFamily="2" charset="-122"/>
                <a:cs typeface="Arial" charset="0"/>
              </a:rPr>
              <a:t>(</a:t>
            </a:r>
            <a:r>
              <a:rPr kumimoji="0" lang="ja-JP" sz="1800" b="0" i="0" u="none" strike="noStrike" cap="none" normalizeH="0" baseline="0" noProof="0">
                <a:ln>
                  <a:noFill/>
                </a:ln>
                <a:solidFill>
                  <a:srgbClr val="4D4D4D"/>
                </a:solidFill>
                <a:uLnTx/>
                <a:uFillTx/>
                <a:latin typeface="Arial" charset="0"/>
                <a:ea typeface="MS Mincho" pitchFamily="2" charset="-122"/>
                <a:cs typeface="Arial" charset="0"/>
              </a:rPr>
              <a:t>n=324)</a:t>
            </a:r>
          </a:p>
        </p:txBody>
      </p:sp>
      <p:sp>
        <p:nvSpPr>
          <p:cNvPr id="19" name="AutoShape 12"/>
          <p:cNvSpPr>
            <a:spLocks noChangeArrowheads="1"/>
          </p:cNvSpPr>
          <p:nvPr/>
        </p:nvSpPr>
        <p:spPr bwMode="auto">
          <a:xfrm>
            <a:off x="4347319" y="2916140"/>
            <a:ext cx="5711081" cy="693799"/>
          </a:xfrm>
          <a:prstGeom prst="rect">
            <a:avLst/>
          </a:prstGeom>
          <a:solidFill>
            <a:schemeClr val="accent4"/>
          </a:solidFill>
          <a:ln w="9525" algn="ctr">
            <a:noFill/>
            <a:round/>
            <a:headEnd/>
            <a:tailEnd/>
          </a:ln>
        </p:spPr>
        <p:txBody>
          <a:bodyPr lIns="90488" tIns="0" rIns="90488" bIns="0" anchor="ctr"/>
          <a:lstStyle/>
          <a:p>
            <a:pPr lvl="0" algn="ctr" defTabSz="892175" eaLnBrk="0" hangingPunct="0">
              <a:defRPr/>
            </a:pPr>
            <a:r>
              <a:rPr lang="ja-JP" dirty="0">
                <a:solidFill>
                  <a:srgbClr val="4D4D4D"/>
                </a:solidFill>
                <a:latin typeface="Arial" charset="0"/>
                <a:ea typeface="MS Mincho" pitchFamily="2" charset="-122"/>
                <a:cs typeface="Arial" charset="0"/>
              </a:rPr>
              <a:t>ニボルマブ240mg q2w+化学療法*</a:t>
            </a:r>
            <a:br>
              <a:rPr lang="ja-JP" dirty="0">
                <a:solidFill>
                  <a:srgbClr val="4D4D4D"/>
                </a:solidFill>
                <a:latin typeface="Arial" charset="0"/>
                <a:ea typeface="MS Mincho" pitchFamily="2" charset="-122"/>
                <a:cs typeface="Arial" charset="0"/>
              </a:rPr>
            </a:br>
            <a:r>
              <a:rPr lang="ja-JP" dirty="0">
                <a:solidFill>
                  <a:srgbClr val="4D4D4D"/>
                </a:solidFill>
                <a:latin typeface="Arial" charset="0"/>
                <a:ea typeface="MS Mincho" pitchFamily="2" charset="-122"/>
                <a:cs typeface="Arial" charset="0"/>
              </a:rPr>
              <a:t> </a:t>
            </a:r>
            <a:r>
              <a:rPr lang="en-GB" altLang="ja-JP" dirty="0" smtClean="0">
                <a:solidFill>
                  <a:srgbClr val="4D4D4D"/>
                </a:solidFill>
                <a:latin typeface="Arial" charset="0"/>
                <a:ea typeface="MS Mincho" pitchFamily="2" charset="-122"/>
                <a:cs typeface="Arial" charset="0"/>
              </a:rPr>
              <a:t>(</a:t>
            </a:r>
            <a:r>
              <a:rPr kumimoji="0" lang="ja-JP" sz="1800" b="0" i="0" u="none" strike="noStrike" cap="none" normalizeH="0" baseline="0" noProof="0" dirty="0" smtClean="0">
                <a:ln>
                  <a:noFill/>
                </a:ln>
                <a:solidFill>
                  <a:srgbClr val="4D4D4D"/>
                </a:solidFill>
                <a:uLnTx/>
                <a:uFillTx/>
                <a:latin typeface="Arial" charset="0"/>
                <a:ea typeface="MS Mincho" pitchFamily="2" charset="-122"/>
                <a:cs typeface="Arial" charset="0"/>
              </a:rPr>
              <a:t>n </a:t>
            </a:r>
            <a:r>
              <a:rPr kumimoji="0" lang="ja-JP" sz="1800" b="0" i="0" u="none" strike="noStrike" cap="none" normalizeH="0" baseline="0" noProof="0" dirty="0">
                <a:ln>
                  <a:noFill/>
                </a:ln>
                <a:solidFill>
                  <a:srgbClr val="4D4D4D"/>
                </a:solidFill>
                <a:uLnTx/>
                <a:uFillTx/>
                <a:latin typeface="Arial" charset="0"/>
                <a:ea typeface="MS Mincho" pitchFamily="2" charset="-122"/>
                <a:cs typeface="Arial" charset="0"/>
              </a:rPr>
              <a:t>= 32</a:t>
            </a:r>
            <a:r>
              <a:rPr kumimoji="0" lang="ja-JP" sz="1800" b="0" i="0" u="none" strike="noStrike" cap="none" normalizeH="0" baseline="0" noProof="0" dirty="0" smtClean="0">
                <a:ln>
                  <a:noFill/>
                </a:ln>
                <a:solidFill>
                  <a:srgbClr val="4D4D4D"/>
                </a:solidFill>
                <a:uLnTx/>
                <a:uFillTx/>
                <a:latin typeface="Arial" charset="0"/>
                <a:ea typeface="MS Mincho" pitchFamily="2" charset="-122"/>
                <a:cs typeface="Arial" charset="0"/>
              </a:rPr>
              <a:t>1</a:t>
            </a:r>
            <a:r>
              <a:rPr kumimoji="0" lang="en-GB" altLang="ja-JP" sz="1800" b="0" i="0" u="none" strike="noStrike" cap="none" normalizeH="0" baseline="0" noProof="0" dirty="0" smtClean="0">
                <a:ln>
                  <a:noFill/>
                </a:ln>
                <a:solidFill>
                  <a:srgbClr val="4D4D4D"/>
                </a:solidFill>
                <a:uLnTx/>
                <a:uFillTx/>
                <a:latin typeface="Arial" charset="0"/>
                <a:ea typeface="MS Mincho" pitchFamily="2" charset="-122"/>
                <a:cs typeface="Arial" charset="0"/>
              </a:rPr>
              <a:t>)</a:t>
            </a:r>
            <a:endParaRPr kumimoji="0" lang="ja-JP" sz="1800" b="0" i="0" u="none" strike="noStrike" cap="none" normalizeH="0" baseline="0" noProof="0" dirty="0">
              <a:ln>
                <a:noFill/>
              </a:ln>
              <a:solidFill>
                <a:srgbClr val="4D4D4D"/>
              </a:solidFill>
              <a:uLnTx/>
              <a:uFillTx/>
              <a:latin typeface="Arial" charset="0"/>
              <a:ea typeface="MS Mincho" pitchFamily="2" charset="-122"/>
              <a:cs typeface="Arial" charset="0"/>
            </a:endParaRPr>
          </a:p>
        </p:txBody>
      </p:sp>
      <p:cxnSp>
        <p:nvCxnSpPr>
          <p:cNvPr id="24" name="AutoShape 19"/>
          <p:cNvCxnSpPr>
            <a:cxnSpLocks noChangeShapeType="1"/>
            <a:stCxn id="9" idx="6"/>
            <a:endCxn id="19" idx="1"/>
          </p:cNvCxnSpPr>
          <p:nvPr/>
        </p:nvCxnSpPr>
        <p:spPr bwMode="auto">
          <a:xfrm>
            <a:off x="4082388" y="3263040"/>
            <a:ext cx="264931" cy="0"/>
          </a:xfrm>
          <a:prstGeom prst="straightConnector1">
            <a:avLst/>
          </a:prstGeom>
          <a:noFill/>
          <a:ln w="57150">
            <a:solidFill>
              <a:schemeClr val="bg2">
                <a:lumMod val="60000"/>
                <a:lumOff val="40000"/>
              </a:schemeClr>
            </a:solidFill>
            <a:round/>
            <a:headEnd type="none" w="med" len="med"/>
            <a:tailEnd type="triangle" w="med" len="med"/>
          </a:ln>
        </p:spPr>
      </p:cxnSp>
      <p:sp>
        <p:nvSpPr>
          <p:cNvPr id="17" name="AutoShape 12"/>
          <p:cNvSpPr>
            <a:spLocks noChangeArrowheads="1"/>
          </p:cNvSpPr>
          <p:nvPr/>
        </p:nvSpPr>
        <p:spPr bwMode="auto">
          <a:xfrm>
            <a:off x="10565026" y="2830703"/>
            <a:ext cx="1520516" cy="864672"/>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FFFFFF"/>
                </a:solidFill>
                <a:uLnTx/>
                <a:uFillTx/>
                <a:latin typeface="Arial" charset="0"/>
                <a:ea typeface="MS Mincho" pitchFamily="2" charset="-122"/>
                <a:cs typeface="Arial" charset="0"/>
              </a:rPr>
              <a:t>PD</a:t>
            </a:r>
            <a:r>
              <a:rPr kumimoji="0" lang="ja-JP" sz="1600" b="1" i="0" u="none" strike="noStrike" cap="none" normalizeH="0" baseline="30000" noProof="0">
                <a:ln>
                  <a:noFill/>
                </a:ln>
                <a:solidFill>
                  <a:srgbClr val="FFFFFF"/>
                </a:solidFill>
                <a:uLnTx/>
                <a:uFillTx/>
                <a:latin typeface="Arial" charset="0"/>
                <a:ea typeface="MS Mincho" pitchFamily="2" charset="-122"/>
                <a:cs typeface="Arial" charset="0"/>
              </a:rPr>
              <a:t>†</a:t>
            </a:r>
            <a:r>
              <a:rPr kumimoji="0" lang="ja-JP" sz="1600" b="1" i="0" u="none" strike="noStrike" cap="none" normalizeH="0" baseline="0" noProof="0">
                <a:ln>
                  <a:noFill/>
                </a:ln>
                <a:solidFill>
                  <a:srgbClr val="FFFFFF"/>
                </a:solidFill>
                <a:uLnTx/>
                <a:uFillTx/>
                <a:latin typeface="Arial" charset="0"/>
                <a:ea typeface="MS Mincho" pitchFamily="2" charset="-122"/>
                <a:cs typeface="Arial" charset="0"/>
              </a:rPr>
              <a:t>/毒性/</a:t>
            </a:r>
            <a:br>
              <a:rPr kumimoji="0" lang="ja-JP" sz="1600" b="1" i="0" u="none" strike="noStrike" cap="none" normalizeH="0" baseline="0" noProof="0">
                <a:ln>
                  <a:noFill/>
                </a:ln>
                <a:solidFill>
                  <a:srgbClr val="FFFFFF"/>
                </a:solidFill>
                <a:uLnTx/>
                <a:uFillTx/>
                <a:latin typeface="Arial" charset="0"/>
                <a:ea typeface="MS Mincho" pitchFamily="2" charset="-122"/>
                <a:cs typeface="Arial" charset="0"/>
              </a:rPr>
            </a:br>
            <a:r>
              <a:rPr kumimoji="0" lang="ja-JP" sz="1600" b="1" i="0" u="none" strike="noStrike" cap="none" normalizeH="0" baseline="0" noProof="0">
                <a:ln>
                  <a:noFill/>
                </a:ln>
                <a:solidFill>
                  <a:srgbClr val="FFFFFF"/>
                </a:solidFill>
                <a:uLnTx/>
                <a:uFillTx/>
                <a:latin typeface="Arial" charset="0"/>
                <a:ea typeface="MS Mincho" pitchFamily="2" charset="-122"/>
                <a:cs typeface="Arial" charset="0"/>
              </a:rPr>
              <a:t>離脱</a:t>
            </a:r>
          </a:p>
        </p:txBody>
      </p:sp>
      <p:cxnSp>
        <p:nvCxnSpPr>
          <p:cNvPr id="18" name="AutoShape 15"/>
          <p:cNvCxnSpPr>
            <a:cxnSpLocks noChangeShapeType="1"/>
            <a:stCxn id="12" idx="3"/>
            <a:endCxn id="17" idx="1"/>
          </p:cNvCxnSpPr>
          <p:nvPr/>
        </p:nvCxnSpPr>
        <p:spPr bwMode="auto">
          <a:xfrm>
            <a:off x="10061669" y="2473442"/>
            <a:ext cx="503357" cy="789597"/>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20" name="AutoShape 15"/>
          <p:cNvCxnSpPr>
            <a:cxnSpLocks noChangeShapeType="1"/>
            <a:stCxn id="15" idx="3"/>
            <a:endCxn id="17" idx="1"/>
          </p:cNvCxnSpPr>
          <p:nvPr/>
        </p:nvCxnSpPr>
        <p:spPr bwMode="auto">
          <a:xfrm flipV="1">
            <a:off x="10058400" y="3263039"/>
            <a:ext cx="506626" cy="789598"/>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25" name="AutoShape 19"/>
          <p:cNvCxnSpPr>
            <a:cxnSpLocks noChangeShapeType="1"/>
            <a:stCxn id="19" idx="3"/>
            <a:endCxn id="17" idx="1"/>
          </p:cNvCxnSpPr>
          <p:nvPr/>
        </p:nvCxnSpPr>
        <p:spPr bwMode="auto">
          <a:xfrm flipV="1">
            <a:off x="10058400" y="3263039"/>
            <a:ext cx="506626" cy="1"/>
          </a:xfrm>
          <a:prstGeom prst="straightConnector1">
            <a:avLst/>
          </a:prstGeom>
          <a:noFill/>
          <a:ln w="57150">
            <a:solidFill>
              <a:schemeClr val="bg2">
                <a:lumMod val="60000"/>
                <a:lumOff val="40000"/>
              </a:schemeClr>
            </a:solidFill>
            <a:round/>
            <a:headEnd type="none" w="med" len="med"/>
            <a:tailEnd type="triangle" w="med" len="med"/>
          </a:ln>
        </p:spPr>
      </p:cxnSp>
      <p:sp>
        <p:nvSpPr>
          <p:cNvPr id="27" name="Content Placeholder 26"/>
          <p:cNvSpPr txBox="1">
            <a:spLocks/>
          </p:cNvSpPr>
          <p:nvPr/>
        </p:nvSpPr>
        <p:spPr bwMode="auto">
          <a:xfrm>
            <a:off x="3320052" y="4093119"/>
            <a:ext cx="5207621"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ja-JP" sz="1400" b="1" i="0" u="none" strike="noStrike" cap="none" normalizeH="0" baseline="0" noProof="0">
                <a:ln>
                  <a:noFill/>
                </a:ln>
                <a:solidFill>
                  <a:srgbClr val="043882"/>
                </a:solidFill>
                <a:uLnTx/>
                <a:uFillTx/>
                <a:latin typeface="Arial"/>
                <a:ea typeface="MS Mincho"/>
                <a:cs typeface="Arial" charset="0"/>
              </a:rPr>
              <a:t>層別化</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ja-JP" sz="1400" b="0" i="0" u="none" strike="noStrike" cap="none" normalizeH="0" baseline="0" noProof="0">
                <a:ln>
                  <a:noFill/>
                </a:ln>
                <a:solidFill>
                  <a:srgbClr val="4D4D4D"/>
                </a:solidFill>
                <a:uLnTx/>
                <a:uFillTx/>
                <a:latin typeface="Arial"/>
                <a:ea typeface="MS Mincho"/>
                <a:cs typeface="Arial" charset="0"/>
              </a:rPr>
              <a:t>腫瘍細胞</a:t>
            </a:r>
            <a:r>
              <a:rPr kumimoji="0" lang="ja-JP" sz="1400" b="0" i="0" u="none" strike="noStrike" cap="none" normalizeH="0" noProof="0">
                <a:ln>
                  <a:noFill/>
                </a:ln>
                <a:solidFill>
                  <a:srgbClr val="4D4D4D"/>
                </a:solidFill>
                <a:uLnTx/>
                <a:uFillTx/>
                <a:latin typeface="Arial"/>
                <a:ea typeface="MS Mincho"/>
                <a:cs typeface="Arial" charset="0"/>
              </a:rPr>
              <a:t> PD-L1発現(≥1% 対1%)</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ja-JP" sz="1400" baseline="0">
                <a:solidFill>
                  <a:srgbClr val="4D4D4D"/>
                </a:solidFill>
                <a:latin typeface="Arial"/>
                <a:ea typeface="MS Mincho"/>
              </a:rPr>
              <a:t>地域(東アジア)</a:t>
            </a:r>
            <a:r>
              <a:rPr lang="ja-JP" sz="1400">
                <a:solidFill>
                  <a:srgbClr val="4D4D4D"/>
                </a:solidFill>
                <a:latin typeface="Arial"/>
                <a:ea typeface="MS Mincho"/>
              </a:rPr>
              <a:t> 対アジアの残りの部分 対 ROW)</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ja-JP" sz="1400" b="0" i="0" u="none" strike="noStrike" cap="none" normalizeH="0" baseline="0" noProof="0">
                <a:ln>
                  <a:noFill/>
                </a:ln>
                <a:solidFill>
                  <a:srgbClr val="4D4D4D"/>
                </a:solidFill>
                <a:uLnTx/>
                <a:uFillTx/>
                <a:latin typeface="Arial"/>
                <a:ea typeface="MS Mincho"/>
                <a:cs typeface="Arial" charset="0"/>
              </a:rPr>
              <a:t>ECOG</a:t>
            </a:r>
            <a:r>
              <a:rPr kumimoji="0" lang="ja-JP" sz="1400" b="0" i="0" u="none" strike="noStrike" cap="none" normalizeH="0" noProof="0">
                <a:ln>
                  <a:noFill/>
                </a:ln>
                <a:solidFill>
                  <a:srgbClr val="4D4D4D"/>
                </a:solidFill>
                <a:uLnTx/>
                <a:uFillTx/>
                <a:latin typeface="Arial"/>
                <a:ea typeface="MS Mincho"/>
                <a:cs typeface="Arial" charset="0"/>
              </a:rPr>
              <a:t> PS（0対1）</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ja-JP" sz="1400">
                <a:solidFill>
                  <a:srgbClr val="4D4D4D"/>
                </a:solidFill>
                <a:latin typeface="Arial"/>
                <a:ea typeface="MS Mincho"/>
              </a:rPr>
              <a:t>転移のある臓器の</a:t>
            </a:r>
            <a:r>
              <a:rPr lang="ja-JP" sz="1400" baseline="0">
                <a:solidFill>
                  <a:srgbClr val="4D4D4D"/>
                </a:solidFill>
                <a:latin typeface="Arial"/>
                <a:ea typeface="MS Mincho"/>
              </a:rPr>
              <a:t>数</a:t>
            </a:r>
            <a:r>
              <a:rPr lang="ja-JP" sz="1400">
                <a:solidFill>
                  <a:srgbClr val="4D4D4D"/>
                </a:solidFill>
                <a:latin typeface="Arial"/>
                <a:ea typeface="MS Mincho"/>
              </a:rPr>
              <a:t> （≤1対≥2）</a:t>
            </a:r>
          </a:p>
        </p:txBody>
      </p:sp>
    </p:spTree>
    <p:extLst>
      <p:ext uri="{BB962C8B-B14F-4D97-AF65-F5344CB8AC3E}">
        <p14:creationId xmlns:p14="http://schemas.microsoft.com/office/powerpoint/2010/main" xmlns="" val="3048270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LBA4001：進行食道扁平上皮癌（ESCC）の一次治療（1L）治療としてのニボルマブ（NIVO）とイピリムマブ（IPI）またはNIVOと化学療法（化学）と化学療法の比較：CheckMate 648試験の最初の結果 </a:t>
            </a:r>
            <a:r>
              <a:rPr lang="en-GB" altLang="ja-JP" dirty="0" smtClean="0"/>
              <a:t/>
            </a:r>
            <a:br>
              <a:rPr lang="en-GB" altLang="ja-JP" dirty="0" smtClean="0"/>
            </a:br>
            <a:r>
              <a:rPr lang="ja-JP" dirty="0" smtClean="0"/>
              <a:t>– </a:t>
            </a:r>
            <a:r>
              <a:rPr lang="ja-JP" dirty="0"/>
              <a:t>Chau I, et al.</a:t>
            </a:r>
          </a:p>
        </p:txBody>
      </p:sp>
      <p:sp>
        <p:nvSpPr>
          <p:cNvPr id="5" name="Content Placeholder 4"/>
          <p:cNvSpPr>
            <a:spLocks noGrp="1"/>
          </p:cNvSpPr>
          <p:nvPr>
            <p:ph idx="1"/>
          </p:nvPr>
        </p:nvSpPr>
        <p:spPr/>
        <p:txBody>
          <a:bodyPr/>
          <a:lstStyle/>
          <a:p>
            <a:pPr marL="0" indent="0">
              <a:buNone/>
            </a:pPr>
            <a:r>
              <a:rPr lang="ja-JP" b="1"/>
              <a:t>主要結果</a:t>
            </a:r>
          </a:p>
        </p:txBody>
      </p:sp>
      <p:sp>
        <p:nvSpPr>
          <p:cNvPr id="4" name="Text Placeholder 3"/>
          <p:cNvSpPr>
            <a:spLocks noGrp="1"/>
          </p:cNvSpPr>
          <p:nvPr>
            <p:ph type="body" sz="quarter" idx="11"/>
          </p:nvPr>
        </p:nvSpPr>
        <p:spPr/>
        <p:txBody>
          <a:bodyPr/>
          <a:lstStyle/>
          <a:p>
            <a:r>
              <a:rPr lang="en-US" altLang="ja-JP" dirty="0"/>
              <a:t>Chau I, et </a:t>
            </a:r>
            <a:r>
              <a:rPr lang="en-US" altLang="ja-JP" dirty="0" err="1"/>
              <a:t>al.J</a:t>
            </a:r>
            <a:r>
              <a:rPr lang="en-US" altLang="ja-JP" dirty="0"/>
              <a:t> </a:t>
            </a:r>
            <a:r>
              <a:rPr lang="en-US" altLang="ja-JP" dirty="0" err="1"/>
              <a:t>Clin</a:t>
            </a:r>
            <a:r>
              <a:rPr lang="en-US" altLang="ja-JP" dirty="0"/>
              <a:t> </a:t>
            </a:r>
            <a:r>
              <a:rPr lang="en-US" altLang="ja-JP" dirty="0" err="1"/>
              <a:t>Oncol</a:t>
            </a:r>
            <a:r>
              <a:rPr lang="en-US" altLang="ja-JP" dirty="0"/>
              <a:t> 2021</a:t>
            </a:r>
            <a:r>
              <a:rPr lang="en-GB" altLang="ja-JP" dirty="0"/>
              <a:t>;</a:t>
            </a:r>
            <a:r>
              <a:rPr lang="en-US" altLang="ja-JP" dirty="0"/>
              <a:t>39(</a:t>
            </a:r>
            <a:r>
              <a:rPr lang="en-US" altLang="ja-JP" dirty="0" err="1"/>
              <a:t>suppl</a:t>
            </a:r>
            <a:r>
              <a:rPr lang="en-US" altLang="ja-JP" dirty="0"/>
              <a:t>)</a:t>
            </a:r>
            <a:r>
              <a:rPr lang="en-GB" altLang="ja-JP" dirty="0"/>
              <a:t>:</a:t>
            </a:r>
            <a:r>
              <a:rPr lang="en-US" altLang="ja-JP" dirty="0" err="1"/>
              <a:t>abstr</a:t>
            </a:r>
            <a:r>
              <a:rPr lang="en-US" altLang="ja-JP" dirty="0"/>
              <a:t> LBA4001</a:t>
            </a:r>
            <a:endParaRPr lang="ja-JP" altLang="en-US" dirty="0"/>
          </a:p>
        </p:txBody>
      </p:sp>
      <p:sp>
        <p:nvSpPr>
          <p:cNvPr id="10" name="TextBox 9">
            <a:extLst>
              <a:ext uri="{FF2B5EF4-FFF2-40B4-BE49-F238E27FC236}">
                <a16:creationId xmlns:a16="http://schemas.microsoft.com/office/drawing/2014/main" xmlns="" id="{005A4F8A-DEE7-46EB-A599-5825B8968B29}"/>
              </a:ext>
            </a:extLst>
          </p:cNvPr>
          <p:cNvSpPr txBox="1"/>
          <p:nvPr/>
        </p:nvSpPr>
        <p:spPr>
          <a:xfrm>
            <a:off x="188528" y="1564906"/>
            <a:ext cx="1518364" cy="307777"/>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baseline="0">
                <a:ln>
                  <a:noFill/>
                </a:ln>
                <a:solidFill>
                  <a:srgbClr val="4D4D4D"/>
                </a:solidFill>
                <a:uLnTx/>
                <a:uFillTx/>
                <a:latin typeface="Arial"/>
                <a:ea typeface="MS Mincho"/>
                <a:cs typeface="Arial"/>
              </a:rPr>
              <a:t>全体的生存</a:t>
            </a:r>
          </a:p>
        </p:txBody>
      </p:sp>
      <p:sp>
        <p:nvSpPr>
          <p:cNvPr id="11" name="TextBox 10">
            <a:extLst>
              <a:ext uri="{FF2B5EF4-FFF2-40B4-BE49-F238E27FC236}">
                <a16:creationId xmlns:a16="http://schemas.microsoft.com/office/drawing/2014/main" xmlns="" id="{005A4F8A-DEE7-46EB-A599-5825B8968B29}"/>
              </a:ext>
            </a:extLst>
          </p:cNvPr>
          <p:cNvSpPr txBox="1"/>
          <p:nvPr/>
        </p:nvSpPr>
        <p:spPr>
          <a:xfrm>
            <a:off x="188528" y="3970733"/>
            <a:ext cx="2343910" cy="307777"/>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baseline="0">
                <a:ln>
                  <a:noFill/>
                </a:ln>
                <a:solidFill>
                  <a:srgbClr val="4D4D4D"/>
                </a:solidFill>
                <a:uLnTx/>
                <a:uFillTx/>
                <a:latin typeface="Arial"/>
                <a:ea typeface="MS Mincho"/>
                <a:cs typeface="Arial"/>
              </a:rPr>
              <a:t>無増悪生存期間</a:t>
            </a:r>
          </a:p>
        </p:txBody>
      </p:sp>
      <p:sp>
        <p:nvSpPr>
          <p:cNvPr id="12" name="TextBox 11">
            <a:extLst>
              <a:ext uri="{FF2B5EF4-FFF2-40B4-BE49-F238E27FC236}">
                <a16:creationId xmlns:a16="http://schemas.microsoft.com/office/drawing/2014/main" xmlns="" id="{43D1EC6B-2A37-4D76-AA8C-A028ABF1BAC1}"/>
              </a:ext>
            </a:extLst>
          </p:cNvPr>
          <p:cNvSpPr txBox="1"/>
          <p:nvPr/>
        </p:nvSpPr>
        <p:spPr>
          <a:xfrm>
            <a:off x="639050" y="3429000"/>
            <a:ext cx="760144" cy="246221"/>
          </a:xfrm>
          <a:prstGeom prst="rect">
            <a:avLst/>
          </a:prstGeom>
          <a:noFill/>
        </p:spPr>
        <p:txBody>
          <a:bodyPr wrap="none" rtlCol="0">
            <a:spAutoFit/>
          </a:bodyPr>
          <a:lstStyle/>
          <a:p>
            <a:pPr algn="r"/>
            <a:r>
              <a:rPr lang="ja-JP" sz="1000">
                <a:solidFill>
                  <a:srgbClr val="4D4D4D"/>
                </a:solidFill>
              </a:rPr>
              <a:t>リスク有患者数</a:t>
            </a:r>
          </a:p>
        </p:txBody>
      </p:sp>
      <p:sp>
        <p:nvSpPr>
          <p:cNvPr id="14" name="TextBox 13">
            <a:extLst>
              <a:ext uri="{FF2B5EF4-FFF2-40B4-BE49-F238E27FC236}">
                <a16:creationId xmlns:a16="http://schemas.microsoft.com/office/drawing/2014/main" xmlns="" id="{6768FE92-0854-42F8-B286-4627DD9AD749}"/>
              </a:ext>
            </a:extLst>
          </p:cNvPr>
          <p:cNvSpPr txBox="1"/>
          <p:nvPr/>
        </p:nvSpPr>
        <p:spPr>
          <a:xfrm>
            <a:off x="159287" y="3617335"/>
            <a:ext cx="1239907" cy="246221"/>
          </a:xfrm>
          <a:prstGeom prst="rect">
            <a:avLst/>
          </a:prstGeom>
          <a:noFill/>
        </p:spPr>
        <p:txBody>
          <a:bodyPr wrap="square">
            <a:spAutoFit/>
          </a:bodyPr>
          <a:lstStyle/>
          <a:p>
            <a:pPr algn="r"/>
            <a:r>
              <a:rPr lang="ja-JP" sz="1000">
                <a:solidFill>
                  <a:schemeClr val="accent4"/>
                </a:solidFill>
              </a:rPr>
              <a:t>NIVO + 化学療法</a:t>
            </a:r>
          </a:p>
        </p:txBody>
      </p:sp>
      <p:cxnSp>
        <p:nvCxnSpPr>
          <p:cNvPr id="15" name="Straight Connector 14">
            <a:extLst>
              <a:ext uri="{FF2B5EF4-FFF2-40B4-BE49-F238E27FC236}">
                <a16:creationId xmlns:a16="http://schemas.microsoft.com/office/drawing/2014/main" xmlns="" id="{04275E38-D078-42B7-90DC-C74096F947AB}"/>
              </a:ext>
            </a:extLst>
          </p:cNvPr>
          <p:cNvCxnSpPr>
            <a:cxnSpLocks/>
          </p:cNvCxnSpPr>
          <p:nvPr/>
        </p:nvCxnSpPr>
        <p:spPr>
          <a:xfrm>
            <a:off x="174185" y="3740445"/>
            <a:ext cx="155678"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6D1B724E-FC2E-4222-ACBE-53D26BCDF816}"/>
              </a:ext>
            </a:extLst>
          </p:cNvPr>
          <p:cNvCxnSpPr>
            <a:cxnSpLocks/>
          </p:cNvCxnSpPr>
          <p:nvPr/>
        </p:nvCxnSpPr>
        <p:spPr>
          <a:xfrm>
            <a:off x="174185" y="3947970"/>
            <a:ext cx="1556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9EDDA979-046C-4D50-AE18-B0A70238F753}"/>
              </a:ext>
            </a:extLst>
          </p:cNvPr>
          <p:cNvSpPr txBox="1"/>
          <p:nvPr/>
        </p:nvSpPr>
        <p:spPr>
          <a:xfrm>
            <a:off x="587361" y="3824860"/>
            <a:ext cx="811833" cy="246221"/>
          </a:xfrm>
          <a:prstGeom prst="rect">
            <a:avLst/>
          </a:prstGeom>
          <a:noFill/>
        </p:spPr>
        <p:txBody>
          <a:bodyPr wrap="square">
            <a:spAutoFit/>
          </a:bodyPr>
          <a:lstStyle/>
          <a:p>
            <a:pPr algn="r"/>
            <a:r>
              <a:rPr lang="ja-JP" sz="1000" dirty="0">
                <a:solidFill>
                  <a:schemeClr val="accent2"/>
                </a:solidFill>
              </a:rPr>
              <a:t>化学療法</a:t>
            </a:r>
          </a:p>
        </p:txBody>
      </p:sp>
      <p:sp>
        <p:nvSpPr>
          <p:cNvPr id="18" name="Freeform 21">
            <a:extLst>
              <a:ext uri="{FF2B5EF4-FFF2-40B4-BE49-F238E27FC236}">
                <a16:creationId xmlns:a16="http://schemas.microsoft.com/office/drawing/2014/main" xmlns="" id="{CE343D28-B8E3-4668-B7FF-89E8B3B87000}"/>
              </a:ext>
            </a:extLst>
          </p:cNvPr>
          <p:cNvSpPr>
            <a:spLocks/>
          </p:cNvSpPr>
          <p:nvPr/>
        </p:nvSpPr>
        <p:spPr bwMode="auto">
          <a:xfrm>
            <a:off x="1490096" y="1955800"/>
            <a:ext cx="3517401" cy="135255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363636"/>
              </a:solidFill>
            </a:endParaRPr>
          </a:p>
        </p:txBody>
      </p:sp>
      <p:sp>
        <p:nvSpPr>
          <p:cNvPr id="19" name="TextBox 18">
            <a:extLst>
              <a:ext uri="{FF2B5EF4-FFF2-40B4-BE49-F238E27FC236}">
                <a16:creationId xmlns:a16="http://schemas.microsoft.com/office/drawing/2014/main" xmlns="" id="{DC7555D5-0232-4F81-9CFE-E677D6CD4F02}"/>
              </a:ext>
            </a:extLst>
          </p:cNvPr>
          <p:cNvSpPr txBox="1"/>
          <p:nvPr/>
        </p:nvSpPr>
        <p:spPr>
          <a:xfrm>
            <a:off x="2770035" y="3499036"/>
            <a:ext cx="958917" cy="246221"/>
          </a:xfrm>
          <a:prstGeom prst="rect">
            <a:avLst/>
          </a:prstGeom>
          <a:noFill/>
        </p:spPr>
        <p:txBody>
          <a:bodyPr wrap="none" rtlCol="0">
            <a:spAutoFit/>
          </a:bodyPr>
          <a:lstStyle/>
          <a:p>
            <a:pPr algn="ctr" fontAlgn="base">
              <a:spcBef>
                <a:spcPct val="0"/>
              </a:spcBef>
              <a:spcAft>
                <a:spcPct val="0"/>
              </a:spcAft>
            </a:pPr>
            <a:r>
              <a:rPr lang="ja-JP" sz="1000">
                <a:solidFill>
                  <a:srgbClr val="4D4D4D"/>
                </a:solidFill>
                <a:cs typeface="Arial" panose="020B0604020202020204" pitchFamily="34" charset="0"/>
              </a:rPr>
              <a:t>経過期間、月</a:t>
            </a:r>
          </a:p>
        </p:txBody>
      </p:sp>
      <p:grpSp>
        <p:nvGrpSpPr>
          <p:cNvPr id="20" name="Group 19">
            <a:extLst>
              <a:ext uri="{FF2B5EF4-FFF2-40B4-BE49-F238E27FC236}">
                <a16:creationId xmlns:a16="http://schemas.microsoft.com/office/drawing/2014/main" xmlns="" id="{F05DF61D-EBD7-4AB5-8162-45888484CAE1}"/>
              </a:ext>
            </a:extLst>
          </p:cNvPr>
          <p:cNvGrpSpPr/>
          <p:nvPr/>
        </p:nvGrpSpPr>
        <p:grpSpPr>
          <a:xfrm>
            <a:off x="1415466" y="3309249"/>
            <a:ext cx="3692008" cy="298591"/>
            <a:chOff x="1460412" y="5303149"/>
            <a:chExt cx="5131372" cy="298591"/>
          </a:xfrm>
        </p:grpSpPr>
        <p:sp>
          <p:nvSpPr>
            <p:cNvPr id="21" name="Line 21">
              <a:extLst>
                <a:ext uri="{FF2B5EF4-FFF2-40B4-BE49-F238E27FC236}">
                  <a16:creationId xmlns:a16="http://schemas.microsoft.com/office/drawing/2014/main" xmlns="" id="{76C5F002-06FB-4B10-9D2A-5762D8D54D34}"/>
                </a:ext>
              </a:extLst>
            </p:cNvPr>
            <p:cNvSpPr>
              <a:spLocks noChangeShapeType="1"/>
            </p:cNvSpPr>
            <p:nvPr/>
          </p:nvSpPr>
          <p:spPr bwMode="auto">
            <a:xfrm>
              <a:off x="644634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2" name="TextBox 21">
              <a:extLst>
                <a:ext uri="{FF2B5EF4-FFF2-40B4-BE49-F238E27FC236}">
                  <a16:creationId xmlns:a16="http://schemas.microsoft.com/office/drawing/2014/main" xmlns="" id="{A784EB85-B5B4-4A2F-B27E-B339A28FF5C5}"/>
                </a:ext>
              </a:extLst>
            </p:cNvPr>
            <p:cNvSpPr txBox="1"/>
            <p:nvPr/>
          </p:nvSpPr>
          <p:spPr>
            <a:xfrm>
              <a:off x="6294678" y="5375149"/>
              <a:ext cx="297106"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39</a:t>
              </a:r>
            </a:p>
          </p:txBody>
        </p:sp>
        <p:sp>
          <p:nvSpPr>
            <p:cNvPr id="23" name="Line 21">
              <a:extLst>
                <a:ext uri="{FF2B5EF4-FFF2-40B4-BE49-F238E27FC236}">
                  <a16:creationId xmlns:a16="http://schemas.microsoft.com/office/drawing/2014/main" xmlns="" id="{BA555CAC-34A1-40AE-9C5A-6348B304A61A}"/>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4" name="TextBox 23">
              <a:extLst>
                <a:ext uri="{FF2B5EF4-FFF2-40B4-BE49-F238E27FC236}">
                  <a16:creationId xmlns:a16="http://schemas.microsoft.com/office/drawing/2014/main" xmlns="" id="{C74B50B2-95B8-4C27-B7A9-9F9778DD961C}"/>
                </a:ext>
              </a:extLst>
            </p:cNvPr>
            <p:cNvSpPr txBox="1"/>
            <p:nvPr/>
          </p:nvSpPr>
          <p:spPr>
            <a:xfrm>
              <a:off x="5919041" y="5375149"/>
              <a:ext cx="297106"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36</a:t>
              </a:r>
            </a:p>
          </p:txBody>
        </p:sp>
        <p:sp>
          <p:nvSpPr>
            <p:cNvPr id="25" name="Line 21">
              <a:extLst>
                <a:ext uri="{FF2B5EF4-FFF2-40B4-BE49-F238E27FC236}">
                  <a16:creationId xmlns:a16="http://schemas.microsoft.com/office/drawing/2014/main" xmlns="" id="{2135C96E-3E13-44C2-B71D-8ADF4571CE38}"/>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6" name="TextBox 25">
              <a:extLst>
                <a:ext uri="{FF2B5EF4-FFF2-40B4-BE49-F238E27FC236}">
                  <a16:creationId xmlns:a16="http://schemas.microsoft.com/office/drawing/2014/main" xmlns="" id="{BA6AF5F9-D8A4-438E-9843-B3B9AE91195F}"/>
                </a:ext>
              </a:extLst>
            </p:cNvPr>
            <p:cNvSpPr txBox="1"/>
            <p:nvPr/>
          </p:nvSpPr>
          <p:spPr>
            <a:xfrm>
              <a:off x="5543405" y="5375149"/>
              <a:ext cx="297106"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33</a:t>
              </a:r>
            </a:p>
          </p:txBody>
        </p:sp>
        <p:sp>
          <p:nvSpPr>
            <p:cNvPr id="27" name="Line 21">
              <a:extLst>
                <a:ext uri="{FF2B5EF4-FFF2-40B4-BE49-F238E27FC236}">
                  <a16:creationId xmlns:a16="http://schemas.microsoft.com/office/drawing/2014/main" xmlns="" id="{4DB83024-09A4-4D90-88F5-5B3E5B6ED28F}"/>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8" name="TextBox 27">
              <a:extLst>
                <a:ext uri="{FF2B5EF4-FFF2-40B4-BE49-F238E27FC236}">
                  <a16:creationId xmlns:a16="http://schemas.microsoft.com/office/drawing/2014/main" xmlns="" id="{30857B60-BC91-4493-9DA6-CCA2DE7603B7}"/>
                </a:ext>
              </a:extLst>
            </p:cNvPr>
            <p:cNvSpPr txBox="1"/>
            <p:nvPr/>
          </p:nvSpPr>
          <p:spPr>
            <a:xfrm>
              <a:off x="5167768" y="5375149"/>
              <a:ext cx="297106"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30</a:t>
              </a:r>
            </a:p>
          </p:txBody>
        </p:sp>
        <p:sp>
          <p:nvSpPr>
            <p:cNvPr id="29" name="Line 21">
              <a:extLst>
                <a:ext uri="{FF2B5EF4-FFF2-40B4-BE49-F238E27FC236}">
                  <a16:creationId xmlns:a16="http://schemas.microsoft.com/office/drawing/2014/main" xmlns="" id="{D8F13329-68F6-4558-88D8-1917A5391727}"/>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30" name="TextBox 29">
              <a:extLst>
                <a:ext uri="{FF2B5EF4-FFF2-40B4-BE49-F238E27FC236}">
                  <a16:creationId xmlns:a16="http://schemas.microsoft.com/office/drawing/2014/main" xmlns="" id="{724F332E-8224-4B5A-9CED-4D0C23754731}"/>
                </a:ext>
              </a:extLst>
            </p:cNvPr>
            <p:cNvSpPr txBox="1"/>
            <p:nvPr/>
          </p:nvSpPr>
          <p:spPr>
            <a:xfrm>
              <a:off x="4792129" y="5375149"/>
              <a:ext cx="297106"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27</a:t>
              </a:r>
            </a:p>
          </p:txBody>
        </p:sp>
        <p:sp>
          <p:nvSpPr>
            <p:cNvPr id="31" name="Line 21">
              <a:extLst>
                <a:ext uri="{FF2B5EF4-FFF2-40B4-BE49-F238E27FC236}">
                  <a16:creationId xmlns:a16="http://schemas.microsoft.com/office/drawing/2014/main" xmlns="" id="{92BEDC3D-C533-43E0-BA0C-D0826B2C4012}"/>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32" name="TextBox 31">
              <a:extLst>
                <a:ext uri="{FF2B5EF4-FFF2-40B4-BE49-F238E27FC236}">
                  <a16:creationId xmlns:a16="http://schemas.microsoft.com/office/drawing/2014/main" xmlns="" id="{99558B0E-FB5F-49B7-8AA3-E0205D109D4D}"/>
                </a:ext>
              </a:extLst>
            </p:cNvPr>
            <p:cNvSpPr txBox="1"/>
            <p:nvPr/>
          </p:nvSpPr>
          <p:spPr>
            <a:xfrm>
              <a:off x="4416492" y="5375149"/>
              <a:ext cx="297106"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24</a:t>
              </a:r>
            </a:p>
          </p:txBody>
        </p:sp>
        <p:sp>
          <p:nvSpPr>
            <p:cNvPr id="33" name="Line 21">
              <a:extLst>
                <a:ext uri="{FF2B5EF4-FFF2-40B4-BE49-F238E27FC236}">
                  <a16:creationId xmlns:a16="http://schemas.microsoft.com/office/drawing/2014/main" xmlns="" id="{73A546E7-49DA-40F2-B047-DA51C59269EB}"/>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34" name="TextBox 33">
              <a:extLst>
                <a:ext uri="{FF2B5EF4-FFF2-40B4-BE49-F238E27FC236}">
                  <a16:creationId xmlns:a16="http://schemas.microsoft.com/office/drawing/2014/main" xmlns="" id="{D3513C48-1469-4249-9082-6A54BBC380D2}"/>
                </a:ext>
              </a:extLst>
            </p:cNvPr>
            <p:cNvSpPr txBox="1"/>
            <p:nvPr/>
          </p:nvSpPr>
          <p:spPr>
            <a:xfrm>
              <a:off x="4040856" y="5375149"/>
              <a:ext cx="297106"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21</a:t>
              </a:r>
            </a:p>
          </p:txBody>
        </p:sp>
        <p:sp>
          <p:nvSpPr>
            <p:cNvPr id="35" name="Line 21">
              <a:extLst>
                <a:ext uri="{FF2B5EF4-FFF2-40B4-BE49-F238E27FC236}">
                  <a16:creationId xmlns:a16="http://schemas.microsoft.com/office/drawing/2014/main" xmlns="" id="{A78F9976-5D66-487D-B17C-69269A584B17}"/>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36" name="TextBox 35">
              <a:extLst>
                <a:ext uri="{FF2B5EF4-FFF2-40B4-BE49-F238E27FC236}">
                  <a16:creationId xmlns:a16="http://schemas.microsoft.com/office/drawing/2014/main" xmlns="" id="{8ED258AE-FF6B-4225-8697-4C84454EA9E0}"/>
                </a:ext>
              </a:extLst>
            </p:cNvPr>
            <p:cNvSpPr txBox="1"/>
            <p:nvPr/>
          </p:nvSpPr>
          <p:spPr>
            <a:xfrm>
              <a:off x="3665220" y="5375149"/>
              <a:ext cx="297106"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18</a:t>
              </a:r>
            </a:p>
          </p:txBody>
        </p:sp>
        <p:sp>
          <p:nvSpPr>
            <p:cNvPr id="37" name="Line 21">
              <a:extLst>
                <a:ext uri="{FF2B5EF4-FFF2-40B4-BE49-F238E27FC236}">
                  <a16:creationId xmlns:a16="http://schemas.microsoft.com/office/drawing/2014/main" xmlns="" id="{C904AF30-7195-4B99-936D-CF8B8BF71F7D}"/>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38" name="TextBox 37">
              <a:extLst>
                <a:ext uri="{FF2B5EF4-FFF2-40B4-BE49-F238E27FC236}">
                  <a16:creationId xmlns:a16="http://schemas.microsoft.com/office/drawing/2014/main" xmlns="" id="{534E6D07-0D2F-43E9-91F7-587F308F4469}"/>
                </a:ext>
              </a:extLst>
            </p:cNvPr>
            <p:cNvSpPr txBox="1"/>
            <p:nvPr/>
          </p:nvSpPr>
          <p:spPr>
            <a:xfrm>
              <a:off x="3289581" y="5375149"/>
              <a:ext cx="297106"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15</a:t>
              </a:r>
            </a:p>
          </p:txBody>
        </p:sp>
        <p:sp>
          <p:nvSpPr>
            <p:cNvPr id="39" name="Line 21">
              <a:extLst>
                <a:ext uri="{FF2B5EF4-FFF2-40B4-BE49-F238E27FC236}">
                  <a16:creationId xmlns:a16="http://schemas.microsoft.com/office/drawing/2014/main" xmlns="" id="{D5427AD7-C116-41BF-B4A5-94AF02B2B781}"/>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0" name="TextBox 39">
              <a:extLst>
                <a:ext uri="{FF2B5EF4-FFF2-40B4-BE49-F238E27FC236}">
                  <a16:creationId xmlns:a16="http://schemas.microsoft.com/office/drawing/2014/main" xmlns="" id="{02E23054-79D4-47BB-BB6D-92C265231AEE}"/>
                </a:ext>
              </a:extLst>
            </p:cNvPr>
            <p:cNvSpPr txBox="1"/>
            <p:nvPr/>
          </p:nvSpPr>
          <p:spPr>
            <a:xfrm>
              <a:off x="2913944" y="5375149"/>
              <a:ext cx="297106"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12</a:t>
              </a:r>
            </a:p>
          </p:txBody>
        </p:sp>
        <p:sp>
          <p:nvSpPr>
            <p:cNvPr id="41" name="Line 21">
              <a:extLst>
                <a:ext uri="{FF2B5EF4-FFF2-40B4-BE49-F238E27FC236}">
                  <a16:creationId xmlns:a16="http://schemas.microsoft.com/office/drawing/2014/main" xmlns="" id="{93D77AF3-55B9-4026-A0E4-1E2A4BCF04CC}"/>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2" name="TextBox 41">
              <a:extLst>
                <a:ext uri="{FF2B5EF4-FFF2-40B4-BE49-F238E27FC236}">
                  <a16:creationId xmlns:a16="http://schemas.microsoft.com/office/drawing/2014/main" xmlns="" id="{EAD77FDD-46F8-4D2E-A2CE-7D717C66AFB4}"/>
                </a:ext>
              </a:extLst>
            </p:cNvPr>
            <p:cNvSpPr txBox="1"/>
            <p:nvPr/>
          </p:nvSpPr>
          <p:spPr>
            <a:xfrm>
              <a:off x="2587323" y="5375149"/>
              <a:ext cx="199076"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9</a:t>
              </a:r>
            </a:p>
          </p:txBody>
        </p:sp>
        <p:sp>
          <p:nvSpPr>
            <p:cNvPr id="43" name="Line 21">
              <a:extLst>
                <a:ext uri="{FF2B5EF4-FFF2-40B4-BE49-F238E27FC236}">
                  <a16:creationId xmlns:a16="http://schemas.microsoft.com/office/drawing/2014/main" xmlns="" id="{B5AEA837-BB6B-488D-81EA-77E3CA35F51A}"/>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4" name="TextBox 43">
              <a:extLst>
                <a:ext uri="{FF2B5EF4-FFF2-40B4-BE49-F238E27FC236}">
                  <a16:creationId xmlns:a16="http://schemas.microsoft.com/office/drawing/2014/main" xmlns="" id="{57C7D70F-B22F-49D8-B822-A5C4F58CF6EE}"/>
                </a:ext>
              </a:extLst>
            </p:cNvPr>
            <p:cNvSpPr txBox="1"/>
            <p:nvPr/>
          </p:nvSpPr>
          <p:spPr>
            <a:xfrm>
              <a:off x="2211687" y="5375149"/>
              <a:ext cx="199076"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6</a:t>
              </a:r>
            </a:p>
          </p:txBody>
        </p:sp>
        <p:sp>
          <p:nvSpPr>
            <p:cNvPr id="45" name="Line 21">
              <a:extLst>
                <a:ext uri="{FF2B5EF4-FFF2-40B4-BE49-F238E27FC236}">
                  <a16:creationId xmlns:a16="http://schemas.microsoft.com/office/drawing/2014/main" xmlns="" id="{A259C100-FC2F-44DE-B5F6-EA60DCE4338A}"/>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6" name="TextBox 45">
              <a:extLst>
                <a:ext uri="{FF2B5EF4-FFF2-40B4-BE49-F238E27FC236}">
                  <a16:creationId xmlns:a16="http://schemas.microsoft.com/office/drawing/2014/main" xmlns="" id="{83F19089-1872-4B55-9530-FE5F321DA118}"/>
                </a:ext>
              </a:extLst>
            </p:cNvPr>
            <p:cNvSpPr txBox="1"/>
            <p:nvPr/>
          </p:nvSpPr>
          <p:spPr>
            <a:xfrm>
              <a:off x="1836050" y="5375149"/>
              <a:ext cx="199076"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a:t>
              </a:r>
            </a:p>
          </p:txBody>
        </p:sp>
        <p:sp>
          <p:nvSpPr>
            <p:cNvPr id="47" name="Line 21">
              <a:extLst>
                <a:ext uri="{FF2B5EF4-FFF2-40B4-BE49-F238E27FC236}">
                  <a16:creationId xmlns:a16="http://schemas.microsoft.com/office/drawing/2014/main" xmlns="" id="{6C869053-77F5-4F3A-8300-8396AC2654B0}"/>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8" name="TextBox 47">
              <a:extLst>
                <a:ext uri="{FF2B5EF4-FFF2-40B4-BE49-F238E27FC236}">
                  <a16:creationId xmlns:a16="http://schemas.microsoft.com/office/drawing/2014/main" xmlns="" id="{FDE5ED81-4A3B-4533-A886-2C97920B70BE}"/>
                </a:ext>
              </a:extLst>
            </p:cNvPr>
            <p:cNvSpPr txBox="1"/>
            <p:nvPr/>
          </p:nvSpPr>
          <p:spPr>
            <a:xfrm>
              <a:off x="1460412" y="5375149"/>
              <a:ext cx="199076"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0</a:t>
              </a:r>
            </a:p>
          </p:txBody>
        </p:sp>
      </p:grpSp>
      <p:grpSp>
        <p:nvGrpSpPr>
          <p:cNvPr id="49" name="Group 48">
            <a:extLst>
              <a:ext uri="{FF2B5EF4-FFF2-40B4-BE49-F238E27FC236}">
                <a16:creationId xmlns:a16="http://schemas.microsoft.com/office/drawing/2014/main" xmlns="" id="{350D4505-7C83-4326-9E13-38D74BA05348}"/>
              </a:ext>
            </a:extLst>
          </p:cNvPr>
          <p:cNvGrpSpPr/>
          <p:nvPr/>
        </p:nvGrpSpPr>
        <p:grpSpPr>
          <a:xfrm>
            <a:off x="1344934" y="3631965"/>
            <a:ext cx="3962313" cy="226591"/>
            <a:chOff x="7362614" y="3793364"/>
            <a:chExt cx="3427339" cy="226591"/>
          </a:xfrm>
        </p:grpSpPr>
        <p:sp>
          <p:nvSpPr>
            <p:cNvPr id="50" name="TextBox 49">
              <a:extLst>
                <a:ext uri="{FF2B5EF4-FFF2-40B4-BE49-F238E27FC236}">
                  <a16:creationId xmlns:a16="http://schemas.microsoft.com/office/drawing/2014/main" xmlns="" id="{3ADECF8D-1754-47BC-AD48-1C3FF1C1170B}"/>
                </a:ext>
              </a:extLst>
            </p:cNvPr>
            <p:cNvSpPr txBox="1"/>
            <p:nvPr/>
          </p:nvSpPr>
          <p:spPr>
            <a:xfrm>
              <a:off x="10727011" y="3793364"/>
              <a:ext cx="62942" cy="226591"/>
            </a:xfrm>
            <a:prstGeom prst="rect">
              <a:avLst/>
            </a:prstGeom>
            <a:noFill/>
          </p:spPr>
          <p:txBody>
            <a:bodyPr wrap="none" lIns="36000" tIns="36000" rIns="36000" bIns="36000" rtlCol="0" anchor="t" anchorCtr="0">
              <a:spAutoFit/>
            </a:bodyPr>
            <a:lstStyle/>
            <a:p>
              <a:pPr algn="ctr"/>
              <a:endParaRPr lang="en-US" sz="1000" dirty="0">
                <a:solidFill>
                  <a:schemeClr val="accent4"/>
                </a:solidFill>
                <a:cs typeface="Arial" panose="020B0604020202020204" pitchFamily="34" charset="0"/>
              </a:endParaRPr>
            </a:p>
          </p:txBody>
        </p:sp>
        <p:sp>
          <p:nvSpPr>
            <p:cNvPr id="51" name="TextBox 50">
              <a:extLst>
                <a:ext uri="{FF2B5EF4-FFF2-40B4-BE49-F238E27FC236}">
                  <a16:creationId xmlns:a16="http://schemas.microsoft.com/office/drawing/2014/main" xmlns="" id="{DBFD9E32-095C-47F6-903B-9A15B4B6281B}"/>
                </a:ext>
              </a:extLst>
            </p:cNvPr>
            <p:cNvSpPr txBox="1"/>
            <p:nvPr/>
          </p:nvSpPr>
          <p:spPr>
            <a:xfrm>
              <a:off x="10462754" y="3793364"/>
              <a:ext cx="123896"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0</a:t>
              </a:r>
            </a:p>
          </p:txBody>
        </p:sp>
        <p:sp>
          <p:nvSpPr>
            <p:cNvPr id="52" name="TextBox 51">
              <a:extLst>
                <a:ext uri="{FF2B5EF4-FFF2-40B4-BE49-F238E27FC236}">
                  <a16:creationId xmlns:a16="http://schemas.microsoft.com/office/drawing/2014/main" xmlns="" id="{879ED2CF-2929-4198-9E3C-32438492AC11}"/>
                </a:ext>
              </a:extLst>
            </p:cNvPr>
            <p:cNvSpPr txBox="1"/>
            <p:nvPr/>
          </p:nvSpPr>
          <p:spPr>
            <a:xfrm>
              <a:off x="10228976" y="3793364"/>
              <a:ext cx="123896"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0</a:t>
              </a:r>
            </a:p>
          </p:txBody>
        </p:sp>
        <p:sp>
          <p:nvSpPr>
            <p:cNvPr id="53" name="TextBox 52">
              <a:extLst>
                <a:ext uri="{FF2B5EF4-FFF2-40B4-BE49-F238E27FC236}">
                  <a16:creationId xmlns:a16="http://schemas.microsoft.com/office/drawing/2014/main" xmlns="" id="{E1240044-2302-4D85-BF5E-E7AFA57595A0}"/>
                </a:ext>
              </a:extLst>
            </p:cNvPr>
            <p:cNvSpPr txBox="1"/>
            <p:nvPr/>
          </p:nvSpPr>
          <p:spPr>
            <a:xfrm>
              <a:off x="9995196" y="3793364"/>
              <a:ext cx="123896"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2</a:t>
              </a:r>
            </a:p>
          </p:txBody>
        </p:sp>
        <p:sp>
          <p:nvSpPr>
            <p:cNvPr id="54" name="TextBox 53">
              <a:extLst>
                <a:ext uri="{FF2B5EF4-FFF2-40B4-BE49-F238E27FC236}">
                  <a16:creationId xmlns:a16="http://schemas.microsoft.com/office/drawing/2014/main" xmlns="" id="{F0041BF2-9341-4DAE-99C1-2183B9FCD408}"/>
                </a:ext>
              </a:extLst>
            </p:cNvPr>
            <p:cNvSpPr txBox="1"/>
            <p:nvPr/>
          </p:nvSpPr>
          <p:spPr>
            <a:xfrm>
              <a:off x="9761416" y="3793364"/>
              <a:ext cx="123896"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4</a:t>
              </a:r>
            </a:p>
          </p:txBody>
        </p:sp>
        <p:sp>
          <p:nvSpPr>
            <p:cNvPr id="55" name="TextBox 54">
              <a:extLst>
                <a:ext uri="{FF2B5EF4-FFF2-40B4-BE49-F238E27FC236}">
                  <a16:creationId xmlns:a16="http://schemas.microsoft.com/office/drawing/2014/main" xmlns="" id="{83518BFE-4780-4851-A71F-F6E8849DA32A}"/>
                </a:ext>
              </a:extLst>
            </p:cNvPr>
            <p:cNvSpPr txBox="1"/>
            <p:nvPr/>
          </p:nvSpPr>
          <p:spPr>
            <a:xfrm>
              <a:off x="9497132" y="3793364"/>
              <a:ext cx="184905"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16</a:t>
              </a:r>
            </a:p>
          </p:txBody>
        </p:sp>
        <p:sp>
          <p:nvSpPr>
            <p:cNvPr id="56" name="TextBox 55">
              <a:extLst>
                <a:ext uri="{FF2B5EF4-FFF2-40B4-BE49-F238E27FC236}">
                  <a16:creationId xmlns:a16="http://schemas.microsoft.com/office/drawing/2014/main" xmlns="" id="{B5590E3E-76C1-4451-9282-9BD096D7DB7A}"/>
                </a:ext>
              </a:extLst>
            </p:cNvPr>
            <p:cNvSpPr txBox="1"/>
            <p:nvPr/>
          </p:nvSpPr>
          <p:spPr>
            <a:xfrm>
              <a:off x="9263354" y="3793364"/>
              <a:ext cx="184905"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22</a:t>
              </a:r>
            </a:p>
          </p:txBody>
        </p:sp>
        <p:sp>
          <p:nvSpPr>
            <p:cNvPr id="57" name="TextBox 56">
              <a:extLst>
                <a:ext uri="{FF2B5EF4-FFF2-40B4-BE49-F238E27FC236}">
                  <a16:creationId xmlns:a16="http://schemas.microsoft.com/office/drawing/2014/main" xmlns="" id="{1682BCD1-4B21-4C73-87CA-1927AF456EC2}"/>
                </a:ext>
              </a:extLst>
            </p:cNvPr>
            <p:cNvSpPr txBox="1"/>
            <p:nvPr/>
          </p:nvSpPr>
          <p:spPr>
            <a:xfrm>
              <a:off x="9029573" y="3793364"/>
              <a:ext cx="184905"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36</a:t>
              </a:r>
            </a:p>
          </p:txBody>
        </p:sp>
        <p:sp>
          <p:nvSpPr>
            <p:cNvPr id="58" name="TextBox 57">
              <a:extLst>
                <a:ext uri="{FF2B5EF4-FFF2-40B4-BE49-F238E27FC236}">
                  <a16:creationId xmlns:a16="http://schemas.microsoft.com/office/drawing/2014/main" xmlns="" id="{208EF6B2-C777-4CBF-A177-795BA5278D60}"/>
                </a:ext>
              </a:extLst>
            </p:cNvPr>
            <p:cNvSpPr txBox="1"/>
            <p:nvPr/>
          </p:nvSpPr>
          <p:spPr>
            <a:xfrm>
              <a:off x="8795794" y="3793364"/>
              <a:ext cx="184905"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53</a:t>
              </a:r>
            </a:p>
          </p:txBody>
        </p:sp>
        <p:sp>
          <p:nvSpPr>
            <p:cNvPr id="59" name="TextBox 58">
              <a:extLst>
                <a:ext uri="{FF2B5EF4-FFF2-40B4-BE49-F238E27FC236}">
                  <a16:creationId xmlns:a16="http://schemas.microsoft.com/office/drawing/2014/main" xmlns="" id="{26311090-B6AF-48C4-A8B7-FD80E05FB17B}"/>
                </a:ext>
              </a:extLst>
            </p:cNvPr>
            <p:cNvSpPr txBox="1"/>
            <p:nvPr/>
          </p:nvSpPr>
          <p:spPr>
            <a:xfrm>
              <a:off x="8562015" y="3793364"/>
              <a:ext cx="184905"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70</a:t>
              </a:r>
            </a:p>
          </p:txBody>
        </p:sp>
        <p:sp>
          <p:nvSpPr>
            <p:cNvPr id="60" name="TextBox 59">
              <a:extLst>
                <a:ext uri="{FF2B5EF4-FFF2-40B4-BE49-F238E27FC236}">
                  <a16:creationId xmlns:a16="http://schemas.microsoft.com/office/drawing/2014/main" xmlns="" id="{9D66F214-8611-4F87-81C9-8F8DADEAEA50}"/>
                </a:ext>
              </a:extLst>
            </p:cNvPr>
            <p:cNvSpPr txBox="1"/>
            <p:nvPr/>
          </p:nvSpPr>
          <p:spPr>
            <a:xfrm>
              <a:off x="8328235" y="3793364"/>
              <a:ext cx="184905"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88</a:t>
              </a:r>
            </a:p>
          </p:txBody>
        </p:sp>
        <p:sp>
          <p:nvSpPr>
            <p:cNvPr id="61" name="TextBox 60">
              <a:extLst>
                <a:ext uri="{FF2B5EF4-FFF2-40B4-BE49-F238E27FC236}">
                  <a16:creationId xmlns:a16="http://schemas.microsoft.com/office/drawing/2014/main" xmlns="" id="{BD02A3B3-6F60-4D87-AC6D-456DD70A0FB8}"/>
                </a:ext>
              </a:extLst>
            </p:cNvPr>
            <p:cNvSpPr txBox="1"/>
            <p:nvPr/>
          </p:nvSpPr>
          <p:spPr>
            <a:xfrm>
              <a:off x="8063953" y="3793364"/>
              <a:ext cx="245916"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105</a:t>
              </a:r>
            </a:p>
          </p:txBody>
        </p:sp>
        <p:sp>
          <p:nvSpPr>
            <p:cNvPr id="62" name="TextBox 61">
              <a:extLst>
                <a:ext uri="{FF2B5EF4-FFF2-40B4-BE49-F238E27FC236}">
                  <a16:creationId xmlns:a16="http://schemas.microsoft.com/office/drawing/2014/main" xmlns="" id="{AED188BE-879D-489A-9098-82940FDAFFE9}"/>
                </a:ext>
              </a:extLst>
            </p:cNvPr>
            <p:cNvSpPr txBox="1"/>
            <p:nvPr/>
          </p:nvSpPr>
          <p:spPr>
            <a:xfrm>
              <a:off x="7830172" y="3793364"/>
              <a:ext cx="245916"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129</a:t>
              </a:r>
            </a:p>
          </p:txBody>
        </p:sp>
        <p:sp>
          <p:nvSpPr>
            <p:cNvPr id="63" name="TextBox 62">
              <a:extLst>
                <a:ext uri="{FF2B5EF4-FFF2-40B4-BE49-F238E27FC236}">
                  <a16:creationId xmlns:a16="http://schemas.microsoft.com/office/drawing/2014/main" xmlns="" id="{F4657CB7-C5FC-45DF-A0F6-6400A1B971D8}"/>
                </a:ext>
              </a:extLst>
            </p:cNvPr>
            <p:cNvSpPr txBox="1"/>
            <p:nvPr/>
          </p:nvSpPr>
          <p:spPr>
            <a:xfrm>
              <a:off x="7596394" y="3793364"/>
              <a:ext cx="245916"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143</a:t>
              </a:r>
            </a:p>
          </p:txBody>
        </p:sp>
        <p:sp>
          <p:nvSpPr>
            <p:cNvPr id="64" name="TextBox 63">
              <a:extLst>
                <a:ext uri="{FF2B5EF4-FFF2-40B4-BE49-F238E27FC236}">
                  <a16:creationId xmlns:a16="http://schemas.microsoft.com/office/drawing/2014/main" xmlns="" id="{31F53145-BFBA-4061-8B6F-A999070DE2D7}"/>
                </a:ext>
              </a:extLst>
            </p:cNvPr>
            <p:cNvSpPr txBox="1"/>
            <p:nvPr/>
          </p:nvSpPr>
          <p:spPr>
            <a:xfrm>
              <a:off x="7362614" y="3793364"/>
              <a:ext cx="245916"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158</a:t>
              </a:r>
            </a:p>
          </p:txBody>
        </p:sp>
      </p:grpSp>
      <p:grpSp>
        <p:nvGrpSpPr>
          <p:cNvPr id="65" name="Group 64">
            <a:extLst>
              <a:ext uri="{FF2B5EF4-FFF2-40B4-BE49-F238E27FC236}">
                <a16:creationId xmlns:a16="http://schemas.microsoft.com/office/drawing/2014/main" xmlns="" id="{96B34392-64A7-4478-B4E7-8E31D68C0E3E}"/>
              </a:ext>
            </a:extLst>
          </p:cNvPr>
          <p:cNvGrpSpPr/>
          <p:nvPr/>
        </p:nvGrpSpPr>
        <p:grpSpPr>
          <a:xfrm>
            <a:off x="1327588" y="3839490"/>
            <a:ext cx="3727278" cy="226591"/>
            <a:chOff x="7362614" y="3793364"/>
            <a:chExt cx="3224037" cy="226591"/>
          </a:xfrm>
        </p:grpSpPr>
        <p:sp>
          <p:nvSpPr>
            <p:cNvPr id="66" name="TextBox 65">
              <a:extLst>
                <a:ext uri="{FF2B5EF4-FFF2-40B4-BE49-F238E27FC236}">
                  <a16:creationId xmlns:a16="http://schemas.microsoft.com/office/drawing/2014/main" xmlns="" id="{5B4D807A-58CF-49FD-81A1-E2CFBDCD1D1D}"/>
                </a:ext>
              </a:extLst>
            </p:cNvPr>
            <p:cNvSpPr txBox="1"/>
            <p:nvPr/>
          </p:nvSpPr>
          <p:spPr>
            <a:xfrm>
              <a:off x="10462755" y="3793364"/>
              <a:ext cx="123896"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0</a:t>
              </a:r>
            </a:p>
          </p:txBody>
        </p:sp>
        <p:sp>
          <p:nvSpPr>
            <p:cNvPr id="67" name="TextBox 66">
              <a:extLst>
                <a:ext uri="{FF2B5EF4-FFF2-40B4-BE49-F238E27FC236}">
                  <a16:creationId xmlns:a16="http://schemas.microsoft.com/office/drawing/2014/main" xmlns="" id="{D12DEC54-8AF1-4940-81DF-47DAC870040A}"/>
                </a:ext>
              </a:extLst>
            </p:cNvPr>
            <p:cNvSpPr txBox="1"/>
            <p:nvPr/>
          </p:nvSpPr>
          <p:spPr>
            <a:xfrm>
              <a:off x="10228975" y="3793364"/>
              <a:ext cx="123896"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a:t>
              </a:r>
            </a:p>
          </p:txBody>
        </p:sp>
        <p:sp>
          <p:nvSpPr>
            <p:cNvPr id="68" name="TextBox 67">
              <a:extLst>
                <a:ext uri="{FF2B5EF4-FFF2-40B4-BE49-F238E27FC236}">
                  <a16:creationId xmlns:a16="http://schemas.microsoft.com/office/drawing/2014/main" xmlns="" id="{030EE835-850E-4691-8264-CBFE73D73E23}"/>
                </a:ext>
              </a:extLst>
            </p:cNvPr>
            <p:cNvSpPr txBox="1"/>
            <p:nvPr/>
          </p:nvSpPr>
          <p:spPr>
            <a:xfrm>
              <a:off x="9995197" y="3793364"/>
              <a:ext cx="123896"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a:t>
              </a:r>
            </a:p>
          </p:txBody>
        </p:sp>
        <p:sp>
          <p:nvSpPr>
            <p:cNvPr id="69" name="TextBox 68">
              <a:extLst>
                <a:ext uri="{FF2B5EF4-FFF2-40B4-BE49-F238E27FC236}">
                  <a16:creationId xmlns:a16="http://schemas.microsoft.com/office/drawing/2014/main" xmlns="" id="{84A6AE4D-16FE-4165-B8F6-4E8809FDDE65}"/>
                </a:ext>
              </a:extLst>
            </p:cNvPr>
            <p:cNvSpPr txBox="1"/>
            <p:nvPr/>
          </p:nvSpPr>
          <p:spPr>
            <a:xfrm>
              <a:off x="9761416" y="3793364"/>
              <a:ext cx="123896"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a:t>
              </a:r>
            </a:p>
          </p:txBody>
        </p:sp>
        <p:sp>
          <p:nvSpPr>
            <p:cNvPr id="70" name="TextBox 69">
              <a:extLst>
                <a:ext uri="{FF2B5EF4-FFF2-40B4-BE49-F238E27FC236}">
                  <a16:creationId xmlns:a16="http://schemas.microsoft.com/office/drawing/2014/main" xmlns="" id="{3B003DA3-3F71-4431-97FC-EEC9AB8C0599}"/>
                </a:ext>
              </a:extLst>
            </p:cNvPr>
            <p:cNvSpPr txBox="1"/>
            <p:nvPr/>
          </p:nvSpPr>
          <p:spPr>
            <a:xfrm>
              <a:off x="9527637" y="3793364"/>
              <a:ext cx="123896"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4</a:t>
              </a:r>
            </a:p>
          </p:txBody>
        </p:sp>
        <p:sp>
          <p:nvSpPr>
            <p:cNvPr id="71" name="TextBox 70">
              <a:extLst>
                <a:ext uri="{FF2B5EF4-FFF2-40B4-BE49-F238E27FC236}">
                  <a16:creationId xmlns:a16="http://schemas.microsoft.com/office/drawing/2014/main" xmlns="" id="{94494CF9-9EE8-4FD7-BAE8-26717F09DF91}"/>
                </a:ext>
              </a:extLst>
            </p:cNvPr>
            <p:cNvSpPr txBox="1"/>
            <p:nvPr/>
          </p:nvSpPr>
          <p:spPr>
            <a:xfrm>
              <a:off x="9293858" y="3793364"/>
              <a:ext cx="123896"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8</a:t>
              </a:r>
            </a:p>
          </p:txBody>
        </p:sp>
        <p:sp>
          <p:nvSpPr>
            <p:cNvPr id="72" name="TextBox 71">
              <a:extLst>
                <a:ext uri="{FF2B5EF4-FFF2-40B4-BE49-F238E27FC236}">
                  <a16:creationId xmlns:a16="http://schemas.microsoft.com/office/drawing/2014/main" xmlns="" id="{D8AE4D6C-03CA-418C-B1C3-EBBA91392961}"/>
                </a:ext>
              </a:extLst>
            </p:cNvPr>
            <p:cNvSpPr txBox="1"/>
            <p:nvPr/>
          </p:nvSpPr>
          <p:spPr>
            <a:xfrm>
              <a:off x="9029574" y="3793364"/>
              <a:ext cx="184905"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12</a:t>
              </a:r>
            </a:p>
          </p:txBody>
        </p:sp>
        <p:sp>
          <p:nvSpPr>
            <p:cNvPr id="73" name="TextBox 72">
              <a:extLst>
                <a:ext uri="{FF2B5EF4-FFF2-40B4-BE49-F238E27FC236}">
                  <a16:creationId xmlns:a16="http://schemas.microsoft.com/office/drawing/2014/main" xmlns="" id="{AA618862-4653-4C14-8D6C-5FBADCD048C7}"/>
                </a:ext>
              </a:extLst>
            </p:cNvPr>
            <p:cNvSpPr txBox="1"/>
            <p:nvPr/>
          </p:nvSpPr>
          <p:spPr>
            <a:xfrm>
              <a:off x="8795795" y="3793364"/>
              <a:ext cx="184905"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21</a:t>
              </a:r>
            </a:p>
          </p:txBody>
        </p:sp>
        <p:sp>
          <p:nvSpPr>
            <p:cNvPr id="74" name="TextBox 73">
              <a:extLst>
                <a:ext uri="{FF2B5EF4-FFF2-40B4-BE49-F238E27FC236}">
                  <a16:creationId xmlns:a16="http://schemas.microsoft.com/office/drawing/2014/main" xmlns="" id="{CD5FDB46-522A-44ED-B847-621621168B54}"/>
                </a:ext>
              </a:extLst>
            </p:cNvPr>
            <p:cNvSpPr txBox="1"/>
            <p:nvPr/>
          </p:nvSpPr>
          <p:spPr>
            <a:xfrm>
              <a:off x="8562015" y="3793364"/>
              <a:ext cx="184905"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36</a:t>
              </a:r>
            </a:p>
          </p:txBody>
        </p:sp>
        <p:sp>
          <p:nvSpPr>
            <p:cNvPr id="75" name="TextBox 74">
              <a:extLst>
                <a:ext uri="{FF2B5EF4-FFF2-40B4-BE49-F238E27FC236}">
                  <a16:creationId xmlns:a16="http://schemas.microsoft.com/office/drawing/2014/main" xmlns="" id="{E85E414C-32A8-4046-B0F6-8DE4457AA353}"/>
                </a:ext>
              </a:extLst>
            </p:cNvPr>
            <p:cNvSpPr txBox="1"/>
            <p:nvPr/>
          </p:nvSpPr>
          <p:spPr>
            <a:xfrm>
              <a:off x="8328237" y="3793364"/>
              <a:ext cx="184905"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52</a:t>
              </a:r>
            </a:p>
          </p:txBody>
        </p:sp>
        <p:sp>
          <p:nvSpPr>
            <p:cNvPr id="76" name="TextBox 75">
              <a:extLst>
                <a:ext uri="{FF2B5EF4-FFF2-40B4-BE49-F238E27FC236}">
                  <a16:creationId xmlns:a16="http://schemas.microsoft.com/office/drawing/2014/main" xmlns="" id="{54EE49E2-0691-463A-A8C7-C57E8DFE63A2}"/>
                </a:ext>
              </a:extLst>
            </p:cNvPr>
            <p:cNvSpPr txBox="1"/>
            <p:nvPr/>
          </p:nvSpPr>
          <p:spPr>
            <a:xfrm>
              <a:off x="8094457" y="3793364"/>
              <a:ext cx="184905"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72</a:t>
              </a:r>
            </a:p>
          </p:txBody>
        </p:sp>
        <p:sp>
          <p:nvSpPr>
            <p:cNvPr id="77" name="TextBox 76">
              <a:extLst>
                <a:ext uri="{FF2B5EF4-FFF2-40B4-BE49-F238E27FC236}">
                  <a16:creationId xmlns:a16="http://schemas.microsoft.com/office/drawing/2014/main" xmlns="" id="{8C913082-B4AF-4847-9B38-01B761EB156D}"/>
                </a:ext>
              </a:extLst>
            </p:cNvPr>
            <p:cNvSpPr txBox="1"/>
            <p:nvPr/>
          </p:nvSpPr>
          <p:spPr>
            <a:xfrm>
              <a:off x="7830173" y="3793364"/>
              <a:ext cx="245916"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105</a:t>
              </a:r>
            </a:p>
          </p:txBody>
        </p:sp>
        <p:sp>
          <p:nvSpPr>
            <p:cNvPr id="78" name="TextBox 77">
              <a:extLst>
                <a:ext uri="{FF2B5EF4-FFF2-40B4-BE49-F238E27FC236}">
                  <a16:creationId xmlns:a16="http://schemas.microsoft.com/office/drawing/2014/main" xmlns="" id="{AFAFD9FC-2F58-4F3C-B3BF-92131EEAC972}"/>
                </a:ext>
              </a:extLst>
            </p:cNvPr>
            <p:cNvSpPr txBox="1"/>
            <p:nvPr/>
          </p:nvSpPr>
          <p:spPr>
            <a:xfrm>
              <a:off x="7596393" y="3793364"/>
              <a:ext cx="245916"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135</a:t>
              </a:r>
            </a:p>
          </p:txBody>
        </p:sp>
        <p:sp>
          <p:nvSpPr>
            <p:cNvPr id="79" name="TextBox 78">
              <a:extLst>
                <a:ext uri="{FF2B5EF4-FFF2-40B4-BE49-F238E27FC236}">
                  <a16:creationId xmlns:a16="http://schemas.microsoft.com/office/drawing/2014/main" xmlns="" id="{8DBAB05A-AEED-4453-BD0A-109C8BBDEB52}"/>
                </a:ext>
              </a:extLst>
            </p:cNvPr>
            <p:cNvSpPr txBox="1"/>
            <p:nvPr/>
          </p:nvSpPr>
          <p:spPr>
            <a:xfrm>
              <a:off x="7362614" y="3793364"/>
              <a:ext cx="245916"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157</a:t>
              </a:r>
            </a:p>
          </p:txBody>
        </p:sp>
      </p:grpSp>
      <p:grpSp>
        <p:nvGrpSpPr>
          <p:cNvPr id="80" name="Group 79">
            <a:extLst>
              <a:ext uri="{FF2B5EF4-FFF2-40B4-BE49-F238E27FC236}">
                <a16:creationId xmlns:a16="http://schemas.microsoft.com/office/drawing/2014/main" xmlns="" id="{815E9082-0ADF-47DE-AD79-5BCAD6266419}"/>
              </a:ext>
            </a:extLst>
          </p:cNvPr>
          <p:cNvGrpSpPr/>
          <p:nvPr/>
        </p:nvGrpSpPr>
        <p:grpSpPr>
          <a:xfrm>
            <a:off x="1048550" y="1833217"/>
            <a:ext cx="437854" cy="1592275"/>
            <a:chOff x="2851426" y="1205557"/>
            <a:chExt cx="437854" cy="3017041"/>
          </a:xfrm>
        </p:grpSpPr>
        <p:sp>
          <p:nvSpPr>
            <p:cNvPr id="81" name="Line 6">
              <a:extLst>
                <a:ext uri="{FF2B5EF4-FFF2-40B4-BE49-F238E27FC236}">
                  <a16:creationId xmlns:a16="http://schemas.microsoft.com/office/drawing/2014/main" xmlns="" id="{ABF29210-87A6-4D2F-9CD6-466D93590AE8}"/>
                </a:ext>
              </a:extLst>
            </p:cNvPr>
            <p:cNvSpPr>
              <a:spLocks noChangeShapeType="1"/>
            </p:cNvSpPr>
            <p:nvPr/>
          </p:nvSpPr>
          <p:spPr bwMode="auto">
            <a:xfrm>
              <a:off x="3203046" y="144159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82" name="Line 7">
              <a:extLst>
                <a:ext uri="{FF2B5EF4-FFF2-40B4-BE49-F238E27FC236}">
                  <a16:creationId xmlns:a16="http://schemas.microsoft.com/office/drawing/2014/main" xmlns="" id="{52A74320-A480-44B3-AE7B-85FD95753EF6}"/>
                </a:ext>
              </a:extLst>
            </p:cNvPr>
            <p:cNvSpPr>
              <a:spLocks noChangeShapeType="1"/>
            </p:cNvSpPr>
            <p:nvPr/>
          </p:nvSpPr>
          <p:spPr bwMode="auto">
            <a:xfrm>
              <a:off x="3203046" y="196380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83" name="Line 8">
              <a:extLst>
                <a:ext uri="{FF2B5EF4-FFF2-40B4-BE49-F238E27FC236}">
                  <a16:creationId xmlns:a16="http://schemas.microsoft.com/office/drawing/2014/main" xmlns="" id="{7F75F172-8326-4040-B8B3-88D2C168DFD7}"/>
                </a:ext>
              </a:extLst>
            </p:cNvPr>
            <p:cNvSpPr>
              <a:spLocks noChangeShapeType="1"/>
            </p:cNvSpPr>
            <p:nvPr/>
          </p:nvSpPr>
          <p:spPr bwMode="auto">
            <a:xfrm>
              <a:off x="3203046" y="246256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84" name="Line 9">
              <a:extLst>
                <a:ext uri="{FF2B5EF4-FFF2-40B4-BE49-F238E27FC236}">
                  <a16:creationId xmlns:a16="http://schemas.microsoft.com/office/drawing/2014/main" xmlns="" id="{4B01C495-BF46-4B7F-B629-F71CD97570FA}"/>
                </a:ext>
              </a:extLst>
            </p:cNvPr>
            <p:cNvSpPr>
              <a:spLocks noChangeShapeType="1"/>
            </p:cNvSpPr>
            <p:nvPr/>
          </p:nvSpPr>
          <p:spPr bwMode="auto">
            <a:xfrm>
              <a:off x="3203046" y="297744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85" name="Line 10">
              <a:extLst>
                <a:ext uri="{FF2B5EF4-FFF2-40B4-BE49-F238E27FC236}">
                  <a16:creationId xmlns:a16="http://schemas.microsoft.com/office/drawing/2014/main" xmlns="" id="{EEF09C07-279E-46B1-9648-D57D1775E2A5}"/>
                </a:ext>
              </a:extLst>
            </p:cNvPr>
            <p:cNvSpPr>
              <a:spLocks noChangeShapeType="1"/>
            </p:cNvSpPr>
            <p:nvPr/>
          </p:nvSpPr>
          <p:spPr bwMode="auto">
            <a:xfrm>
              <a:off x="3203046" y="348157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86" name="Line 11">
              <a:extLst>
                <a:ext uri="{FF2B5EF4-FFF2-40B4-BE49-F238E27FC236}">
                  <a16:creationId xmlns:a16="http://schemas.microsoft.com/office/drawing/2014/main" xmlns="" id="{10A145C4-0AAB-4100-B59F-E29E932DC09F}"/>
                </a:ext>
              </a:extLst>
            </p:cNvPr>
            <p:cNvSpPr>
              <a:spLocks noChangeShapeType="1"/>
            </p:cNvSpPr>
            <p:nvPr/>
          </p:nvSpPr>
          <p:spPr bwMode="auto">
            <a:xfrm>
              <a:off x="3203046" y="399108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87" name="TextBox 86">
              <a:extLst>
                <a:ext uri="{FF2B5EF4-FFF2-40B4-BE49-F238E27FC236}">
                  <a16:creationId xmlns:a16="http://schemas.microsoft.com/office/drawing/2014/main" xmlns="" id="{58763928-2771-43DD-ACA8-024FDB06B474}"/>
                </a:ext>
              </a:extLst>
            </p:cNvPr>
            <p:cNvSpPr txBox="1"/>
            <p:nvPr/>
          </p:nvSpPr>
          <p:spPr>
            <a:xfrm>
              <a:off x="2851426" y="1205557"/>
              <a:ext cx="396262"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100</a:t>
              </a:r>
            </a:p>
          </p:txBody>
        </p:sp>
        <p:sp>
          <p:nvSpPr>
            <p:cNvPr id="88" name="TextBox 87">
              <a:extLst>
                <a:ext uri="{FF2B5EF4-FFF2-40B4-BE49-F238E27FC236}">
                  <a16:creationId xmlns:a16="http://schemas.microsoft.com/office/drawing/2014/main" xmlns="" id="{3FD21E0C-3795-4F84-8F47-2509BF2E7A4A}"/>
                </a:ext>
              </a:extLst>
            </p:cNvPr>
            <p:cNvSpPr txBox="1"/>
            <p:nvPr/>
          </p:nvSpPr>
          <p:spPr>
            <a:xfrm>
              <a:off x="2921958" y="1729696"/>
              <a:ext cx="325730"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80</a:t>
              </a:r>
            </a:p>
          </p:txBody>
        </p:sp>
        <p:sp>
          <p:nvSpPr>
            <p:cNvPr id="89" name="TextBox 88">
              <a:extLst>
                <a:ext uri="{FF2B5EF4-FFF2-40B4-BE49-F238E27FC236}">
                  <a16:creationId xmlns:a16="http://schemas.microsoft.com/office/drawing/2014/main" xmlns="" id="{3C159BA6-108E-4446-9470-F39126D4B7E9}"/>
                </a:ext>
              </a:extLst>
            </p:cNvPr>
            <p:cNvSpPr txBox="1"/>
            <p:nvPr/>
          </p:nvSpPr>
          <p:spPr>
            <a:xfrm>
              <a:off x="2921958" y="2228227"/>
              <a:ext cx="325730"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60</a:t>
              </a:r>
            </a:p>
          </p:txBody>
        </p:sp>
        <p:sp>
          <p:nvSpPr>
            <p:cNvPr id="90" name="TextBox 89">
              <a:extLst>
                <a:ext uri="{FF2B5EF4-FFF2-40B4-BE49-F238E27FC236}">
                  <a16:creationId xmlns:a16="http://schemas.microsoft.com/office/drawing/2014/main" xmlns="" id="{9F30B892-A0FC-40A4-A87D-F0BBB57EC313}"/>
                </a:ext>
              </a:extLst>
            </p:cNvPr>
            <p:cNvSpPr txBox="1"/>
            <p:nvPr/>
          </p:nvSpPr>
          <p:spPr>
            <a:xfrm>
              <a:off x="2921958" y="2742879"/>
              <a:ext cx="325730"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40</a:t>
              </a:r>
            </a:p>
          </p:txBody>
        </p:sp>
        <p:sp>
          <p:nvSpPr>
            <p:cNvPr id="91" name="TextBox 90">
              <a:extLst>
                <a:ext uri="{FF2B5EF4-FFF2-40B4-BE49-F238E27FC236}">
                  <a16:creationId xmlns:a16="http://schemas.microsoft.com/office/drawing/2014/main" xmlns="" id="{341D269B-07C4-4750-8508-74464BE8428B}"/>
                </a:ext>
              </a:extLst>
            </p:cNvPr>
            <p:cNvSpPr txBox="1"/>
            <p:nvPr/>
          </p:nvSpPr>
          <p:spPr>
            <a:xfrm>
              <a:off x="2921958" y="3246784"/>
              <a:ext cx="325730"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20</a:t>
              </a:r>
            </a:p>
          </p:txBody>
        </p:sp>
        <p:sp>
          <p:nvSpPr>
            <p:cNvPr id="92" name="TextBox 91">
              <a:extLst>
                <a:ext uri="{FF2B5EF4-FFF2-40B4-BE49-F238E27FC236}">
                  <a16:creationId xmlns:a16="http://schemas.microsoft.com/office/drawing/2014/main" xmlns="" id="{DCE30377-8944-4762-BAC2-54E45F30F8DC}"/>
                </a:ext>
              </a:extLst>
            </p:cNvPr>
            <p:cNvSpPr txBox="1"/>
            <p:nvPr/>
          </p:nvSpPr>
          <p:spPr>
            <a:xfrm>
              <a:off x="2992498" y="3756059"/>
              <a:ext cx="255198"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0</a:t>
              </a:r>
            </a:p>
          </p:txBody>
        </p:sp>
      </p:grpSp>
      <p:graphicFrame>
        <p:nvGraphicFramePr>
          <p:cNvPr id="93" name="Table 232">
            <a:extLst>
              <a:ext uri="{FF2B5EF4-FFF2-40B4-BE49-F238E27FC236}">
                <a16:creationId xmlns:a16="http://schemas.microsoft.com/office/drawing/2014/main" xmlns="" id="{598E048B-4689-401C-B5F6-E7DF0C713D49}"/>
              </a:ext>
            </a:extLst>
          </p:cNvPr>
          <p:cNvGraphicFramePr>
            <a:graphicFrameLocks noGrp="1"/>
          </p:cNvGraphicFramePr>
          <p:nvPr>
            <p:extLst>
              <p:ext uri="{D42A27DB-BD31-4B8C-83A1-F6EECF244321}">
                <p14:modId xmlns:p14="http://schemas.microsoft.com/office/powerpoint/2010/main" xmlns="" val="1515577693"/>
              </p:ext>
            </p:extLst>
          </p:nvPr>
        </p:nvGraphicFramePr>
        <p:xfrm>
          <a:off x="8939416" y="1863399"/>
          <a:ext cx="3119410" cy="703680"/>
        </p:xfrm>
        <a:graphic>
          <a:graphicData uri="http://schemas.openxmlformats.org/drawingml/2006/table">
            <a:tbl>
              <a:tblPr firstRow="1" bandRow="1">
                <a:tableStyleId>{5C22544A-7EE6-4342-B048-85BDC9FD1C3A}</a:tableStyleId>
              </a:tblPr>
              <a:tblGrid>
                <a:gridCol w="1154756">
                  <a:extLst>
                    <a:ext uri="{9D8B030D-6E8A-4147-A177-3AD203B41FA5}">
                      <a16:colId xmlns:a16="http://schemas.microsoft.com/office/drawing/2014/main" xmlns="" val="1602264802"/>
                    </a:ext>
                  </a:extLst>
                </a:gridCol>
                <a:gridCol w="1015297">
                  <a:extLst>
                    <a:ext uri="{9D8B030D-6E8A-4147-A177-3AD203B41FA5}">
                      <a16:colId xmlns:a16="http://schemas.microsoft.com/office/drawing/2014/main" xmlns="" val="1512155546"/>
                    </a:ext>
                  </a:extLst>
                </a:gridCol>
                <a:gridCol w="949357">
                  <a:extLst>
                    <a:ext uri="{9D8B030D-6E8A-4147-A177-3AD203B41FA5}">
                      <a16:colId xmlns:a16="http://schemas.microsoft.com/office/drawing/2014/main" xmlns="" val="3507645217"/>
                    </a:ext>
                  </a:extLst>
                </a:gridCol>
              </a:tblGrid>
              <a:tr h="0">
                <a:tc>
                  <a:txBody>
                    <a:bodyPr/>
                    <a:lstStyle/>
                    <a:p>
                      <a:endParaRPr lang="en-GB" sz="80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a:solidFill>
                            <a:srgbClr val="4D4D4D"/>
                          </a:solidFill>
                        </a:rPr>
                        <a:t>ニボルマブ + 化学療法 (n=321)</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a:solidFill>
                            <a:srgbClr val="4D4D4D"/>
                          </a:solidFill>
                        </a:rPr>
                        <a:t>化学療法</a:t>
                      </a:r>
                      <a:br>
                        <a:rPr lang="ja-JP" sz="800">
                          <a:solidFill>
                            <a:srgbClr val="4D4D4D"/>
                          </a:solidFill>
                        </a:rPr>
                      </a:br>
                      <a:r>
                        <a:rPr lang="ja-JP" sz="800">
                          <a:solidFill>
                            <a:srgbClr val="4D4D4D"/>
                          </a:solidFill>
                        </a:rPr>
                        <a:t>（n = 324）</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9708916"/>
                  </a:ext>
                </a:extLst>
              </a:tr>
              <a:tr h="0">
                <a:tc>
                  <a:txBody>
                    <a:bodyPr/>
                    <a:lstStyle/>
                    <a:p>
                      <a:r>
                        <a:rPr lang="ja-JP" sz="800">
                          <a:solidFill>
                            <a:srgbClr val="4D4D4D"/>
                          </a:solidFill>
                        </a:rPr>
                        <a:t>mOS、mo（95％CI）</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a:solidFill>
                            <a:srgbClr val="4D4D4D"/>
                          </a:solidFill>
                        </a:rPr>
                        <a:t>13.2（11.1、15.7）</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800" dirty="0">
                          <a:solidFill>
                            <a:srgbClr val="4D4D4D"/>
                          </a:solidFill>
                        </a:rPr>
                        <a:t>10.7（9.4、11.9）</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923377186"/>
                  </a:ext>
                </a:extLst>
              </a:tr>
              <a:tr h="0">
                <a:tc>
                  <a:txBody>
                    <a:bodyPr/>
                    <a:lstStyle/>
                    <a:p>
                      <a:r>
                        <a:rPr lang="ja-JP" sz="800">
                          <a:solidFill>
                            <a:srgbClr val="4D4D4D"/>
                          </a:solidFill>
                        </a:rPr>
                        <a:t>HR（99.1％CI）; p値</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800" dirty="0">
                          <a:solidFill>
                            <a:srgbClr val="4D4D4D"/>
                          </a:solidFill>
                        </a:rPr>
                        <a:t>0.74（0.58、0.96）; 0.0021</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63558507"/>
                  </a:ext>
                </a:extLst>
              </a:tr>
            </a:tbl>
          </a:graphicData>
        </a:graphic>
      </p:graphicFrame>
      <p:sp>
        <p:nvSpPr>
          <p:cNvPr id="94" name="Freeform 21">
            <a:extLst>
              <a:ext uri="{FF2B5EF4-FFF2-40B4-BE49-F238E27FC236}">
                <a16:creationId xmlns:a16="http://schemas.microsoft.com/office/drawing/2014/main" xmlns="" id="{5777B855-8133-4EE8-8A57-34C91E32E5C4}"/>
              </a:ext>
            </a:extLst>
          </p:cNvPr>
          <p:cNvSpPr>
            <a:spLocks/>
          </p:cNvSpPr>
          <p:nvPr/>
        </p:nvSpPr>
        <p:spPr bwMode="auto">
          <a:xfrm>
            <a:off x="1490096" y="4292600"/>
            <a:ext cx="3517401" cy="135255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363636"/>
              </a:solidFill>
            </a:endParaRPr>
          </a:p>
        </p:txBody>
      </p:sp>
      <p:sp>
        <p:nvSpPr>
          <p:cNvPr id="95" name="TextBox 94">
            <a:extLst>
              <a:ext uri="{FF2B5EF4-FFF2-40B4-BE49-F238E27FC236}">
                <a16:creationId xmlns:a16="http://schemas.microsoft.com/office/drawing/2014/main" xmlns="" id="{0A050DB3-6212-4E97-A57D-2FA124981694}"/>
              </a:ext>
            </a:extLst>
          </p:cNvPr>
          <p:cNvSpPr txBox="1"/>
          <p:nvPr/>
        </p:nvSpPr>
        <p:spPr>
          <a:xfrm>
            <a:off x="2780658" y="5835836"/>
            <a:ext cx="958917" cy="246221"/>
          </a:xfrm>
          <a:prstGeom prst="rect">
            <a:avLst/>
          </a:prstGeom>
          <a:noFill/>
        </p:spPr>
        <p:txBody>
          <a:bodyPr wrap="none" rtlCol="0">
            <a:spAutoFit/>
          </a:bodyPr>
          <a:lstStyle/>
          <a:p>
            <a:pPr algn="ctr" fontAlgn="base">
              <a:spcBef>
                <a:spcPct val="0"/>
              </a:spcBef>
              <a:spcAft>
                <a:spcPct val="0"/>
              </a:spcAft>
            </a:pPr>
            <a:r>
              <a:rPr lang="ja-JP" sz="1000">
                <a:solidFill>
                  <a:srgbClr val="4D4D4D"/>
                </a:solidFill>
                <a:cs typeface="Arial" panose="020B0604020202020204" pitchFamily="34" charset="0"/>
              </a:rPr>
              <a:t>経過期間、月</a:t>
            </a:r>
          </a:p>
        </p:txBody>
      </p:sp>
      <p:sp>
        <p:nvSpPr>
          <p:cNvPr id="96" name="TextBox 95">
            <a:extLst>
              <a:ext uri="{FF2B5EF4-FFF2-40B4-BE49-F238E27FC236}">
                <a16:creationId xmlns:a16="http://schemas.microsoft.com/office/drawing/2014/main" xmlns="" id="{E1C8C634-0585-45ED-B9A8-4FD51B711A7C}"/>
              </a:ext>
            </a:extLst>
          </p:cNvPr>
          <p:cNvSpPr txBox="1"/>
          <p:nvPr/>
        </p:nvSpPr>
        <p:spPr>
          <a:xfrm>
            <a:off x="5539646" y="5992906"/>
            <a:ext cx="72767" cy="226591"/>
          </a:xfrm>
          <a:prstGeom prst="rect">
            <a:avLst/>
          </a:prstGeom>
          <a:noFill/>
        </p:spPr>
        <p:txBody>
          <a:bodyPr wrap="none" lIns="36000" tIns="36000" rIns="36000" bIns="36000" rtlCol="0" anchor="t" anchorCtr="0">
            <a:spAutoFit/>
          </a:bodyPr>
          <a:lstStyle/>
          <a:p>
            <a:pPr algn="ctr"/>
            <a:endParaRPr lang="en-US" sz="1000" dirty="0">
              <a:solidFill>
                <a:srgbClr val="043882"/>
              </a:solidFill>
              <a:cs typeface="Arial" panose="020B0604020202020204" pitchFamily="34" charset="0"/>
            </a:endParaRPr>
          </a:p>
        </p:txBody>
      </p:sp>
      <p:grpSp>
        <p:nvGrpSpPr>
          <p:cNvPr id="97" name="Group 96">
            <a:extLst>
              <a:ext uri="{FF2B5EF4-FFF2-40B4-BE49-F238E27FC236}">
                <a16:creationId xmlns:a16="http://schemas.microsoft.com/office/drawing/2014/main" xmlns="" id="{8A4CAAF1-D365-41B0-8A29-966AF91A0734}"/>
              </a:ext>
            </a:extLst>
          </p:cNvPr>
          <p:cNvGrpSpPr/>
          <p:nvPr/>
        </p:nvGrpSpPr>
        <p:grpSpPr>
          <a:xfrm>
            <a:off x="1048550" y="4170017"/>
            <a:ext cx="437854" cy="1592275"/>
            <a:chOff x="2851426" y="1205557"/>
            <a:chExt cx="437854" cy="3017041"/>
          </a:xfrm>
        </p:grpSpPr>
        <p:sp>
          <p:nvSpPr>
            <p:cNvPr id="98" name="Line 6">
              <a:extLst>
                <a:ext uri="{FF2B5EF4-FFF2-40B4-BE49-F238E27FC236}">
                  <a16:creationId xmlns:a16="http://schemas.microsoft.com/office/drawing/2014/main" xmlns="" id="{5D7AEC44-2CBB-47CF-95C8-843CA8D97DAB}"/>
                </a:ext>
              </a:extLst>
            </p:cNvPr>
            <p:cNvSpPr>
              <a:spLocks noChangeShapeType="1"/>
            </p:cNvSpPr>
            <p:nvPr/>
          </p:nvSpPr>
          <p:spPr bwMode="auto">
            <a:xfrm>
              <a:off x="3203046" y="144159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99" name="Line 7">
              <a:extLst>
                <a:ext uri="{FF2B5EF4-FFF2-40B4-BE49-F238E27FC236}">
                  <a16:creationId xmlns:a16="http://schemas.microsoft.com/office/drawing/2014/main" xmlns="" id="{E7545D32-082D-45BD-B707-D03425A92D78}"/>
                </a:ext>
              </a:extLst>
            </p:cNvPr>
            <p:cNvSpPr>
              <a:spLocks noChangeShapeType="1"/>
            </p:cNvSpPr>
            <p:nvPr/>
          </p:nvSpPr>
          <p:spPr bwMode="auto">
            <a:xfrm>
              <a:off x="3203046" y="196380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00" name="Line 8">
              <a:extLst>
                <a:ext uri="{FF2B5EF4-FFF2-40B4-BE49-F238E27FC236}">
                  <a16:creationId xmlns:a16="http://schemas.microsoft.com/office/drawing/2014/main" xmlns="" id="{47985D5E-C156-45D5-A79E-F8F6FFD98A6E}"/>
                </a:ext>
              </a:extLst>
            </p:cNvPr>
            <p:cNvSpPr>
              <a:spLocks noChangeShapeType="1"/>
            </p:cNvSpPr>
            <p:nvPr/>
          </p:nvSpPr>
          <p:spPr bwMode="auto">
            <a:xfrm>
              <a:off x="3203046" y="246256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01" name="Line 9">
              <a:extLst>
                <a:ext uri="{FF2B5EF4-FFF2-40B4-BE49-F238E27FC236}">
                  <a16:creationId xmlns:a16="http://schemas.microsoft.com/office/drawing/2014/main" xmlns="" id="{3D143958-F5D9-4B02-9E13-1568A97C80AC}"/>
                </a:ext>
              </a:extLst>
            </p:cNvPr>
            <p:cNvSpPr>
              <a:spLocks noChangeShapeType="1"/>
            </p:cNvSpPr>
            <p:nvPr/>
          </p:nvSpPr>
          <p:spPr bwMode="auto">
            <a:xfrm>
              <a:off x="3203046" y="297744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02" name="Line 10">
              <a:extLst>
                <a:ext uri="{FF2B5EF4-FFF2-40B4-BE49-F238E27FC236}">
                  <a16:creationId xmlns:a16="http://schemas.microsoft.com/office/drawing/2014/main" xmlns="" id="{9A1F8275-E707-4605-9EA2-9B86C18C5210}"/>
                </a:ext>
              </a:extLst>
            </p:cNvPr>
            <p:cNvSpPr>
              <a:spLocks noChangeShapeType="1"/>
            </p:cNvSpPr>
            <p:nvPr/>
          </p:nvSpPr>
          <p:spPr bwMode="auto">
            <a:xfrm>
              <a:off x="3203046" y="348157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03" name="Line 11">
              <a:extLst>
                <a:ext uri="{FF2B5EF4-FFF2-40B4-BE49-F238E27FC236}">
                  <a16:creationId xmlns:a16="http://schemas.microsoft.com/office/drawing/2014/main" xmlns="" id="{C3141048-B4A0-464A-9ECF-0534FF582A4B}"/>
                </a:ext>
              </a:extLst>
            </p:cNvPr>
            <p:cNvSpPr>
              <a:spLocks noChangeShapeType="1"/>
            </p:cNvSpPr>
            <p:nvPr/>
          </p:nvSpPr>
          <p:spPr bwMode="auto">
            <a:xfrm>
              <a:off x="3203046" y="399108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04" name="TextBox 103">
              <a:extLst>
                <a:ext uri="{FF2B5EF4-FFF2-40B4-BE49-F238E27FC236}">
                  <a16:creationId xmlns:a16="http://schemas.microsoft.com/office/drawing/2014/main" xmlns="" id="{2BE72AD2-0230-4104-AA54-975C924C4AFE}"/>
                </a:ext>
              </a:extLst>
            </p:cNvPr>
            <p:cNvSpPr txBox="1"/>
            <p:nvPr/>
          </p:nvSpPr>
          <p:spPr>
            <a:xfrm>
              <a:off x="2851426" y="1205557"/>
              <a:ext cx="396262"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100</a:t>
              </a:r>
            </a:p>
          </p:txBody>
        </p:sp>
        <p:sp>
          <p:nvSpPr>
            <p:cNvPr id="105" name="TextBox 104">
              <a:extLst>
                <a:ext uri="{FF2B5EF4-FFF2-40B4-BE49-F238E27FC236}">
                  <a16:creationId xmlns:a16="http://schemas.microsoft.com/office/drawing/2014/main" xmlns="" id="{BEF3661A-5159-4267-81D3-349F00E2E20C}"/>
                </a:ext>
              </a:extLst>
            </p:cNvPr>
            <p:cNvSpPr txBox="1"/>
            <p:nvPr/>
          </p:nvSpPr>
          <p:spPr>
            <a:xfrm>
              <a:off x="2921958" y="1729696"/>
              <a:ext cx="325730"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80</a:t>
              </a:r>
            </a:p>
          </p:txBody>
        </p:sp>
        <p:sp>
          <p:nvSpPr>
            <p:cNvPr id="106" name="TextBox 105">
              <a:extLst>
                <a:ext uri="{FF2B5EF4-FFF2-40B4-BE49-F238E27FC236}">
                  <a16:creationId xmlns:a16="http://schemas.microsoft.com/office/drawing/2014/main" xmlns="" id="{7DFC235A-A760-47FC-B168-23C3E0BA8616}"/>
                </a:ext>
              </a:extLst>
            </p:cNvPr>
            <p:cNvSpPr txBox="1"/>
            <p:nvPr/>
          </p:nvSpPr>
          <p:spPr>
            <a:xfrm>
              <a:off x="2921958" y="2228227"/>
              <a:ext cx="325730"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60</a:t>
              </a:r>
            </a:p>
          </p:txBody>
        </p:sp>
        <p:sp>
          <p:nvSpPr>
            <p:cNvPr id="107" name="TextBox 106">
              <a:extLst>
                <a:ext uri="{FF2B5EF4-FFF2-40B4-BE49-F238E27FC236}">
                  <a16:creationId xmlns:a16="http://schemas.microsoft.com/office/drawing/2014/main" xmlns="" id="{7D018D7D-2CBA-479B-B4B7-8854F2AE4299}"/>
                </a:ext>
              </a:extLst>
            </p:cNvPr>
            <p:cNvSpPr txBox="1"/>
            <p:nvPr/>
          </p:nvSpPr>
          <p:spPr>
            <a:xfrm>
              <a:off x="2921958" y="2742879"/>
              <a:ext cx="325730"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40</a:t>
              </a:r>
            </a:p>
          </p:txBody>
        </p:sp>
        <p:sp>
          <p:nvSpPr>
            <p:cNvPr id="108" name="TextBox 107">
              <a:extLst>
                <a:ext uri="{FF2B5EF4-FFF2-40B4-BE49-F238E27FC236}">
                  <a16:creationId xmlns:a16="http://schemas.microsoft.com/office/drawing/2014/main" xmlns="" id="{D997C32F-F105-48CB-AA62-71C672C6B73B}"/>
                </a:ext>
              </a:extLst>
            </p:cNvPr>
            <p:cNvSpPr txBox="1"/>
            <p:nvPr/>
          </p:nvSpPr>
          <p:spPr>
            <a:xfrm>
              <a:off x="2921958" y="3246784"/>
              <a:ext cx="325730"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20</a:t>
              </a:r>
            </a:p>
          </p:txBody>
        </p:sp>
        <p:sp>
          <p:nvSpPr>
            <p:cNvPr id="109" name="TextBox 108">
              <a:extLst>
                <a:ext uri="{FF2B5EF4-FFF2-40B4-BE49-F238E27FC236}">
                  <a16:creationId xmlns:a16="http://schemas.microsoft.com/office/drawing/2014/main" xmlns="" id="{A4E0DAC1-E379-4E79-A3CA-334CC98CBDCB}"/>
                </a:ext>
              </a:extLst>
            </p:cNvPr>
            <p:cNvSpPr txBox="1"/>
            <p:nvPr/>
          </p:nvSpPr>
          <p:spPr>
            <a:xfrm>
              <a:off x="2992498" y="3756059"/>
              <a:ext cx="255198"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0</a:t>
              </a:r>
            </a:p>
          </p:txBody>
        </p:sp>
      </p:grpSp>
      <p:sp>
        <p:nvSpPr>
          <p:cNvPr id="110" name="Freeform 21">
            <a:extLst>
              <a:ext uri="{FF2B5EF4-FFF2-40B4-BE49-F238E27FC236}">
                <a16:creationId xmlns:a16="http://schemas.microsoft.com/office/drawing/2014/main" xmlns="" id="{EA69D8B2-DC4B-40D9-9981-66F15B129001}"/>
              </a:ext>
            </a:extLst>
          </p:cNvPr>
          <p:cNvSpPr>
            <a:spLocks/>
          </p:cNvSpPr>
          <p:nvPr/>
        </p:nvSpPr>
        <p:spPr bwMode="auto">
          <a:xfrm>
            <a:off x="7609681" y="4292600"/>
            <a:ext cx="3517401" cy="135255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363636"/>
              </a:solidFill>
            </a:endParaRPr>
          </a:p>
        </p:txBody>
      </p:sp>
      <p:grpSp>
        <p:nvGrpSpPr>
          <p:cNvPr id="111" name="Group 110">
            <a:extLst>
              <a:ext uri="{FF2B5EF4-FFF2-40B4-BE49-F238E27FC236}">
                <a16:creationId xmlns:a16="http://schemas.microsoft.com/office/drawing/2014/main" xmlns="" id="{1DC3770A-ED01-47C1-90F9-0357C0CFE556}"/>
              </a:ext>
            </a:extLst>
          </p:cNvPr>
          <p:cNvGrpSpPr/>
          <p:nvPr/>
        </p:nvGrpSpPr>
        <p:grpSpPr>
          <a:xfrm>
            <a:off x="7450230" y="5646049"/>
            <a:ext cx="3993156" cy="774737"/>
            <a:chOff x="7908298" y="5646049"/>
            <a:chExt cx="3723380" cy="774737"/>
          </a:xfrm>
        </p:grpSpPr>
        <p:grpSp>
          <p:nvGrpSpPr>
            <p:cNvPr id="112" name="Group 111">
              <a:extLst>
                <a:ext uri="{FF2B5EF4-FFF2-40B4-BE49-F238E27FC236}">
                  <a16:creationId xmlns:a16="http://schemas.microsoft.com/office/drawing/2014/main" xmlns="" id="{FE67C291-C9B5-4A3A-9B7B-92158E02DC16}"/>
                </a:ext>
              </a:extLst>
            </p:cNvPr>
            <p:cNvGrpSpPr/>
            <p:nvPr/>
          </p:nvGrpSpPr>
          <p:grpSpPr>
            <a:xfrm>
              <a:off x="7925646" y="5646049"/>
              <a:ext cx="3706032" cy="573448"/>
              <a:chOff x="7185212" y="3400689"/>
              <a:chExt cx="3426839" cy="573448"/>
            </a:xfrm>
          </p:grpSpPr>
          <p:sp>
            <p:nvSpPr>
              <p:cNvPr id="128" name="TextBox 127">
                <a:extLst>
                  <a:ext uri="{FF2B5EF4-FFF2-40B4-BE49-F238E27FC236}">
                    <a16:creationId xmlns:a16="http://schemas.microsoft.com/office/drawing/2014/main" xmlns="" id="{6949B58C-0DBE-415D-A0ED-D20C8E41549C}"/>
                  </a:ext>
                </a:extLst>
              </p:cNvPr>
              <p:cNvSpPr txBox="1"/>
              <p:nvPr/>
            </p:nvSpPr>
            <p:spPr>
              <a:xfrm>
                <a:off x="8406040" y="3590476"/>
                <a:ext cx="826774" cy="246221"/>
              </a:xfrm>
              <a:prstGeom prst="rect">
                <a:avLst/>
              </a:prstGeom>
              <a:noFill/>
            </p:spPr>
            <p:txBody>
              <a:bodyPr wrap="none" rtlCol="0">
                <a:spAutoFit/>
              </a:bodyPr>
              <a:lstStyle/>
              <a:p>
                <a:pPr algn="ctr" fontAlgn="base">
                  <a:spcBef>
                    <a:spcPct val="0"/>
                  </a:spcBef>
                  <a:spcAft>
                    <a:spcPct val="0"/>
                  </a:spcAft>
                </a:pPr>
                <a:r>
                  <a:rPr lang="ja-JP" sz="1000">
                    <a:solidFill>
                      <a:srgbClr val="4D4D4D"/>
                    </a:solidFill>
                    <a:cs typeface="Arial" panose="020B0604020202020204" pitchFamily="34" charset="0"/>
                  </a:rPr>
                  <a:t>経過期間、月</a:t>
                </a:r>
              </a:p>
            </p:txBody>
          </p:sp>
          <p:grpSp>
            <p:nvGrpSpPr>
              <p:cNvPr id="129" name="Group 128">
                <a:extLst>
                  <a:ext uri="{FF2B5EF4-FFF2-40B4-BE49-F238E27FC236}">
                    <a16:creationId xmlns:a16="http://schemas.microsoft.com/office/drawing/2014/main" xmlns="" id="{B28496EA-A00F-4C13-BF21-63BC61CF7E41}"/>
                  </a:ext>
                </a:extLst>
              </p:cNvPr>
              <p:cNvGrpSpPr/>
              <p:nvPr/>
            </p:nvGrpSpPr>
            <p:grpSpPr>
              <a:xfrm>
                <a:off x="7246025" y="3400689"/>
                <a:ext cx="3193032" cy="298591"/>
                <a:chOff x="1460734" y="5303149"/>
                <a:chExt cx="5130570" cy="298591"/>
              </a:xfrm>
            </p:grpSpPr>
            <p:sp>
              <p:nvSpPr>
                <p:cNvPr id="146" name="Line 21">
                  <a:extLst>
                    <a:ext uri="{FF2B5EF4-FFF2-40B4-BE49-F238E27FC236}">
                      <a16:creationId xmlns:a16="http://schemas.microsoft.com/office/drawing/2014/main" xmlns="" id="{6D017952-7C56-4E6A-A0E0-17651155BB4D}"/>
                    </a:ext>
                  </a:extLst>
                </p:cNvPr>
                <p:cNvSpPr>
                  <a:spLocks noChangeShapeType="1"/>
                </p:cNvSpPr>
                <p:nvPr/>
              </p:nvSpPr>
              <p:spPr bwMode="auto">
                <a:xfrm>
                  <a:off x="644634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47" name="TextBox 146">
                  <a:extLst>
                    <a:ext uri="{FF2B5EF4-FFF2-40B4-BE49-F238E27FC236}">
                      <a16:creationId xmlns:a16="http://schemas.microsoft.com/office/drawing/2014/main" xmlns="" id="{22D7CC19-A21B-4420-965C-5A6046338EB8}"/>
                    </a:ext>
                  </a:extLst>
                </p:cNvPr>
                <p:cNvSpPr txBox="1"/>
                <p:nvPr/>
              </p:nvSpPr>
              <p:spPr>
                <a:xfrm>
                  <a:off x="6295156" y="5375149"/>
                  <a:ext cx="296148"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39</a:t>
                  </a:r>
                </a:p>
              </p:txBody>
            </p:sp>
            <p:sp>
              <p:nvSpPr>
                <p:cNvPr id="148" name="Line 21">
                  <a:extLst>
                    <a:ext uri="{FF2B5EF4-FFF2-40B4-BE49-F238E27FC236}">
                      <a16:creationId xmlns:a16="http://schemas.microsoft.com/office/drawing/2014/main" xmlns="" id="{94AF8EB3-1D71-4E99-94B7-9711640ACF5B}"/>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49" name="TextBox 148">
                  <a:extLst>
                    <a:ext uri="{FF2B5EF4-FFF2-40B4-BE49-F238E27FC236}">
                      <a16:creationId xmlns:a16="http://schemas.microsoft.com/office/drawing/2014/main" xmlns="" id="{F3BFD96E-02D8-4C96-BDDE-702118E24D95}"/>
                    </a:ext>
                  </a:extLst>
                </p:cNvPr>
                <p:cNvSpPr txBox="1"/>
                <p:nvPr/>
              </p:nvSpPr>
              <p:spPr>
                <a:xfrm>
                  <a:off x="5919519" y="5375149"/>
                  <a:ext cx="296148"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36</a:t>
                  </a:r>
                </a:p>
              </p:txBody>
            </p:sp>
            <p:sp>
              <p:nvSpPr>
                <p:cNvPr id="150" name="Line 21">
                  <a:extLst>
                    <a:ext uri="{FF2B5EF4-FFF2-40B4-BE49-F238E27FC236}">
                      <a16:creationId xmlns:a16="http://schemas.microsoft.com/office/drawing/2014/main" xmlns="" id="{C68082F1-CF1B-4FC0-AA6C-B972EFA57EFA}"/>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51" name="TextBox 150">
                  <a:extLst>
                    <a:ext uri="{FF2B5EF4-FFF2-40B4-BE49-F238E27FC236}">
                      <a16:creationId xmlns:a16="http://schemas.microsoft.com/office/drawing/2014/main" xmlns="" id="{08C6FBF5-19AC-4700-8F74-26FCCE8B1835}"/>
                    </a:ext>
                  </a:extLst>
                </p:cNvPr>
                <p:cNvSpPr txBox="1"/>
                <p:nvPr/>
              </p:nvSpPr>
              <p:spPr>
                <a:xfrm>
                  <a:off x="5543884" y="5375149"/>
                  <a:ext cx="296148"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33</a:t>
                  </a:r>
                </a:p>
              </p:txBody>
            </p:sp>
            <p:sp>
              <p:nvSpPr>
                <p:cNvPr id="152" name="Line 21">
                  <a:extLst>
                    <a:ext uri="{FF2B5EF4-FFF2-40B4-BE49-F238E27FC236}">
                      <a16:creationId xmlns:a16="http://schemas.microsoft.com/office/drawing/2014/main" xmlns="" id="{E98D71B5-DA90-4BF9-8313-955E6CD79B5B}"/>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53" name="TextBox 152">
                  <a:extLst>
                    <a:ext uri="{FF2B5EF4-FFF2-40B4-BE49-F238E27FC236}">
                      <a16:creationId xmlns:a16="http://schemas.microsoft.com/office/drawing/2014/main" xmlns="" id="{C7A63A2A-5CD3-4A2A-AFFC-AD1057B80D36}"/>
                    </a:ext>
                  </a:extLst>
                </p:cNvPr>
                <p:cNvSpPr txBox="1"/>
                <p:nvPr/>
              </p:nvSpPr>
              <p:spPr>
                <a:xfrm>
                  <a:off x="5168247" y="5375149"/>
                  <a:ext cx="296148"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30</a:t>
                  </a:r>
                </a:p>
              </p:txBody>
            </p:sp>
            <p:sp>
              <p:nvSpPr>
                <p:cNvPr id="154" name="Line 21">
                  <a:extLst>
                    <a:ext uri="{FF2B5EF4-FFF2-40B4-BE49-F238E27FC236}">
                      <a16:creationId xmlns:a16="http://schemas.microsoft.com/office/drawing/2014/main" xmlns="" id="{F078192A-592F-4052-A515-6BCDBA42971E}"/>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55" name="TextBox 154">
                  <a:extLst>
                    <a:ext uri="{FF2B5EF4-FFF2-40B4-BE49-F238E27FC236}">
                      <a16:creationId xmlns:a16="http://schemas.microsoft.com/office/drawing/2014/main" xmlns="" id="{ED3931C4-DEA3-4266-98AF-D8261012DFCF}"/>
                    </a:ext>
                  </a:extLst>
                </p:cNvPr>
                <p:cNvSpPr txBox="1"/>
                <p:nvPr/>
              </p:nvSpPr>
              <p:spPr>
                <a:xfrm>
                  <a:off x="4792609" y="5375149"/>
                  <a:ext cx="296148"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27</a:t>
                  </a:r>
                </a:p>
              </p:txBody>
            </p:sp>
            <p:sp>
              <p:nvSpPr>
                <p:cNvPr id="156" name="Line 21">
                  <a:extLst>
                    <a:ext uri="{FF2B5EF4-FFF2-40B4-BE49-F238E27FC236}">
                      <a16:creationId xmlns:a16="http://schemas.microsoft.com/office/drawing/2014/main" xmlns="" id="{FF166A52-36E6-4966-B8DC-21449488F8B7}"/>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57" name="TextBox 156">
                  <a:extLst>
                    <a:ext uri="{FF2B5EF4-FFF2-40B4-BE49-F238E27FC236}">
                      <a16:creationId xmlns:a16="http://schemas.microsoft.com/office/drawing/2014/main" xmlns="" id="{3E1EEAD7-0F6F-449B-8DCD-DE1EF76D3DD6}"/>
                    </a:ext>
                  </a:extLst>
                </p:cNvPr>
                <p:cNvSpPr txBox="1"/>
                <p:nvPr/>
              </p:nvSpPr>
              <p:spPr>
                <a:xfrm>
                  <a:off x="4416972" y="5375149"/>
                  <a:ext cx="296148"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24</a:t>
                  </a:r>
                </a:p>
              </p:txBody>
            </p:sp>
            <p:sp>
              <p:nvSpPr>
                <p:cNvPr id="158" name="Line 21">
                  <a:extLst>
                    <a:ext uri="{FF2B5EF4-FFF2-40B4-BE49-F238E27FC236}">
                      <a16:creationId xmlns:a16="http://schemas.microsoft.com/office/drawing/2014/main" xmlns="" id="{E2CA7B5F-AB9F-4025-9A71-41E4EF45D314}"/>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59" name="TextBox 158">
                  <a:extLst>
                    <a:ext uri="{FF2B5EF4-FFF2-40B4-BE49-F238E27FC236}">
                      <a16:creationId xmlns:a16="http://schemas.microsoft.com/office/drawing/2014/main" xmlns="" id="{165DC74E-0D14-4673-8F9E-E7619D01C56A}"/>
                    </a:ext>
                  </a:extLst>
                </p:cNvPr>
                <p:cNvSpPr txBox="1"/>
                <p:nvPr/>
              </p:nvSpPr>
              <p:spPr>
                <a:xfrm>
                  <a:off x="4041334" y="5375149"/>
                  <a:ext cx="296148"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21</a:t>
                  </a:r>
                </a:p>
              </p:txBody>
            </p:sp>
            <p:sp>
              <p:nvSpPr>
                <p:cNvPr id="160" name="Line 21">
                  <a:extLst>
                    <a:ext uri="{FF2B5EF4-FFF2-40B4-BE49-F238E27FC236}">
                      <a16:creationId xmlns:a16="http://schemas.microsoft.com/office/drawing/2014/main" xmlns="" id="{33B948D4-0590-45E3-9E0E-18E0FCD54113}"/>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61" name="TextBox 160">
                  <a:extLst>
                    <a:ext uri="{FF2B5EF4-FFF2-40B4-BE49-F238E27FC236}">
                      <a16:creationId xmlns:a16="http://schemas.microsoft.com/office/drawing/2014/main" xmlns="" id="{532A2774-12DB-440F-AFCF-9C1F88A24956}"/>
                    </a:ext>
                  </a:extLst>
                </p:cNvPr>
                <p:cNvSpPr txBox="1"/>
                <p:nvPr/>
              </p:nvSpPr>
              <p:spPr>
                <a:xfrm>
                  <a:off x="3665699" y="5375149"/>
                  <a:ext cx="296148"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18</a:t>
                  </a:r>
                </a:p>
              </p:txBody>
            </p:sp>
            <p:sp>
              <p:nvSpPr>
                <p:cNvPr id="162" name="Line 21">
                  <a:extLst>
                    <a:ext uri="{FF2B5EF4-FFF2-40B4-BE49-F238E27FC236}">
                      <a16:creationId xmlns:a16="http://schemas.microsoft.com/office/drawing/2014/main" xmlns="" id="{3160CF75-37C6-49D1-B6CD-4D71E5C7457A}"/>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63" name="TextBox 162">
                  <a:extLst>
                    <a:ext uri="{FF2B5EF4-FFF2-40B4-BE49-F238E27FC236}">
                      <a16:creationId xmlns:a16="http://schemas.microsoft.com/office/drawing/2014/main" xmlns="" id="{C1B057CC-E5A1-47C8-80BB-F0D27F9EB867}"/>
                    </a:ext>
                  </a:extLst>
                </p:cNvPr>
                <p:cNvSpPr txBox="1"/>
                <p:nvPr/>
              </p:nvSpPr>
              <p:spPr>
                <a:xfrm>
                  <a:off x="3290061" y="5375149"/>
                  <a:ext cx="296148"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15</a:t>
                  </a:r>
                </a:p>
              </p:txBody>
            </p:sp>
            <p:sp>
              <p:nvSpPr>
                <p:cNvPr id="164" name="Line 21">
                  <a:extLst>
                    <a:ext uri="{FF2B5EF4-FFF2-40B4-BE49-F238E27FC236}">
                      <a16:creationId xmlns:a16="http://schemas.microsoft.com/office/drawing/2014/main" xmlns="" id="{608189A2-18FC-4C37-A38C-81C427DE3A51}"/>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65" name="TextBox 164">
                  <a:extLst>
                    <a:ext uri="{FF2B5EF4-FFF2-40B4-BE49-F238E27FC236}">
                      <a16:creationId xmlns:a16="http://schemas.microsoft.com/office/drawing/2014/main" xmlns="" id="{E04BDAC1-238D-436B-8937-B282B4CDE848}"/>
                    </a:ext>
                  </a:extLst>
                </p:cNvPr>
                <p:cNvSpPr txBox="1"/>
                <p:nvPr/>
              </p:nvSpPr>
              <p:spPr>
                <a:xfrm>
                  <a:off x="2914424" y="5375149"/>
                  <a:ext cx="296148"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12</a:t>
                  </a:r>
                </a:p>
              </p:txBody>
            </p:sp>
            <p:sp>
              <p:nvSpPr>
                <p:cNvPr id="166" name="Line 21">
                  <a:extLst>
                    <a:ext uri="{FF2B5EF4-FFF2-40B4-BE49-F238E27FC236}">
                      <a16:creationId xmlns:a16="http://schemas.microsoft.com/office/drawing/2014/main" xmlns="" id="{ED48F554-D307-418C-9F5D-5FBAEAB94DE9}"/>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67" name="TextBox 166">
                  <a:extLst>
                    <a:ext uri="{FF2B5EF4-FFF2-40B4-BE49-F238E27FC236}">
                      <a16:creationId xmlns:a16="http://schemas.microsoft.com/office/drawing/2014/main" xmlns="" id="{8F89CFE4-F9D1-4732-A3DF-C49924367DDA}"/>
                    </a:ext>
                  </a:extLst>
                </p:cNvPr>
                <p:cNvSpPr txBox="1"/>
                <p:nvPr/>
              </p:nvSpPr>
              <p:spPr>
                <a:xfrm>
                  <a:off x="2587644" y="5375149"/>
                  <a:ext cx="198435"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9</a:t>
                  </a:r>
                </a:p>
              </p:txBody>
            </p:sp>
            <p:sp>
              <p:nvSpPr>
                <p:cNvPr id="168" name="Line 21">
                  <a:extLst>
                    <a:ext uri="{FF2B5EF4-FFF2-40B4-BE49-F238E27FC236}">
                      <a16:creationId xmlns:a16="http://schemas.microsoft.com/office/drawing/2014/main" xmlns="" id="{071ECDE2-9A5F-4E3E-B699-E8FF5650DC2D}"/>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69" name="TextBox 168">
                  <a:extLst>
                    <a:ext uri="{FF2B5EF4-FFF2-40B4-BE49-F238E27FC236}">
                      <a16:creationId xmlns:a16="http://schemas.microsoft.com/office/drawing/2014/main" xmlns="" id="{D8E4A83A-D34B-4DDF-863C-D2F3173B8A92}"/>
                    </a:ext>
                  </a:extLst>
                </p:cNvPr>
                <p:cNvSpPr txBox="1"/>
                <p:nvPr/>
              </p:nvSpPr>
              <p:spPr>
                <a:xfrm>
                  <a:off x="2212007" y="5375149"/>
                  <a:ext cx="198435"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6</a:t>
                  </a:r>
                </a:p>
              </p:txBody>
            </p:sp>
            <p:sp>
              <p:nvSpPr>
                <p:cNvPr id="170" name="Line 21">
                  <a:extLst>
                    <a:ext uri="{FF2B5EF4-FFF2-40B4-BE49-F238E27FC236}">
                      <a16:creationId xmlns:a16="http://schemas.microsoft.com/office/drawing/2014/main" xmlns="" id="{52D40FCA-C315-43D2-9DBF-E66C13163529}"/>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71" name="TextBox 170">
                  <a:extLst>
                    <a:ext uri="{FF2B5EF4-FFF2-40B4-BE49-F238E27FC236}">
                      <a16:creationId xmlns:a16="http://schemas.microsoft.com/office/drawing/2014/main" xmlns="" id="{6065B78E-DBAA-4041-A878-172ADB212B43}"/>
                    </a:ext>
                  </a:extLst>
                </p:cNvPr>
                <p:cNvSpPr txBox="1"/>
                <p:nvPr/>
              </p:nvSpPr>
              <p:spPr>
                <a:xfrm>
                  <a:off x="1836370" y="5375149"/>
                  <a:ext cx="198435"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a:t>
                  </a:r>
                </a:p>
              </p:txBody>
            </p:sp>
            <p:sp>
              <p:nvSpPr>
                <p:cNvPr id="172" name="Line 21">
                  <a:extLst>
                    <a:ext uri="{FF2B5EF4-FFF2-40B4-BE49-F238E27FC236}">
                      <a16:creationId xmlns:a16="http://schemas.microsoft.com/office/drawing/2014/main" xmlns="" id="{CDB5E093-4EE3-48E0-A575-616ED0708A9B}"/>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73" name="TextBox 172">
                  <a:extLst>
                    <a:ext uri="{FF2B5EF4-FFF2-40B4-BE49-F238E27FC236}">
                      <a16:creationId xmlns:a16="http://schemas.microsoft.com/office/drawing/2014/main" xmlns="" id="{43AB1E1C-7915-4F89-A02B-5B9CA51F35EA}"/>
                    </a:ext>
                  </a:extLst>
                </p:cNvPr>
                <p:cNvSpPr txBox="1"/>
                <p:nvPr/>
              </p:nvSpPr>
              <p:spPr>
                <a:xfrm>
                  <a:off x="1460734" y="5375149"/>
                  <a:ext cx="198435"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0</a:t>
                  </a:r>
                </a:p>
              </p:txBody>
            </p:sp>
          </p:grpSp>
          <p:grpSp>
            <p:nvGrpSpPr>
              <p:cNvPr id="130" name="Group 129">
                <a:extLst>
                  <a:ext uri="{FF2B5EF4-FFF2-40B4-BE49-F238E27FC236}">
                    <a16:creationId xmlns:a16="http://schemas.microsoft.com/office/drawing/2014/main" xmlns="" id="{9DDE84DC-A440-4E11-9A1B-F77252E872BB}"/>
                  </a:ext>
                </a:extLst>
              </p:cNvPr>
              <p:cNvGrpSpPr/>
              <p:nvPr/>
            </p:nvGrpSpPr>
            <p:grpSpPr>
              <a:xfrm>
                <a:off x="7185212" y="3747546"/>
                <a:ext cx="3426839" cy="226591"/>
                <a:chOff x="7363012" y="3793364"/>
                <a:chExt cx="3426839" cy="226591"/>
              </a:xfrm>
            </p:grpSpPr>
            <p:sp>
              <p:nvSpPr>
                <p:cNvPr id="131" name="TextBox 130">
                  <a:extLst>
                    <a:ext uri="{FF2B5EF4-FFF2-40B4-BE49-F238E27FC236}">
                      <a16:creationId xmlns:a16="http://schemas.microsoft.com/office/drawing/2014/main" xmlns="" id="{054A881F-EBF2-4883-90FA-9E87A321A8D2}"/>
                    </a:ext>
                  </a:extLst>
                </p:cNvPr>
                <p:cNvSpPr txBox="1"/>
                <p:nvPr/>
              </p:nvSpPr>
              <p:spPr>
                <a:xfrm>
                  <a:off x="10727112" y="3793364"/>
                  <a:ext cx="62739" cy="226591"/>
                </a:xfrm>
                <a:prstGeom prst="rect">
                  <a:avLst/>
                </a:prstGeom>
                <a:noFill/>
              </p:spPr>
              <p:txBody>
                <a:bodyPr wrap="none" lIns="36000" tIns="36000" rIns="36000" bIns="36000" rtlCol="0" anchor="t" anchorCtr="0">
                  <a:spAutoFit/>
                </a:bodyPr>
                <a:lstStyle/>
                <a:p>
                  <a:pPr algn="ctr"/>
                  <a:endParaRPr lang="en-US" sz="1000" dirty="0">
                    <a:solidFill>
                      <a:srgbClr val="043882"/>
                    </a:solidFill>
                    <a:cs typeface="Arial" panose="020B0604020202020204" pitchFamily="34" charset="0"/>
                  </a:endParaRPr>
                </a:p>
              </p:txBody>
            </p:sp>
            <p:sp>
              <p:nvSpPr>
                <p:cNvPr id="132" name="TextBox 131">
                  <a:extLst>
                    <a:ext uri="{FF2B5EF4-FFF2-40B4-BE49-F238E27FC236}">
                      <a16:creationId xmlns:a16="http://schemas.microsoft.com/office/drawing/2014/main" xmlns="" id="{98F0BC26-262D-4E2F-A5E8-356AA0B83995}"/>
                    </a:ext>
                  </a:extLst>
                </p:cNvPr>
                <p:cNvSpPr txBox="1"/>
                <p:nvPr/>
              </p:nvSpPr>
              <p:spPr>
                <a:xfrm>
                  <a:off x="10462954" y="3793364"/>
                  <a:ext cx="123497"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0</a:t>
                  </a:r>
                </a:p>
              </p:txBody>
            </p:sp>
            <p:sp>
              <p:nvSpPr>
                <p:cNvPr id="133" name="TextBox 132">
                  <a:extLst>
                    <a:ext uri="{FF2B5EF4-FFF2-40B4-BE49-F238E27FC236}">
                      <a16:creationId xmlns:a16="http://schemas.microsoft.com/office/drawing/2014/main" xmlns="" id="{05AECE40-6B1B-431E-A53A-A609E28A5048}"/>
                    </a:ext>
                  </a:extLst>
                </p:cNvPr>
                <p:cNvSpPr txBox="1"/>
                <p:nvPr/>
              </p:nvSpPr>
              <p:spPr>
                <a:xfrm>
                  <a:off x="10229176" y="3793364"/>
                  <a:ext cx="123497"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1</a:t>
                  </a:r>
                </a:p>
              </p:txBody>
            </p:sp>
            <p:sp>
              <p:nvSpPr>
                <p:cNvPr id="134" name="TextBox 133">
                  <a:extLst>
                    <a:ext uri="{FF2B5EF4-FFF2-40B4-BE49-F238E27FC236}">
                      <a16:creationId xmlns:a16="http://schemas.microsoft.com/office/drawing/2014/main" xmlns="" id="{8D7710E2-BD8D-4906-9322-A6F6024647E5}"/>
                    </a:ext>
                  </a:extLst>
                </p:cNvPr>
                <p:cNvSpPr txBox="1"/>
                <p:nvPr/>
              </p:nvSpPr>
              <p:spPr>
                <a:xfrm>
                  <a:off x="9995397" y="3793364"/>
                  <a:ext cx="123497"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2</a:t>
                  </a:r>
                </a:p>
              </p:txBody>
            </p:sp>
            <p:sp>
              <p:nvSpPr>
                <p:cNvPr id="135" name="TextBox 134">
                  <a:extLst>
                    <a:ext uri="{FF2B5EF4-FFF2-40B4-BE49-F238E27FC236}">
                      <a16:creationId xmlns:a16="http://schemas.microsoft.com/office/drawing/2014/main" xmlns="" id="{172B0EB4-D541-46F0-9FFA-154CAF66D82C}"/>
                    </a:ext>
                  </a:extLst>
                </p:cNvPr>
                <p:cNvSpPr txBox="1"/>
                <p:nvPr/>
              </p:nvSpPr>
              <p:spPr>
                <a:xfrm>
                  <a:off x="9761616" y="3793364"/>
                  <a:ext cx="123497"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3</a:t>
                  </a:r>
                </a:p>
              </p:txBody>
            </p:sp>
            <p:sp>
              <p:nvSpPr>
                <p:cNvPr id="136" name="TextBox 135">
                  <a:extLst>
                    <a:ext uri="{FF2B5EF4-FFF2-40B4-BE49-F238E27FC236}">
                      <a16:creationId xmlns:a16="http://schemas.microsoft.com/office/drawing/2014/main" xmlns="" id="{00844762-1EF9-433E-A46E-38642CDEBBD7}"/>
                    </a:ext>
                  </a:extLst>
                </p:cNvPr>
                <p:cNvSpPr txBox="1"/>
                <p:nvPr/>
              </p:nvSpPr>
              <p:spPr>
                <a:xfrm>
                  <a:off x="9527837" y="3793364"/>
                  <a:ext cx="123497"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6</a:t>
                  </a:r>
                </a:p>
              </p:txBody>
            </p:sp>
            <p:sp>
              <p:nvSpPr>
                <p:cNvPr id="137" name="TextBox 136">
                  <a:extLst>
                    <a:ext uri="{FF2B5EF4-FFF2-40B4-BE49-F238E27FC236}">
                      <a16:creationId xmlns:a16="http://schemas.microsoft.com/office/drawing/2014/main" xmlns="" id="{AFC22C06-F60B-4080-B197-E97C45E5E1EE}"/>
                    </a:ext>
                  </a:extLst>
                </p:cNvPr>
                <p:cNvSpPr txBox="1"/>
                <p:nvPr/>
              </p:nvSpPr>
              <p:spPr>
                <a:xfrm>
                  <a:off x="9263652" y="3793364"/>
                  <a:ext cx="184309"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10</a:t>
                  </a:r>
                </a:p>
              </p:txBody>
            </p:sp>
            <p:sp>
              <p:nvSpPr>
                <p:cNvPr id="138" name="TextBox 137">
                  <a:extLst>
                    <a:ext uri="{FF2B5EF4-FFF2-40B4-BE49-F238E27FC236}">
                      <a16:creationId xmlns:a16="http://schemas.microsoft.com/office/drawing/2014/main" xmlns="" id="{19975162-B3D6-49CD-B5D8-7FB6CF76313C}"/>
                    </a:ext>
                  </a:extLst>
                </p:cNvPr>
                <p:cNvSpPr txBox="1"/>
                <p:nvPr/>
              </p:nvSpPr>
              <p:spPr>
                <a:xfrm>
                  <a:off x="9029873" y="3793364"/>
                  <a:ext cx="184309"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13</a:t>
                  </a:r>
                </a:p>
              </p:txBody>
            </p:sp>
            <p:sp>
              <p:nvSpPr>
                <p:cNvPr id="139" name="TextBox 138">
                  <a:extLst>
                    <a:ext uri="{FF2B5EF4-FFF2-40B4-BE49-F238E27FC236}">
                      <a16:creationId xmlns:a16="http://schemas.microsoft.com/office/drawing/2014/main" xmlns="" id="{AEE5EF08-C4DC-4A48-837A-B90C783A16E5}"/>
                    </a:ext>
                  </a:extLst>
                </p:cNvPr>
                <p:cNvSpPr txBox="1"/>
                <p:nvPr/>
              </p:nvSpPr>
              <p:spPr>
                <a:xfrm>
                  <a:off x="8796093" y="3793364"/>
                  <a:ext cx="184309"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18</a:t>
                  </a:r>
                </a:p>
              </p:txBody>
            </p:sp>
            <p:sp>
              <p:nvSpPr>
                <p:cNvPr id="140" name="TextBox 139">
                  <a:extLst>
                    <a:ext uri="{FF2B5EF4-FFF2-40B4-BE49-F238E27FC236}">
                      <a16:creationId xmlns:a16="http://schemas.microsoft.com/office/drawing/2014/main" xmlns="" id="{C094250B-6425-4664-A41F-9271A53E3EDB}"/>
                    </a:ext>
                  </a:extLst>
                </p:cNvPr>
                <p:cNvSpPr txBox="1"/>
                <p:nvPr/>
              </p:nvSpPr>
              <p:spPr>
                <a:xfrm>
                  <a:off x="8562316" y="3793364"/>
                  <a:ext cx="184309"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35</a:t>
                  </a:r>
                </a:p>
              </p:txBody>
            </p:sp>
            <p:sp>
              <p:nvSpPr>
                <p:cNvPr id="141" name="TextBox 140">
                  <a:extLst>
                    <a:ext uri="{FF2B5EF4-FFF2-40B4-BE49-F238E27FC236}">
                      <a16:creationId xmlns:a16="http://schemas.microsoft.com/office/drawing/2014/main" xmlns="" id="{1D29CC79-7502-44F2-8B24-55C14404484E}"/>
                    </a:ext>
                  </a:extLst>
                </p:cNvPr>
                <p:cNvSpPr txBox="1"/>
                <p:nvPr/>
              </p:nvSpPr>
              <p:spPr>
                <a:xfrm>
                  <a:off x="8328534" y="3793364"/>
                  <a:ext cx="184309"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53</a:t>
                  </a:r>
                </a:p>
              </p:txBody>
            </p:sp>
            <p:sp>
              <p:nvSpPr>
                <p:cNvPr id="142" name="TextBox 141">
                  <a:extLst>
                    <a:ext uri="{FF2B5EF4-FFF2-40B4-BE49-F238E27FC236}">
                      <a16:creationId xmlns:a16="http://schemas.microsoft.com/office/drawing/2014/main" xmlns="" id="{1A9B3A6B-8AC9-486A-A7DC-F56EAFA07857}"/>
                    </a:ext>
                  </a:extLst>
                </p:cNvPr>
                <p:cNvSpPr txBox="1"/>
                <p:nvPr/>
              </p:nvSpPr>
              <p:spPr>
                <a:xfrm>
                  <a:off x="8094758" y="3793364"/>
                  <a:ext cx="184309"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81</a:t>
                  </a:r>
                </a:p>
              </p:txBody>
            </p:sp>
            <p:sp>
              <p:nvSpPr>
                <p:cNvPr id="143" name="TextBox 142">
                  <a:extLst>
                    <a:ext uri="{FF2B5EF4-FFF2-40B4-BE49-F238E27FC236}">
                      <a16:creationId xmlns:a16="http://schemas.microsoft.com/office/drawing/2014/main" xmlns="" id="{B4029AEF-62A4-40AE-9F94-CECB21BF42AB}"/>
                    </a:ext>
                  </a:extLst>
                </p:cNvPr>
                <p:cNvSpPr txBox="1"/>
                <p:nvPr/>
              </p:nvSpPr>
              <p:spPr>
                <a:xfrm>
                  <a:off x="7830570" y="3793364"/>
                  <a:ext cx="245123"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136</a:t>
                  </a:r>
                </a:p>
              </p:txBody>
            </p:sp>
            <p:sp>
              <p:nvSpPr>
                <p:cNvPr id="144" name="TextBox 143">
                  <a:extLst>
                    <a:ext uri="{FF2B5EF4-FFF2-40B4-BE49-F238E27FC236}">
                      <a16:creationId xmlns:a16="http://schemas.microsoft.com/office/drawing/2014/main" xmlns="" id="{C347D9D6-60A3-4CAF-8D6C-53628A9E9F19}"/>
                    </a:ext>
                  </a:extLst>
                </p:cNvPr>
                <p:cNvSpPr txBox="1"/>
                <p:nvPr/>
              </p:nvSpPr>
              <p:spPr>
                <a:xfrm>
                  <a:off x="7596792" y="3793364"/>
                  <a:ext cx="245123"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216</a:t>
                  </a:r>
                </a:p>
              </p:txBody>
            </p:sp>
            <p:sp>
              <p:nvSpPr>
                <p:cNvPr id="145" name="TextBox 144">
                  <a:extLst>
                    <a:ext uri="{FF2B5EF4-FFF2-40B4-BE49-F238E27FC236}">
                      <a16:creationId xmlns:a16="http://schemas.microsoft.com/office/drawing/2014/main" xmlns="" id="{84BA2622-F4EA-4579-8446-8219229FFCD1}"/>
                    </a:ext>
                  </a:extLst>
                </p:cNvPr>
                <p:cNvSpPr txBox="1"/>
                <p:nvPr/>
              </p:nvSpPr>
              <p:spPr>
                <a:xfrm>
                  <a:off x="7363012" y="3793364"/>
                  <a:ext cx="245122"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321</a:t>
                  </a:r>
                </a:p>
              </p:txBody>
            </p:sp>
          </p:grpSp>
        </p:grpSp>
        <p:grpSp>
          <p:nvGrpSpPr>
            <p:cNvPr id="113" name="Group 112">
              <a:extLst>
                <a:ext uri="{FF2B5EF4-FFF2-40B4-BE49-F238E27FC236}">
                  <a16:creationId xmlns:a16="http://schemas.microsoft.com/office/drawing/2014/main" xmlns="" id="{E84BE235-FEAA-476F-8A10-2F324FFCA249}"/>
                </a:ext>
              </a:extLst>
            </p:cNvPr>
            <p:cNvGrpSpPr/>
            <p:nvPr/>
          </p:nvGrpSpPr>
          <p:grpSpPr>
            <a:xfrm>
              <a:off x="7908298" y="6194195"/>
              <a:ext cx="3502503" cy="226591"/>
              <a:chOff x="7363012" y="3793364"/>
              <a:chExt cx="3238643" cy="226591"/>
            </a:xfrm>
          </p:grpSpPr>
          <p:sp>
            <p:nvSpPr>
              <p:cNvPr id="114" name="TextBox 113">
                <a:extLst>
                  <a:ext uri="{FF2B5EF4-FFF2-40B4-BE49-F238E27FC236}">
                    <a16:creationId xmlns:a16="http://schemas.microsoft.com/office/drawing/2014/main" xmlns="" id="{9C5610F7-D6A2-4EA2-893F-155349EE2EC0}"/>
                  </a:ext>
                </a:extLst>
              </p:cNvPr>
              <p:cNvSpPr txBox="1"/>
              <p:nvPr/>
            </p:nvSpPr>
            <p:spPr>
              <a:xfrm>
                <a:off x="10447751" y="3793364"/>
                <a:ext cx="153904"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 0</a:t>
                </a:r>
              </a:p>
            </p:txBody>
          </p:sp>
          <p:sp>
            <p:nvSpPr>
              <p:cNvPr id="115" name="TextBox 114">
                <a:extLst>
                  <a:ext uri="{FF2B5EF4-FFF2-40B4-BE49-F238E27FC236}">
                    <a16:creationId xmlns:a16="http://schemas.microsoft.com/office/drawing/2014/main" xmlns="" id="{E6EC6148-B1B7-43AC-8CEA-0A15D72ACFEB}"/>
                  </a:ext>
                </a:extLst>
              </p:cNvPr>
              <p:cNvSpPr txBox="1"/>
              <p:nvPr/>
            </p:nvSpPr>
            <p:spPr>
              <a:xfrm>
                <a:off x="10213972" y="3793364"/>
                <a:ext cx="153904"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 0</a:t>
                </a:r>
              </a:p>
            </p:txBody>
          </p:sp>
          <p:sp>
            <p:nvSpPr>
              <p:cNvPr id="116" name="TextBox 115">
                <a:extLst>
                  <a:ext uri="{FF2B5EF4-FFF2-40B4-BE49-F238E27FC236}">
                    <a16:creationId xmlns:a16="http://schemas.microsoft.com/office/drawing/2014/main" xmlns="" id="{D1F9B2E2-2E10-46B1-B1E9-349DEF6218AF}"/>
                  </a:ext>
                </a:extLst>
              </p:cNvPr>
              <p:cNvSpPr txBox="1"/>
              <p:nvPr/>
            </p:nvSpPr>
            <p:spPr>
              <a:xfrm>
                <a:off x="9980194" y="3793364"/>
                <a:ext cx="153904"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 1</a:t>
                </a:r>
              </a:p>
            </p:txBody>
          </p:sp>
          <p:sp>
            <p:nvSpPr>
              <p:cNvPr id="117" name="TextBox 116">
                <a:extLst>
                  <a:ext uri="{FF2B5EF4-FFF2-40B4-BE49-F238E27FC236}">
                    <a16:creationId xmlns:a16="http://schemas.microsoft.com/office/drawing/2014/main" xmlns="" id="{097ABB34-A463-46D1-A4BB-EFFC85835F40}"/>
                  </a:ext>
                </a:extLst>
              </p:cNvPr>
              <p:cNvSpPr txBox="1"/>
              <p:nvPr/>
            </p:nvSpPr>
            <p:spPr>
              <a:xfrm>
                <a:off x="9761616" y="3793364"/>
                <a:ext cx="12349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a:t>
                </a:r>
              </a:p>
            </p:txBody>
          </p:sp>
          <p:sp>
            <p:nvSpPr>
              <p:cNvPr id="118" name="TextBox 117">
                <a:extLst>
                  <a:ext uri="{FF2B5EF4-FFF2-40B4-BE49-F238E27FC236}">
                    <a16:creationId xmlns:a16="http://schemas.microsoft.com/office/drawing/2014/main" xmlns="" id="{DD85C616-A46E-4EC7-91BE-F2212D607913}"/>
                  </a:ext>
                </a:extLst>
              </p:cNvPr>
              <p:cNvSpPr txBox="1"/>
              <p:nvPr/>
            </p:nvSpPr>
            <p:spPr>
              <a:xfrm>
                <a:off x="9527838" y="3793364"/>
                <a:ext cx="12349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a:t>
                </a:r>
              </a:p>
            </p:txBody>
          </p:sp>
          <p:sp>
            <p:nvSpPr>
              <p:cNvPr id="119" name="TextBox 118">
                <a:extLst>
                  <a:ext uri="{FF2B5EF4-FFF2-40B4-BE49-F238E27FC236}">
                    <a16:creationId xmlns:a16="http://schemas.microsoft.com/office/drawing/2014/main" xmlns="" id="{4D79FD91-1014-4317-9D97-983A15E583F2}"/>
                  </a:ext>
                </a:extLst>
              </p:cNvPr>
              <p:cNvSpPr txBox="1"/>
              <p:nvPr/>
            </p:nvSpPr>
            <p:spPr>
              <a:xfrm>
                <a:off x="9278855" y="3793364"/>
                <a:ext cx="153904"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 3</a:t>
                </a:r>
              </a:p>
            </p:txBody>
          </p:sp>
          <p:sp>
            <p:nvSpPr>
              <p:cNvPr id="120" name="TextBox 119">
                <a:extLst>
                  <a:ext uri="{FF2B5EF4-FFF2-40B4-BE49-F238E27FC236}">
                    <a16:creationId xmlns:a16="http://schemas.microsoft.com/office/drawing/2014/main" xmlns="" id="{A20D0272-775B-4AA5-9780-28A70CD8FC2A}"/>
                  </a:ext>
                </a:extLst>
              </p:cNvPr>
              <p:cNvSpPr txBox="1"/>
              <p:nvPr/>
            </p:nvSpPr>
            <p:spPr>
              <a:xfrm>
                <a:off x="9045076" y="3793364"/>
                <a:ext cx="153904"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 4</a:t>
                </a:r>
              </a:p>
            </p:txBody>
          </p:sp>
          <p:sp>
            <p:nvSpPr>
              <p:cNvPr id="121" name="TextBox 120">
                <a:extLst>
                  <a:ext uri="{FF2B5EF4-FFF2-40B4-BE49-F238E27FC236}">
                    <a16:creationId xmlns:a16="http://schemas.microsoft.com/office/drawing/2014/main" xmlns="" id="{442B79BF-B1B9-4FD0-A4BC-88F9D2E3D05C}"/>
                  </a:ext>
                </a:extLst>
              </p:cNvPr>
              <p:cNvSpPr txBox="1"/>
              <p:nvPr/>
            </p:nvSpPr>
            <p:spPr>
              <a:xfrm>
                <a:off x="8811296" y="3793364"/>
                <a:ext cx="153904"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 5</a:t>
                </a:r>
              </a:p>
            </p:txBody>
          </p:sp>
          <p:sp>
            <p:nvSpPr>
              <p:cNvPr id="122" name="TextBox 121">
                <a:extLst>
                  <a:ext uri="{FF2B5EF4-FFF2-40B4-BE49-F238E27FC236}">
                    <a16:creationId xmlns:a16="http://schemas.microsoft.com/office/drawing/2014/main" xmlns="" id="{44F1FAD8-9583-4066-93B2-13D86EB1AA0F}"/>
                  </a:ext>
                </a:extLst>
              </p:cNvPr>
              <p:cNvSpPr txBox="1"/>
              <p:nvPr/>
            </p:nvSpPr>
            <p:spPr>
              <a:xfrm>
                <a:off x="8577517" y="3793364"/>
                <a:ext cx="153904"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 8</a:t>
                </a:r>
              </a:p>
            </p:txBody>
          </p:sp>
          <p:sp>
            <p:nvSpPr>
              <p:cNvPr id="123" name="TextBox 122">
                <a:extLst>
                  <a:ext uri="{FF2B5EF4-FFF2-40B4-BE49-F238E27FC236}">
                    <a16:creationId xmlns:a16="http://schemas.microsoft.com/office/drawing/2014/main" xmlns="" id="{F8F72153-C1BD-4FDE-A635-DB17D5245C8D}"/>
                  </a:ext>
                </a:extLst>
              </p:cNvPr>
              <p:cNvSpPr txBox="1"/>
              <p:nvPr/>
            </p:nvSpPr>
            <p:spPr>
              <a:xfrm>
                <a:off x="8328536" y="3793364"/>
                <a:ext cx="184309"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19</a:t>
                </a:r>
              </a:p>
            </p:txBody>
          </p:sp>
          <p:sp>
            <p:nvSpPr>
              <p:cNvPr id="124" name="TextBox 123">
                <a:extLst>
                  <a:ext uri="{FF2B5EF4-FFF2-40B4-BE49-F238E27FC236}">
                    <a16:creationId xmlns:a16="http://schemas.microsoft.com/office/drawing/2014/main" xmlns="" id="{9FBF5A0D-6251-4D71-B09F-A3BA28866674}"/>
                  </a:ext>
                </a:extLst>
              </p:cNvPr>
              <p:cNvSpPr txBox="1"/>
              <p:nvPr/>
            </p:nvSpPr>
            <p:spPr>
              <a:xfrm>
                <a:off x="8094757" y="3793364"/>
                <a:ext cx="184309"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43</a:t>
                </a:r>
              </a:p>
            </p:txBody>
          </p:sp>
          <p:sp>
            <p:nvSpPr>
              <p:cNvPr id="125" name="TextBox 124">
                <a:extLst>
                  <a:ext uri="{FF2B5EF4-FFF2-40B4-BE49-F238E27FC236}">
                    <a16:creationId xmlns:a16="http://schemas.microsoft.com/office/drawing/2014/main" xmlns="" id="{95E4C17A-A735-48A0-AD01-5A4E1A07A4F9}"/>
                  </a:ext>
                </a:extLst>
              </p:cNvPr>
              <p:cNvSpPr txBox="1"/>
              <p:nvPr/>
            </p:nvSpPr>
            <p:spPr>
              <a:xfrm>
                <a:off x="7860978" y="3793364"/>
                <a:ext cx="184309"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90</a:t>
                </a:r>
              </a:p>
            </p:txBody>
          </p:sp>
          <p:sp>
            <p:nvSpPr>
              <p:cNvPr id="126" name="TextBox 125">
                <a:extLst>
                  <a:ext uri="{FF2B5EF4-FFF2-40B4-BE49-F238E27FC236}">
                    <a16:creationId xmlns:a16="http://schemas.microsoft.com/office/drawing/2014/main" xmlns="" id="{6C2E756E-6060-41FE-8DC6-9FFFA08DB613}"/>
                  </a:ext>
                </a:extLst>
              </p:cNvPr>
              <p:cNvSpPr txBox="1"/>
              <p:nvPr/>
            </p:nvSpPr>
            <p:spPr>
              <a:xfrm>
                <a:off x="7596791" y="3793364"/>
                <a:ext cx="245123"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170</a:t>
                </a:r>
              </a:p>
            </p:txBody>
          </p:sp>
          <p:sp>
            <p:nvSpPr>
              <p:cNvPr id="127" name="TextBox 126">
                <a:extLst>
                  <a:ext uri="{FF2B5EF4-FFF2-40B4-BE49-F238E27FC236}">
                    <a16:creationId xmlns:a16="http://schemas.microsoft.com/office/drawing/2014/main" xmlns="" id="{99CCD022-D5D9-48A8-94AA-69EBF086CB57}"/>
                  </a:ext>
                </a:extLst>
              </p:cNvPr>
              <p:cNvSpPr txBox="1"/>
              <p:nvPr/>
            </p:nvSpPr>
            <p:spPr>
              <a:xfrm>
                <a:off x="7363012" y="3793364"/>
                <a:ext cx="245122"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324</a:t>
                </a:r>
              </a:p>
            </p:txBody>
          </p:sp>
        </p:grpSp>
      </p:grpSp>
      <p:grpSp>
        <p:nvGrpSpPr>
          <p:cNvPr id="174" name="Group 173">
            <a:extLst>
              <a:ext uri="{FF2B5EF4-FFF2-40B4-BE49-F238E27FC236}">
                <a16:creationId xmlns:a16="http://schemas.microsoft.com/office/drawing/2014/main" xmlns="" id="{0CF83AD9-547E-4E2E-B9CA-762F0F4A7237}"/>
              </a:ext>
            </a:extLst>
          </p:cNvPr>
          <p:cNvGrpSpPr/>
          <p:nvPr/>
        </p:nvGrpSpPr>
        <p:grpSpPr>
          <a:xfrm>
            <a:off x="7168135" y="4170017"/>
            <a:ext cx="437854" cy="1592275"/>
            <a:chOff x="2851426" y="1205557"/>
            <a:chExt cx="437854" cy="3017041"/>
          </a:xfrm>
        </p:grpSpPr>
        <p:sp>
          <p:nvSpPr>
            <p:cNvPr id="175" name="Line 6">
              <a:extLst>
                <a:ext uri="{FF2B5EF4-FFF2-40B4-BE49-F238E27FC236}">
                  <a16:creationId xmlns:a16="http://schemas.microsoft.com/office/drawing/2014/main" xmlns="" id="{DFD5920A-1631-46B5-8079-7ACE4399094E}"/>
                </a:ext>
              </a:extLst>
            </p:cNvPr>
            <p:cNvSpPr>
              <a:spLocks noChangeShapeType="1"/>
            </p:cNvSpPr>
            <p:nvPr/>
          </p:nvSpPr>
          <p:spPr bwMode="auto">
            <a:xfrm>
              <a:off x="3203046" y="144159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76" name="Line 7">
              <a:extLst>
                <a:ext uri="{FF2B5EF4-FFF2-40B4-BE49-F238E27FC236}">
                  <a16:creationId xmlns:a16="http://schemas.microsoft.com/office/drawing/2014/main" xmlns="" id="{47BF765A-9FF1-44FE-863B-3849AEB1D0B2}"/>
                </a:ext>
              </a:extLst>
            </p:cNvPr>
            <p:cNvSpPr>
              <a:spLocks noChangeShapeType="1"/>
            </p:cNvSpPr>
            <p:nvPr/>
          </p:nvSpPr>
          <p:spPr bwMode="auto">
            <a:xfrm>
              <a:off x="3203046" y="196380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77" name="Line 8">
              <a:extLst>
                <a:ext uri="{FF2B5EF4-FFF2-40B4-BE49-F238E27FC236}">
                  <a16:creationId xmlns:a16="http://schemas.microsoft.com/office/drawing/2014/main" xmlns="" id="{229B9B3A-C82B-40E0-B810-B5B39D8A3879}"/>
                </a:ext>
              </a:extLst>
            </p:cNvPr>
            <p:cNvSpPr>
              <a:spLocks noChangeShapeType="1"/>
            </p:cNvSpPr>
            <p:nvPr/>
          </p:nvSpPr>
          <p:spPr bwMode="auto">
            <a:xfrm>
              <a:off x="3203046" y="246256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78" name="Line 9">
              <a:extLst>
                <a:ext uri="{FF2B5EF4-FFF2-40B4-BE49-F238E27FC236}">
                  <a16:creationId xmlns:a16="http://schemas.microsoft.com/office/drawing/2014/main" xmlns="" id="{F0BC57AD-F401-449E-AE7F-37D1195A6DF9}"/>
                </a:ext>
              </a:extLst>
            </p:cNvPr>
            <p:cNvSpPr>
              <a:spLocks noChangeShapeType="1"/>
            </p:cNvSpPr>
            <p:nvPr/>
          </p:nvSpPr>
          <p:spPr bwMode="auto">
            <a:xfrm>
              <a:off x="3203046" y="297744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79" name="Line 10">
              <a:extLst>
                <a:ext uri="{FF2B5EF4-FFF2-40B4-BE49-F238E27FC236}">
                  <a16:creationId xmlns:a16="http://schemas.microsoft.com/office/drawing/2014/main" xmlns="" id="{148889E7-0DCA-4ED5-8F9F-85BA38B7F6C2}"/>
                </a:ext>
              </a:extLst>
            </p:cNvPr>
            <p:cNvSpPr>
              <a:spLocks noChangeShapeType="1"/>
            </p:cNvSpPr>
            <p:nvPr/>
          </p:nvSpPr>
          <p:spPr bwMode="auto">
            <a:xfrm>
              <a:off x="3203046" y="348157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80" name="Line 11">
              <a:extLst>
                <a:ext uri="{FF2B5EF4-FFF2-40B4-BE49-F238E27FC236}">
                  <a16:creationId xmlns:a16="http://schemas.microsoft.com/office/drawing/2014/main" xmlns="" id="{C36C0851-0347-4EF9-842D-4341431C762D}"/>
                </a:ext>
              </a:extLst>
            </p:cNvPr>
            <p:cNvSpPr>
              <a:spLocks noChangeShapeType="1"/>
            </p:cNvSpPr>
            <p:nvPr/>
          </p:nvSpPr>
          <p:spPr bwMode="auto">
            <a:xfrm>
              <a:off x="3203046" y="399108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81" name="TextBox 180">
              <a:extLst>
                <a:ext uri="{FF2B5EF4-FFF2-40B4-BE49-F238E27FC236}">
                  <a16:creationId xmlns:a16="http://schemas.microsoft.com/office/drawing/2014/main" xmlns="" id="{AF7AEB65-AB48-4DCA-83AA-6063310EF038}"/>
                </a:ext>
              </a:extLst>
            </p:cNvPr>
            <p:cNvSpPr txBox="1"/>
            <p:nvPr/>
          </p:nvSpPr>
          <p:spPr>
            <a:xfrm>
              <a:off x="2851426" y="1205557"/>
              <a:ext cx="396262"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100</a:t>
              </a:r>
            </a:p>
          </p:txBody>
        </p:sp>
        <p:sp>
          <p:nvSpPr>
            <p:cNvPr id="182" name="TextBox 181">
              <a:extLst>
                <a:ext uri="{FF2B5EF4-FFF2-40B4-BE49-F238E27FC236}">
                  <a16:creationId xmlns:a16="http://schemas.microsoft.com/office/drawing/2014/main" xmlns="" id="{390F07D6-DD89-4E57-9ADE-951B073C9D49}"/>
                </a:ext>
              </a:extLst>
            </p:cNvPr>
            <p:cNvSpPr txBox="1"/>
            <p:nvPr/>
          </p:nvSpPr>
          <p:spPr>
            <a:xfrm>
              <a:off x="2921958" y="1729696"/>
              <a:ext cx="325730"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80</a:t>
              </a:r>
            </a:p>
          </p:txBody>
        </p:sp>
        <p:sp>
          <p:nvSpPr>
            <p:cNvPr id="183" name="TextBox 182">
              <a:extLst>
                <a:ext uri="{FF2B5EF4-FFF2-40B4-BE49-F238E27FC236}">
                  <a16:creationId xmlns:a16="http://schemas.microsoft.com/office/drawing/2014/main" xmlns="" id="{858EDE51-4AF5-43F1-9767-8994AA955BE6}"/>
                </a:ext>
              </a:extLst>
            </p:cNvPr>
            <p:cNvSpPr txBox="1"/>
            <p:nvPr/>
          </p:nvSpPr>
          <p:spPr>
            <a:xfrm>
              <a:off x="2921958" y="2228227"/>
              <a:ext cx="325730"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60</a:t>
              </a:r>
            </a:p>
          </p:txBody>
        </p:sp>
        <p:sp>
          <p:nvSpPr>
            <p:cNvPr id="184" name="TextBox 183">
              <a:extLst>
                <a:ext uri="{FF2B5EF4-FFF2-40B4-BE49-F238E27FC236}">
                  <a16:creationId xmlns:a16="http://schemas.microsoft.com/office/drawing/2014/main" xmlns="" id="{C7819C38-671F-4327-A7E1-518129AF309A}"/>
                </a:ext>
              </a:extLst>
            </p:cNvPr>
            <p:cNvSpPr txBox="1"/>
            <p:nvPr/>
          </p:nvSpPr>
          <p:spPr>
            <a:xfrm>
              <a:off x="2921958" y="2742879"/>
              <a:ext cx="325730"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40</a:t>
              </a:r>
            </a:p>
          </p:txBody>
        </p:sp>
        <p:sp>
          <p:nvSpPr>
            <p:cNvPr id="185" name="TextBox 184">
              <a:extLst>
                <a:ext uri="{FF2B5EF4-FFF2-40B4-BE49-F238E27FC236}">
                  <a16:creationId xmlns:a16="http://schemas.microsoft.com/office/drawing/2014/main" xmlns="" id="{5BBBE8E5-AD0D-40FC-8B09-B142D45A256E}"/>
                </a:ext>
              </a:extLst>
            </p:cNvPr>
            <p:cNvSpPr txBox="1"/>
            <p:nvPr/>
          </p:nvSpPr>
          <p:spPr>
            <a:xfrm>
              <a:off x="2921958" y="3246784"/>
              <a:ext cx="325730"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20</a:t>
              </a:r>
            </a:p>
          </p:txBody>
        </p:sp>
        <p:sp>
          <p:nvSpPr>
            <p:cNvPr id="186" name="TextBox 185">
              <a:extLst>
                <a:ext uri="{FF2B5EF4-FFF2-40B4-BE49-F238E27FC236}">
                  <a16:creationId xmlns:a16="http://schemas.microsoft.com/office/drawing/2014/main" xmlns="" id="{6AC08DF1-4C44-4C90-9B0E-86FAA0B0B50E}"/>
                </a:ext>
              </a:extLst>
            </p:cNvPr>
            <p:cNvSpPr txBox="1"/>
            <p:nvPr/>
          </p:nvSpPr>
          <p:spPr>
            <a:xfrm>
              <a:off x="2992498" y="3756059"/>
              <a:ext cx="255198"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0</a:t>
              </a:r>
            </a:p>
          </p:txBody>
        </p:sp>
      </p:grpSp>
      <p:grpSp>
        <p:nvGrpSpPr>
          <p:cNvPr id="187" name="Group 186">
            <a:extLst>
              <a:ext uri="{FF2B5EF4-FFF2-40B4-BE49-F238E27FC236}">
                <a16:creationId xmlns:a16="http://schemas.microsoft.com/office/drawing/2014/main" xmlns="" id="{E1E381A6-DEF7-4349-9C90-CE07382A658C}"/>
              </a:ext>
            </a:extLst>
          </p:cNvPr>
          <p:cNvGrpSpPr/>
          <p:nvPr/>
        </p:nvGrpSpPr>
        <p:grpSpPr>
          <a:xfrm>
            <a:off x="7168135" y="1833217"/>
            <a:ext cx="4089463" cy="2250769"/>
            <a:chOff x="7151965" y="1162657"/>
            <a:chExt cx="4089463" cy="2250769"/>
          </a:xfrm>
        </p:grpSpPr>
        <p:sp>
          <p:nvSpPr>
            <p:cNvPr id="188" name="Freeform 21">
              <a:extLst>
                <a:ext uri="{FF2B5EF4-FFF2-40B4-BE49-F238E27FC236}">
                  <a16:creationId xmlns:a16="http://schemas.microsoft.com/office/drawing/2014/main" xmlns="" id="{679F18AC-5BB4-49EE-9B1E-F84170049159}"/>
                </a:ext>
              </a:extLst>
            </p:cNvPr>
            <p:cNvSpPr>
              <a:spLocks/>
            </p:cNvSpPr>
            <p:nvPr/>
          </p:nvSpPr>
          <p:spPr bwMode="auto">
            <a:xfrm>
              <a:off x="7593511" y="1285240"/>
              <a:ext cx="3543822" cy="135255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363636"/>
                </a:solidFill>
              </a:endParaRPr>
            </a:p>
          </p:txBody>
        </p:sp>
        <p:grpSp>
          <p:nvGrpSpPr>
            <p:cNvPr id="189" name="Group 188">
              <a:extLst>
                <a:ext uri="{FF2B5EF4-FFF2-40B4-BE49-F238E27FC236}">
                  <a16:creationId xmlns:a16="http://schemas.microsoft.com/office/drawing/2014/main" xmlns="" id="{C17BB22E-4849-4E7B-90B9-91130AB26C82}"/>
                </a:ext>
              </a:extLst>
            </p:cNvPr>
            <p:cNvGrpSpPr/>
            <p:nvPr/>
          </p:nvGrpSpPr>
          <p:grpSpPr>
            <a:xfrm>
              <a:off x="7452833" y="2638689"/>
              <a:ext cx="3788595" cy="573448"/>
              <a:chOff x="7176332" y="3400689"/>
              <a:chExt cx="3503182" cy="573448"/>
            </a:xfrm>
          </p:grpSpPr>
          <p:sp>
            <p:nvSpPr>
              <p:cNvPr id="219" name="TextBox 218">
                <a:extLst>
                  <a:ext uri="{FF2B5EF4-FFF2-40B4-BE49-F238E27FC236}">
                    <a16:creationId xmlns:a16="http://schemas.microsoft.com/office/drawing/2014/main" xmlns="" id="{C70D29FB-BDF2-4937-85FD-4E7092C6C02A}"/>
                  </a:ext>
                </a:extLst>
              </p:cNvPr>
              <p:cNvSpPr txBox="1"/>
              <p:nvPr/>
            </p:nvSpPr>
            <p:spPr>
              <a:xfrm>
                <a:off x="8499228" y="3590476"/>
                <a:ext cx="886677" cy="246221"/>
              </a:xfrm>
              <a:prstGeom prst="rect">
                <a:avLst/>
              </a:prstGeom>
              <a:noFill/>
            </p:spPr>
            <p:txBody>
              <a:bodyPr wrap="none" rtlCol="0">
                <a:spAutoFit/>
              </a:bodyPr>
              <a:lstStyle/>
              <a:p>
                <a:pPr algn="ctr" fontAlgn="base">
                  <a:spcBef>
                    <a:spcPct val="0"/>
                  </a:spcBef>
                  <a:spcAft>
                    <a:spcPct val="0"/>
                  </a:spcAft>
                </a:pPr>
                <a:r>
                  <a:rPr lang="ja-JP" sz="1000">
                    <a:solidFill>
                      <a:srgbClr val="4D4D4D"/>
                    </a:solidFill>
                    <a:cs typeface="Arial" panose="020B0604020202020204" pitchFamily="34" charset="0"/>
                  </a:rPr>
                  <a:t>経過期間、月</a:t>
                </a:r>
              </a:p>
            </p:txBody>
          </p:sp>
          <p:grpSp>
            <p:nvGrpSpPr>
              <p:cNvPr id="220" name="Group 219">
                <a:extLst>
                  <a:ext uri="{FF2B5EF4-FFF2-40B4-BE49-F238E27FC236}">
                    <a16:creationId xmlns:a16="http://schemas.microsoft.com/office/drawing/2014/main" xmlns="" id="{73A6C7F7-2534-4C60-8668-E3EA346F9839}"/>
                  </a:ext>
                </a:extLst>
              </p:cNvPr>
              <p:cNvGrpSpPr/>
              <p:nvPr/>
            </p:nvGrpSpPr>
            <p:grpSpPr>
              <a:xfrm>
                <a:off x="7241551" y="3400689"/>
                <a:ext cx="3437963" cy="298591"/>
                <a:chOff x="1453545" y="5303149"/>
                <a:chExt cx="5524126" cy="298591"/>
              </a:xfrm>
            </p:grpSpPr>
            <p:sp>
              <p:nvSpPr>
                <p:cNvPr id="238" name="Line 21">
                  <a:extLst>
                    <a:ext uri="{FF2B5EF4-FFF2-40B4-BE49-F238E27FC236}">
                      <a16:creationId xmlns:a16="http://schemas.microsoft.com/office/drawing/2014/main" xmlns="" id="{C42AC698-2ABF-4D1E-B9BE-55E8605806B6}"/>
                    </a:ext>
                  </a:extLst>
                </p:cNvPr>
                <p:cNvSpPr>
                  <a:spLocks noChangeShapeType="1"/>
                </p:cNvSpPr>
                <p:nvPr/>
              </p:nvSpPr>
              <p:spPr bwMode="auto">
                <a:xfrm>
                  <a:off x="682197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39" name="TextBox 238">
                  <a:extLst>
                    <a:ext uri="{FF2B5EF4-FFF2-40B4-BE49-F238E27FC236}">
                      <a16:creationId xmlns:a16="http://schemas.microsoft.com/office/drawing/2014/main" xmlns="" id="{936D86BC-EB7B-479F-8594-FFA048807169}"/>
                    </a:ext>
                  </a:extLst>
                </p:cNvPr>
                <p:cNvSpPr txBox="1"/>
                <p:nvPr/>
              </p:nvSpPr>
              <p:spPr>
                <a:xfrm>
                  <a:off x="6660064" y="5375149"/>
                  <a:ext cx="317607"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42</a:t>
                  </a:r>
                </a:p>
              </p:txBody>
            </p:sp>
            <p:sp>
              <p:nvSpPr>
                <p:cNvPr id="240" name="Line 21">
                  <a:extLst>
                    <a:ext uri="{FF2B5EF4-FFF2-40B4-BE49-F238E27FC236}">
                      <a16:creationId xmlns:a16="http://schemas.microsoft.com/office/drawing/2014/main" xmlns="" id="{C95C1CC7-E7E9-4184-995E-83C35BCCC490}"/>
                    </a:ext>
                  </a:extLst>
                </p:cNvPr>
                <p:cNvSpPr>
                  <a:spLocks noChangeShapeType="1"/>
                </p:cNvSpPr>
                <p:nvPr/>
              </p:nvSpPr>
              <p:spPr bwMode="auto">
                <a:xfrm>
                  <a:off x="644634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41" name="TextBox 240">
                  <a:extLst>
                    <a:ext uri="{FF2B5EF4-FFF2-40B4-BE49-F238E27FC236}">
                      <a16:creationId xmlns:a16="http://schemas.microsoft.com/office/drawing/2014/main" xmlns="" id="{2AD42D05-632C-4C09-A103-D6EE769116B7}"/>
                    </a:ext>
                  </a:extLst>
                </p:cNvPr>
                <p:cNvSpPr txBox="1"/>
                <p:nvPr/>
              </p:nvSpPr>
              <p:spPr>
                <a:xfrm>
                  <a:off x="6284427" y="5375149"/>
                  <a:ext cx="317607"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39</a:t>
                  </a:r>
                </a:p>
              </p:txBody>
            </p:sp>
            <p:sp>
              <p:nvSpPr>
                <p:cNvPr id="242" name="Line 21">
                  <a:extLst>
                    <a:ext uri="{FF2B5EF4-FFF2-40B4-BE49-F238E27FC236}">
                      <a16:creationId xmlns:a16="http://schemas.microsoft.com/office/drawing/2014/main" xmlns="" id="{A2B0342D-C5C1-4D8E-9F14-018EC6BBCD39}"/>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43" name="TextBox 242">
                  <a:extLst>
                    <a:ext uri="{FF2B5EF4-FFF2-40B4-BE49-F238E27FC236}">
                      <a16:creationId xmlns:a16="http://schemas.microsoft.com/office/drawing/2014/main" xmlns="" id="{24948108-4969-4C45-882D-73EED7B04502}"/>
                    </a:ext>
                  </a:extLst>
                </p:cNvPr>
                <p:cNvSpPr txBox="1"/>
                <p:nvPr/>
              </p:nvSpPr>
              <p:spPr>
                <a:xfrm>
                  <a:off x="5908790" y="5375149"/>
                  <a:ext cx="317607"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36</a:t>
                  </a:r>
                </a:p>
              </p:txBody>
            </p:sp>
            <p:sp>
              <p:nvSpPr>
                <p:cNvPr id="244" name="Line 21">
                  <a:extLst>
                    <a:ext uri="{FF2B5EF4-FFF2-40B4-BE49-F238E27FC236}">
                      <a16:creationId xmlns:a16="http://schemas.microsoft.com/office/drawing/2014/main" xmlns="" id="{6A97D826-0AE9-4EF0-8FD6-915A0E951A0D}"/>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45" name="TextBox 244">
                  <a:extLst>
                    <a:ext uri="{FF2B5EF4-FFF2-40B4-BE49-F238E27FC236}">
                      <a16:creationId xmlns:a16="http://schemas.microsoft.com/office/drawing/2014/main" xmlns="" id="{35B78963-7753-4B72-88E5-5BA54D61E580}"/>
                    </a:ext>
                  </a:extLst>
                </p:cNvPr>
                <p:cNvSpPr txBox="1"/>
                <p:nvPr/>
              </p:nvSpPr>
              <p:spPr>
                <a:xfrm>
                  <a:off x="5533154" y="5375149"/>
                  <a:ext cx="317607"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33</a:t>
                  </a:r>
                </a:p>
              </p:txBody>
            </p:sp>
            <p:sp>
              <p:nvSpPr>
                <p:cNvPr id="246" name="Line 21">
                  <a:extLst>
                    <a:ext uri="{FF2B5EF4-FFF2-40B4-BE49-F238E27FC236}">
                      <a16:creationId xmlns:a16="http://schemas.microsoft.com/office/drawing/2014/main" xmlns="" id="{BCC92A0D-DEBC-4B9F-9D22-C98E77D8EF9B}"/>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47" name="TextBox 246">
                  <a:extLst>
                    <a:ext uri="{FF2B5EF4-FFF2-40B4-BE49-F238E27FC236}">
                      <a16:creationId xmlns:a16="http://schemas.microsoft.com/office/drawing/2014/main" xmlns="" id="{8C62BE41-196F-46C2-9AE9-7D793CF1AF9D}"/>
                    </a:ext>
                  </a:extLst>
                </p:cNvPr>
                <p:cNvSpPr txBox="1"/>
                <p:nvPr/>
              </p:nvSpPr>
              <p:spPr>
                <a:xfrm>
                  <a:off x="5157517" y="5375149"/>
                  <a:ext cx="317607"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30</a:t>
                  </a:r>
                </a:p>
              </p:txBody>
            </p:sp>
            <p:sp>
              <p:nvSpPr>
                <p:cNvPr id="248" name="Line 21">
                  <a:extLst>
                    <a:ext uri="{FF2B5EF4-FFF2-40B4-BE49-F238E27FC236}">
                      <a16:creationId xmlns:a16="http://schemas.microsoft.com/office/drawing/2014/main" xmlns="" id="{A12D4969-24E7-4622-A603-607982315456}"/>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49" name="TextBox 248">
                  <a:extLst>
                    <a:ext uri="{FF2B5EF4-FFF2-40B4-BE49-F238E27FC236}">
                      <a16:creationId xmlns:a16="http://schemas.microsoft.com/office/drawing/2014/main" xmlns="" id="{708D1316-F6F7-43E9-BF39-718AC1A94672}"/>
                    </a:ext>
                  </a:extLst>
                </p:cNvPr>
                <p:cNvSpPr txBox="1"/>
                <p:nvPr/>
              </p:nvSpPr>
              <p:spPr>
                <a:xfrm>
                  <a:off x="4781879" y="5375149"/>
                  <a:ext cx="317607"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27</a:t>
                  </a:r>
                </a:p>
              </p:txBody>
            </p:sp>
            <p:sp>
              <p:nvSpPr>
                <p:cNvPr id="250" name="Line 21">
                  <a:extLst>
                    <a:ext uri="{FF2B5EF4-FFF2-40B4-BE49-F238E27FC236}">
                      <a16:creationId xmlns:a16="http://schemas.microsoft.com/office/drawing/2014/main" xmlns="" id="{A716775E-E73B-4F6D-BC17-C3EEA218FFFB}"/>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51" name="TextBox 250">
                  <a:extLst>
                    <a:ext uri="{FF2B5EF4-FFF2-40B4-BE49-F238E27FC236}">
                      <a16:creationId xmlns:a16="http://schemas.microsoft.com/office/drawing/2014/main" xmlns="" id="{64C3F9ED-8DFE-4184-8CDD-B8A85CA22EA6}"/>
                    </a:ext>
                  </a:extLst>
                </p:cNvPr>
                <p:cNvSpPr txBox="1"/>
                <p:nvPr/>
              </p:nvSpPr>
              <p:spPr>
                <a:xfrm>
                  <a:off x="4406242" y="5375149"/>
                  <a:ext cx="317607"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24</a:t>
                  </a:r>
                </a:p>
              </p:txBody>
            </p:sp>
            <p:sp>
              <p:nvSpPr>
                <p:cNvPr id="252" name="Line 21">
                  <a:extLst>
                    <a:ext uri="{FF2B5EF4-FFF2-40B4-BE49-F238E27FC236}">
                      <a16:creationId xmlns:a16="http://schemas.microsoft.com/office/drawing/2014/main" xmlns="" id="{A0F2EDF7-0973-4EC4-9948-4C231F264EFC}"/>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53" name="TextBox 252">
                  <a:extLst>
                    <a:ext uri="{FF2B5EF4-FFF2-40B4-BE49-F238E27FC236}">
                      <a16:creationId xmlns:a16="http://schemas.microsoft.com/office/drawing/2014/main" xmlns="" id="{5D03F4A3-8DBD-4E8F-B428-200087C829FD}"/>
                    </a:ext>
                  </a:extLst>
                </p:cNvPr>
                <p:cNvSpPr txBox="1"/>
                <p:nvPr/>
              </p:nvSpPr>
              <p:spPr>
                <a:xfrm>
                  <a:off x="4030605" y="5375149"/>
                  <a:ext cx="317607"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21</a:t>
                  </a:r>
                </a:p>
              </p:txBody>
            </p:sp>
            <p:sp>
              <p:nvSpPr>
                <p:cNvPr id="254" name="Line 21">
                  <a:extLst>
                    <a:ext uri="{FF2B5EF4-FFF2-40B4-BE49-F238E27FC236}">
                      <a16:creationId xmlns:a16="http://schemas.microsoft.com/office/drawing/2014/main" xmlns="" id="{99FDBA63-967B-40DF-AAA0-15A3E2690310}"/>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55" name="TextBox 254">
                  <a:extLst>
                    <a:ext uri="{FF2B5EF4-FFF2-40B4-BE49-F238E27FC236}">
                      <a16:creationId xmlns:a16="http://schemas.microsoft.com/office/drawing/2014/main" xmlns="" id="{5D449F38-C7F7-47D7-9E9C-3A8164ED24BC}"/>
                    </a:ext>
                  </a:extLst>
                </p:cNvPr>
                <p:cNvSpPr txBox="1"/>
                <p:nvPr/>
              </p:nvSpPr>
              <p:spPr>
                <a:xfrm>
                  <a:off x="3654969" y="5375149"/>
                  <a:ext cx="317607"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18</a:t>
                  </a:r>
                </a:p>
              </p:txBody>
            </p:sp>
            <p:sp>
              <p:nvSpPr>
                <p:cNvPr id="256" name="Line 21">
                  <a:extLst>
                    <a:ext uri="{FF2B5EF4-FFF2-40B4-BE49-F238E27FC236}">
                      <a16:creationId xmlns:a16="http://schemas.microsoft.com/office/drawing/2014/main" xmlns="" id="{D0BF38AB-29AF-4556-9E2A-CF6C83541D91}"/>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57" name="TextBox 256">
                  <a:extLst>
                    <a:ext uri="{FF2B5EF4-FFF2-40B4-BE49-F238E27FC236}">
                      <a16:creationId xmlns:a16="http://schemas.microsoft.com/office/drawing/2014/main" xmlns="" id="{A36AD676-8BCF-48CE-8865-A2222481EB1F}"/>
                    </a:ext>
                  </a:extLst>
                </p:cNvPr>
                <p:cNvSpPr txBox="1"/>
                <p:nvPr/>
              </p:nvSpPr>
              <p:spPr>
                <a:xfrm>
                  <a:off x="3279331" y="5375149"/>
                  <a:ext cx="317607"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15</a:t>
                  </a:r>
                </a:p>
              </p:txBody>
            </p:sp>
            <p:sp>
              <p:nvSpPr>
                <p:cNvPr id="258" name="Line 21">
                  <a:extLst>
                    <a:ext uri="{FF2B5EF4-FFF2-40B4-BE49-F238E27FC236}">
                      <a16:creationId xmlns:a16="http://schemas.microsoft.com/office/drawing/2014/main" xmlns="" id="{87EE6916-9EEC-4492-B1A1-8B6551564004}"/>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59" name="TextBox 258">
                  <a:extLst>
                    <a:ext uri="{FF2B5EF4-FFF2-40B4-BE49-F238E27FC236}">
                      <a16:creationId xmlns:a16="http://schemas.microsoft.com/office/drawing/2014/main" xmlns="" id="{C06FFCF3-B21C-44FB-B12E-D96FF41D02A7}"/>
                    </a:ext>
                  </a:extLst>
                </p:cNvPr>
                <p:cNvSpPr txBox="1"/>
                <p:nvPr/>
              </p:nvSpPr>
              <p:spPr>
                <a:xfrm>
                  <a:off x="2903694" y="5375149"/>
                  <a:ext cx="317607"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12</a:t>
                  </a:r>
                </a:p>
              </p:txBody>
            </p:sp>
            <p:sp>
              <p:nvSpPr>
                <p:cNvPr id="260" name="Line 21">
                  <a:extLst>
                    <a:ext uri="{FF2B5EF4-FFF2-40B4-BE49-F238E27FC236}">
                      <a16:creationId xmlns:a16="http://schemas.microsoft.com/office/drawing/2014/main" xmlns="" id="{A697819E-DEC4-48A3-A538-41C542996650}"/>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61" name="TextBox 260">
                  <a:extLst>
                    <a:ext uri="{FF2B5EF4-FFF2-40B4-BE49-F238E27FC236}">
                      <a16:creationId xmlns:a16="http://schemas.microsoft.com/office/drawing/2014/main" xmlns="" id="{70792CB7-B277-4729-87F1-F79B092BB109}"/>
                    </a:ext>
                  </a:extLst>
                </p:cNvPr>
                <p:cNvSpPr txBox="1"/>
                <p:nvPr/>
              </p:nvSpPr>
              <p:spPr>
                <a:xfrm>
                  <a:off x="2580455" y="5375149"/>
                  <a:ext cx="212812"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9</a:t>
                  </a:r>
                </a:p>
              </p:txBody>
            </p:sp>
            <p:sp>
              <p:nvSpPr>
                <p:cNvPr id="262" name="Line 21">
                  <a:extLst>
                    <a:ext uri="{FF2B5EF4-FFF2-40B4-BE49-F238E27FC236}">
                      <a16:creationId xmlns:a16="http://schemas.microsoft.com/office/drawing/2014/main" xmlns="" id="{F117D4B4-A24B-45E7-BF97-B77E55FB078B}"/>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63" name="TextBox 262">
                  <a:extLst>
                    <a:ext uri="{FF2B5EF4-FFF2-40B4-BE49-F238E27FC236}">
                      <a16:creationId xmlns:a16="http://schemas.microsoft.com/office/drawing/2014/main" xmlns="" id="{133E8583-775E-45D7-ACDA-BA5F36305A10}"/>
                    </a:ext>
                  </a:extLst>
                </p:cNvPr>
                <p:cNvSpPr txBox="1"/>
                <p:nvPr/>
              </p:nvSpPr>
              <p:spPr>
                <a:xfrm>
                  <a:off x="2204819" y="5375149"/>
                  <a:ext cx="212812"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6</a:t>
                  </a:r>
                </a:p>
              </p:txBody>
            </p:sp>
            <p:sp>
              <p:nvSpPr>
                <p:cNvPr id="264" name="Line 21">
                  <a:extLst>
                    <a:ext uri="{FF2B5EF4-FFF2-40B4-BE49-F238E27FC236}">
                      <a16:creationId xmlns:a16="http://schemas.microsoft.com/office/drawing/2014/main" xmlns="" id="{DC558CEE-2D63-4692-A06B-AFEB002372DA}"/>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65" name="TextBox 264">
                  <a:extLst>
                    <a:ext uri="{FF2B5EF4-FFF2-40B4-BE49-F238E27FC236}">
                      <a16:creationId xmlns:a16="http://schemas.microsoft.com/office/drawing/2014/main" xmlns="" id="{C67B4912-044C-49C5-A463-7515058E5032}"/>
                    </a:ext>
                  </a:extLst>
                </p:cNvPr>
                <p:cNvSpPr txBox="1"/>
                <p:nvPr/>
              </p:nvSpPr>
              <p:spPr>
                <a:xfrm>
                  <a:off x="1829182" y="5375149"/>
                  <a:ext cx="212812"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a:t>
                  </a:r>
                </a:p>
              </p:txBody>
            </p:sp>
            <p:sp>
              <p:nvSpPr>
                <p:cNvPr id="266" name="Line 21">
                  <a:extLst>
                    <a:ext uri="{FF2B5EF4-FFF2-40B4-BE49-F238E27FC236}">
                      <a16:creationId xmlns:a16="http://schemas.microsoft.com/office/drawing/2014/main" xmlns="" id="{1FC20F04-7CE8-47AB-92C0-3BF2ABAB766E}"/>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67" name="TextBox 266">
                  <a:extLst>
                    <a:ext uri="{FF2B5EF4-FFF2-40B4-BE49-F238E27FC236}">
                      <a16:creationId xmlns:a16="http://schemas.microsoft.com/office/drawing/2014/main" xmlns="" id="{8B658D00-E8E0-4940-8DC2-830AE53A0BED}"/>
                    </a:ext>
                  </a:extLst>
                </p:cNvPr>
                <p:cNvSpPr txBox="1"/>
                <p:nvPr/>
              </p:nvSpPr>
              <p:spPr>
                <a:xfrm>
                  <a:off x="1453545" y="5375149"/>
                  <a:ext cx="212812"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0</a:t>
                  </a:r>
                </a:p>
              </p:txBody>
            </p:sp>
          </p:grpSp>
          <p:grpSp>
            <p:nvGrpSpPr>
              <p:cNvPr id="221" name="Group 220">
                <a:extLst>
                  <a:ext uri="{FF2B5EF4-FFF2-40B4-BE49-F238E27FC236}">
                    <a16:creationId xmlns:a16="http://schemas.microsoft.com/office/drawing/2014/main" xmlns="" id="{7F70B096-AEBE-4008-8FF6-8B748E74F04B}"/>
                  </a:ext>
                </a:extLst>
              </p:cNvPr>
              <p:cNvGrpSpPr/>
              <p:nvPr/>
            </p:nvGrpSpPr>
            <p:grpSpPr>
              <a:xfrm>
                <a:off x="7176332" y="3739525"/>
                <a:ext cx="3461382" cy="234612"/>
                <a:chOff x="7354132" y="3785343"/>
                <a:chExt cx="3461382" cy="234612"/>
              </a:xfrm>
            </p:grpSpPr>
            <p:sp>
              <p:nvSpPr>
                <p:cNvPr id="222" name="TextBox 221">
                  <a:extLst>
                    <a:ext uri="{FF2B5EF4-FFF2-40B4-BE49-F238E27FC236}">
                      <a16:creationId xmlns:a16="http://schemas.microsoft.com/office/drawing/2014/main" xmlns="" id="{285B413E-7F66-4F20-A33A-69F354B99D7B}"/>
                    </a:ext>
                  </a:extLst>
                </p:cNvPr>
                <p:cNvSpPr txBox="1"/>
                <p:nvPr/>
              </p:nvSpPr>
              <p:spPr>
                <a:xfrm>
                  <a:off x="10724839" y="3793364"/>
                  <a:ext cx="67286" cy="226591"/>
                </a:xfrm>
                <a:prstGeom prst="rect">
                  <a:avLst/>
                </a:prstGeom>
                <a:noFill/>
              </p:spPr>
              <p:txBody>
                <a:bodyPr wrap="none" lIns="36000" tIns="36000" rIns="36000" bIns="36000" rtlCol="0" anchor="t" anchorCtr="0">
                  <a:spAutoFit/>
                </a:bodyPr>
                <a:lstStyle/>
                <a:p>
                  <a:pPr algn="ctr"/>
                  <a:endParaRPr lang="en-US" sz="1000" dirty="0">
                    <a:solidFill>
                      <a:srgbClr val="043882"/>
                    </a:solidFill>
                    <a:cs typeface="Arial" panose="020B0604020202020204" pitchFamily="34" charset="0"/>
                  </a:endParaRPr>
                </a:p>
              </p:txBody>
            </p:sp>
            <p:sp>
              <p:nvSpPr>
                <p:cNvPr id="223" name="TextBox 222">
                  <a:extLst>
                    <a:ext uri="{FF2B5EF4-FFF2-40B4-BE49-F238E27FC236}">
                      <a16:creationId xmlns:a16="http://schemas.microsoft.com/office/drawing/2014/main" xmlns="" id="{E71D9C3A-524E-4A99-931F-053F02375570}"/>
                    </a:ext>
                  </a:extLst>
                </p:cNvPr>
                <p:cNvSpPr txBox="1"/>
                <p:nvPr/>
              </p:nvSpPr>
              <p:spPr>
                <a:xfrm>
                  <a:off x="10458480" y="3793364"/>
                  <a:ext cx="132444"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1</a:t>
                  </a:r>
                </a:p>
              </p:txBody>
            </p:sp>
            <p:sp>
              <p:nvSpPr>
                <p:cNvPr id="224" name="TextBox 223">
                  <a:extLst>
                    <a:ext uri="{FF2B5EF4-FFF2-40B4-BE49-F238E27FC236}">
                      <a16:creationId xmlns:a16="http://schemas.microsoft.com/office/drawing/2014/main" xmlns="" id="{39AA8650-EDC1-4E17-B8B7-61E0F290C56C}"/>
                    </a:ext>
                  </a:extLst>
                </p:cNvPr>
                <p:cNvSpPr txBox="1"/>
                <p:nvPr/>
              </p:nvSpPr>
              <p:spPr>
                <a:xfrm>
                  <a:off x="10224702" y="3793364"/>
                  <a:ext cx="132444"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1</a:t>
                  </a:r>
                </a:p>
              </p:txBody>
            </p:sp>
            <p:sp>
              <p:nvSpPr>
                <p:cNvPr id="225" name="TextBox 224">
                  <a:extLst>
                    <a:ext uri="{FF2B5EF4-FFF2-40B4-BE49-F238E27FC236}">
                      <a16:creationId xmlns:a16="http://schemas.microsoft.com/office/drawing/2014/main" xmlns="" id="{39AA4CBA-BEC0-47F3-815B-AC568C2881B1}"/>
                    </a:ext>
                  </a:extLst>
                </p:cNvPr>
                <p:cNvSpPr txBox="1"/>
                <p:nvPr/>
              </p:nvSpPr>
              <p:spPr>
                <a:xfrm>
                  <a:off x="9990923" y="3793364"/>
                  <a:ext cx="132444"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4</a:t>
                  </a:r>
                </a:p>
              </p:txBody>
            </p:sp>
            <p:sp>
              <p:nvSpPr>
                <p:cNvPr id="226" name="TextBox 225">
                  <a:extLst>
                    <a:ext uri="{FF2B5EF4-FFF2-40B4-BE49-F238E27FC236}">
                      <a16:creationId xmlns:a16="http://schemas.microsoft.com/office/drawing/2014/main" xmlns="" id="{652EF466-9C91-4A3D-8028-53957EC16DC8}"/>
                    </a:ext>
                  </a:extLst>
                </p:cNvPr>
                <p:cNvSpPr txBox="1"/>
                <p:nvPr/>
              </p:nvSpPr>
              <p:spPr>
                <a:xfrm>
                  <a:off x="9724533" y="3793364"/>
                  <a:ext cx="197663"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12</a:t>
                  </a:r>
                </a:p>
              </p:txBody>
            </p:sp>
            <p:sp>
              <p:nvSpPr>
                <p:cNvPr id="227" name="TextBox 226">
                  <a:extLst>
                    <a:ext uri="{FF2B5EF4-FFF2-40B4-BE49-F238E27FC236}">
                      <a16:creationId xmlns:a16="http://schemas.microsoft.com/office/drawing/2014/main" xmlns="" id="{207D5FD0-60B4-44EE-84F5-5B79EBE66A92}"/>
                    </a:ext>
                  </a:extLst>
                </p:cNvPr>
                <p:cNvSpPr txBox="1"/>
                <p:nvPr/>
              </p:nvSpPr>
              <p:spPr>
                <a:xfrm>
                  <a:off x="9490754" y="3793364"/>
                  <a:ext cx="197663"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26</a:t>
                  </a:r>
                </a:p>
              </p:txBody>
            </p:sp>
            <p:sp>
              <p:nvSpPr>
                <p:cNvPr id="228" name="TextBox 227">
                  <a:extLst>
                    <a:ext uri="{FF2B5EF4-FFF2-40B4-BE49-F238E27FC236}">
                      <a16:creationId xmlns:a16="http://schemas.microsoft.com/office/drawing/2014/main" xmlns="" id="{ED3CBFA9-90D2-4A50-B86C-719C9FB84017}"/>
                    </a:ext>
                  </a:extLst>
                </p:cNvPr>
                <p:cNvSpPr txBox="1"/>
                <p:nvPr/>
              </p:nvSpPr>
              <p:spPr>
                <a:xfrm>
                  <a:off x="9256975" y="3793364"/>
                  <a:ext cx="197663"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40</a:t>
                  </a:r>
                </a:p>
              </p:txBody>
            </p:sp>
            <p:sp>
              <p:nvSpPr>
                <p:cNvPr id="229" name="TextBox 228">
                  <a:extLst>
                    <a:ext uri="{FF2B5EF4-FFF2-40B4-BE49-F238E27FC236}">
                      <a16:creationId xmlns:a16="http://schemas.microsoft.com/office/drawing/2014/main" xmlns="" id="{D1D18976-57F3-4985-990B-452B253C2DCC}"/>
                    </a:ext>
                  </a:extLst>
                </p:cNvPr>
                <p:cNvSpPr txBox="1"/>
                <p:nvPr/>
              </p:nvSpPr>
              <p:spPr>
                <a:xfrm>
                  <a:off x="9023196" y="3793364"/>
                  <a:ext cx="197663"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60</a:t>
                  </a:r>
                </a:p>
              </p:txBody>
            </p:sp>
            <p:sp>
              <p:nvSpPr>
                <p:cNvPr id="230" name="TextBox 229">
                  <a:extLst>
                    <a:ext uri="{FF2B5EF4-FFF2-40B4-BE49-F238E27FC236}">
                      <a16:creationId xmlns:a16="http://schemas.microsoft.com/office/drawing/2014/main" xmlns="" id="{4F1B60B6-5376-4B25-8054-C715E8E4DA17}"/>
                    </a:ext>
                  </a:extLst>
                </p:cNvPr>
                <p:cNvSpPr txBox="1"/>
                <p:nvPr/>
              </p:nvSpPr>
              <p:spPr>
                <a:xfrm>
                  <a:off x="8789416" y="3793364"/>
                  <a:ext cx="197663"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92</a:t>
                  </a:r>
                </a:p>
              </p:txBody>
            </p:sp>
            <p:sp>
              <p:nvSpPr>
                <p:cNvPr id="231" name="TextBox 230">
                  <a:extLst>
                    <a:ext uri="{FF2B5EF4-FFF2-40B4-BE49-F238E27FC236}">
                      <a16:creationId xmlns:a16="http://schemas.microsoft.com/office/drawing/2014/main" xmlns="" id="{087763D3-3B55-4E9C-B8FD-F3A97BA17C1C}"/>
                    </a:ext>
                  </a:extLst>
                </p:cNvPr>
                <p:cNvSpPr txBox="1"/>
                <p:nvPr/>
              </p:nvSpPr>
              <p:spPr>
                <a:xfrm>
                  <a:off x="8523028" y="3793364"/>
                  <a:ext cx="262882"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133</a:t>
                  </a:r>
                </a:p>
              </p:txBody>
            </p:sp>
            <p:sp>
              <p:nvSpPr>
                <p:cNvPr id="232" name="TextBox 231">
                  <a:extLst>
                    <a:ext uri="{FF2B5EF4-FFF2-40B4-BE49-F238E27FC236}">
                      <a16:creationId xmlns:a16="http://schemas.microsoft.com/office/drawing/2014/main" xmlns="" id="{E2ECDC8C-0531-4850-8E72-5CF7482D72D7}"/>
                    </a:ext>
                  </a:extLst>
                </p:cNvPr>
                <p:cNvSpPr txBox="1"/>
                <p:nvPr/>
              </p:nvSpPr>
              <p:spPr>
                <a:xfrm>
                  <a:off x="8289248" y="3793364"/>
                  <a:ext cx="262882"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163</a:t>
                  </a:r>
                </a:p>
              </p:txBody>
            </p:sp>
            <p:sp>
              <p:nvSpPr>
                <p:cNvPr id="233" name="TextBox 232">
                  <a:extLst>
                    <a:ext uri="{FF2B5EF4-FFF2-40B4-BE49-F238E27FC236}">
                      <a16:creationId xmlns:a16="http://schemas.microsoft.com/office/drawing/2014/main" xmlns="" id="{F0931CC0-6AA5-4AE3-9EC5-2542BE095462}"/>
                    </a:ext>
                  </a:extLst>
                </p:cNvPr>
                <p:cNvSpPr txBox="1"/>
                <p:nvPr/>
              </p:nvSpPr>
              <p:spPr>
                <a:xfrm>
                  <a:off x="8055471" y="3793364"/>
                  <a:ext cx="262882"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203</a:t>
                  </a:r>
                </a:p>
              </p:txBody>
            </p:sp>
            <p:sp>
              <p:nvSpPr>
                <p:cNvPr id="234" name="TextBox 233">
                  <a:extLst>
                    <a:ext uri="{FF2B5EF4-FFF2-40B4-BE49-F238E27FC236}">
                      <a16:creationId xmlns:a16="http://schemas.microsoft.com/office/drawing/2014/main" xmlns="" id="{56FCC1CD-FA48-42CA-8425-86615818C22C}"/>
                    </a:ext>
                  </a:extLst>
                </p:cNvPr>
                <p:cNvSpPr txBox="1"/>
                <p:nvPr/>
              </p:nvSpPr>
              <p:spPr>
                <a:xfrm>
                  <a:off x="7821690" y="3793364"/>
                  <a:ext cx="262882"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253</a:t>
                  </a:r>
                </a:p>
              </p:txBody>
            </p:sp>
            <p:sp>
              <p:nvSpPr>
                <p:cNvPr id="235" name="TextBox 234">
                  <a:extLst>
                    <a:ext uri="{FF2B5EF4-FFF2-40B4-BE49-F238E27FC236}">
                      <a16:creationId xmlns:a16="http://schemas.microsoft.com/office/drawing/2014/main" xmlns="" id="{D7751080-29D3-4112-8D9B-946550C98049}"/>
                    </a:ext>
                  </a:extLst>
                </p:cNvPr>
                <p:cNvSpPr txBox="1"/>
                <p:nvPr/>
              </p:nvSpPr>
              <p:spPr>
                <a:xfrm>
                  <a:off x="7587912" y="3793364"/>
                  <a:ext cx="262882"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329</a:t>
                  </a:r>
                </a:p>
              </p:txBody>
            </p:sp>
            <p:sp>
              <p:nvSpPr>
                <p:cNvPr id="236" name="TextBox 235">
                  <a:extLst>
                    <a:ext uri="{FF2B5EF4-FFF2-40B4-BE49-F238E27FC236}">
                      <a16:creationId xmlns:a16="http://schemas.microsoft.com/office/drawing/2014/main" xmlns="" id="{578B8479-8352-448A-95C7-F35595FC4EDB}"/>
                    </a:ext>
                  </a:extLst>
                </p:cNvPr>
                <p:cNvSpPr txBox="1"/>
                <p:nvPr/>
              </p:nvSpPr>
              <p:spPr>
                <a:xfrm>
                  <a:off x="7354132" y="3793364"/>
                  <a:ext cx="262882"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321</a:t>
                  </a:r>
                </a:p>
              </p:txBody>
            </p:sp>
            <p:sp>
              <p:nvSpPr>
                <p:cNvPr id="237" name="TextBox 236">
                  <a:extLst>
                    <a:ext uri="{FF2B5EF4-FFF2-40B4-BE49-F238E27FC236}">
                      <a16:creationId xmlns:a16="http://schemas.microsoft.com/office/drawing/2014/main" xmlns="" id="{919785E2-457B-4BCD-9D47-CD9FFE3E116F}"/>
                    </a:ext>
                  </a:extLst>
                </p:cNvPr>
                <p:cNvSpPr txBox="1"/>
                <p:nvPr/>
              </p:nvSpPr>
              <p:spPr>
                <a:xfrm>
                  <a:off x="10683070" y="3785343"/>
                  <a:ext cx="132444"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1</a:t>
                  </a:r>
                </a:p>
              </p:txBody>
            </p:sp>
          </p:grpSp>
        </p:grpSp>
        <p:grpSp>
          <p:nvGrpSpPr>
            <p:cNvPr id="190" name="Group 189">
              <a:extLst>
                <a:ext uri="{FF2B5EF4-FFF2-40B4-BE49-F238E27FC236}">
                  <a16:creationId xmlns:a16="http://schemas.microsoft.com/office/drawing/2014/main" xmlns="" id="{03AA1899-0470-4577-86D4-E0607DE65AB3}"/>
                </a:ext>
              </a:extLst>
            </p:cNvPr>
            <p:cNvGrpSpPr/>
            <p:nvPr/>
          </p:nvGrpSpPr>
          <p:grpSpPr>
            <a:xfrm>
              <a:off x="7435482" y="3186835"/>
              <a:ext cx="3753326" cy="226591"/>
              <a:chOff x="7354132" y="3793364"/>
              <a:chExt cx="3470571" cy="226591"/>
            </a:xfrm>
          </p:grpSpPr>
          <p:sp>
            <p:nvSpPr>
              <p:cNvPr id="204" name="TextBox 203">
                <a:extLst>
                  <a:ext uri="{FF2B5EF4-FFF2-40B4-BE49-F238E27FC236}">
                    <a16:creationId xmlns:a16="http://schemas.microsoft.com/office/drawing/2014/main" xmlns="" id="{2B37CED5-5852-480F-8173-B2A926F637EB}"/>
                  </a:ext>
                </a:extLst>
              </p:cNvPr>
              <p:cNvSpPr txBox="1"/>
              <p:nvPr/>
            </p:nvSpPr>
            <p:spPr>
              <a:xfrm>
                <a:off x="10692259" y="3793364"/>
                <a:ext cx="132444"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0</a:t>
                </a:r>
              </a:p>
            </p:txBody>
          </p:sp>
          <p:sp>
            <p:nvSpPr>
              <p:cNvPr id="205" name="TextBox 204">
                <a:extLst>
                  <a:ext uri="{FF2B5EF4-FFF2-40B4-BE49-F238E27FC236}">
                    <a16:creationId xmlns:a16="http://schemas.microsoft.com/office/drawing/2014/main" xmlns="" id="{B6F55430-C230-4C57-B020-A76426DC5F61}"/>
                  </a:ext>
                </a:extLst>
              </p:cNvPr>
              <p:cNvSpPr txBox="1"/>
              <p:nvPr/>
            </p:nvSpPr>
            <p:spPr>
              <a:xfrm>
                <a:off x="10458481" y="3793364"/>
                <a:ext cx="132444"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0</a:t>
                </a:r>
              </a:p>
            </p:txBody>
          </p:sp>
          <p:sp>
            <p:nvSpPr>
              <p:cNvPr id="206" name="TextBox 205">
                <a:extLst>
                  <a:ext uri="{FF2B5EF4-FFF2-40B4-BE49-F238E27FC236}">
                    <a16:creationId xmlns:a16="http://schemas.microsoft.com/office/drawing/2014/main" xmlns="" id="{411E3B93-C01A-4A30-91A5-9F2501821E37}"/>
                  </a:ext>
                </a:extLst>
              </p:cNvPr>
              <p:cNvSpPr txBox="1"/>
              <p:nvPr/>
            </p:nvSpPr>
            <p:spPr>
              <a:xfrm>
                <a:off x="10224701" y="3793364"/>
                <a:ext cx="132444"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a:t>
                </a:r>
              </a:p>
            </p:txBody>
          </p:sp>
          <p:sp>
            <p:nvSpPr>
              <p:cNvPr id="207" name="TextBox 206">
                <a:extLst>
                  <a:ext uri="{FF2B5EF4-FFF2-40B4-BE49-F238E27FC236}">
                    <a16:creationId xmlns:a16="http://schemas.microsoft.com/office/drawing/2014/main" xmlns="" id="{00BE608B-8FB9-48F6-8317-0B4D4898E518}"/>
                  </a:ext>
                </a:extLst>
              </p:cNvPr>
              <p:cNvSpPr txBox="1"/>
              <p:nvPr/>
            </p:nvSpPr>
            <p:spPr>
              <a:xfrm>
                <a:off x="9990923" y="3793364"/>
                <a:ext cx="132444"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a:t>
                </a:r>
              </a:p>
            </p:txBody>
          </p:sp>
          <p:sp>
            <p:nvSpPr>
              <p:cNvPr id="208" name="TextBox 207">
                <a:extLst>
                  <a:ext uri="{FF2B5EF4-FFF2-40B4-BE49-F238E27FC236}">
                    <a16:creationId xmlns:a16="http://schemas.microsoft.com/office/drawing/2014/main" xmlns="" id="{78201C62-5D19-4EFF-9E72-5FA77443E3C8}"/>
                  </a:ext>
                </a:extLst>
              </p:cNvPr>
              <p:cNvSpPr txBox="1"/>
              <p:nvPr/>
            </p:nvSpPr>
            <p:spPr>
              <a:xfrm>
                <a:off x="9757142" y="3793364"/>
                <a:ext cx="132444"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5</a:t>
                </a:r>
              </a:p>
            </p:txBody>
          </p:sp>
          <p:sp>
            <p:nvSpPr>
              <p:cNvPr id="209" name="TextBox 208">
                <a:extLst>
                  <a:ext uri="{FF2B5EF4-FFF2-40B4-BE49-F238E27FC236}">
                    <a16:creationId xmlns:a16="http://schemas.microsoft.com/office/drawing/2014/main" xmlns="" id="{B01805B0-447B-48A5-89DC-E85F8D40D090}"/>
                  </a:ext>
                </a:extLst>
              </p:cNvPr>
              <p:cNvSpPr txBox="1"/>
              <p:nvPr/>
            </p:nvSpPr>
            <p:spPr>
              <a:xfrm>
                <a:off x="9523364" y="3793364"/>
                <a:ext cx="132444"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9</a:t>
                </a:r>
              </a:p>
            </p:txBody>
          </p:sp>
          <p:sp>
            <p:nvSpPr>
              <p:cNvPr id="210" name="TextBox 209">
                <a:extLst>
                  <a:ext uri="{FF2B5EF4-FFF2-40B4-BE49-F238E27FC236}">
                    <a16:creationId xmlns:a16="http://schemas.microsoft.com/office/drawing/2014/main" xmlns="" id="{0E5447D6-40B0-4743-9B48-274A19854C69}"/>
                  </a:ext>
                </a:extLst>
              </p:cNvPr>
              <p:cNvSpPr txBox="1"/>
              <p:nvPr/>
            </p:nvSpPr>
            <p:spPr>
              <a:xfrm>
                <a:off x="9256975" y="3793364"/>
                <a:ext cx="197663"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23</a:t>
                </a:r>
              </a:p>
            </p:txBody>
          </p:sp>
          <p:sp>
            <p:nvSpPr>
              <p:cNvPr id="211" name="TextBox 210">
                <a:extLst>
                  <a:ext uri="{FF2B5EF4-FFF2-40B4-BE49-F238E27FC236}">
                    <a16:creationId xmlns:a16="http://schemas.microsoft.com/office/drawing/2014/main" xmlns="" id="{5DD04DB0-F8B6-4B5B-A1C3-0E7DB117B56C}"/>
                  </a:ext>
                </a:extLst>
              </p:cNvPr>
              <p:cNvSpPr txBox="1"/>
              <p:nvPr/>
            </p:nvSpPr>
            <p:spPr>
              <a:xfrm>
                <a:off x="9023196" y="3793364"/>
                <a:ext cx="197663"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41</a:t>
                </a:r>
              </a:p>
            </p:txBody>
          </p:sp>
          <p:sp>
            <p:nvSpPr>
              <p:cNvPr id="212" name="TextBox 211">
                <a:extLst>
                  <a:ext uri="{FF2B5EF4-FFF2-40B4-BE49-F238E27FC236}">
                    <a16:creationId xmlns:a16="http://schemas.microsoft.com/office/drawing/2014/main" xmlns="" id="{FD672773-F91A-4CFA-864F-E191F31CDB6E}"/>
                  </a:ext>
                </a:extLst>
              </p:cNvPr>
              <p:cNvSpPr txBox="1"/>
              <p:nvPr/>
            </p:nvSpPr>
            <p:spPr>
              <a:xfrm>
                <a:off x="8789416" y="3793364"/>
                <a:ext cx="197663"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56</a:t>
                </a:r>
              </a:p>
            </p:txBody>
          </p:sp>
          <p:sp>
            <p:nvSpPr>
              <p:cNvPr id="213" name="TextBox 212">
                <a:extLst>
                  <a:ext uri="{FF2B5EF4-FFF2-40B4-BE49-F238E27FC236}">
                    <a16:creationId xmlns:a16="http://schemas.microsoft.com/office/drawing/2014/main" xmlns="" id="{1340163F-93EC-45DC-919E-62C193D2BC29}"/>
                  </a:ext>
                </a:extLst>
              </p:cNvPr>
              <p:cNvSpPr txBox="1"/>
              <p:nvPr/>
            </p:nvSpPr>
            <p:spPr>
              <a:xfrm>
                <a:off x="8555637" y="3793364"/>
                <a:ext cx="197663"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93</a:t>
                </a:r>
              </a:p>
            </p:txBody>
          </p:sp>
          <p:sp>
            <p:nvSpPr>
              <p:cNvPr id="214" name="TextBox 213">
                <a:extLst>
                  <a:ext uri="{FF2B5EF4-FFF2-40B4-BE49-F238E27FC236}">
                    <a16:creationId xmlns:a16="http://schemas.microsoft.com/office/drawing/2014/main" xmlns="" id="{E62CABF0-F999-44C1-9EF8-4A159081911A}"/>
                  </a:ext>
                </a:extLst>
              </p:cNvPr>
              <p:cNvSpPr txBox="1"/>
              <p:nvPr/>
            </p:nvSpPr>
            <p:spPr>
              <a:xfrm>
                <a:off x="8289249" y="3793364"/>
                <a:ext cx="262882"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131</a:t>
                </a:r>
              </a:p>
            </p:txBody>
          </p:sp>
          <p:sp>
            <p:nvSpPr>
              <p:cNvPr id="215" name="TextBox 214">
                <a:extLst>
                  <a:ext uri="{FF2B5EF4-FFF2-40B4-BE49-F238E27FC236}">
                    <a16:creationId xmlns:a16="http://schemas.microsoft.com/office/drawing/2014/main" xmlns="" id="{16465710-C34F-4FE3-894F-1956A4BC7324}"/>
                  </a:ext>
                </a:extLst>
              </p:cNvPr>
              <p:cNvSpPr txBox="1"/>
              <p:nvPr/>
            </p:nvSpPr>
            <p:spPr>
              <a:xfrm>
                <a:off x="8055470" y="3793364"/>
                <a:ext cx="262882"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171</a:t>
                </a:r>
              </a:p>
            </p:txBody>
          </p:sp>
          <p:sp>
            <p:nvSpPr>
              <p:cNvPr id="216" name="TextBox 215">
                <a:extLst>
                  <a:ext uri="{FF2B5EF4-FFF2-40B4-BE49-F238E27FC236}">
                    <a16:creationId xmlns:a16="http://schemas.microsoft.com/office/drawing/2014/main" xmlns="" id="{EE2E8282-D272-4E9B-BA72-B6ECD661DADA}"/>
                  </a:ext>
                </a:extLst>
              </p:cNvPr>
              <p:cNvSpPr txBox="1"/>
              <p:nvPr/>
            </p:nvSpPr>
            <p:spPr>
              <a:xfrm>
                <a:off x="7821691" y="3793364"/>
                <a:ext cx="262882"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229</a:t>
                </a:r>
              </a:p>
            </p:txBody>
          </p:sp>
          <p:sp>
            <p:nvSpPr>
              <p:cNvPr id="217" name="TextBox 216">
                <a:extLst>
                  <a:ext uri="{FF2B5EF4-FFF2-40B4-BE49-F238E27FC236}">
                    <a16:creationId xmlns:a16="http://schemas.microsoft.com/office/drawing/2014/main" xmlns="" id="{E42BE6CF-28BA-4DBF-B891-B62F12013E65}"/>
                  </a:ext>
                </a:extLst>
              </p:cNvPr>
              <p:cNvSpPr txBox="1"/>
              <p:nvPr/>
            </p:nvSpPr>
            <p:spPr>
              <a:xfrm>
                <a:off x="7587911" y="3793364"/>
                <a:ext cx="262882"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281</a:t>
                </a:r>
              </a:p>
            </p:txBody>
          </p:sp>
          <p:sp>
            <p:nvSpPr>
              <p:cNvPr id="218" name="TextBox 217">
                <a:extLst>
                  <a:ext uri="{FF2B5EF4-FFF2-40B4-BE49-F238E27FC236}">
                    <a16:creationId xmlns:a16="http://schemas.microsoft.com/office/drawing/2014/main" xmlns="" id="{D930230D-549D-4852-99C1-C0AB56E1532E}"/>
                  </a:ext>
                </a:extLst>
              </p:cNvPr>
              <p:cNvSpPr txBox="1"/>
              <p:nvPr/>
            </p:nvSpPr>
            <p:spPr>
              <a:xfrm>
                <a:off x="7354132" y="3793364"/>
                <a:ext cx="262882"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324</a:t>
                </a:r>
              </a:p>
            </p:txBody>
          </p:sp>
        </p:grpSp>
        <p:grpSp>
          <p:nvGrpSpPr>
            <p:cNvPr id="191" name="Group 190">
              <a:extLst>
                <a:ext uri="{FF2B5EF4-FFF2-40B4-BE49-F238E27FC236}">
                  <a16:creationId xmlns:a16="http://schemas.microsoft.com/office/drawing/2014/main" xmlns="" id="{2837AE94-3862-4668-B443-B29465408901}"/>
                </a:ext>
              </a:extLst>
            </p:cNvPr>
            <p:cNvGrpSpPr/>
            <p:nvPr/>
          </p:nvGrpSpPr>
          <p:grpSpPr>
            <a:xfrm>
              <a:off x="7151965" y="1162657"/>
              <a:ext cx="437854" cy="1592275"/>
              <a:chOff x="2851426" y="1205557"/>
              <a:chExt cx="437854" cy="3017041"/>
            </a:xfrm>
          </p:grpSpPr>
          <p:sp>
            <p:nvSpPr>
              <p:cNvPr id="192" name="Line 6">
                <a:extLst>
                  <a:ext uri="{FF2B5EF4-FFF2-40B4-BE49-F238E27FC236}">
                    <a16:creationId xmlns:a16="http://schemas.microsoft.com/office/drawing/2014/main" xmlns="" id="{38421AF5-9378-45A6-82A9-34608E610210}"/>
                  </a:ext>
                </a:extLst>
              </p:cNvPr>
              <p:cNvSpPr>
                <a:spLocks noChangeShapeType="1"/>
              </p:cNvSpPr>
              <p:nvPr/>
            </p:nvSpPr>
            <p:spPr bwMode="auto">
              <a:xfrm>
                <a:off x="3203046" y="144159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93" name="Line 7">
                <a:extLst>
                  <a:ext uri="{FF2B5EF4-FFF2-40B4-BE49-F238E27FC236}">
                    <a16:creationId xmlns:a16="http://schemas.microsoft.com/office/drawing/2014/main" xmlns="" id="{D4BFAB4C-A8D9-4856-B07D-AD40F3EFA476}"/>
                  </a:ext>
                </a:extLst>
              </p:cNvPr>
              <p:cNvSpPr>
                <a:spLocks noChangeShapeType="1"/>
              </p:cNvSpPr>
              <p:nvPr/>
            </p:nvSpPr>
            <p:spPr bwMode="auto">
              <a:xfrm>
                <a:off x="3203046" y="196380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94" name="Line 8">
                <a:extLst>
                  <a:ext uri="{FF2B5EF4-FFF2-40B4-BE49-F238E27FC236}">
                    <a16:creationId xmlns:a16="http://schemas.microsoft.com/office/drawing/2014/main" xmlns="" id="{442CAC47-4A50-4ABA-AA59-E61CE7A3A137}"/>
                  </a:ext>
                </a:extLst>
              </p:cNvPr>
              <p:cNvSpPr>
                <a:spLocks noChangeShapeType="1"/>
              </p:cNvSpPr>
              <p:nvPr/>
            </p:nvSpPr>
            <p:spPr bwMode="auto">
              <a:xfrm>
                <a:off x="3203046" y="246256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95" name="Line 9">
                <a:extLst>
                  <a:ext uri="{FF2B5EF4-FFF2-40B4-BE49-F238E27FC236}">
                    <a16:creationId xmlns:a16="http://schemas.microsoft.com/office/drawing/2014/main" xmlns="" id="{7BBF7A38-75E9-4FD7-A493-45B530EE074A}"/>
                  </a:ext>
                </a:extLst>
              </p:cNvPr>
              <p:cNvSpPr>
                <a:spLocks noChangeShapeType="1"/>
              </p:cNvSpPr>
              <p:nvPr/>
            </p:nvSpPr>
            <p:spPr bwMode="auto">
              <a:xfrm>
                <a:off x="3203046" y="297744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96" name="Line 10">
                <a:extLst>
                  <a:ext uri="{FF2B5EF4-FFF2-40B4-BE49-F238E27FC236}">
                    <a16:creationId xmlns:a16="http://schemas.microsoft.com/office/drawing/2014/main" xmlns="" id="{566876D4-EB7F-4552-AEB5-ADE287D954B2}"/>
                  </a:ext>
                </a:extLst>
              </p:cNvPr>
              <p:cNvSpPr>
                <a:spLocks noChangeShapeType="1"/>
              </p:cNvSpPr>
              <p:nvPr/>
            </p:nvSpPr>
            <p:spPr bwMode="auto">
              <a:xfrm>
                <a:off x="3203046" y="348157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97" name="Line 11">
                <a:extLst>
                  <a:ext uri="{FF2B5EF4-FFF2-40B4-BE49-F238E27FC236}">
                    <a16:creationId xmlns:a16="http://schemas.microsoft.com/office/drawing/2014/main" xmlns="" id="{B3D8AC44-73B3-4E6F-B66C-47BF7BFCAB1A}"/>
                  </a:ext>
                </a:extLst>
              </p:cNvPr>
              <p:cNvSpPr>
                <a:spLocks noChangeShapeType="1"/>
              </p:cNvSpPr>
              <p:nvPr/>
            </p:nvSpPr>
            <p:spPr bwMode="auto">
              <a:xfrm>
                <a:off x="3203046" y="399108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98" name="TextBox 197">
                <a:extLst>
                  <a:ext uri="{FF2B5EF4-FFF2-40B4-BE49-F238E27FC236}">
                    <a16:creationId xmlns:a16="http://schemas.microsoft.com/office/drawing/2014/main" xmlns="" id="{0B49E89F-33F2-40A3-992C-AE90D25F5503}"/>
                  </a:ext>
                </a:extLst>
              </p:cNvPr>
              <p:cNvSpPr txBox="1"/>
              <p:nvPr/>
            </p:nvSpPr>
            <p:spPr>
              <a:xfrm>
                <a:off x="2851426" y="1205557"/>
                <a:ext cx="396262"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100</a:t>
                </a:r>
              </a:p>
            </p:txBody>
          </p:sp>
          <p:sp>
            <p:nvSpPr>
              <p:cNvPr id="199" name="TextBox 198">
                <a:extLst>
                  <a:ext uri="{FF2B5EF4-FFF2-40B4-BE49-F238E27FC236}">
                    <a16:creationId xmlns:a16="http://schemas.microsoft.com/office/drawing/2014/main" xmlns="" id="{9278B803-C5FE-403F-A89F-1FA339F6E88A}"/>
                  </a:ext>
                </a:extLst>
              </p:cNvPr>
              <p:cNvSpPr txBox="1"/>
              <p:nvPr/>
            </p:nvSpPr>
            <p:spPr>
              <a:xfrm>
                <a:off x="2921958" y="1729696"/>
                <a:ext cx="325730"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80</a:t>
                </a:r>
              </a:p>
            </p:txBody>
          </p:sp>
          <p:sp>
            <p:nvSpPr>
              <p:cNvPr id="200" name="TextBox 199">
                <a:extLst>
                  <a:ext uri="{FF2B5EF4-FFF2-40B4-BE49-F238E27FC236}">
                    <a16:creationId xmlns:a16="http://schemas.microsoft.com/office/drawing/2014/main" xmlns="" id="{8C6832E8-155D-4C15-9C2A-D1DAF1D3E9D2}"/>
                  </a:ext>
                </a:extLst>
              </p:cNvPr>
              <p:cNvSpPr txBox="1"/>
              <p:nvPr/>
            </p:nvSpPr>
            <p:spPr>
              <a:xfrm>
                <a:off x="2921958" y="2228227"/>
                <a:ext cx="325730"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60</a:t>
                </a:r>
              </a:p>
            </p:txBody>
          </p:sp>
          <p:sp>
            <p:nvSpPr>
              <p:cNvPr id="201" name="TextBox 200">
                <a:extLst>
                  <a:ext uri="{FF2B5EF4-FFF2-40B4-BE49-F238E27FC236}">
                    <a16:creationId xmlns:a16="http://schemas.microsoft.com/office/drawing/2014/main" xmlns="" id="{B8197556-8528-426D-8976-30CD3263B506}"/>
                  </a:ext>
                </a:extLst>
              </p:cNvPr>
              <p:cNvSpPr txBox="1"/>
              <p:nvPr/>
            </p:nvSpPr>
            <p:spPr>
              <a:xfrm>
                <a:off x="2921958" y="2742879"/>
                <a:ext cx="325730"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40</a:t>
                </a:r>
              </a:p>
            </p:txBody>
          </p:sp>
          <p:sp>
            <p:nvSpPr>
              <p:cNvPr id="202" name="TextBox 201">
                <a:extLst>
                  <a:ext uri="{FF2B5EF4-FFF2-40B4-BE49-F238E27FC236}">
                    <a16:creationId xmlns:a16="http://schemas.microsoft.com/office/drawing/2014/main" xmlns="" id="{0EA6A8D1-90B3-477D-BA6C-61BDB15C3399}"/>
                  </a:ext>
                </a:extLst>
              </p:cNvPr>
              <p:cNvSpPr txBox="1"/>
              <p:nvPr/>
            </p:nvSpPr>
            <p:spPr>
              <a:xfrm>
                <a:off x="2921958" y="3246784"/>
                <a:ext cx="325730"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20</a:t>
                </a:r>
              </a:p>
            </p:txBody>
          </p:sp>
          <p:sp>
            <p:nvSpPr>
              <p:cNvPr id="203" name="TextBox 202">
                <a:extLst>
                  <a:ext uri="{FF2B5EF4-FFF2-40B4-BE49-F238E27FC236}">
                    <a16:creationId xmlns:a16="http://schemas.microsoft.com/office/drawing/2014/main" xmlns="" id="{6EFAF8F1-E295-4013-8774-C40B38B35F6D}"/>
                  </a:ext>
                </a:extLst>
              </p:cNvPr>
              <p:cNvSpPr txBox="1"/>
              <p:nvPr/>
            </p:nvSpPr>
            <p:spPr>
              <a:xfrm>
                <a:off x="2992498" y="3756059"/>
                <a:ext cx="255198"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0</a:t>
                </a:r>
              </a:p>
            </p:txBody>
          </p:sp>
        </p:grpSp>
      </p:grpSp>
      <p:sp>
        <p:nvSpPr>
          <p:cNvPr id="268" name="TextBox 267">
            <a:extLst>
              <a:ext uri="{FF2B5EF4-FFF2-40B4-BE49-F238E27FC236}">
                <a16:creationId xmlns:a16="http://schemas.microsoft.com/office/drawing/2014/main" xmlns="" id="{4273DAFC-E20C-4028-A189-969EA2366679}"/>
              </a:ext>
            </a:extLst>
          </p:cNvPr>
          <p:cNvSpPr txBox="1"/>
          <p:nvPr/>
        </p:nvSpPr>
        <p:spPr>
          <a:xfrm rot="16200000">
            <a:off x="732214" y="2453612"/>
            <a:ext cx="553357" cy="246221"/>
          </a:xfrm>
          <a:prstGeom prst="rect">
            <a:avLst/>
          </a:prstGeom>
          <a:noFill/>
        </p:spPr>
        <p:txBody>
          <a:bodyPr wrap="none" rtlCol="0">
            <a:spAutoFit/>
          </a:bodyPr>
          <a:lstStyle/>
          <a:p>
            <a:pPr algn="r"/>
            <a:r>
              <a:rPr lang="ja-JP" sz="1000">
                <a:solidFill>
                  <a:srgbClr val="4D4D4D"/>
                </a:solidFill>
              </a:rPr>
              <a:t>OS, %</a:t>
            </a:r>
          </a:p>
        </p:txBody>
      </p:sp>
      <p:sp>
        <p:nvSpPr>
          <p:cNvPr id="273" name="TextBox 272">
            <a:extLst>
              <a:ext uri="{FF2B5EF4-FFF2-40B4-BE49-F238E27FC236}">
                <a16:creationId xmlns:a16="http://schemas.microsoft.com/office/drawing/2014/main" xmlns="" id="{DD03027A-DD32-4834-8A46-2BBE847796B6}"/>
              </a:ext>
            </a:extLst>
          </p:cNvPr>
          <p:cNvSpPr txBox="1"/>
          <p:nvPr/>
        </p:nvSpPr>
        <p:spPr>
          <a:xfrm>
            <a:off x="2400254" y="1594673"/>
            <a:ext cx="1840377"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1" i="0" u="none" strike="noStrike" cap="none" normalizeH="0" baseline="0">
                <a:ln>
                  <a:noFill/>
                </a:ln>
                <a:solidFill>
                  <a:srgbClr val="4D4D4D"/>
                </a:solidFill>
                <a:uLnTx/>
                <a:uFillTx/>
                <a:latin typeface="Arial"/>
                <a:ea typeface="MS Mincho"/>
                <a:cs typeface="Arial"/>
              </a:rPr>
              <a:t>腫瘍細胞PD-L1 ≥1%</a:t>
            </a:r>
          </a:p>
        </p:txBody>
      </p:sp>
      <p:graphicFrame>
        <p:nvGraphicFramePr>
          <p:cNvPr id="274" name="Table 232">
            <a:extLst>
              <a:ext uri="{FF2B5EF4-FFF2-40B4-BE49-F238E27FC236}">
                <a16:creationId xmlns:a16="http://schemas.microsoft.com/office/drawing/2014/main" xmlns="" id="{0DA93324-5628-4EC2-A491-052DB7291625}"/>
              </a:ext>
            </a:extLst>
          </p:cNvPr>
          <p:cNvGraphicFramePr>
            <a:graphicFrameLocks noGrp="1"/>
          </p:cNvGraphicFramePr>
          <p:nvPr>
            <p:extLst>
              <p:ext uri="{D42A27DB-BD31-4B8C-83A1-F6EECF244321}">
                <p14:modId xmlns:p14="http://schemas.microsoft.com/office/powerpoint/2010/main" xmlns="" val="1367235698"/>
              </p:ext>
            </p:extLst>
          </p:nvPr>
        </p:nvGraphicFramePr>
        <p:xfrm>
          <a:off x="3704935" y="1863399"/>
          <a:ext cx="2978023" cy="825600"/>
        </p:xfrm>
        <a:graphic>
          <a:graphicData uri="http://schemas.openxmlformats.org/drawingml/2006/table">
            <a:tbl>
              <a:tblPr firstRow="1" bandRow="1">
                <a:tableStyleId>{5C22544A-7EE6-4342-B048-85BDC9FD1C3A}</a:tableStyleId>
              </a:tblPr>
              <a:tblGrid>
                <a:gridCol w="1086521">
                  <a:extLst>
                    <a:ext uri="{9D8B030D-6E8A-4147-A177-3AD203B41FA5}">
                      <a16:colId xmlns:a16="http://schemas.microsoft.com/office/drawing/2014/main" xmlns="" val="1602264802"/>
                    </a:ext>
                  </a:extLst>
                </a:gridCol>
                <a:gridCol w="1026690">
                  <a:extLst>
                    <a:ext uri="{9D8B030D-6E8A-4147-A177-3AD203B41FA5}">
                      <a16:colId xmlns:a16="http://schemas.microsoft.com/office/drawing/2014/main" xmlns="" val="1512155546"/>
                    </a:ext>
                  </a:extLst>
                </a:gridCol>
                <a:gridCol w="864812">
                  <a:extLst>
                    <a:ext uri="{9D8B030D-6E8A-4147-A177-3AD203B41FA5}">
                      <a16:colId xmlns:a16="http://schemas.microsoft.com/office/drawing/2014/main" xmlns="" val="3507645217"/>
                    </a:ext>
                  </a:extLst>
                </a:gridCol>
              </a:tblGrid>
              <a:tr h="0">
                <a:tc>
                  <a:txBody>
                    <a:bodyPr/>
                    <a:lstStyle/>
                    <a:p>
                      <a:endParaRPr lang="en-GB" sz="80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a:solidFill>
                            <a:srgbClr val="4D4D4D"/>
                          </a:solidFill>
                        </a:rPr>
                        <a:t>ニボルマブ + 化学療法</a:t>
                      </a:r>
                      <a:br>
                        <a:rPr lang="ja-JP" sz="800">
                          <a:solidFill>
                            <a:srgbClr val="4D4D4D"/>
                          </a:solidFill>
                        </a:rPr>
                      </a:br>
                      <a:r>
                        <a:rPr lang="ja-JP" sz="800">
                          <a:solidFill>
                            <a:srgbClr val="4D4D4D"/>
                          </a:solidFill>
                        </a:rPr>
                        <a:t> (n=158)</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a:solidFill>
                            <a:srgbClr val="4D4D4D"/>
                          </a:solidFill>
                        </a:rPr>
                        <a:t>化学療法</a:t>
                      </a:r>
                      <a:br>
                        <a:rPr lang="ja-JP" sz="800">
                          <a:solidFill>
                            <a:srgbClr val="4D4D4D"/>
                          </a:solidFill>
                        </a:rPr>
                      </a:br>
                      <a:r>
                        <a:rPr lang="ja-JP" sz="800">
                          <a:solidFill>
                            <a:srgbClr val="4D4D4D"/>
                          </a:solidFill>
                        </a:rPr>
                        <a:t>（n = 157）</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9708916"/>
                  </a:ext>
                </a:extLst>
              </a:tr>
              <a:tr h="0">
                <a:tc>
                  <a:txBody>
                    <a:bodyPr/>
                    <a:lstStyle/>
                    <a:p>
                      <a:r>
                        <a:rPr lang="ja-JP" sz="800" dirty="0">
                          <a:solidFill>
                            <a:srgbClr val="4D4D4D"/>
                          </a:solidFill>
                        </a:rPr>
                        <a:t>mOS、mo（95％CI）</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a:solidFill>
                            <a:srgbClr val="4D4D4D"/>
                          </a:solidFill>
                        </a:rPr>
                        <a:t>15.4（11.9、19.5）</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800">
                          <a:solidFill>
                            <a:srgbClr val="4D4D4D"/>
                          </a:solidFill>
                        </a:rPr>
                        <a:t>9.1（7.7、10.0）</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923377186"/>
                  </a:ext>
                </a:extLst>
              </a:tr>
              <a:tr h="0">
                <a:tc>
                  <a:txBody>
                    <a:bodyPr/>
                    <a:lstStyle/>
                    <a:p>
                      <a:r>
                        <a:rPr lang="ja-JP" sz="800">
                          <a:solidFill>
                            <a:srgbClr val="4D4D4D"/>
                          </a:solidFill>
                        </a:rPr>
                        <a:t>HR（99.1％CI）; </a:t>
                      </a:r>
                      <a:r>
                        <a:rPr lang="ja-JP" sz="800" i="0">
                          <a:solidFill>
                            <a:srgbClr val="4D4D4D"/>
                          </a:solidFill>
                        </a:rPr>
                        <a:t>p</a:t>
                      </a:r>
                      <a:r>
                        <a:rPr lang="ja-JP" sz="800">
                          <a:solidFill>
                            <a:srgbClr val="4D4D4D"/>
                          </a:solidFill>
                        </a:rPr>
                        <a:t>値</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800" dirty="0">
                          <a:solidFill>
                            <a:srgbClr val="4D4D4D"/>
                          </a:solidFill>
                        </a:rPr>
                        <a:t>0.54 (0.37、0.80)、&lt;0.0001</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63558507"/>
                  </a:ext>
                </a:extLst>
              </a:tr>
            </a:tbl>
          </a:graphicData>
        </a:graphic>
      </p:graphicFrame>
      <p:grpSp>
        <p:nvGrpSpPr>
          <p:cNvPr id="275" name="Group 274">
            <a:extLst>
              <a:ext uri="{FF2B5EF4-FFF2-40B4-BE49-F238E27FC236}">
                <a16:creationId xmlns:a16="http://schemas.microsoft.com/office/drawing/2014/main" xmlns="" id="{D3AD6EA8-C499-4B24-B7C4-F8D3D51335A1}"/>
              </a:ext>
            </a:extLst>
          </p:cNvPr>
          <p:cNvGrpSpPr/>
          <p:nvPr/>
        </p:nvGrpSpPr>
        <p:grpSpPr>
          <a:xfrm>
            <a:off x="1477626" y="1958227"/>
            <a:ext cx="3252507" cy="1349749"/>
            <a:chOff x="4067175" y="2581274"/>
            <a:chExt cx="4052582" cy="1701660"/>
          </a:xfrm>
        </p:grpSpPr>
        <p:sp>
          <p:nvSpPr>
            <p:cNvPr id="276" name="Graphic 484">
              <a:extLst>
                <a:ext uri="{FF2B5EF4-FFF2-40B4-BE49-F238E27FC236}">
                  <a16:creationId xmlns:a16="http://schemas.microsoft.com/office/drawing/2014/main" xmlns="" id="{440DAD73-D051-4E36-91D9-CDE18641590A}"/>
                </a:ext>
              </a:extLst>
            </p:cNvPr>
            <p:cNvSpPr/>
            <p:nvPr/>
          </p:nvSpPr>
          <p:spPr>
            <a:xfrm>
              <a:off x="4067175" y="2581274"/>
              <a:ext cx="4052582" cy="1701660"/>
            </a:xfrm>
            <a:custGeom>
              <a:avLst/>
              <a:gdLst>
                <a:gd name="connsiteX0" fmla="*/ 4052583 w 4052582"/>
                <a:gd name="connsiteY0" fmla="*/ 1701660 h 1701660"/>
                <a:gd name="connsiteX1" fmla="*/ 4052583 w 4052582"/>
                <a:gd name="connsiteY1" fmla="*/ 1391288 h 1701660"/>
                <a:gd name="connsiteX2" fmla="*/ 3346237 w 4052582"/>
                <a:gd name="connsiteY2" fmla="*/ 1391288 h 1701660"/>
                <a:gd name="connsiteX3" fmla="*/ 3346237 w 4052582"/>
                <a:gd name="connsiteY3" fmla="*/ 1316374 h 1701660"/>
                <a:gd name="connsiteX4" fmla="*/ 3296288 w 4052582"/>
                <a:gd name="connsiteY4" fmla="*/ 1316374 h 1701660"/>
                <a:gd name="connsiteX5" fmla="*/ 3296288 w 4052582"/>
                <a:gd name="connsiteY5" fmla="*/ 1237898 h 1701660"/>
                <a:gd name="connsiteX6" fmla="*/ 3164300 w 4052582"/>
                <a:gd name="connsiteY6" fmla="*/ 1237898 h 1701660"/>
                <a:gd name="connsiteX7" fmla="*/ 3164300 w 4052582"/>
                <a:gd name="connsiteY7" fmla="*/ 1209351 h 1701660"/>
                <a:gd name="connsiteX8" fmla="*/ 3110789 w 4052582"/>
                <a:gd name="connsiteY8" fmla="*/ 1209351 h 1701660"/>
                <a:gd name="connsiteX9" fmla="*/ 3110789 w 4052582"/>
                <a:gd name="connsiteY9" fmla="*/ 1155840 h 1701660"/>
                <a:gd name="connsiteX10" fmla="*/ 2978792 w 4052582"/>
                <a:gd name="connsiteY10" fmla="*/ 1155840 h 1701660"/>
                <a:gd name="connsiteX11" fmla="*/ 2978792 w 4052582"/>
                <a:gd name="connsiteY11" fmla="*/ 1130875 h 1701660"/>
                <a:gd name="connsiteX12" fmla="*/ 2825391 w 4052582"/>
                <a:gd name="connsiteY12" fmla="*/ 1130875 h 1701660"/>
                <a:gd name="connsiteX13" fmla="*/ 2825391 w 4052582"/>
                <a:gd name="connsiteY13" fmla="*/ 1088060 h 1701660"/>
                <a:gd name="connsiteX14" fmla="*/ 2725503 w 4052582"/>
                <a:gd name="connsiteY14" fmla="*/ 1088060 h 1701660"/>
                <a:gd name="connsiteX15" fmla="*/ 2725503 w 4052582"/>
                <a:gd name="connsiteY15" fmla="*/ 1052389 h 1701660"/>
                <a:gd name="connsiteX16" fmla="*/ 2486492 w 4052582"/>
                <a:gd name="connsiteY16" fmla="*/ 1052389 h 1701660"/>
                <a:gd name="connsiteX17" fmla="*/ 2486492 w 4052582"/>
                <a:gd name="connsiteY17" fmla="*/ 1027414 h 1701660"/>
                <a:gd name="connsiteX18" fmla="*/ 2311689 w 4052582"/>
                <a:gd name="connsiteY18" fmla="*/ 1027414 h 1701660"/>
                <a:gd name="connsiteX19" fmla="*/ 2311689 w 4052582"/>
                <a:gd name="connsiteY19" fmla="*/ 1016718 h 1701660"/>
                <a:gd name="connsiteX20" fmla="*/ 2229631 w 4052582"/>
                <a:gd name="connsiteY20" fmla="*/ 1016718 h 1701660"/>
                <a:gd name="connsiteX21" fmla="*/ 2229631 w 4052582"/>
                <a:gd name="connsiteY21" fmla="*/ 984609 h 1701660"/>
                <a:gd name="connsiteX22" fmla="*/ 2144020 w 4052582"/>
                <a:gd name="connsiteY22" fmla="*/ 984609 h 1701660"/>
                <a:gd name="connsiteX23" fmla="*/ 2144020 w 4052582"/>
                <a:gd name="connsiteY23" fmla="*/ 959634 h 1701660"/>
                <a:gd name="connsiteX24" fmla="*/ 2054828 w 4052582"/>
                <a:gd name="connsiteY24" fmla="*/ 959634 h 1701660"/>
                <a:gd name="connsiteX25" fmla="*/ 2054828 w 4052582"/>
                <a:gd name="connsiteY25" fmla="*/ 927528 h 1701660"/>
                <a:gd name="connsiteX26" fmla="*/ 1855061 w 4052582"/>
                <a:gd name="connsiteY26" fmla="*/ 927528 h 1701660"/>
                <a:gd name="connsiteX27" fmla="*/ 1855061 w 4052582"/>
                <a:gd name="connsiteY27" fmla="*/ 920393 h 1701660"/>
                <a:gd name="connsiteX28" fmla="*/ 1833648 w 4052582"/>
                <a:gd name="connsiteY28" fmla="*/ 920393 h 1701660"/>
                <a:gd name="connsiteX29" fmla="*/ 1833648 w 4052582"/>
                <a:gd name="connsiteY29" fmla="*/ 877584 h 1701660"/>
                <a:gd name="connsiteX30" fmla="*/ 1723063 w 4052582"/>
                <a:gd name="connsiteY30" fmla="*/ 877584 h 1701660"/>
                <a:gd name="connsiteX31" fmla="*/ 1723063 w 4052582"/>
                <a:gd name="connsiteY31" fmla="*/ 831208 h 1701660"/>
                <a:gd name="connsiteX32" fmla="*/ 1562529 w 4052582"/>
                <a:gd name="connsiteY32" fmla="*/ 831208 h 1701660"/>
                <a:gd name="connsiteX33" fmla="*/ 1562529 w 4052582"/>
                <a:gd name="connsiteY33" fmla="*/ 784831 h 1701660"/>
                <a:gd name="connsiteX34" fmla="*/ 1487614 w 4052582"/>
                <a:gd name="connsiteY34" fmla="*/ 784831 h 1701660"/>
                <a:gd name="connsiteX35" fmla="*/ 1487614 w 4052582"/>
                <a:gd name="connsiteY35" fmla="*/ 752725 h 1701660"/>
                <a:gd name="connsiteX36" fmla="*/ 1391288 w 4052582"/>
                <a:gd name="connsiteY36" fmla="*/ 752725 h 1701660"/>
                <a:gd name="connsiteX37" fmla="*/ 1391288 w 4052582"/>
                <a:gd name="connsiteY37" fmla="*/ 709915 h 1701660"/>
                <a:gd name="connsiteX38" fmla="*/ 1327080 w 4052582"/>
                <a:gd name="connsiteY38" fmla="*/ 709915 h 1701660"/>
                <a:gd name="connsiteX39" fmla="*/ 1327080 w 4052582"/>
                <a:gd name="connsiteY39" fmla="*/ 677809 h 1701660"/>
                <a:gd name="connsiteX40" fmla="*/ 1262863 w 4052582"/>
                <a:gd name="connsiteY40" fmla="*/ 677809 h 1701660"/>
                <a:gd name="connsiteX41" fmla="*/ 1262863 w 4052582"/>
                <a:gd name="connsiteY41" fmla="*/ 645703 h 1701660"/>
                <a:gd name="connsiteX42" fmla="*/ 1205789 w 4052582"/>
                <a:gd name="connsiteY42" fmla="*/ 645703 h 1701660"/>
                <a:gd name="connsiteX43" fmla="*/ 1205789 w 4052582"/>
                <a:gd name="connsiteY43" fmla="*/ 602893 h 1701660"/>
                <a:gd name="connsiteX44" fmla="*/ 1055951 w 4052582"/>
                <a:gd name="connsiteY44" fmla="*/ 602893 h 1701660"/>
                <a:gd name="connsiteX45" fmla="*/ 1055951 w 4052582"/>
                <a:gd name="connsiteY45" fmla="*/ 520842 h 1701660"/>
                <a:gd name="connsiteX46" fmla="*/ 1002440 w 4052582"/>
                <a:gd name="connsiteY46" fmla="*/ 520842 h 1701660"/>
                <a:gd name="connsiteX47" fmla="*/ 1002440 w 4052582"/>
                <a:gd name="connsiteY47" fmla="*/ 499438 h 1701660"/>
                <a:gd name="connsiteX48" fmla="*/ 988171 w 4052582"/>
                <a:gd name="connsiteY48" fmla="*/ 499438 h 1701660"/>
                <a:gd name="connsiteX49" fmla="*/ 988171 w 4052582"/>
                <a:gd name="connsiteY49" fmla="*/ 453061 h 1701660"/>
                <a:gd name="connsiteX50" fmla="*/ 877584 w 4052582"/>
                <a:gd name="connsiteY50" fmla="*/ 453061 h 1701660"/>
                <a:gd name="connsiteX51" fmla="*/ 877584 w 4052582"/>
                <a:gd name="connsiteY51" fmla="*/ 406685 h 1701660"/>
                <a:gd name="connsiteX52" fmla="*/ 838343 w 4052582"/>
                <a:gd name="connsiteY52" fmla="*/ 406685 h 1701660"/>
                <a:gd name="connsiteX53" fmla="*/ 838343 w 4052582"/>
                <a:gd name="connsiteY53" fmla="*/ 349607 h 1701660"/>
                <a:gd name="connsiteX54" fmla="*/ 781264 w 4052582"/>
                <a:gd name="connsiteY54" fmla="*/ 349607 h 1701660"/>
                <a:gd name="connsiteX55" fmla="*/ 781264 w 4052582"/>
                <a:gd name="connsiteY55" fmla="*/ 317500 h 1701660"/>
                <a:gd name="connsiteX56" fmla="*/ 677810 w 4052582"/>
                <a:gd name="connsiteY56" fmla="*/ 317500 h 1701660"/>
                <a:gd name="connsiteX57" fmla="*/ 677810 w 4052582"/>
                <a:gd name="connsiteY57" fmla="*/ 253286 h 1701660"/>
                <a:gd name="connsiteX58" fmla="*/ 577922 w 4052582"/>
                <a:gd name="connsiteY58" fmla="*/ 253286 h 1701660"/>
                <a:gd name="connsiteX59" fmla="*/ 577922 w 4052582"/>
                <a:gd name="connsiteY59" fmla="*/ 221180 h 1701660"/>
                <a:gd name="connsiteX60" fmla="*/ 485168 w 4052582"/>
                <a:gd name="connsiteY60" fmla="*/ 221180 h 1701660"/>
                <a:gd name="connsiteX61" fmla="*/ 485168 w 4052582"/>
                <a:gd name="connsiteY61" fmla="*/ 196207 h 1701660"/>
                <a:gd name="connsiteX62" fmla="*/ 403118 w 4052582"/>
                <a:gd name="connsiteY62" fmla="*/ 196207 h 1701660"/>
                <a:gd name="connsiteX63" fmla="*/ 403118 w 4052582"/>
                <a:gd name="connsiteY63" fmla="*/ 146264 h 1701660"/>
                <a:gd name="connsiteX64" fmla="*/ 346039 w 4052582"/>
                <a:gd name="connsiteY64" fmla="*/ 146264 h 1701660"/>
                <a:gd name="connsiteX65" fmla="*/ 346039 w 4052582"/>
                <a:gd name="connsiteY65" fmla="*/ 103455 h 1701660"/>
                <a:gd name="connsiteX66" fmla="*/ 260421 w 4052582"/>
                <a:gd name="connsiteY66" fmla="*/ 103455 h 1701660"/>
                <a:gd name="connsiteX67" fmla="*/ 260421 w 4052582"/>
                <a:gd name="connsiteY67" fmla="*/ 64213 h 1701660"/>
                <a:gd name="connsiteX68" fmla="*/ 171236 w 4052582"/>
                <a:gd name="connsiteY68" fmla="*/ 64213 h 1701660"/>
                <a:gd name="connsiteX69" fmla="*/ 171236 w 4052582"/>
                <a:gd name="connsiteY69" fmla="*/ 42809 h 1701660"/>
                <a:gd name="connsiteX70" fmla="*/ 103455 w 4052582"/>
                <a:gd name="connsiteY70" fmla="*/ 42809 h 1701660"/>
                <a:gd name="connsiteX71" fmla="*/ 103455 w 4052582"/>
                <a:gd name="connsiteY71" fmla="*/ 0 h 1701660"/>
                <a:gd name="connsiteX72" fmla="*/ 0 w 4052582"/>
                <a:gd name="connsiteY72" fmla="*/ 0 h 170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52582" h="1701660">
                  <a:moveTo>
                    <a:pt x="4052583" y="1701660"/>
                  </a:moveTo>
                  <a:lnTo>
                    <a:pt x="4052583" y="1391288"/>
                  </a:lnTo>
                  <a:lnTo>
                    <a:pt x="3346237" y="1391288"/>
                  </a:lnTo>
                  <a:lnTo>
                    <a:pt x="3346237" y="1316374"/>
                  </a:lnTo>
                  <a:lnTo>
                    <a:pt x="3296288" y="1316374"/>
                  </a:lnTo>
                  <a:lnTo>
                    <a:pt x="3296288" y="1237898"/>
                  </a:lnTo>
                  <a:lnTo>
                    <a:pt x="3164300" y="1237898"/>
                  </a:lnTo>
                  <a:lnTo>
                    <a:pt x="3164300" y="1209351"/>
                  </a:lnTo>
                  <a:lnTo>
                    <a:pt x="3110789" y="1209351"/>
                  </a:lnTo>
                  <a:lnTo>
                    <a:pt x="3110789" y="1155840"/>
                  </a:lnTo>
                  <a:lnTo>
                    <a:pt x="2978792" y="1155840"/>
                  </a:lnTo>
                  <a:lnTo>
                    <a:pt x="2978792" y="1130875"/>
                  </a:lnTo>
                  <a:lnTo>
                    <a:pt x="2825391" y="1130875"/>
                  </a:lnTo>
                  <a:lnTo>
                    <a:pt x="2825391" y="1088060"/>
                  </a:lnTo>
                  <a:lnTo>
                    <a:pt x="2725503" y="1088060"/>
                  </a:lnTo>
                  <a:lnTo>
                    <a:pt x="2725503" y="1052389"/>
                  </a:lnTo>
                  <a:lnTo>
                    <a:pt x="2486492" y="1052389"/>
                  </a:lnTo>
                  <a:lnTo>
                    <a:pt x="2486492" y="1027414"/>
                  </a:lnTo>
                  <a:lnTo>
                    <a:pt x="2311689" y="1027414"/>
                  </a:lnTo>
                  <a:lnTo>
                    <a:pt x="2311689" y="1016718"/>
                  </a:lnTo>
                  <a:lnTo>
                    <a:pt x="2229631" y="1016718"/>
                  </a:lnTo>
                  <a:lnTo>
                    <a:pt x="2229631" y="984609"/>
                  </a:lnTo>
                  <a:lnTo>
                    <a:pt x="2144020" y="984609"/>
                  </a:lnTo>
                  <a:lnTo>
                    <a:pt x="2144020" y="959634"/>
                  </a:lnTo>
                  <a:lnTo>
                    <a:pt x="2054828" y="959634"/>
                  </a:lnTo>
                  <a:lnTo>
                    <a:pt x="2054828" y="927528"/>
                  </a:lnTo>
                  <a:lnTo>
                    <a:pt x="1855061" y="927528"/>
                  </a:lnTo>
                  <a:lnTo>
                    <a:pt x="1855061" y="920393"/>
                  </a:lnTo>
                  <a:lnTo>
                    <a:pt x="1833648" y="920393"/>
                  </a:lnTo>
                  <a:lnTo>
                    <a:pt x="1833648" y="877584"/>
                  </a:lnTo>
                  <a:lnTo>
                    <a:pt x="1723063" y="877584"/>
                  </a:lnTo>
                  <a:lnTo>
                    <a:pt x="1723063" y="831208"/>
                  </a:lnTo>
                  <a:lnTo>
                    <a:pt x="1562529" y="831208"/>
                  </a:lnTo>
                  <a:lnTo>
                    <a:pt x="1562529" y="784831"/>
                  </a:lnTo>
                  <a:lnTo>
                    <a:pt x="1487614" y="784831"/>
                  </a:lnTo>
                  <a:lnTo>
                    <a:pt x="1487614" y="752725"/>
                  </a:lnTo>
                  <a:lnTo>
                    <a:pt x="1391288" y="752725"/>
                  </a:lnTo>
                  <a:lnTo>
                    <a:pt x="1391288" y="709915"/>
                  </a:lnTo>
                  <a:lnTo>
                    <a:pt x="1327080" y="709915"/>
                  </a:lnTo>
                  <a:lnTo>
                    <a:pt x="1327080" y="677809"/>
                  </a:lnTo>
                  <a:lnTo>
                    <a:pt x="1262863" y="677809"/>
                  </a:lnTo>
                  <a:lnTo>
                    <a:pt x="1262863" y="645703"/>
                  </a:lnTo>
                  <a:lnTo>
                    <a:pt x="1205789" y="645703"/>
                  </a:lnTo>
                  <a:lnTo>
                    <a:pt x="1205789" y="602893"/>
                  </a:lnTo>
                  <a:lnTo>
                    <a:pt x="1055951" y="602893"/>
                  </a:lnTo>
                  <a:lnTo>
                    <a:pt x="1055951" y="520842"/>
                  </a:lnTo>
                  <a:lnTo>
                    <a:pt x="1002440" y="520842"/>
                  </a:lnTo>
                  <a:lnTo>
                    <a:pt x="1002440" y="499438"/>
                  </a:lnTo>
                  <a:lnTo>
                    <a:pt x="988171" y="499438"/>
                  </a:lnTo>
                  <a:lnTo>
                    <a:pt x="988171" y="453061"/>
                  </a:lnTo>
                  <a:lnTo>
                    <a:pt x="877584" y="453061"/>
                  </a:lnTo>
                  <a:lnTo>
                    <a:pt x="877584" y="406685"/>
                  </a:lnTo>
                  <a:lnTo>
                    <a:pt x="838343" y="406685"/>
                  </a:lnTo>
                  <a:lnTo>
                    <a:pt x="838343" y="349607"/>
                  </a:lnTo>
                  <a:lnTo>
                    <a:pt x="781264" y="349607"/>
                  </a:lnTo>
                  <a:lnTo>
                    <a:pt x="781264" y="317500"/>
                  </a:lnTo>
                  <a:lnTo>
                    <a:pt x="677810" y="317500"/>
                  </a:lnTo>
                  <a:lnTo>
                    <a:pt x="677810" y="253286"/>
                  </a:lnTo>
                  <a:lnTo>
                    <a:pt x="577922" y="253286"/>
                  </a:lnTo>
                  <a:lnTo>
                    <a:pt x="577922" y="221180"/>
                  </a:lnTo>
                  <a:lnTo>
                    <a:pt x="485168" y="221180"/>
                  </a:lnTo>
                  <a:lnTo>
                    <a:pt x="485168" y="196207"/>
                  </a:lnTo>
                  <a:lnTo>
                    <a:pt x="403118" y="196207"/>
                  </a:lnTo>
                  <a:lnTo>
                    <a:pt x="403118" y="146264"/>
                  </a:lnTo>
                  <a:lnTo>
                    <a:pt x="346039" y="146264"/>
                  </a:lnTo>
                  <a:lnTo>
                    <a:pt x="346039" y="103455"/>
                  </a:lnTo>
                  <a:lnTo>
                    <a:pt x="260421" y="103455"/>
                  </a:lnTo>
                  <a:lnTo>
                    <a:pt x="260421" y="64213"/>
                  </a:lnTo>
                  <a:lnTo>
                    <a:pt x="171236" y="64213"/>
                  </a:lnTo>
                  <a:lnTo>
                    <a:pt x="171236" y="42809"/>
                  </a:lnTo>
                  <a:lnTo>
                    <a:pt x="103455" y="42809"/>
                  </a:lnTo>
                  <a:lnTo>
                    <a:pt x="103455" y="0"/>
                  </a:ln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77" name="Graphic 484">
              <a:extLst>
                <a:ext uri="{FF2B5EF4-FFF2-40B4-BE49-F238E27FC236}">
                  <a16:creationId xmlns:a16="http://schemas.microsoft.com/office/drawing/2014/main" xmlns="" id="{440DAD73-D051-4E36-91D9-CDE18641590A}"/>
                </a:ext>
              </a:extLst>
            </p:cNvPr>
            <p:cNvSpPr/>
            <p:nvPr/>
          </p:nvSpPr>
          <p:spPr>
            <a:xfrm>
              <a:off x="4848439" y="286067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78" name="Graphic 484">
              <a:extLst>
                <a:ext uri="{FF2B5EF4-FFF2-40B4-BE49-F238E27FC236}">
                  <a16:creationId xmlns:a16="http://schemas.microsoft.com/office/drawing/2014/main" xmlns="" id="{440DAD73-D051-4E36-91D9-CDE18641590A}"/>
                </a:ext>
              </a:extLst>
            </p:cNvPr>
            <p:cNvSpPr/>
            <p:nvPr/>
          </p:nvSpPr>
          <p:spPr>
            <a:xfrm>
              <a:off x="5210394" y="3146426"/>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79" name="Graphic 484">
              <a:extLst>
                <a:ext uri="{FF2B5EF4-FFF2-40B4-BE49-F238E27FC236}">
                  <a16:creationId xmlns:a16="http://schemas.microsoft.com/office/drawing/2014/main" xmlns="" id="{440DAD73-D051-4E36-91D9-CDE18641590A}"/>
                </a:ext>
              </a:extLst>
            </p:cNvPr>
            <p:cNvSpPr/>
            <p:nvPr/>
          </p:nvSpPr>
          <p:spPr>
            <a:xfrm>
              <a:off x="5648544" y="3375027"/>
              <a:ext cx="9525" cy="72000"/>
            </a:xfrm>
            <a:custGeom>
              <a:avLst/>
              <a:gdLst>
                <a:gd name="connsiteX0" fmla="*/ 0 w 9525"/>
                <a:gd name="connsiteY0" fmla="*/ 72000 h 72000"/>
                <a:gd name="connsiteX1" fmla="*/ 0 w 9525"/>
                <a:gd name="connsiteY1" fmla="*/ 0 h 72000"/>
              </a:gdLst>
              <a:ahLst/>
              <a:cxnLst>
                <a:cxn ang="0">
                  <a:pos x="connsiteX0" y="connsiteY0"/>
                </a:cxn>
                <a:cxn ang="0">
                  <a:pos x="connsiteX1" y="connsiteY1"/>
                </a:cxn>
              </a:cxnLst>
              <a:rect l="l" t="t" r="r" b="b"/>
              <a:pathLst>
                <a:path w="9525" h="72000">
                  <a:moveTo>
                    <a:pt x="0" y="72000"/>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80" name="Graphic 484">
              <a:extLst>
                <a:ext uri="{FF2B5EF4-FFF2-40B4-BE49-F238E27FC236}">
                  <a16:creationId xmlns:a16="http://schemas.microsoft.com/office/drawing/2014/main" xmlns="" id="{440DAD73-D051-4E36-91D9-CDE18641590A}"/>
                </a:ext>
              </a:extLst>
            </p:cNvPr>
            <p:cNvSpPr/>
            <p:nvPr/>
          </p:nvSpPr>
          <p:spPr>
            <a:xfrm>
              <a:off x="5686644" y="3375027"/>
              <a:ext cx="9525" cy="72000"/>
            </a:xfrm>
            <a:custGeom>
              <a:avLst/>
              <a:gdLst>
                <a:gd name="connsiteX0" fmla="*/ 0 w 9525"/>
                <a:gd name="connsiteY0" fmla="*/ 72000 h 72000"/>
                <a:gd name="connsiteX1" fmla="*/ 0 w 9525"/>
                <a:gd name="connsiteY1" fmla="*/ 0 h 72000"/>
              </a:gdLst>
              <a:ahLst/>
              <a:cxnLst>
                <a:cxn ang="0">
                  <a:pos x="connsiteX0" y="connsiteY0"/>
                </a:cxn>
                <a:cxn ang="0">
                  <a:pos x="connsiteX1" y="connsiteY1"/>
                </a:cxn>
              </a:cxnLst>
              <a:rect l="l" t="t" r="r" b="b"/>
              <a:pathLst>
                <a:path w="9525" h="72000">
                  <a:moveTo>
                    <a:pt x="0" y="72000"/>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81" name="Graphic 484">
              <a:extLst>
                <a:ext uri="{FF2B5EF4-FFF2-40B4-BE49-F238E27FC236}">
                  <a16:creationId xmlns:a16="http://schemas.microsoft.com/office/drawing/2014/main" xmlns="" id="{440DAD73-D051-4E36-91D9-CDE18641590A}"/>
                </a:ext>
              </a:extLst>
            </p:cNvPr>
            <p:cNvSpPr/>
            <p:nvPr/>
          </p:nvSpPr>
          <p:spPr>
            <a:xfrm>
              <a:off x="5762844" y="3375027"/>
              <a:ext cx="9525" cy="72000"/>
            </a:xfrm>
            <a:custGeom>
              <a:avLst/>
              <a:gdLst>
                <a:gd name="connsiteX0" fmla="*/ 0 w 9525"/>
                <a:gd name="connsiteY0" fmla="*/ 72000 h 72000"/>
                <a:gd name="connsiteX1" fmla="*/ 0 w 9525"/>
                <a:gd name="connsiteY1" fmla="*/ 0 h 72000"/>
              </a:gdLst>
              <a:ahLst/>
              <a:cxnLst>
                <a:cxn ang="0">
                  <a:pos x="connsiteX0" y="connsiteY0"/>
                </a:cxn>
                <a:cxn ang="0">
                  <a:pos x="connsiteX1" y="connsiteY1"/>
                </a:cxn>
              </a:cxnLst>
              <a:rect l="l" t="t" r="r" b="b"/>
              <a:pathLst>
                <a:path w="9525" h="72000">
                  <a:moveTo>
                    <a:pt x="0" y="72000"/>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82" name="Graphic 484">
              <a:extLst>
                <a:ext uri="{FF2B5EF4-FFF2-40B4-BE49-F238E27FC236}">
                  <a16:creationId xmlns:a16="http://schemas.microsoft.com/office/drawing/2014/main" xmlns="" id="{440DAD73-D051-4E36-91D9-CDE18641590A}"/>
                </a:ext>
              </a:extLst>
            </p:cNvPr>
            <p:cNvSpPr/>
            <p:nvPr/>
          </p:nvSpPr>
          <p:spPr>
            <a:xfrm>
              <a:off x="5819994" y="3413128"/>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83" name="Graphic 484">
              <a:extLst>
                <a:ext uri="{FF2B5EF4-FFF2-40B4-BE49-F238E27FC236}">
                  <a16:creationId xmlns:a16="http://schemas.microsoft.com/office/drawing/2014/main" xmlns="" id="{440DAD73-D051-4E36-91D9-CDE18641590A}"/>
                </a:ext>
              </a:extLst>
            </p:cNvPr>
            <p:cNvSpPr/>
            <p:nvPr/>
          </p:nvSpPr>
          <p:spPr>
            <a:xfrm>
              <a:off x="5858094" y="3413128"/>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84" name="Graphic 484">
              <a:extLst>
                <a:ext uri="{FF2B5EF4-FFF2-40B4-BE49-F238E27FC236}">
                  <a16:creationId xmlns:a16="http://schemas.microsoft.com/office/drawing/2014/main" xmlns="" id="{440DAD73-D051-4E36-91D9-CDE18641590A}"/>
                </a:ext>
              </a:extLst>
            </p:cNvPr>
            <p:cNvSpPr/>
            <p:nvPr/>
          </p:nvSpPr>
          <p:spPr>
            <a:xfrm>
              <a:off x="6067644" y="3470278"/>
              <a:ext cx="9525" cy="72002"/>
            </a:xfrm>
            <a:custGeom>
              <a:avLst/>
              <a:gdLst>
                <a:gd name="connsiteX0" fmla="*/ 0 w 9525"/>
                <a:gd name="connsiteY0" fmla="*/ 72002 h 72002"/>
                <a:gd name="connsiteX1" fmla="*/ 0 w 9525"/>
                <a:gd name="connsiteY1" fmla="*/ 0 h 72002"/>
              </a:gdLst>
              <a:ahLst/>
              <a:cxnLst>
                <a:cxn ang="0">
                  <a:pos x="connsiteX0" y="connsiteY0"/>
                </a:cxn>
                <a:cxn ang="0">
                  <a:pos x="connsiteX1" y="connsiteY1"/>
                </a:cxn>
              </a:cxnLst>
              <a:rect l="l" t="t" r="r" b="b"/>
              <a:pathLst>
                <a:path w="9525" h="72002">
                  <a:moveTo>
                    <a:pt x="0" y="72002"/>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85" name="Graphic 484">
              <a:extLst>
                <a:ext uri="{FF2B5EF4-FFF2-40B4-BE49-F238E27FC236}">
                  <a16:creationId xmlns:a16="http://schemas.microsoft.com/office/drawing/2014/main" xmlns="" id="{440DAD73-D051-4E36-91D9-CDE18641590A}"/>
                </a:ext>
              </a:extLst>
            </p:cNvPr>
            <p:cNvSpPr/>
            <p:nvPr/>
          </p:nvSpPr>
          <p:spPr>
            <a:xfrm>
              <a:off x="6143844" y="3489328"/>
              <a:ext cx="9525" cy="72002"/>
            </a:xfrm>
            <a:custGeom>
              <a:avLst/>
              <a:gdLst>
                <a:gd name="connsiteX0" fmla="*/ 0 w 9525"/>
                <a:gd name="connsiteY0" fmla="*/ 72002 h 72002"/>
                <a:gd name="connsiteX1" fmla="*/ 0 w 9525"/>
                <a:gd name="connsiteY1" fmla="*/ 0 h 72002"/>
              </a:gdLst>
              <a:ahLst/>
              <a:cxnLst>
                <a:cxn ang="0">
                  <a:pos x="connsiteX0" y="connsiteY0"/>
                </a:cxn>
                <a:cxn ang="0">
                  <a:pos x="connsiteX1" y="connsiteY1"/>
                </a:cxn>
              </a:cxnLst>
              <a:rect l="l" t="t" r="r" b="b"/>
              <a:pathLst>
                <a:path w="9525" h="72002">
                  <a:moveTo>
                    <a:pt x="0" y="72002"/>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86" name="Graphic 484">
              <a:extLst>
                <a:ext uri="{FF2B5EF4-FFF2-40B4-BE49-F238E27FC236}">
                  <a16:creationId xmlns:a16="http://schemas.microsoft.com/office/drawing/2014/main" xmlns="" id="{440DAD73-D051-4E36-91D9-CDE18641590A}"/>
                </a:ext>
              </a:extLst>
            </p:cNvPr>
            <p:cNvSpPr/>
            <p:nvPr/>
          </p:nvSpPr>
          <p:spPr>
            <a:xfrm>
              <a:off x="6258144" y="3527428"/>
              <a:ext cx="9525" cy="72002"/>
            </a:xfrm>
            <a:custGeom>
              <a:avLst/>
              <a:gdLst>
                <a:gd name="connsiteX0" fmla="*/ 0 w 9525"/>
                <a:gd name="connsiteY0" fmla="*/ 72002 h 72002"/>
                <a:gd name="connsiteX1" fmla="*/ 0 w 9525"/>
                <a:gd name="connsiteY1" fmla="*/ 0 h 72002"/>
              </a:gdLst>
              <a:ahLst/>
              <a:cxnLst>
                <a:cxn ang="0">
                  <a:pos x="connsiteX0" y="connsiteY0"/>
                </a:cxn>
                <a:cxn ang="0">
                  <a:pos x="connsiteX1" y="connsiteY1"/>
                </a:cxn>
              </a:cxnLst>
              <a:rect l="l" t="t" r="r" b="b"/>
              <a:pathLst>
                <a:path w="9525" h="72002">
                  <a:moveTo>
                    <a:pt x="0" y="72002"/>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87" name="Graphic 484">
              <a:extLst>
                <a:ext uri="{FF2B5EF4-FFF2-40B4-BE49-F238E27FC236}">
                  <a16:creationId xmlns:a16="http://schemas.microsoft.com/office/drawing/2014/main" xmlns="" id="{440DAD73-D051-4E36-91D9-CDE18641590A}"/>
                </a:ext>
              </a:extLst>
            </p:cNvPr>
            <p:cNvSpPr/>
            <p:nvPr/>
          </p:nvSpPr>
          <p:spPr>
            <a:xfrm>
              <a:off x="6315294" y="356553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88" name="Graphic 484">
              <a:extLst>
                <a:ext uri="{FF2B5EF4-FFF2-40B4-BE49-F238E27FC236}">
                  <a16:creationId xmlns:a16="http://schemas.microsoft.com/office/drawing/2014/main" xmlns="" id="{440DAD73-D051-4E36-91D9-CDE18641590A}"/>
                </a:ext>
              </a:extLst>
            </p:cNvPr>
            <p:cNvSpPr/>
            <p:nvPr/>
          </p:nvSpPr>
          <p:spPr>
            <a:xfrm>
              <a:off x="6353394" y="356553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89" name="Graphic 484">
              <a:extLst>
                <a:ext uri="{FF2B5EF4-FFF2-40B4-BE49-F238E27FC236}">
                  <a16:creationId xmlns:a16="http://schemas.microsoft.com/office/drawing/2014/main" xmlns="" id="{440DAD73-D051-4E36-91D9-CDE18641590A}"/>
                </a:ext>
              </a:extLst>
            </p:cNvPr>
            <p:cNvSpPr/>
            <p:nvPr/>
          </p:nvSpPr>
          <p:spPr>
            <a:xfrm>
              <a:off x="6391494" y="356553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90" name="Graphic 484">
              <a:extLst>
                <a:ext uri="{FF2B5EF4-FFF2-40B4-BE49-F238E27FC236}">
                  <a16:creationId xmlns:a16="http://schemas.microsoft.com/office/drawing/2014/main" xmlns="" id="{440DAD73-D051-4E36-91D9-CDE18641590A}"/>
                </a:ext>
              </a:extLst>
            </p:cNvPr>
            <p:cNvSpPr/>
            <p:nvPr/>
          </p:nvSpPr>
          <p:spPr>
            <a:xfrm>
              <a:off x="6467703" y="356553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91" name="Graphic 484">
              <a:extLst>
                <a:ext uri="{FF2B5EF4-FFF2-40B4-BE49-F238E27FC236}">
                  <a16:creationId xmlns:a16="http://schemas.microsoft.com/office/drawing/2014/main" xmlns="" id="{440DAD73-D051-4E36-91D9-CDE18641590A}"/>
                </a:ext>
              </a:extLst>
            </p:cNvPr>
            <p:cNvSpPr/>
            <p:nvPr/>
          </p:nvSpPr>
          <p:spPr>
            <a:xfrm>
              <a:off x="6524853" y="356553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92" name="Graphic 484">
              <a:extLst>
                <a:ext uri="{FF2B5EF4-FFF2-40B4-BE49-F238E27FC236}">
                  <a16:creationId xmlns:a16="http://schemas.microsoft.com/office/drawing/2014/main" xmlns="" id="{440DAD73-D051-4E36-91D9-CDE18641590A}"/>
                </a:ext>
              </a:extLst>
            </p:cNvPr>
            <p:cNvSpPr/>
            <p:nvPr/>
          </p:nvSpPr>
          <p:spPr>
            <a:xfrm>
              <a:off x="6582003" y="360363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93" name="Graphic 484">
              <a:extLst>
                <a:ext uri="{FF2B5EF4-FFF2-40B4-BE49-F238E27FC236}">
                  <a16:creationId xmlns:a16="http://schemas.microsoft.com/office/drawing/2014/main" xmlns="" id="{440DAD73-D051-4E36-91D9-CDE18641590A}"/>
                </a:ext>
              </a:extLst>
            </p:cNvPr>
            <p:cNvSpPr/>
            <p:nvPr/>
          </p:nvSpPr>
          <p:spPr>
            <a:xfrm>
              <a:off x="6639153" y="360363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94" name="Graphic 484">
              <a:extLst>
                <a:ext uri="{FF2B5EF4-FFF2-40B4-BE49-F238E27FC236}">
                  <a16:creationId xmlns:a16="http://schemas.microsoft.com/office/drawing/2014/main" xmlns="" id="{440DAD73-D051-4E36-91D9-CDE18641590A}"/>
                </a:ext>
              </a:extLst>
            </p:cNvPr>
            <p:cNvSpPr/>
            <p:nvPr/>
          </p:nvSpPr>
          <p:spPr>
            <a:xfrm>
              <a:off x="6734403" y="360363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95" name="Graphic 484">
              <a:extLst>
                <a:ext uri="{FF2B5EF4-FFF2-40B4-BE49-F238E27FC236}">
                  <a16:creationId xmlns:a16="http://schemas.microsoft.com/office/drawing/2014/main" xmlns="" id="{440DAD73-D051-4E36-91D9-CDE18641590A}"/>
                </a:ext>
              </a:extLst>
            </p:cNvPr>
            <p:cNvSpPr/>
            <p:nvPr/>
          </p:nvSpPr>
          <p:spPr>
            <a:xfrm>
              <a:off x="7020153" y="367983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96" name="Graphic 484">
              <a:extLst>
                <a:ext uri="{FF2B5EF4-FFF2-40B4-BE49-F238E27FC236}">
                  <a16:creationId xmlns:a16="http://schemas.microsoft.com/office/drawing/2014/main" xmlns="" id="{440DAD73-D051-4E36-91D9-CDE18641590A}"/>
                </a:ext>
              </a:extLst>
            </p:cNvPr>
            <p:cNvSpPr/>
            <p:nvPr/>
          </p:nvSpPr>
          <p:spPr>
            <a:xfrm>
              <a:off x="7210653" y="3756030"/>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97" name="Graphic 484">
              <a:extLst>
                <a:ext uri="{FF2B5EF4-FFF2-40B4-BE49-F238E27FC236}">
                  <a16:creationId xmlns:a16="http://schemas.microsoft.com/office/drawing/2014/main" xmlns="" id="{440DAD73-D051-4E36-91D9-CDE18641590A}"/>
                </a:ext>
              </a:extLst>
            </p:cNvPr>
            <p:cNvSpPr/>
            <p:nvPr/>
          </p:nvSpPr>
          <p:spPr>
            <a:xfrm>
              <a:off x="7305903" y="3775080"/>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98" name="Graphic 484">
              <a:extLst>
                <a:ext uri="{FF2B5EF4-FFF2-40B4-BE49-F238E27FC236}">
                  <a16:creationId xmlns:a16="http://schemas.microsoft.com/office/drawing/2014/main" xmlns="" id="{440DAD73-D051-4E36-91D9-CDE18641590A}"/>
                </a:ext>
              </a:extLst>
            </p:cNvPr>
            <p:cNvSpPr/>
            <p:nvPr/>
          </p:nvSpPr>
          <p:spPr>
            <a:xfrm>
              <a:off x="7553553" y="3946530"/>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99" name="Graphic 484">
              <a:extLst>
                <a:ext uri="{FF2B5EF4-FFF2-40B4-BE49-F238E27FC236}">
                  <a16:creationId xmlns:a16="http://schemas.microsoft.com/office/drawing/2014/main" xmlns="" id="{440DAD73-D051-4E36-91D9-CDE18641590A}"/>
                </a:ext>
              </a:extLst>
            </p:cNvPr>
            <p:cNvSpPr/>
            <p:nvPr/>
          </p:nvSpPr>
          <p:spPr>
            <a:xfrm>
              <a:off x="7705953" y="3946530"/>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00" name="Graphic 484">
              <a:extLst>
                <a:ext uri="{FF2B5EF4-FFF2-40B4-BE49-F238E27FC236}">
                  <a16:creationId xmlns:a16="http://schemas.microsoft.com/office/drawing/2014/main" xmlns="" id="{440DAD73-D051-4E36-91D9-CDE18641590A}"/>
                </a:ext>
              </a:extLst>
            </p:cNvPr>
            <p:cNvSpPr/>
            <p:nvPr/>
          </p:nvSpPr>
          <p:spPr>
            <a:xfrm>
              <a:off x="8010763" y="3946530"/>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grpSp>
      <p:grpSp>
        <p:nvGrpSpPr>
          <p:cNvPr id="301" name="Group 300">
            <a:extLst>
              <a:ext uri="{FF2B5EF4-FFF2-40B4-BE49-F238E27FC236}">
                <a16:creationId xmlns:a16="http://schemas.microsoft.com/office/drawing/2014/main" xmlns="" id="{0CDFC0A1-9C26-4495-89A1-1D447812A302}"/>
              </a:ext>
            </a:extLst>
          </p:cNvPr>
          <p:cNvGrpSpPr/>
          <p:nvPr/>
        </p:nvGrpSpPr>
        <p:grpSpPr>
          <a:xfrm>
            <a:off x="1477626" y="1958227"/>
            <a:ext cx="3301813" cy="1219761"/>
            <a:chOff x="4048125" y="2652712"/>
            <a:chExt cx="4095492" cy="1561995"/>
          </a:xfrm>
        </p:grpSpPr>
        <p:sp>
          <p:nvSpPr>
            <p:cNvPr id="302" name="Graphic 512">
              <a:extLst>
                <a:ext uri="{FF2B5EF4-FFF2-40B4-BE49-F238E27FC236}">
                  <a16:creationId xmlns:a16="http://schemas.microsoft.com/office/drawing/2014/main" xmlns="" id="{DE5284DC-7E2C-4D34-9B85-CB3EE8067907}"/>
                </a:ext>
              </a:extLst>
            </p:cNvPr>
            <p:cNvSpPr/>
            <p:nvPr/>
          </p:nvSpPr>
          <p:spPr>
            <a:xfrm>
              <a:off x="4048125" y="2652712"/>
              <a:ext cx="4095492" cy="1520971"/>
            </a:xfrm>
            <a:custGeom>
              <a:avLst/>
              <a:gdLst>
                <a:gd name="connsiteX0" fmla="*/ 4095493 w 4095492"/>
                <a:gd name="connsiteY0" fmla="*/ 1520971 h 1520971"/>
                <a:gd name="connsiteX1" fmla="*/ 2708434 w 4095492"/>
                <a:gd name="connsiteY1" fmla="*/ 1520971 h 1520971"/>
                <a:gd name="connsiteX2" fmla="*/ 2708434 w 4095492"/>
                <a:gd name="connsiteY2" fmla="*/ 1483071 h 1520971"/>
                <a:gd name="connsiteX3" fmla="*/ 2498732 w 4095492"/>
                <a:gd name="connsiteY3" fmla="*/ 1483071 h 1520971"/>
                <a:gd name="connsiteX4" fmla="*/ 2498732 w 4095492"/>
                <a:gd name="connsiteY4" fmla="*/ 1457801 h 1520971"/>
                <a:gd name="connsiteX5" fmla="*/ 2337035 w 4095492"/>
                <a:gd name="connsiteY5" fmla="*/ 1457801 h 1520971"/>
                <a:gd name="connsiteX6" fmla="*/ 2337035 w 4095492"/>
                <a:gd name="connsiteY6" fmla="*/ 1435065 h 1520971"/>
                <a:gd name="connsiteX7" fmla="*/ 2299135 w 4095492"/>
                <a:gd name="connsiteY7" fmla="*/ 1435065 h 1520971"/>
                <a:gd name="connsiteX8" fmla="*/ 2299135 w 4095492"/>
                <a:gd name="connsiteY8" fmla="*/ 1407271 h 1520971"/>
                <a:gd name="connsiteX9" fmla="*/ 2074278 w 4095492"/>
                <a:gd name="connsiteY9" fmla="*/ 1407271 h 1520971"/>
                <a:gd name="connsiteX10" fmla="*/ 2074278 w 4095492"/>
                <a:gd name="connsiteY10" fmla="*/ 1387059 h 1520971"/>
                <a:gd name="connsiteX11" fmla="*/ 2023748 w 4095492"/>
                <a:gd name="connsiteY11" fmla="*/ 1387059 h 1520971"/>
                <a:gd name="connsiteX12" fmla="*/ 2023748 w 4095492"/>
                <a:gd name="connsiteY12" fmla="*/ 1364323 h 1520971"/>
                <a:gd name="connsiteX13" fmla="*/ 1973218 w 4095492"/>
                <a:gd name="connsiteY13" fmla="*/ 1364323 h 1520971"/>
                <a:gd name="connsiteX14" fmla="*/ 1973218 w 4095492"/>
                <a:gd name="connsiteY14" fmla="*/ 1344111 h 1520971"/>
                <a:gd name="connsiteX15" fmla="*/ 1905000 w 4095492"/>
                <a:gd name="connsiteY15" fmla="*/ 1344111 h 1520971"/>
                <a:gd name="connsiteX16" fmla="*/ 1905000 w 4095492"/>
                <a:gd name="connsiteY16" fmla="*/ 1323899 h 1520971"/>
                <a:gd name="connsiteX17" fmla="*/ 1879730 w 4095492"/>
                <a:gd name="connsiteY17" fmla="*/ 1323899 h 1520971"/>
                <a:gd name="connsiteX18" fmla="*/ 1879730 w 4095492"/>
                <a:gd name="connsiteY18" fmla="*/ 1306211 h 1520971"/>
                <a:gd name="connsiteX19" fmla="*/ 1829200 w 4095492"/>
                <a:gd name="connsiteY19" fmla="*/ 1306211 h 1520971"/>
                <a:gd name="connsiteX20" fmla="*/ 1829200 w 4095492"/>
                <a:gd name="connsiteY20" fmla="*/ 1283475 h 1520971"/>
                <a:gd name="connsiteX21" fmla="*/ 1728140 w 4095492"/>
                <a:gd name="connsiteY21" fmla="*/ 1283475 h 1520971"/>
                <a:gd name="connsiteX22" fmla="*/ 1728140 w 4095492"/>
                <a:gd name="connsiteY22" fmla="*/ 1258214 h 1520971"/>
                <a:gd name="connsiteX23" fmla="*/ 1705404 w 4095492"/>
                <a:gd name="connsiteY23" fmla="*/ 1258214 h 1520971"/>
                <a:gd name="connsiteX24" fmla="*/ 1705404 w 4095492"/>
                <a:gd name="connsiteY24" fmla="*/ 1232945 h 1520971"/>
                <a:gd name="connsiteX25" fmla="*/ 1619507 w 4095492"/>
                <a:gd name="connsiteY25" fmla="*/ 1232945 h 1520971"/>
                <a:gd name="connsiteX26" fmla="*/ 1619507 w 4095492"/>
                <a:gd name="connsiteY26" fmla="*/ 1187463 h 1520971"/>
                <a:gd name="connsiteX27" fmla="*/ 1526019 w 4095492"/>
                <a:gd name="connsiteY27" fmla="*/ 1187463 h 1520971"/>
                <a:gd name="connsiteX28" fmla="*/ 1526019 w 4095492"/>
                <a:gd name="connsiteY28" fmla="*/ 1162202 h 1520971"/>
                <a:gd name="connsiteX29" fmla="*/ 1490653 w 4095492"/>
                <a:gd name="connsiteY29" fmla="*/ 1162202 h 1520971"/>
                <a:gd name="connsiteX30" fmla="*/ 1490653 w 4095492"/>
                <a:gd name="connsiteY30" fmla="*/ 1139466 h 1520971"/>
                <a:gd name="connsiteX31" fmla="*/ 1407271 w 4095492"/>
                <a:gd name="connsiteY31" fmla="*/ 1139466 h 1520971"/>
                <a:gd name="connsiteX32" fmla="*/ 1407271 w 4095492"/>
                <a:gd name="connsiteY32" fmla="*/ 1116721 h 1520971"/>
                <a:gd name="connsiteX33" fmla="*/ 1384535 w 4095492"/>
                <a:gd name="connsiteY33" fmla="*/ 1116721 h 1520971"/>
                <a:gd name="connsiteX34" fmla="*/ 1384535 w 4095492"/>
                <a:gd name="connsiteY34" fmla="*/ 1093984 h 1520971"/>
                <a:gd name="connsiteX35" fmla="*/ 1334005 w 4095492"/>
                <a:gd name="connsiteY35" fmla="*/ 1093984 h 1520971"/>
                <a:gd name="connsiteX36" fmla="*/ 1334005 w 4095492"/>
                <a:gd name="connsiteY36" fmla="*/ 1061142 h 1520971"/>
                <a:gd name="connsiteX37" fmla="*/ 1268311 w 4095492"/>
                <a:gd name="connsiteY37" fmla="*/ 1061142 h 1520971"/>
                <a:gd name="connsiteX38" fmla="*/ 1268311 w 4095492"/>
                <a:gd name="connsiteY38" fmla="*/ 1015660 h 1520971"/>
                <a:gd name="connsiteX39" fmla="*/ 1116721 w 4095492"/>
                <a:gd name="connsiteY39" fmla="*/ 1015660 h 1520971"/>
                <a:gd name="connsiteX40" fmla="*/ 1116721 w 4095492"/>
                <a:gd name="connsiteY40" fmla="*/ 977770 h 1520971"/>
                <a:gd name="connsiteX41" fmla="*/ 1076297 w 4095492"/>
                <a:gd name="connsiteY41" fmla="*/ 977770 h 1520971"/>
                <a:gd name="connsiteX42" fmla="*/ 1076297 w 4095492"/>
                <a:gd name="connsiteY42" fmla="*/ 922182 h 1520971"/>
                <a:gd name="connsiteX43" fmla="*/ 1063666 w 4095492"/>
                <a:gd name="connsiteY43" fmla="*/ 922182 h 1520971"/>
                <a:gd name="connsiteX44" fmla="*/ 1063666 w 4095492"/>
                <a:gd name="connsiteY44" fmla="*/ 874178 h 1520971"/>
                <a:gd name="connsiteX45" fmla="*/ 1023242 w 4095492"/>
                <a:gd name="connsiteY45" fmla="*/ 874178 h 1520971"/>
                <a:gd name="connsiteX46" fmla="*/ 1023242 w 4095492"/>
                <a:gd name="connsiteY46" fmla="*/ 843860 h 1520971"/>
                <a:gd name="connsiteX47" fmla="*/ 992924 w 4095492"/>
                <a:gd name="connsiteY47" fmla="*/ 843860 h 1520971"/>
                <a:gd name="connsiteX48" fmla="*/ 992924 w 4095492"/>
                <a:gd name="connsiteY48" fmla="*/ 813542 h 1520971"/>
                <a:gd name="connsiteX49" fmla="*/ 952500 w 4095492"/>
                <a:gd name="connsiteY49" fmla="*/ 813542 h 1520971"/>
                <a:gd name="connsiteX50" fmla="*/ 952500 w 4095492"/>
                <a:gd name="connsiteY50" fmla="*/ 760485 h 1520971"/>
                <a:gd name="connsiteX51" fmla="*/ 871651 w 4095492"/>
                <a:gd name="connsiteY51" fmla="*/ 760485 h 1520971"/>
                <a:gd name="connsiteX52" fmla="*/ 871651 w 4095492"/>
                <a:gd name="connsiteY52" fmla="*/ 704901 h 1520971"/>
                <a:gd name="connsiteX53" fmla="*/ 841333 w 4095492"/>
                <a:gd name="connsiteY53" fmla="*/ 704901 h 1520971"/>
                <a:gd name="connsiteX54" fmla="*/ 841333 w 4095492"/>
                <a:gd name="connsiteY54" fmla="*/ 631631 h 1520971"/>
                <a:gd name="connsiteX55" fmla="*/ 828700 w 4095492"/>
                <a:gd name="connsiteY55" fmla="*/ 631631 h 1520971"/>
                <a:gd name="connsiteX56" fmla="*/ 828700 w 4095492"/>
                <a:gd name="connsiteY56" fmla="*/ 611419 h 1520971"/>
                <a:gd name="connsiteX57" fmla="*/ 785750 w 4095492"/>
                <a:gd name="connsiteY57" fmla="*/ 611419 h 1520971"/>
                <a:gd name="connsiteX58" fmla="*/ 785750 w 4095492"/>
                <a:gd name="connsiteY58" fmla="*/ 543203 h 1520971"/>
                <a:gd name="connsiteX59" fmla="*/ 752905 w 4095492"/>
                <a:gd name="connsiteY59" fmla="*/ 543203 h 1520971"/>
                <a:gd name="connsiteX60" fmla="*/ 752905 w 4095492"/>
                <a:gd name="connsiteY60" fmla="*/ 525517 h 1520971"/>
                <a:gd name="connsiteX61" fmla="*/ 730166 w 4095492"/>
                <a:gd name="connsiteY61" fmla="*/ 525517 h 1520971"/>
                <a:gd name="connsiteX62" fmla="*/ 730166 w 4095492"/>
                <a:gd name="connsiteY62" fmla="*/ 487620 h 1520971"/>
                <a:gd name="connsiteX63" fmla="*/ 667002 w 4095492"/>
                <a:gd name="connsiteY63" fmla="*/ 487620 h 1520971"/>
                <a:gd name="connsiteX64" fmla="*/ 667002 w 4095492"/>
                <a:gd name="connsiteY64" fmla="*/ 457301 h 1520971"/>
                <a:gd name="connsiteX65" fmla="*/ 656896 w 4095492"/>
                <a:gd name="connsiteY65" fmla="*/ 457301 h 1520971"/>
                <a:gd name="connsiteX66" fmla="*/ 656896 w 4095492"/>
                <a:gd name="connsiteY66" fmla="*/ 411824 h 1520971"/>
                <a:gd name="connsiteX67" fmla="*/ 631631 w 4095492"/>
                <a:gd name="connsiteY67" fmla="*/ 411824 h 1520971"/>
                <a:gd name="connsiteX68" fmla="*/ 631631 w 4095492"/>
                <a:gd name="connsiteY68" fmla="*/ 376453 h 1520971"/>
                <a:gd name="connsiteX69" fmla="*/ 621525 w 4095492"/>
                <a:gd name="connsiteY69" fmla="*/ 376453 h 1520971"/>
                <a:gd name="connsiteX70" fmla="*/ 621525 w 4095492"/>
                <a:gd name="connsiteY70" fmla="*/ 346135 h 1520971"/>
                <a:gd name="connsiteX71" fmla="*/ 581101 w 4095492"/>
                <a:gd name="connsiteY71" fmla="*/ 346135 h 1520971"/>
                <a:gd name="connsiteX72" fmla="*/ 581101 w 4095492"/>
                <a:gd name="connsiteY72" fmla="*/ 288025 h 1520971"/>
                <a:gd name="connsiteX73" fmla="*/ 553309 w 4095492"/>
                <a:gd name="connsiteY73" fmla="*/ 288025 h 1520971"/>
                <a:gd name="connsiteX74" fmla="*/ 553309 w 4095492"/>
                <a:gd name="connsiteY74" fmla="*/ 277918 h 1520971"/>
                <a:gd name="connsiteX75" fmla="*/ 533097 w 4095492"/>
                <a:gd name="connsiteY75" fmla="*/ 277918 h 1520971"/>
                <a:gd name="connsiteX76" fmla="*/ 533097 w 4095492"/>
                <a:gd name="connsiteY76" fmla="*/ 250127 h 1520971"/>
                <a:gd name="connsiteX77" fmla="*/ 482566 w 4095492"/>
                <a:gd name="connsiteY77" fmla="*/ 250127 h 1520971"/>
                <a:gd name="connsiteX78" fmla="*/ 482566 w 4095492"/>
                <a:gd name="connsiteY78" fmla="*/ 214754 h 1520971"/>
                <a:gd name="connsiteX79" fmla="*/ 437089 w 4095492"/>
                <a:gd name="connsiteY79" fmla="*/ 214754 h 1520971"/>
                <a:gd name="connsiteX80" fmla="*/ 437089 w 4095492"/>
                <a:gd name="connsiteY80" fmla="*/ 184436 h 1520971"/>
                <a:gd name="connsiteX81" fmla="*/ 394138 w 4095492"/>
                <a:gd name="connsiteY81" fmla="*/ 184436 h 1520971"/>
                <a:gd name="connsiteX82" fmla="*/ 394138 w 4095492"/>
                <a:gd name="connsiteY82" fmla="*/ 154118 h 1520971"/>
                <a:gd name="connsiteX83" fmla="*/ 293077 w 4095492"/>
                <a:gd name="connsiteY83" fmla="*/ 154118 h 1520971"/>
                <a:gd name="connsiteX84" fmla="*/ 293077 w 4095492"/>
                <a:gd name="connsiteY84" fmla="*/ 133906 h 1520971"/>
                <a:gd name="connsiteX85" fmla="*/ 242547 w 4095492"/>
                <a:gd name="connsiteY85" fmla="*/ 133906 h 1520971"/>
                <a:gd name="connsiteX86" fmla="*/ 242547 w 4095492"/>
                <a:gd name="connsiteY86" fmla="*/ 108641 h 1520971"/>
                <a:gd name="connsiteX87" fmla="*/ 189489 w 4095492"/>
                <a:gd name="connsiteY87" fmla="*/ 108641 h 1520971"/>
                <a:gd name="connsiteX88" fmla="*/ 189489 w 4095492"/>
                <a:gd name="connsiteY88" fmla="*/ 83375 h 1520971"/>
                <a:gd name="connsiteX89" fmla="*/ 108640 w 4095492"/>
                <a:gd name="connsiteY89" fmla="*/ 83375 h 1520971"/>
                <a:gd name="connsiteX90" fmla="*/ 108640 w 4095492"/>
                <a:gd name="connsiteY90" fmla="*/ 37898 h 1520971"/>
                <a:gd name="connsiteX91" fmla="*/ 68216 w 4095492"/>
                <a:gd name="connsiteY91" fmla="*/ 37898 h 1520971"/>
                <a:gd name="connsiteX92" fmla="*/ 68216 w 4095492"/>
                <a:gd name="connsiteY92" fmla="*/ 0 h 1520971"/>
                <a:gd name="connsiteX93" fmla="*/ 0 w 4095492"/>
                <a:gd name="connsiteY93" fmla="*/ 0 h 152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095492" h="1520971">
                  <a:moveTo>
                    <a:pt x="4095493" y="1520971"/>
                  </a:moveTo>
                  <a:lnTo>
                    <a:pt x="2708434" y="1520971"/>
                  </a:lnTo>
                  <a:lnTo>
                    <a:pt x="2708434" y="1483071"/>
                  </a:lnTo>
                  <a:lnTo>
                    <a:pt x="2498732" y="1483071"/>
                  </a:lnTo>
                  <a:lnTo>
                    <a:pt x="2498732" y="1457801"/>
                  </a:lnTo>
                  <a:lnTo>
                    <a:pt x="2337035" y="1457801"/>
                  </a:lnTo>
                  <a:lnTo>
                    <a:pt x="2337035" y="1435065"/>
                  </a:lnTo>
                  <a:lnTo>
                    <a:pt x="2299135" y="1435065"/>
                  </a:lnTo>
                  <a:lnTo>
                    <a:pt x="2299135" y="1407271"/>
                  </a:lnTo>
                  <a:lnTo>
                    <a:pt x="2074278" y="1407271"/>
                  </a:lnTo>
                  <a:lnTo>
                    <a:pt x="2074278" y="1387059"/>
                  </a:lnTo>
                  <a:lnTo>
                    <a:pt x="2023748" y="1387059"/>
                  </a:lnTo>
                  <a:lnTo>
                    <a:pt x="2023748" y="1364323"/>
                  </a:lnTo>
                  <a:lnTo>
                    <a:pt x="1973218" y="1364323"/>
                  </a:lnTo>
                  <a:lnTo>
                    <a:pt x="1973218" y="1344111"/>
                  </a:lnTo>
                  <a:lnTo>
                    <a:pt x="1905000" y="1344111"/>
                  </a:lnTo>
                  <a:lnTo>
                    <a:pt x="1905000" y="1323899"/>
                  </a:lnTo>
                  <a:lnTo>
                    <a:pt x="1879730" y="1323899"/>
                  </a:lnTo>
                  <a:lnTo>
                    <a:pt x="1879730" y="1306211"/>
                  </a:lnTo>
                  <a:lnTo>
                    <a:pt x="1829200" y="1306211"/>
                  </a:lnTo>
                  <a:lnTo>
                    <a:pt x="1829200" y="1283475"/>
                  </a:lnTo>
                  <a:lnTo>
                    <a:pt x="1728140" y="1283475"/>
                  </a:lnTo>
                  <a:lnTo>
                    <a:pt x="1728140" y="1258214"/>
                  </a:lnTo>
                  <a:lnTo>
                    <a:pt x="1705404" y="1258214"/>
                  </a:lnTo>
                  <a:lnTo>
                    <a:pt x="1705404" y="1232945"/>
                  </a:lnTo>
                  <a:lnTo>
                    <a:pt x="1619507" y="1232945"/>
                  </a:lnTo>
                  <a:lnTo>
                    <a:pt x="1619507" y="1187463"/>
                  </a:lnTo>
                  <a:lnTo>
                    <a:pt x="1526019" y="1187463"/>
                  </a:lnTo>
                  <a:lnTo>
                    <a:pt x="1526019" y="1162202"/>
                  </a:lnTo>
                  <a:lnTo>
                    <a:pt x="1490653" y="1162202"/>
                  </a:lnTo>
                  <a:lnTo>
                    <a:pt x="1490653" y="1139466"/>
                  </a:lnTo>
                  <a:lnTo>
                    <a:pt x="1407271" y="1139466"/>
                  </a:lnTo>
                  <a:lnTo>
                    <a:pt x="1407271" y="1116721"/>
                  </a:lnTo>
                  <a:lnTo>
                    <a:pt x="1384535" y="1116721"/>
                  </a:lnTo>
                  <a:lnTo>
                    <a:pt x="1384535" y="1093984"/>
                  </a:lnTo>
                  <a:lnTo>
                    <a:pt x="1334005" y="1093984"/>
                  </a:lnTo>
                  <a:lnTo>
                    <a:pt x="1334005" y="1061142"/>
                  </a:lnTo>
                  <a:lnTo>
                    <a:pt x="1268311" y="1061142"/>
                  </a:lnTo>
                  <a:lnTo>
                    <a:pt x="1268311" y="1015660"/>
                  </a:lnTo>
                  <a:lnTo>
                    <a:pt x="1116721" y="1015660"/>
                  </a:lnTo>
                  <a:lnTo>
                    <a:pt x="1116721" y="977770"/>
                  </a:lnTo>
                  <a:lnTo>
                    <a:pt x="1076297" y="977770"/>
                  </a:lnTo>
                  <a:lnTo>
                    <a:pt x="1076297" y="922182"/>
                  </a:lnTo>
                  <a:lnTo>
                    <a:pt x="1063666" y="922182"/>
                  </a:lnTo>
                  <a:lnTo>
                    <a:pt x="1063666" y="874178"/>
                  </a:lnTo>
                  <a:lnTo>
                    <a:pt x="1023242" y="874178"/>
                  </a:lnTo>
                  <a:lnTo>
                    <a:pt x="1023242" y="843860"/>
                  </a:lnTo>
                  <a:lnTo>
                    <a:pt x="992924" y="843860"/>
                  </a:lnTo>
                  <a:lnTo>
                    <a:pt x="992924" y="813542"/>
                  </a:lnTo>
                  <a:lnTo>
                    <a:pt x="952500" y="813542"/>
                  </a:lnTo>
                  <a:lnTo>
                    <a:pt x="952500" y="760485"/>
                  </a:lnTo>
                  <a:lnTo>
                    <a:pt x="871651" y="760485"/>
                  </a:lnTo>
                  <a:lnTo>
                    <a:pt x="871651" y="704901"/>
                  </a:lnTo>
                  <a:lnTo>
                    <a:pt x="841333" y="704901"/>
                  </a:lnTo>
                  <a:lnTo>
                    <a:pt x="841333" y="631631"/>
                  </a:lnTo>
                  <a:lnTo>
                    <a:pt x="828700" y="631631"/>
                  </a:lnTo>
                  <a:lnTo>
                    <a:pt x="828700" y="611419"/>
                  </a:lnTo>
                  <a:lnTo>
                    <a:pt x="785750" y="611419"/>
                  </a:lnTo>
                  <a:lnTo>
                    <a:pt x="785750" y="543203"/>
                  </a:lnTo>
                  <a:lnTo>
                    <a:pt x="752905" y="543203"/>
                  </a:lnTo>
                  <a:lnTo>
                    <a:pt x="752905" y="525517"/>
                  </a:lnTo>
                  <a:lnTo>
                    <a:pt x="730166" y="525517"/>
                  </a:lnTo>
                  <a:lnTo>
                    <a:pt x="730166" y="487620"/>
                  </a:lnTo>
                  <a:lnTo>
                    <a:pt x="667002" y="487620"/>
                  </a:lnTo>
                  <a:lnTo>
                    <a:pt x="667002" y="457301"/>
                  </a:lnTo>
                  <a:lnTo>
                    <a:pt x="656896" y="457301"/>
                  </a:lnTo>
                  <a:lnTo>
                    <a:pt x="656896" y="411824"/>
                  </a:lnTo>
                  <a:lnTo>
                    <a:pt x="631631" y="411824"/>
                  </a:lnTo>
                  <a:lnTo>
                    <a:pt x="631631" y="376453"/>
                  </a:lnTo>
                  <a:lnTo>
                    <a:pt x="621525" y="376453"/>
                  </a:lnTo>
                  <a:lnTo>
                    <a:pt x="621525" y="346135"/>
                  </a:lnTo>
                  <a:lnTo>
                    <a:pt x="581101" y="346135"/>
                  </a:lnTo>
                  <a:lnTo>
                    <a:pt x="581101" y="288025"/>
                  </a:lnTo>
                  <a:lnTo>
                    <a:pt x="553309" y="288025"/>
                  </a:lnTo>
                  <a:lnTo>
                    <a:pt x="553309" y="277918"/>
                  </a:lnTo>
                  <a:lnTo>
                    <a:pt x="533097" y="277918"/>
                  </a:lnTo>
                  <a:lnTo>
                    <a:pt x="533097" y="250127"/>
                  </a:lnTo>
                  <a:lnTo>
                    <a:pt x="482566" y="250127"/>
                  </a:lnTo>
                  <a:lnTo>
                    <a:pt x="482566" y="214754"/>
                  </a:lnTo>
                  <a:lnTo>
                    <a:pt x="437089" y="214754"/>
                  </a:lnTo>
                  <a:lnTo>
                    <a:pt x="437089" y="184436"/>
                  </a:lnTo>
                  <a:lnTo>
                    <a:pt x="394138" y="184436"/>
                  </a:lnTo>
                  <a:lnTo>
                    <a:pt x="394138" y="154118"/>
                  </a:lnTo>
                  <a:lnTo>
                    <a:pt x="293077" y="154118"/>
                  </a:lnTo>
                  <a:lnTo>
                    <a:pt x="293077" y="133906"/>
                  </a:lnTo>
                  <a:lnTo>
                    <a:pt x="242547" y="133906"/>
                  </a:lnTo>
                  <a:lnTo>
                    <a:pt x="242547" y="108641"/>
                  </a:lnTo>
                  <a:lnTo>
                    <a:pt x="189489" y="108641"/>
                  </a:lnTo>
                  <a:lnTo>
                    <a:pt x="189489" y="83375"/>
                  </a:lnTo>
                  <a:lnTo>
                    <a:pt x="108640" y="83375"/>
                  </a:lnTo>
                  <a:lnTo>
                    <a:pt x="108640" y="37898"/>
                  </a:lnTo>
                  <a:lnTo>
                    <a:pt x="68216" y="37898"/>
                  </a:lnTo>
                  <a:lnTo>
                    <a:pt x="68216"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03" name="Graphic 512">
              <a:extLst>
                <a:ext uri="{FF2B5EF4-FFF2-40B4-BE49-F238E27FC236}">
                  <a16:creationId xmlns:a16="http://schemas.microsoft.com/office/drawing/2014/main" xmlns="" id="{DE5284DC-7E2C-4D34-9B85-CB3EE8067907}"/>
                </a:ext>
              </a:extLst>
            </p:cNvPr>
            <p:cNvSpPr/>
            <p:nvPr/>
          </p:nvSpPr>
          <p:spPr>
            <a:xfrm>
              <a:off x="6175457" y="40284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04" name="Graphic 512">
              <a:extLst>
                <a:ext uri="{FF2B5EF4-FFF2-40B4-BE49-F238E27FC236}">
                  <a16:creationId xmlns:a16="http://schemas.microsoft.com/office/drawing/2014/main" xmlns="" id="{DE5284DC-7E2C-4D34-9B85-CB3EE8067907}"/>
                </a:ext>
              </a:extLst>
            </p:cNvPr>
            <p:cNvSpPr/>
            <p:nvPr/>
          </p:nvSpPr>
          <p:spPr>
            <a:xfrm>
              <a:off x="6689816" y="41046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05" name="Graphic 512">
              <a:extLst>
                <a:ext uri="{FF2B5EF4-FFF2-40B4-BE49-F238E27FC236}">
                  <a16:creationId xmlns:a16="http://schemas.microsoft.com/office/drawing/2014/main" xmlns="" id="{DE5284DC-7E2C-4D34-9B85-CB3EE8067907}"/>
                </a:ext>
              </a:extLst>
            </p:cNvPr>
            <p:cNvSpPr/>
            <p:nvPr/>
          </p:nvSpPr>
          <p:spPr>
            <a:xfrm>
              <a:off x="7032716" y="41427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06" name="Graphic 512">
              <a:extLst>
                <a:ext uri="{FF2B5EF4-FFF2-40B4-BE49-F238E27FC236}">
                  <a16:creationId xmlns:a16="http://schemas.microsoft.com/office/drawing/2014/main" xmlns="" id="{DE5284DC-7E2C-4D34-9B85-CB3EE8067907}"/>
                </a:ext>
              </a:extLst>
            </p:cNvPr>
            <p:cNvSpPr/>
            <p:nvPr/>
          </p:nvSpPr>
          <p:spPr>
            <a:xfrm>
              <a:off x="7356566" y="41427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07" name="Graphic 512">
              <a:extLst>
                <a:ext uri="{FF2B5EF4-FFF2-40B4-BE49-F238E27FC236}">
                  <a16:creationId xmlns:a16="http://schemas.microsoft.com/office/drawing/2014/main" xmlns="" id="{DE5284DC-7E2C-4D34-9B85-CB3EE8067907}"/>
                </a:ext>
              </a:extLst>
            </p:cNvPr>
            <p:cNvSpPr/>
            <p:nvPr/>
          </p:nvSpPr>
          <p:spPr>
            <a:xfrm>
              <a:off x="7699466" y="41427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grpSp>
      <p:cxnSp>
        <p:nvCxnSpPr>
          <p:cNvPr id="308" name="Straight Connector 307">
            <a:extLst>
              <a:ext uri="{FF2B5EF4-FFF2-40B4-BE49-F238E27FC236}">
                <a16:creationId xmlns:a16="http://schemas.microsoft.com/office/drawing/2014/main" xmlns="" id="{A5C843BA-EB0A-4EE4-A447-0565C921B2E4}"/>
              </a:ext>
            </a:extLst>
          </p:cNvPr>
          <p:cNvCxnSpPr>
            <a:stCxn id="276" idx="36"/>
          </p:cNvCxnSpPr>
          <p:nvPr/>
        </p:nvCxnSpPr>
        <p:spPr>
          <a:xfrm flipH="1">
            <a:off x="2578605" y="2555285"/>
            <a:ext cx="0" cy="761656"/>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309" name="TextBox 308">
            <a:extLst>
              <a:ext uri="{FF2B5EF4-FFF2-40B4-BE49-F238E27FC236}">
                <a16:creationId xmlns:a16="http://schemas.microsoft.com/office/drawing/2014/main" xmlns="" id="{CD941891-8FE2-45C7-9952-18AFC27D2CB3}"/>
              </a:ext>
            </a:extLst>
          </p:cNvPr>
          <p:cNvSpPr txBox="1"/>
          <p:nvPr/>
        </p:nvSpPr>
        <p:spPr>
          <a:xfrm>
            <a:off x="2362769" y="2102224"/>
            <a:ext cx="505267" cy="338554"/>
          </a:xfrm>
          <a:prstGeom prst="rect">
            <a:avLst/>
          </a:prstGeom>
          <a:noFill/>
        </p:spPr>
        <p:txBody>
          <a:bodyPr wrap="none" rtlCol="0">
            <a:spAutoFit/>
          </a:bodyPr>
          <a:lstStyle/>
          <a:p>
            <a:pPr algn="ctr"/>
            <a:r>
              <a:rPr lang="ja-JP" sz="800" dirty="0"/>
              <a:t>12か月 </a:t>
            </a:r>
          </a:p>
          <a:p>
            <a:pPr algn="ctr"/>
            <a:r>
              <a:rPr lang="ja-JP" sz="800" dirty="0"/>
              <a:t>率</a:t>
            </a:r>
          </a:p>
        </p:txBody>
      </p:sp>
      <p:sp>
        <p:nvSpPr>
          <p:cNvPr id="310" name="TextBox 309">
            <a:extLst>
              <a:ext uri="{FF2B5EF4-FFF2-40B4-BE49-F238E27FC236}">
                <a16:creationId xmlns:a16="http://schemas.microsoft.com/office/drawing/2014/main" xmlns="" id="{9442259F-AD37-48E8-8105-9AD52F14C79A}"/>
              </a:ext>
            </a:extLst>
          </p:cNvPr>
          <p:cNvSpPr txBox="1"/>
          <p:nvPr/>
        </p:nvSpPr>
        <p:spPr>
          <a:xfrm>
            <a:off x="2504841" y="2362201"/>
            <a:ext cx="391454" cy="215444"/>
          </a:xfrm>
          <a:prstGeom prst="rect">
            <a:avLst/>
          </a:prstGeom>
          <a:noFill/>
        </p:spPr>
        <p:txBody>
          <a:bodyPr wrap="none" rtlCol="0">
            <a:spAutoFit/>
          </a:bodyPr>
          <a:lstStyle/>
          <a:p>
            <a:pPr algn="ctr"/>
            <a:r>
              <a:rPr lang="ja-JP" sz="800">
                <a:solidFill>
                  <a:schemeClr val="accent4"/>
                </a:solidFill>
              </a:rPr>
              <a:t>58％</a:t>
            </a:r>
          </a:p>
        </p:txBody>
      </p:sp>
      <p:sp>
        <p:nvSpPr>
          <p:cNvPr id="311" name="TextBox 310">
            <a:extLst>
              <a:ext uri="{FF2B5EF4-FFF2-40B4-BE49-F238E27FC236}">
                <a16:creationId xmlns:a16="http://schemas.microsoft.com/office/drawing/2014/main" xmlns="" id="{72EB01B8-5C58-4213-9FFA-13CADD011F26}"/>
              </a:ext>
            </a:extLst>
          </p:cNvPr>
          <p:cNvSpPr txBox="1"/>
          <p:nvPr/>
        </p:nvSpPr>
        <p:spPr>
          <a:xfrm>
            <a:off x="2543819" y="2671484"/>
            <a:ext cx="391454" cy="215444"/>
          </a:xfrm>
          <a:prstGeom prst="rect">
            <a:avLst/>
          </a:prstGeom>
          <a:noFill/>
        </p:spPr>
        <p:txBody>
          <a:bodyPr wrap="none" rtlCol="0">
            <a:spAutoFit/>
          </a:bodyPr>
          <a:lstStyle/>
          <a:p>
            <a:pPr algn="ctr"/>
            <a:r>
              <a:rPr lang="ja-JP" sz="800">
                <a:solidFill>
                  <a:schemeClr val="accent2"/>
                </a:solidFill>
              </a:rPr>
              <a:t>37%</a:t>
            </a:r>
          </a:p>
        </p:txBody>
      </p:sp>
      <p:grpSp>
        <p:nvGrpSpPr>
          <p:cNvPr id="312" name="Group 311">
            <a:extLst>
              <a:ext uri="{FF2B5EF4-FFF2-40B4-BE49-F238E27FC236}">
                <a16:creationId xmlns:a16="http://schemas.microsoft.com/office/drawing/2014/main" xmlns="" id="{9C438700-439C-46A4-9FC5-EC81102E51AF}"/>
              </a:ext>
            </a:extLst>
          </p:cNvPr>
          <p:cNvGrpSpPr/>
          <p:nvPr/>
        </p:nvGrpSpPr>
        <p:grpSpPr>
          <a:xfrm>
            <a:off x="8397921" y="2111749"/>
            <a:ext cx="564377" cy="1214717"/>
            <a:chOff x="3020424" y="2254624"/>
            <a:chExt cx="564377" cy="1214717"/>
          </a:xfrm>
        </p:grpSpPr>
        <p:cxnSp>
          <p:nvCxnSpPr>
            <p:cNvPr id="313" name="Straight Connector 312">
              <a:extLst>
                <a:ext uri="{FF2B5EF4-FFF2-40B4-BE49-F238E27FC236}">
                  <a16:creationId xmlns:a16="http://schemas.microsoft.com/office/drawing/2014/main" xmlns="" id="{7A89850D-E461-4AAC-A014-CE7EE94DCA65}"/>
                </a:ext>
              </a:extLst>
            </p:cNvPr>
            <p:cNvCxnSpPr/>
            <p:nvPr/>
          </p:nvCxnSpPr>
          <p:spPr>
            <a:xfrm flipH="1">
              <a:off x="3236259" y="2707685"/>
              <a:ext cx="0" cy="761656"/>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314" name="TextBox 313">
              <a:extLst>
                <a:ext uri="{FF2B5EF4-FFF2-40B4-BE49-F238E27FC236}">
                  <a16:creationId xmlns:a16="http://schemas.microsoft.com/office/drawing/2014/main" xmlns="" id="{A80AC7DD-3725-4ACF-944F-B7DFE68C9F51}"/>
                </a:ext>
              </a:extLst>
            </p:cNvPr>
            <p:cNvSpPr txBox="1"/>
            <p:nvPr/>
          </p:nvSpPr>
          <p:spPr>
            <a:xfrm>
              <a:off x="3020424" y="2254624"/>
              <a:ext cx="505267" cy="338554"/>
            </a:xfrm>
            <a:prstGeom prst="rect">
              <a:avLst/>
            </a:prstGeom>
            <a:noFill/>
          </p:spPr>
          <p:txBody>
            <a:bodyPr wrap="none" rtlCol="0">
              <a:spAutoFit/>
            </a:bodyPr>
            <a:lstStyle/>
            <a:p>
              <a:pPr algn="ctr"/>
              <a:r>
                <a:rPr lang="ja-JP" sz="800"/>
                <a:t>12か月 </a:t>
              </a:r>
            </a:p>
            <a:p>
              <a:pPr algn="ctr"/>
              <a:r>
                <a:rPr lang="ja-JP" sz="800"/>
                <a:t>率</a:t>
              </a:r>
            </a:p>
          </p:txBody>
        </p:sp>
        <p:sp>
          <p:nvSpPr>
            <p:cNvPr id="315" name="TextBox 314">
              <a:extLst>
                <a:ext uri="{FF2B5EF4-FFF2-40B4-BE49-F238E27FC236}">
                  <a16:creationId xmlns:a16="http://schemas.microsoft.com/office/drawing/2014/main" xmlns="" id="{7338C544-92BD-4B53-A7BB-91395E0A7565}"/>
                </a:ext>
              </a:extLst>
            </p:cNvPr>
            <p:cNvSpPr txBox="1"/>
            <p:nvPr/>
          </p:nvSpPr>
          <p:spPr>
            <a:xfrm>
              <a:off x="3162496" y="2514601"/>
              <a:ext cx="391454" cy="215444"/>
            </a:xfrm>
            <a:prstGeom prst="rect">
              <a:avLst/>
            </a:prstGeom>
            <a:noFill/>
          </p:spPr>
          <p:txBody>
            <a:bodyPr wrap="none" rtlCol="0">
              <a:spAutoFit/>
            </a:bodyPr>
            <a:lstStyle/>
            <a:p>
              <a:pPr algn="ctr"/>
              <a:r>
                <a:rPr lang="ja-JP" sz="800">
                  <a:solidFill>
                    <a:schemeClr val="accent4"/>
                  </a:solidFill>
                </a:rPr>
                <a:t>54%</a:t>
              </a:r>
            </a:p>
          </p:txBody>
        </p:sp>
        <p:sp>
          <p:nvSpPr>
            <p:cNvPr id="316" name="TextBox 315">
              <a:extLst>
                <a:ext uri="{FF2B5EF4-FFF2-40B4-BE49-F238E27FC236}">
                  <a16:creationId xmlns:a16="http://schemas.microsoft.com/office/drawing/2014/main" xmlns="" id="{1237CB00-E131-4099-B16A-D352152DD4E9}"/>
                </a:ext>
              </a:extLst>
            </p:cNvPr>
            <p:cNvSpPr txBox="1"/>
            <p:nvPr/>
          </p:nvSpPr>
          <p:spPr>
            <a:xfrm>
              <a:off x="3193347" y="2974623"/>
              <a:ext cx="391454" cy="215444"/>
            </a:xfrm>
            <a:prstGeom prst="rect">
              <a:avLst/>
            </a:prstGeom>
            <a:noFill/>
          </p:spPr>
          <p:txBody>
            <a:bodyPr wrap="none" rtlCol="0">
              <a:spAutoFit/>
            </a:bodyPr>
            <a:lstStyle/>
            <a:p>
              <a:pPr algn="ctr"/>
              <a:r>
                <a:rPr lang="ja-JP" sz="800">
                  <a:solidFill>
                    <a:schemeClr val="accent2"/>
                  </a:solidFill>
                </a:rPr>
                <a:t>44％</a:t>
              </a:r>
            </a:p>
          </p:txBody>
        </p:sp>
      </p:grpSp>
      <p:sp>
        <p:nvSpPr>
          <p:cNvPr id="317" name="TextBox 316">
            <a:extLst>
              <a:ext uri="{FF2B5EF4-FFF2-40B4-BE49-F238E27FC236}">
                <a16:creationId xmlns:a16="http://schemas.microsoft.com/office/drawing/2014/main" xmlns="" id="{581EA6F9-DC44-4DE6-AA14-5CFBA7A0A28D}"/>
              </a:ext>
            </a:extLst>
          </p:cNvPr>
          <p:cNvSpPr txBox="1"/>
          <p:nvPr/>
        </p:nvSpPr>
        <p:spPr>
          <a:xfrm>
            <a:off x="8868976" y="1594673"/>
            <a:ext cx="1289134"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200" b="1" i="0" u="none" strike="noStrike" cap="none" normalizeH="0" baseline="0">
                <a:ln>
                  <a:noFill/>
                </a:ln>
                <a:solidFill>
                  <a:srgbClr val="4D4D4D"/>
                </a:solidFill>
                <a:uLnTx/>
                <a:uFillTx/>
                <a:latin typeface="Arial"/>
                <a:ea typeface="MS Mincho"/>
                <a:cs typeface="Arial"/>
              </a:rPr>
              <a:t>すべて無作為化済み</a:t>
            </a:r>
          </a:p>
        </p:txBody>
      </p:sp>
      <p:grpSp>
        <p:nvGrpSpPr>
          <p:cNvPr id="318" name="Group 317">
            <a:extLst>
              <a:ext uri="{FF2B5EF4-FFF2-40B4-BE49-F238E27FC236}">
                <a16:creationId xmlns:a16="http://schemas.microsoft.com/office/drawing/2014/main" xmlns="" id="{ADEF9BCF-7E6C-4284-8A80-66C5BF99B4AE}"/>
              </a:ext>
            </a:extLst>
          </p:cNvPr>
          <p:cNvGrpSpPr/>
          <p:nvPr/>
        </p:nvGrpSpPr>
        <p:grpSpPr>
          <a:xfrm>
            <a:off x="7625397" y="1966912"/>
            <a:ext cx="3395663" cy="1243013"/>
            <a:chOff x="8081962" y="2185987"/>
            <a:chExt cx="4395044" cy="1561874"/>
          </a:xfrm>
        </p:grpSpPr>
        <p:sp>
          <p:nvSpPr>
            <p:cNvPr id="319" name="Graphic 531">
              <a:extLst>
                <a:ext uri="{FF2B5EF4-FFF2-40B4-BE49-F238E27FC236}">
                  <a16:creationId xmlns:a16="http://schemas.microsoft.com/office/drawing/2014/main" xmlns="" id="{5F45D2F0-2F1B-4A46-9AAD-AD106377744C}"/>
                </a:ext>
              </a:extLst>
            </p:cNvPr>
            <p:cNvSpPr/>
            <p:nvPr/>
          </p:nvSpPr>
          <p:spPr>
            <a:xfrm>
              <a:off x="8081962" y="2185987"/>
              <a:ext cx="4395044" cy="1527286"/>
            </a:xfrm>
            <a:custGeom>
              <a:avLst/>
              <a:gdLst>
                <a:gd name="connsiteX0" fmla="*/ 4395045 w 4395044"/>
                <a:gd name="connsiteY0" fmla="*/ 1527286 h 1527286"/>
                <a:gd name="connsiteX1" fmla="*/ 3959857 w 4395044"/>
                <a:gd name="connsiteY1" fmla="*/ 1527286 h 1527286"/>
                <a:gd name="connsiteX2" fmla="*/ 3959857 w 4395044"/>
                <a:gd name="connsiteY2" fmla="*/ 1352798 h 1527286"/>
                <a:gd name="connsiteX3" fmla="*/ 3383013 w 4395044"/>
                <a:gd name="connsiteY3" fmla="*/ 1352798 h 1527286"/>
                <a:gd name="connsiteX4" fmla="*/ 3383013 w 4395044"/>
                <a:gd name="connsiteY4" fmla="*/ 1322003 h 1527286"/>
                <a:gd name="connsiteX5" fmla="*/ 3276276 w 4395044"/>
                <a:gd name="connsiteY5" fmla="*/ 1322003 h 1527286"/>
                <a:gd name="connsiteX6" fmla="*/ 3276276 w 4395044"/>
                <a:gd name="connsiteY6" fmla="*/ 1297372 h 1527286"/>
                <a:gd name="connsiteX7" fmla="*/ 3206477 w 4395044"/>
                <a:gd name="connsiteY7" fmla="*/ 1297372 h 1527286"/>
                <a:gd name="connsiteX8" fmla="*/ 3206477 w 4395044"/>
                <a:gd name="connsiteY8" fmla="*/ 1254262 h 1527286"/>
                <a:gd name="connsiteX9" fmla="*/ 3075099 w 4395044"/>
                <a:gd name="connsiteY9" fmla="*/ 1254262 h 1527286"/>
                <a:gd name="connsiteX10" fmla="*/ 3075099 w 4395044"/>
                <a:gd name="connsiteY10" fmla="*/ 1225525 h 1527286"/>
                <a:gd name="connsiteX11" fmla="*/ 2738438 w 4395044"/>
                <a:gd name="connsiteY11" fmla="*/ 1225525 h 1527286"/>
                <a:gd name="connsiteX12" fmla="*/ 2738438 w 4395044"/>
                <a:gd name="connsiteY12" fmla="*/ 1186520 h 1527286"/>
                <a:gd name="connsiteX13" fmla="*/ 2683012 w 4395044"/>
                <a:gd name="connsiteY13" fmla="*/ 1186520 h 1527286"/>
                <a:gd name="connsiteX14" fmla="*/ 2683012 w 4395044"/>
                <a:gd name="connsiteY14" fmla="*/ 1163936 h 1527286"/>
                <a:gd name="connsiteX15" fmla="*/ 2533155 w 4395044"/>
                <a:gd name="connsiteY15" fmla="*/ 1163936 h 1527286"/>
                <a:gd name="connsiteX16" fmla="*/ 2533155 w 4395044"/>
                <a:gd name="connsiteY16" fmla="*/ 1149572 h 1527286"/>
                <a:gd name="connsiteX17" fmla="*/ 2397671 w 4395044"/>
                <a:gd name="connsiteY17" fmla="*/ 1149572 h 1527286"/>
                <a:gd name="connsiteX18" fmla="*/ 2397671 w 4395044"/>
                <a:gd name="connsiteY18" fmla="*/ 1129036 h 1527286"/>
                <a:gd name="connsiteX19" fmla="*/ 2268350 w 4395044"/>
                <a:gd name="connsiteY19" fmla="*/ 1129036 h 1527286"/>
                <a:gd name="connsiteX20" fmla="*/ 2268350 w 4395044"/>
                <a:gd name="connsiteY20" fmla="*/ 1110567 h 1527286"/>
                <a:gd name="connsiteX21" fmla="*/ 2198551 w 4395044"/>
                <a:gd name="connsiteY21" fmla="*/ 1110567 h 1527286"/>
                <a:gd name="connsiteX22" fmla="*/ 2198551 w 4395044"/>
                <a:gd name="connsiteY22" fmla="*/ 1087984 h 1527286"/>
                <a:gd name="connsiteX23" fmla="*/ 2151336 w 4395044"/>
                <a:gd name="connsiteY23" fmla="*/ 1087984 h 1527286"/>
                <a:gd name="connsiteX24" fmla="*/ 2151336 w 4395044"/>
                <a:gd name="connsiteY24" fmla="*/ 1077725 h 1527286"/>
                <a:gd name="connsiteX25" fmla="*/ 2128752 w 4395044"/>
                <a:gd name="connsiteY25" fmla="*/ 1077725 h 1527286"/>
                <a:gd name="connsiteX26" fmla="*/ 2128752 w 4395044"/>
                <a:gd name="connsiteY26" fmla="*/ 1053084 h 1527286"/>
                <a:gd name="connsiteX27" fmla="*/ 2022015 w 4395044"/>
                <a:gd name="connsiteY27" fmla="*/ 1053084 h 1527286"/>
                <a:gd name="connsiteX28" fmla="*/ 2022015 w 4395044"/>
                <a:gd name="connsiteY28" fmla="*/ 1020242 h 1527286"/>
                <a:gd name="connsiteX29" fmla="*/ 1927584 w 4395044"/>
                <a:gd name="connsiteY29" fmla="*/ 1020242 h 1527286"/>
                <a:gd name="connsiteX30" fmla="*/ 1927584 w 4395044"/>
                <a:gd name="connsiteY30" fmla="*/ 1001763 h 1527286"/>
                <a:gd name="connsiteX31" fmla="*/ 1826990 w 4395044"/>
                <a:gd name="connsiteY31" fmla="*/ 1001763 h 1527286"/>
                <a:gd name="connsiteX32" fmla="*/ 1826990 w 4395044"/>
                <a:gd name="connsiteY32" fmla="*/ 975084 h 1527286"/>
                <a:gd name="connsiteX33" fmla="*/ 1759248 w 4395044"/>
                <a:gd name="connsiteY33" fmla="*/ 975084 h 1527286"/>
                <a:gd name="connsiteX34" fmla="*/ 1759248 w 4395044"/>
                <a:gd name="connsiteY34" fmla="*/ 950443 h 1527286"/>
                <a:gd name="connsiteX35" fmla="*/ 1714090 w 4395044"/>
                <a:gd name="connsiteY35" fmla="*/ 950443 h 1527286"/>
                <a:gd name="connsiteX36" fmla="*/ 1714090 w 4395044"/>
                <a:gd name="connsiteY36" fmla="*/ 921708 h 1527286"/>
                <a:gd name="connsiteX37" fmla="*/ 1677143 w 4395044"/>
                <a:gd name="connsiteY37" fmla="*/ 921708 h 1527286"/>
                <a:gd name="connsiteX38" fmla="*/ 1677143 w 4395044"/>
                <a:gd name="connsiteY38" fmla="*/ 895021 h 1527286"/>
                <a:gd name="connsiteX39" fmla="*/ 1533439 w 4395044"/>
                <a:gd name="connsiteY39" fmla="*/ 895021 h 1527286"/>
                <a:gd name="connsiteX40" fmla="*/ 1533439 w 4395044"/>
                <a:gd name="connsiteY40" fmla="*/ 862176 h 1527286"/>
                <a:gd name="connsiteX41" fmla="*/ 1461592 w 4395044"/>
                <a:gd name="connsiteY41" fmla="*/ 862176 h 1527286"/>
                <a:gd name="connsiteX42" fmla="*/ 1461592 w 4395044"/>
                <a:gd name="connsiteY42" fmla="*/ 841649 h 1527286"/>
                <a:gd name="connsiteX43" fmla="*/ 1404118 w 4395044"/>
                <a:gd name="connsiteY43" fmla="*/ 841649 h 1527286"/>
                <a:gd name="connsiteX44" fmla="*/ 1404118 w 4395044"/>
                <a:gd name="connsiteY44" fmla="*/ 825226 h 1527286"/>
                <a:gd name="connsiteX45" fmla="*/ 1358951 w 4395044"/>
                <a:gd name="connsiteY45" fmla="*/ 825226 h 1527286"/>
                <a:gd name="connsiteX46" fmla="*/ 1358951 w 4395044"/>
                <a:gd name="connsiteY46" fmla="*/ 804699 h 1527286"/>
                <a:gd name="connsiteX47" fmla="*/ 1317898 w 4395044"/>
                <a:gd name="connsiteY47" fmla="*/ 804699 h 1527286"/>
                <a:gd name="connsiteX48" fmla="*/ 1317898 w 4395044"/>
                <a:gd name="connsiteY48" fmla="*/ 765695 h 1527286"/>
                <a:gd name="connsiteX49" fmla="*/ 1233735 w 4395044"/>
                <a:gd name="connsiteY49" fmla="*/ 765695 h 1527286"/>
                <a:gd name="connsiteX50" fmla="*/ 1233735 w 4395044"/>
                <a:gd name="connsiteY50" fmla="*/ 741061 h 1527286"/>
                <a:gd name="connsiteX51" fmla="*/ 1217314 w 4395044"/>
                <a:gd name="connsiteY51" fmla="*/ 741061 h 1527286"/>
                <a:gd name="connsiteX52" fmla="*/ 1217314 w 4395044"/>
                <a:gd name="connsiteY52" fmla="*/ 718480 h 1527286"/>
                <a:gd name="connsiteX53" fmla="*/ 1176252 w 4395044"/>
                <a:gd name="connsiteY53" fmla="*/ 718480 h 1527286"/>
                <a:gd name="connsiteX54" fmla="*/ 1176252 w 4395044"/>
                <a:gd name="connsiteY54" fmla="*/ 697953 h 1527286"/>
                <a:gd name="connsiteX55" fmla="*/ 1147515 w 4395044"/>
                <a:gd name="connsiteY55" fmla="*/ 697953 h 1527286"/>
                <a:gd name="connsiteX56" fmla="*/ 1147515 w 4395044"/>
                <a:gd name="connsiteY56" fmla="*/ 681530 h 1527286"/>
                <a:gd name="connsiteX57" fmla="*/ 1120826 w 4395044"/>
                <a:gd name="connsiteY57" fmla="*/ 681530 h 1527286"/>
                <a:gd name="connsiteX58" fmla="*/ 1120826 w 4395044"/>
                <a:gd name="connsiteY58" fmla="*/ 663055 h 1527286"/>
                <a:gd name="connsiteX59" fmla="*/ 1075668 w 4395044"/>
                <a:gd name="connsiteY59" fmla="*/ 663055 h 1527286"/>
                <a:gd name="connsiteX60" fmla="*/ 1075668 w 4395044"/>
                <a:gd name="connsiteY60" fmla="*/ 640474 h 1527286"/>
                <a:gd name="connsiteX61" fmla="*/ 1032558 w 4395044"/>
                <a:gd name="connsiteY61" fmla="*/ 640474 h 1527286"/>
                <a:gd name="connsiteX62" fmla="*/ 1032558 w 4395044"/>
                <a:gd name="connsiteY62" fmla="*/ 611736 h 1527286"/>
                <a:gd name="connsiteX63" fmla="*/ 999715 w 4395044"/>
                <a:gd name="connsiteY63" fmla="*/ 611736 h 1527286"/>
                <a:gd name="connsiteX64" fmla="*/ 999715 w 4395044"/>
                <a:gd name="connsiteY64" fmla="*/ 566574 h 1527286"/>
                <a:gd name="connsiteX65" fmla="*/ 983294 w 4395044"/>
                <a:gd name="connsiteY65" fmla="*/ 566574 h 1527286"/>
                <a:gd name="connsiteX66" fmla="*/ 983294 w 4395044"/>
                <a:gd name="connsiteY66" fmla="*/ 546045 h 1527286"/>
                <a:gd name="connsiteX67" fmla="*/ 946342 w 4395044"/>
                <a:gd name="connsiteY67" fmla="*/ 546045 h 1527286"/>
                <a:gd name="connsiteX68" fmla="*/ 946342 w 4395044"/>
                <a:gd name="connsiteY68" fmla="*/ 502936 h 1527286"/>
                <a:gd name="connsiteX69" fmla="*/ 860124 w 4395044"/>
                <a:gd name="connsiteY69" fmla="*/ 502936 h 1527286"/>
                <a:gd name="connsiteX70" fmla="*/ 860124 w 4395044"/>
                <a:gd name="connsiteY70" fmla="*/ 457775 h 1527286"/>
                <a:gd name="connsiteX71" fmla="*/ 814962 w 4395044"/>
                <a:gd name="connsiteY71" fmla="*/ 457775 h 1527286"/>
                <a:gd name="connsiteX72" fmla="*/ 814962 w 4395044"/>
                <a:gd name="connsiteY72" fmla="*/ 429036 h 1527286"/>
                <a:gd name="connsiteX73" fmla="*/ 780064 w 4395044"/>
                <a:gd name="connsiteY73" fmla="*/ 429036 h 1527286"/>
                <a:gd name="connsiteX74" fmla="*/ 780064 w 4395044"/>
                <a:gd name="connsiteY74" fmla="*/ 398243 h 1527286"/>
                <a:gd name="connsiteX75" fmla="*/ 736956 w 4395044"/>
                <a:gd name="connsiteY75" fmla="*/ 398243 h 1527286"/>
                <a:gd name="connsiteX76" fmla="*/ 736956 w 4395044"/>
                <a:gd name="connsiteY76" fmla="*/ 369504 h 1527286"/>
                <a:gd name="connsiteX77" fmla="*/ 710270 w 4395044"/>
                <a:gd name="connsiteY77" fmla="*/ 369504 h 1527286"/>
                <a:gd name="connsiteX78" fmla="*/ 710270 w 4395044"/>
                <a:gd name="connsiteY78" fmla="*/ 344871 h 1527286"/>
                <a:gd name="connsiteX79" fmla="*/ 628158 w 4395044"/>
                <a:gd name="connsiteY79" fmla="*/ 344871 h 1527286"/>
                <a:gd name="connsiteX80" fmla="*/ 628158 w 4395044"/>
                <a:gd name="connsiteY80" fmla="*/ 320237 h 1527286"/>
                <a:gd name="connsiteX81" fmla="*/ 605577 w 4395044"/>
                <a:gd name="connsiteY81" fmla="*/ 320237 h 1527286"/>
                <a:gd name="connsiteX82" fmla="*/ 605577 w 4395044"/>
                <a:gd name="connsiteY82" fmla="*/ 289445 h 1527286"/>
                <a:gd name="connsiteX83" fmla="*/ 560415 w 4395044"/>
                <a:gd name="connsiteY83" fmla="*/ 289445 h 1527286"/>
                <a:gd name="connsiteX84" fmla="*/ 560415 w 4395044"/>
                <a:gd name="connsiteY84" fmla="*/ 254547 h 1527286"/>
                <a:gd name="connsiteX85" fmla="*/ 515253 w 4395044"/>
                <a:gd name="connsiteY85" fmla="*/ 254547 h 1527286"/>
                <a:gd name="connsiteX86" fmla="*/ 515253 w 4395044"/>
                <a:gd name="connsiteY86" fmla="*/ 240178 h 1527286"/>
                <a:gd name="connsiteX87" fmla="*/ 439300 w 4395044"/>
                <a:gd name="connsiteY87" fmla="*/ 240178 h 1527286"/>
                <a:gd name="connsiteX88" fmla="*/ 439300 w 4395044"/>
                <a:gd name="connsiteY88" fmla="*/ 184752 h 1527286"/>
                <a:gd name="connsiteX89" fmla="*/ 414666 w 4395044"/>
                <a:gd name="connsiteY89" fmla="*/ 184752 h 1527286"/>
                <a:gd name="connsiteX90" fmla="*/ 414666 w 4395044"/>
                <a:gd name="connsiteY90" fmla="*/ 164224 h 1527286"/>
                <a:gd name="connsiteX91" fmla="*/ 383874 w 4395044"/>
                <a:gd name="connsiteY91" fmla="*/ 164224 h 1527286"/>
                <a:gd name="connsiteX92" fmla="*/ 383874 w 4395044"/>
                <a:gd name="connsiteY92" fmla="*/ 145749 h 1527286"/>
                <a:gd name="connsiteX93" fmla="*/ 324342 w 4395044"/>
                <a:gd name="connsiteY93" fmla="*/ 145749 h 1527286"/>
                <a:gd name="connsiteX94" fmla="*/ 324342 w 4395044"/>
                <a:gd name="connsiteY94" fmla="*/ 75954 h 1527286"/>
                <a:gd name="connsiteX95" fmla="*/ 145749 w 4395044"/>
                <a:gd name="connsiteY95" fmla="*/ 75954 h 1527286"/>
                <a:gd name="connsiteX96" fmla="*/ 145749 w 4395044"/>
                <a:gd name="connsiteY96" fmla="*/ 41056 h 1527286"/>
                <a:gd name="connsiteX97" fmla="*/ 75954 w 4395044"/>
                <a:gd name="connsiteY97" fmla="*/ 41056 h 1527286"/>
                <a:gd name="connsiteX98" fmla="*/ 75954 w 4395044"/>
                <a:gd name="connsiteY98" fmla="*/ 0 h 1527286"/>
                <a:gd name="connsiteX99" fmla="*/ 0 w 4395044"/>
                <a:gd name="connsiteY99" fmla="*/ 0 h 152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395044" h="1527286">
                  <a:moveTo>
                    <a:pt x="4395045" y="1527286"/>
                  </a:moveTo>
                  <a:lnTo>
                    <a:pt x="3959857" y="1527286"/>
                  </a:lnTo>
                  <a:lnTo>
                    <a:pt x="3959857" y="1352798"/>
                  </a:lnTo>
                  <a:lnTo>
                    <a:pt x="3383013" y="1352798"/>
                  </a:lnTo>
                  <a:lnTo>
                    <a:pt x="3383013" y="1322003"/>
                  </a:lnTo>
                  <a:lnTo>
                    <a:pt x="3276276" y="1322003"/>
                  </a:lnTo>
                  <a:lnTo>
                    <a:pt x="3276276" y="1297372"/>
                  </a:lnTo>
                  <a:lnTo>
                    <a:pt x="3206477" y="1297372"/>
                  </a:lnTo>
                  <a:lnTo>
                    <a:pt x="3206477" y="1254262"/>
                  </a:lnTo>
                  <a:lnTo>
                    <a:pt x="3075099" y="1254262"/>
                  </a:lnTo>
                  <a:lnTo>
                    <a:pt x="3075099" y="1225525"/>
                  </a:lnTo>
                  <a:lnTo>
                    <a:pt x="2738438" y="1225525"/>
                  </a:lnTo>
                  <a:lnTo>
                    <a:pt x="2738438" y="1186520"/>
                  </a:lnTo>
                  <a:lnTo>
                    <a:pt x="2683012" y="1186520"/>
                  </a:lnTo>
                  <a:lnTo>
                    <a:pt x="2683012" y="1163936"/>
                  </a:lnTo>
                  <a:lnTo>
                    <a:pt x="2533155" y="1163936"/>
                  </a:lnTo>
                  <a:lnTo>
                    <a:pt x="2533155" y="1149572"/>
                  </a:lnTo>
                  <a:lnTo>
                    <a:pt x="2397671" y="1149572"/>
                  </a:lnTo>
                  <a:lnTo>
                    <a:pt x="2397671" y="1129036"/>
                  </a:lnTo>
                  <a:lnTo>
                    <a:pt x="2268350" y="1129036"/>
                  </a:lnTo>
                  <a:lnTo>
                    <a:pt x="2268350" y="1110567"/>
                  </a:lnTo>
                  <a:lnTo>
                    <a:pt x="2198551" y="1110567"/>
                  </a:lnTo>
                  <a:lnTo>
                    <a:pt x="2198551" y="1087984"/>
                  </a:lnTo>
                  <a:lnTo>
                    <a:pt x="2151336" y="1087984"/>
                  </a:lnTo>
                  <a:lnTo>
                    <a:pt x="2151336" y="1077725"/>
                  </a:lnTo>
                  <a:lnTo>
                    <a:pt x="2128752" y="1077725"/>
                  </a:lnTo>
                  <a:lnTo>
                    <a:pt x="2128752" y="1053084"/>
                  </a:lnTo>
                  <a:lnTo>
                    <a:pt x="2022015" y="1053084"/>
                  </a:lnTo>
                  <a:lnTo>
                    <a:pt x="2022015" y="1020242"/>
                  </a:lnTo>
                  <a:lnTo>
                    <a:pt x="1927584" y="1020242"/>
                  </a:lnTo>
                  <a:lnTo>
                    <a:pt x="1927584" y="1001763"/>
                  </a:lnTo>
                  <a:lnTo>
                    <a:pt x="1826990" y="1001763"/>
                  </a:lnTo>
                  <a:lnTo>
                    <a:pt x="1826990" y="975084"/>
                  </a:lnTo>
                  <a:lnTo>
                    <a:pt x="1759248" y="975084"/>
                  </a:lnTo>
                  <a:lnTo>
                    <a:pt x="1759248" y="950443"/>
                  </a:lnTo>
                  <a:lnTo>
                    <a:pt x="1714090" y="950443"/>
                  </a:lnTo>
                  <a:lnTo>
                    <a:pt x="1714090" y="921708"/>
                  </a:lnTo>
                  <a:lnTo>
                    <a:pt x="1677143" y="921708"/>
                  </a:lnTo>
                  <a:lnTo>
                    <a:pt x="1677143" y="895021"/>
                  </a:lnTo>
                  <a:lnTo>
                    <a:pt x="1533439" y="895021"/>
                  </a:lnTo>
                  <a:lnTo>
                    <a:pt x="1533439" y="862176"/>
                  </a:lnTo>
                  <a:lnTo>
                    <a:pt x="1461592" y="862176"/>
                  </a:lnTo>
                  <a:lnTo>
                    <a:pt x="1461592" y="841649"/>
                  </a:lnTo>
                  <a:lnTo>
                    <a:pt x="1404118" y="841649"/>
                  </a:lnTo>
                  <a:lnTo>
                    <a:pt x="1404118" y="825226"/>
                  </a:lnTo>
                  <a:lnTo>
                    <a:pt x="1358951" y="825226"/>
                  </a:lnTo>
                  <a:lnTo>
                    <a:pt x="1358951" y="804699"/>
                  </a:lnTo>
                  <a:lnTo>
                    <a:pt x="1317898" y="804699"/>
                  </a:lnTo>
                  <a:lnTo>
                    <a:pt x="1317898" y="765695"/>
                  </a:lnTo>
                  <a:lnTo>
                    <a:pt x="1233735" y="765695"/>
                  </a:lnTo>
                  <a:lnTo>
                    <a:pt x="1233735" y="741061"/>
                  </a:lnTo>
                  <a:lnTo>
                    <a:pt x="1217314" y="741061"/>
                  </a:lnTo>
                  <a:lnTo>
                    <a:pt x="1217314" y="718480"/>
                  </a:lnTo>
                  <a:lnTo>
                    <a:pt x="1176252" y="718480"/>
                  </a:lnTo>
                  <a:lnTo>
                    <a:pt x="1176252" y="697953"/>
                  </a:lnTo>
                  <a:lnTo>
                    <a:pt x="1147515" y="697953"/>
                  </a:lnTo>
                  <a:lnTo>
                    <a:pt x="1147515" y="681530"/>
                  </a:lnTo>
                  <a:lnTo>
                    <a:pt x="1120826" y="681530"/>
                  </a:lnTo>
                  <a:lnTo>
                    <a:pt x="1120826" y="663055"/>
                  </a:lnTo>
                  <a:lnTo>
                    <a:pt x="1075668" y="663055"/>
                  </a:lnTo>
                  <a:lnTo>
                    <a:pt x="1075668" y="640474"/>
                  </a:lnTo>
                  <a:lnTo>
                    <a:pt x="1032558" y="640474"/>
                  </a:lnTo>
                  <a:lnTo>
                    <a:pt x="1032558" y="611736"/>
                  </a:lnTo>
                  <a:lnTo>
                    <a:pt x="999715" y="611736"/>
                  </a:lnTo>
                  <a:lnTo>
                    <a:pt x="999715" y="566574"/>
                  </a:lnTo>
                  <a:lnTo>
                    <a:pt x="983294" y="566574"/>
                  </a:lnTo>
                  <a:lnTo>
                    <a:pt x="983294" y="546045"/>
                  </a:lnTo>
                  <a:lnTo>
                    <a:pt x="946342" y="546045"/>
                  </a:lnTo>
                  <a:lnTo>
                    <a:pt x="946342" y="502936"/>
                  </a:lnTo>
                  <a:lnTo>
                    <a:pt x="860124" y="502936"/>
                  </a:lnTo>
                  <a:lnTo>
                    <a:pt x="860124" y="457775"/>
                  </a:lnTo>
                  <a:lnTo>
                    <a:pt x="814962" y="457775"/>
                  </a:lnTo>
                  <a:lnTo>
                    <a:pt x="814962" y="429036"/>
                  </a:lnTo>
                  <a:lnTo>
                    <a:pt x="780064" y="429036"/>
                  </a:lnTo>
                  <a:lnTo>
                    <a:pt x="780064" y="398243"/>
                  </a:lnTo>
                  <a:lnTo>
                    <a:pt x="736956" y="398243"/>
                  </a:lnTo>
                  <a:lnTo>
                    <a:pt x="736956" y="369504"/>
                  </a:lnTo>
                  <a:lnTo>
                    <a:pt x="710270" y="369504"/>
                  </a:lnTo>
                  <a:lnTo>
                    <a:pt x="710270" y="344871"/>
                  </a:lnTo>
                  <a:lnTo>
                    <a:pt x="628158" y="344871"/>
                  </a:lnTo>
                  <a:lnTo>
                    <a:pt x="628158" y="320237"/>
                  </a:lnTo>
                  <a:lnTo>
                    <a:pt x="605577" y="320237"/>
                  </a:lnTo>
                  <a:lnTo>
                    <a:pt x="605577" y="289445"/>
                  </a:lnTo>
                  <a:lnTo>
                    <a:pt x="560415" y="289445"/>
                  </a:lnTo>
                  <a:lnTo>
                    <a:pt x="560415" y="254547"/>
                  </a:lnTo>
                  <a:lnTo>
                    <a:pt x="515253" y="254547"/>
                  </a:lnTo>
                  <a:lnTo>
                    <a:pt x="515253" y="240178"/>
                  </a:lnTo>
                  <a:lnTo>
                    <a:pt x="439300" y="240178"/>
                  </a:lnTo>
                  <a:lnTo>
                    <a:pt x="439300" y="184752"/>
                  </a:lnTo>
                  <a:lnTo>
                    <a:pt x="414666" y="184752"/>
                  </a:lnTo>
                  <a:lnTo>
                    <a:pt x="414666" y="164224"/>
                  </a:lnTo>
                  <a:lnTo>
                    <a:pt x="383874" y="164224"/>
                  </a:lnTo>
                  <a:lnTo>
                    <a:pt x="383874" y="145749"/>
                  </a:lnTo>
                  <a:lnTo>
                    <a:pt x="324342" y="145749"/>
                  </a:lnTo>
                  <a:lnTo>
                    <a:pt x="324342" y="75954"/>
                  </a:lnTo>
                  <a:lnTo>
                    <a:pt x="145749" y="75954"/>
                  </a:lnTo>
                  <a:lnTo>
                    <a:pt x="145749" y="41056"/>
                  </a:lnTo>
                  <a:lnTo>
                    <a:pt x="75954" y="41056"/>
                  </a:lnTo>
                  <a:lnTo>
                    <a:pt x="75954" y="0"/>
                  </a:ln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20" name="Graphic 531">
              <a:extLst>
                <a:ext uri="{FF2B5EF4-FFF2-40B4-BE49-F238E27FC236}">
                  <a16:creationId xmlns:a16="http://schemas.microsoft.com/office/drawing/2014/main" xmlns="" id="{5F45D2F0-2F1B-4A46-9AAD-AD106377744C}"/>
                </a:ext>
              </a:extLst>
            </p:cNvPr>
            <p:cNvSpPr/>
            <p:nvPr/>
          </p:nvSpPr>
          <p:spPr>
            <a:xfrm>
              <a:off x="8361078" y="2228061"/>
              <a:ext cx="9525" cy="72000"/>
            </a:xfrm>
            <a:custGeom>
              <a:avLst/>
              <a:gdLst>
                <a:gd name="connsiteX0" fmla="*/ -167 w 9525"/>
                <a:gd name="connsiteY0" fmla="*/ -117 h 72000"/>
                <a:gd name="connsiteX1" fmla="*/ -167 w 9525"/>
                <a:gd name="connsiteY1" fmla="*/ 71883 h 72000"/>
              </a:gdLst>
              <a:ahLst/>
              <a:cxnLst>
                <a:cxn ang="0">
                  <a:pos x="connsiteX0" y="connsiteY0"/>
                </a:cxn>
                <a:cxn ang="0">
                  <a:pos x="connsiteX1" y="connsiteY1"/>
                </a:cxn>
              </a:cxnLst>
              <a:rect l="l" t="t" r="r" b="b"/>
              <a:pathLst>
                <a:path w="9525" h="72000">
                  <a:moveTo>
                    <a:pt x="-167" y="-117"/>
                  </a:moveTo>
                  <a:lnTo>
                    <a:pt x="-167" y="7188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21" name="Graphic 531">
              <a:extLst>
                <a:ext uri="{FF2B5EF4-FFF2-40B4-BE49-F238E27FC236}">
                  <a16:creationId xmlns:a16="http://schemas.microsoft.com/office/drawing/2014/main" xmlns="" id="{5F45D2F0-2F1B-4A46-9AAD-AD106377744C}"/>
                </a:ext>
              </a:extLst>
            </p:cNvPr>
            <p:cNvSpPr/>
            <p:nvPr/>
          </p:nvSpPr>
          <p:spPr>
            <a:xfrm>
              <a:off x="9008778" y="2647161"/>
              <a:ext cx="9525" cy="72000"/>
            </a:xfrm>
            <a:custGeom>
              <a:avLst/>
              <a:gdLst>
                <a:gd name="connsiteX0" fmla="*/ -99 w 9525"/>
                <a:gd name="connsiteY0" fmla="*/ -73 h 72000"/>
                <a:gd name="connsiteX1" fmla="*/ -99 w 9525"/>
                <a:gd name="connsiteY1" fmla="*/ 71927 h 72000"/>
              </a:gdLst>
              <a:ahLst/>
              <a:cxnLst>
                <a:cxn ang="0">
                  <a:pos x="connsiteX0" y="connsiteY0"/>
                </a:cxn>
                <a:cxn ang="0">
                  <a:pos x="connsiteX1" y="connsiteY1"/>
                </a:cxn>
              </a:cxnLst>
              <a:rect l="l" t="t" r="r" b="b"/>
              <a:pathLst>
                <a:path w="9525" h="72000">
                  <a:moveTo>
                    <a:pt x="-99" y="-73"/>
                  </a:moveTo>
                  <a:lnTo>
                    <a:pt x="-99" y="71927"/>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22" name="Graphic 531">
              <a:extLst>
                <a:ext uri="{FF2B5EF4-FFF2-40B4-BE49-F238E27FC236}">
                  <a16:creationId xmlns:a16="http://schemas.microsoft.com/office/drawing/2014/main" xmlns="" id="{5F45D2F0-2F1B-4A46-9AAD-AD106377744C}"/>
                </a:ext>
              </a:extLst>
            </p:cNvPr>
            <p:cNvSpPr/>
            <p:nvPr/>
          </p:nvSpPr>
          <p:spPr>
            <a:xfrm>
              <a:off x="9561228" y="3009111"/>
              <a:ext cx="9525" cy="72000"/>
            </a:xfrm>
            <a:custGeom>
              <a:avLst/>
              <a:gdLst>
                <a:gd name="connsiteX0" fmla="*/ -41 w 9525"/>
                <a:gd name="connsiteY0" fmla="*/ -35 h 72000"/>
                <a:gd name="connsiteX1" fmla="*/ -41 w 9525"/>
                <a:gd name="connsiteY1" fmla="*/ 71965 h 72000"/>
              </a:gdLst>
              <a:ahLst/>
              <a:cxnLst>
                <a:cxn ang="0">
                  <a:pos x="connsiteX0" y="connsiteY0"/>
                </a:cxn>
                <a:cxn ang="0">
                  <a:pos x="connsiteX1" y="connsiteY1"/>
                </a:cxn>
              </a:cxnLst>
              <a:rect l="l" t="t" r="r" b="b"/>
              <a:pathLst>
                <a:path w="9525" h="72000">
                  <a:moveTo>
                    <a:pt x="-41" y="-35"/>
                  </a:moveTo>
                  <a:lnTo>
                    <a:pt x="-41" y="71965"/>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23" name="Graphic 531">
              <a:extLst>
                <a:ext uri="{FF2B5EF4-FFF2-40B4-BE49-F238E27FC236}">
                  <a16:creationId xmlns:a16="http://schemas.microsoft.com/office/drawing/2014/main" xmlns="" id="{5F45D2F0-2F1B-4A46-9AAD-AD106377744C}"/>
                </a:ext>
              </a:extLst>
            </p:cNvPr>
            <p:cNvSpPr/>
            <p:nvPr/>
          </p:nvSpPr>
          <p:spPr>
            <a:xfrm>
              <a:off x="9599328" y="3009111"/>
              <a:ext cx="9525" cy="72000"/>
            </a:xfrm>
            <a:custGeom>
              <a:avLst/>
              <a:gdLst>
                <a:gd name="connsiteX0" fmla="*/ -37 w 9525"/>
                <a:gd name="connsiteY0" fmla="*/ -35 h 72000"/>
                <a:gd name="connsiteX1" fmla="*/ -37 w 9525"/>
                <a:gd name="connsiteY1" fmla="*/ 71965 h 72000"/>
              </a:gdLst>
              <a:ahLst/>
              <a:cxnLst>
                <a:cxn ang="0">
                  <a:pos x="connsiteX0" y="connsiteY0"/>
                </a:cxn>
                <a:cxn ang="0">
                  <a:pos x="connsiteX1" y="connsiteY1"/>
                </a:cxn>
              </a:cxnLst>
              <a:rect l="l" t="t" r="r" b="b"/>
              <a:pathLst>
                <a:path w="9525" h="72000">
                  <a:moveTo>
                    <a:pt x="-37" y="-35"/>
                  </a:moveTo>
                  <a:lnTo>
                    <a:pt x="-37" y="71965"/>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24" name="Graphic 531">
              <a:extLst>
                <a:ext uri="{FF2B5EF4-FFF2-40B4-BE49-F238E27FC236}">
                  <a16:creationId xmlns:a16="http://schemas.microsoft.com/office/drawing/2014/main" xmlns="" id="{5F45D2F0-2F1B-4A46-9AAD-AD106377744C}"/>
                </a:ext>
              </a:extLst>
            </p:cNvPr>
            <p:cNvSpPr/>
            <p:nvPr/>
          </p:nvSpPr>
          <p:spPr>
            <a:xfrm>
              <a:off x="9637428" y="3047211"/>
              <a:ext cx="9525" cy="72000"/>
            </a:xfrm>
            <a:custGeom>
              <a:avLst/>
              <a:gdLst>
                <a:gd name="connsiteX0" fmla="*/ -33 w 9525"/>
                <a:gd name="connsiteY0" fmla="*/ -31 h 72000"/>
                <a:gd name="connsiteX1" fmla="*/ -33 w 9525"/>
                <a:gd name="connsiteY1" fmla="*/ 71969 h 72000"/>
              </a:gdLst>
              <a:ahLst/>
              <a:cxnLst>
                <a:cxn ang="0">
                  <a:pos x="connsiteX0" y="connsiteY0"/>
                </a:cxn>
                <a:cxn ang="0">
                  <a:pos x="connsiteX1" y="connsiteY1"/>
                </a:cxn>
              </a:cxnLst>
              <a:rect l="l" t="t" r="r" b="b"/>
              <a:pathLst>
                <a:path w="9525" h="72000">
                  <a:moveTo>
                    <a:pt x="-33" y="-31"/>
                  </a:moveTo>
                  <a:lnTo>
                    <a:pt x="-33" y="7196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25" name="Graphic 531">
              <a:extLst>
                <a:ext uri="{FF2B5EF4-FFF2-40B4-BE49-F238E27FC236}">
                  <a16:creationId xmlns:a16="http://schemas.microsoft.com/office/drawing/2014/main" xmlns="" id="{5F45D2F0-2F1B-4A46-9AAD-AD106377744C}"/>
                </a:ext>
              </a:extLst>
            </p:cNvPr>
            <p:cNvSpPr/>
            <p:nvPr/>
          </p:nvSpPr>
          <p:spPr>
            <a:xfrm>
              <a:off x="9656478" y="3047211"/>
              <a:ext cx="9525" cy="72000"/>
            </a:xfrm>
            <a:custGeom>
              <a:avLst/>
              <a:gdLst>
                <a:gd name="connsiteX0" fmla="*/ -31 w 9525"/>
                <a:gd name="connsiteY0" fmla="*/ -31 h 72000"/>
                <a:gd name="connsiteX1" fmla="*/ -31 w 9525"/>
                <a:gd name="connsiteY1" fmla="*/ 71969 h 72000"/>
              </a:gdLst>
              <a:ahLst/>
              <a:cxnLst>
                <a:cxn ang="0">
                  <a:pos x="connsiteX0" y="connsiteY0"/>
                </a:cxn>
                <a:cxn ang="0">
                  <a:pos x="connsiteX1" y="connsiteY1"/>
                </a:cxn>
              </a:cxnLst>
              <a:rect l="l" t="t" r="r" b="b"/>
              <a:pathLst>
                <a:path w="9525" h="72000">
                  <a:moveTo>
                    <a:pt x="-31" y="-31"/>
                  </a:moveTo>
                  <a:lnTo>
                    <a:pt x="-31" y="7196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26" name="Graphic 531">
              <a:extLst>
                <a:ext uri="{FF2B5EF4-FFF2-40B4-BE49-F238E27FC236}">
                  <a16:creationId xmlns:a16="http://schemas.microsoft.com/office/drawing/2014/main" xmlns="" id="{5F45D2F0-2F1B-4A46-9AAD-AD106377744C}"/>
                </a:ext>
              </a:extLst>
            </p:cNvPr>
            <p:cNvSpPr/>
            <p:nvPr/>
          </p:nvSpPr>
          <p:spPr>
            <a:xfrm>
              <a:off x="9694578" y="3047211"/>
              <a:ext cx="9525" cy="72000"/>
            </a:xfrm>
            <a:custGeom>
              <a:avLst/>
              <a:gdLst>
                <a:gd name="connsiteX0" fmla="*/ -27 w 9525"/>
                <a:gd name="connsiteY0" fmla="*/ -31 h 72000"/>
                <a:gd name="connsiteX1" fmla="*/ -27 w 9525"/>
                <a:gd name="connsiteY1" fmla="*/ 71969 h 72000"/>
              </a:gdLst>
              <a:ahLst/>
              <a:cxnLst>
                <a:cxn ang="0">
                  <a:pos x="connsiteX0" y="connsiteY0"/>
                </a:cxn>
                <a:cxn ang="0">
                  <a:pos x="connsiteX1" y="connsiteY1"/>
                </a:cxn>
              </a:cxnLst>
              <a:rect l="l" t="t" r="r" b="b"/>
              <a:pathLst>
                <a:path w="9525" h="72000">
                  <a:moveTo>
                    <a:pt x="-27" y="-31"/>
                  </a:moveTo>
                  <a:lnTo>
                    <a:pt x="-27" y="7196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27" name="Graphic 531">
              <a:extLst>
                <a:ext uri="{FF2B5EF4-FFF2-40B4-BE49-F238E27FC236}">
                  <a16:creationId xmlns:a16="http://schemas.microsoft.com/office/drawing/2014/main" xmlns="" id="{5F45D2F0-2F1B-4A46-9AAD-AD106377744C}"/>
                </a:ext>
              </a:extLst>
            </p:cNvPr>
            <p:cNvSpPr/>
            <p:nvPr/>
          </p:nvSpPr>
          <p:spPr>
            <a:xfrm>
              <a:off x="9732678" y="3047211"/>
              <a:ext cx="9525" cy="72000"/>
            </a:xfrm>
            <a:custGeom>
              <a:avLst/>
              <a:gdLst>
                <a:gd name="connsiteX0" fmla="*/ -23 w 9525"/>
                <a:gd name="connsiteY0" fmla="*/ -31 h 72000"/>
                <a:gd name="connsiteX1" fmla="*/ -23 w 9525"/>
                <a:gd name="connsiteY1" fmla="*/ 71969 h 72000"/>
              </a:gdLst>
              <a:ahLst/>
              <a:cxnLst>
                <a:cxn ang="0">
                  <a:pos x="connsiteX0" y="connsiteY0"/>
                </a:cxn>
                <a:cxn ang="0">
                  <a:pos x="connsiteX1" y="connsiteY1"/>
                </a:cxn>
              </a:cxnLst>
              <a:rect l="l" t="t" r="r" b="b"/>
              <a:pathLst>
                <a:path w="9525" h="72000">
                  <a:moveTo>
                    <a:pt x="-23" y="-31"/>
                  </a:moveTo>
                  <a:lnTo>
                    <a:pt x="-23" y="7196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28" name="Graphic 531">
              <a:extLst>
                <a:ext uri="{FF2B5EF4-FFF2-40B4-BE49-F238E27FC236}">
                  <a16:creationId xmlns:a16="http://schemas.microsoft.com/office/drawing/2014/main" xmlns="" id="{5F45D2F0-2F1B-4A46-9AAD-AD106377744C}"/>
                </a:ext>
              </a:extLst>
            </p:cNvPr>
            <p:cNvSpPr/>
            <p:nvPr/>
          </p:nvSpPr>
          <p:spPr>
            <a:xfrm>
              <a:off x="9751728" y="3047211"/>
              <a:ext cx="9525" cy="72000"/>
            </a:xfrm>
            <a:custGeom>
              <a:avLst/>
              <a:gdLst>
                <a:gd name="connsiteX0" fmla="*/ -21 w 9525"/>
                <a:gd name="connsiteY0" fmla="*/ -31 h 72000"/>
                <a:gd name="connsiteX1" fmla="*/ -21 w 9525"/>
                <a:gd name="connsiteY1" fmla="*/ 71969 h 72000"/>
              </a:gdLst>
              <a:ahLst/>
              <a:cxnLst>
                <a:cxn ang="0">
                  <a:pos x="connsiteX0" y="connsiteY0"/>
                </a:cxn>
                <a:cxn ang="0">
                  <a:pos x="connsiteX1" y="connsiteY1"/>
                </a:cxn>
              </a:cxnLst>
              <a:rect l="l" t="t" r="r" b="b"/>
              <a:pathLst>
                <a:path w="9525" h="72000">
                  <a:moveTo>
                    <a:pt x="-21" y="-31"/>
                  </a:moveTo>
                  <a:lnTo>
                    <a:pt x="-21" y="7196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29" name="Graphic 531">
              <a:extLst>
                <a:ext uri="{FF2B5EF4-FFF2-40B4-BE49-F238E27FC236}">
                  <a16:creationId xmlns:a16="http://schemas.microsoft.com/office/drawing/2014/main" xmlns="" id="{5F45D2F0-2F1B-4A46-9AAD-AD106377744C}"/>
                </a:ext>
              </a:extLst>
            </p:cNvPr>
            <p:cNvSpPr/>
            <p:nvPr/>
          </p:nvSpPr>
          <p:spPr>
            <a:xfrm>
              <a:off x="9770778" y="3066261"/>
              <a:ext cx="9525" cy="72000"/>
            </a:xfrm>
            <a:custGeom>
              <a:avLst/>
              <a:gdLst>
                <a:gd name="connsiteX0" fmla="*/ -19 w 9525"/>
                <a:gd name="connsiteY0" fmla="*/ -29 h 72000"/>
                <a:gd name="connsiteX1" fmla="*/ -19 w 9525"/>
                <a:gd name="connsiteY1" fmla="*/ 71971 h 72000"/>
              </a:gdLst>
              <a:ahLst/>
              <a:cxnLst>
                <a:cxn ang="0">
                  <a:pos x="connsiteX0" y="connsiteY0"/>
                </a:cxn>
                <a:cxn ang="0">
                  <a:pos x="connsiteX1" y="connsiteY1"/>
                </a:cxn>
              </a:cxnLst>
              <a:rect l="l" t="t" r="r" b="b"/>
              <a:pathLst>
                <a:path w="9525" h="72000">
                  <a:moveTo>
                    <a:pt x="-19" y="-29"/>
                  </a:moveTo>
                  <a:lnTo>
                    <a:pt x="-19" y="7197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30" name="Graphic 531">
              <a:extLst>
                <a:ext uri="{FF2B5EF4-FFF2-40B4-BE49-F238E27FC236}">
                  <a16:creationId xmlns:a16="http://schemas.microsoft.com/office/drawing/2014/main" xmlns="" id="{5F45D2F0-2F1B-4A46-9AAD-AD106377744C}"/>
                </a:ext>
              </a:extLst>
            </p:cNvPr>
            <p:cNvSpPr/>
            <p:nvPr/>
          </p:nvSpPr>
          <p:spPr>
            <a:xfrm>
              <a:off x="9789828" y="3066261"/>
              <a:ext cx="9525" cy="72000"/>
            </a:xfrm>
            <a:custGeom>
              <a:avLst/>
              <a:gdLst>
                <a:gd name="connsiteX0" fmla="*/ -17 w 9525"/>
                <a:gd name="connsiteY0" fmla="*/ -29 h 72000"/>
                <a:gd name="connsiteX1" fmla="*/ -17 w 9525"/>
                <a:gd name="connsiteY1" fmla="*/ 71971 h 72000"/>
              </a:gdLst>
              <a:ahLst/>
              <a:cxnLst>
                <a:cxn ang="0">
                  <a:pos x="connsiteX0" y="connsiteY0"/>
                </a:cxn>
                <a:cxn ang="0">
                  <a:pos x="connsiteX1" y="connsiteY1"/>
                </a:cxn>
              </a:cxnLst>
              <a:rect l="l" t="t" r="r" b="b"/>
              <a:pathLst>
                <a:path w="9525" h="72000">
                  <a:moveTo>
                    <a:pt x="-17" y="-29"/>
                  </a:moveTo>
                  <a:lnTo>
                    <a:pt x="-17" y="7197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31" name="Graphic 531">
              <a:extLst>
                <a:ext uri="{FF2B5EF4-FFF2-40B4-BE49-F238E27FC236}">
                  <a16:creationId xmlns:a16="http://schemas.microsoft.com/office/drawing/2014/main" xmlns="" id="{5F45D2F0-2F1B-4A46-9AAD-AD106377744C}"/>
                </a:ext>
              </a:extLst>
            </p:cNvPr>
            <p:cNvSpPr/>
            <p:nvPr/>
          </p:nvSpPr>
          <p:spPr>
            <a:xfrm>
              <a:off x="9808878" y="3104361"/>
              <a:ext cx="9525" cy="72000"/>
            </a:xfrm>
            <a:custGeom>
              <a:avLst/>
              <a:gdLst>
                <a:gd name="connsiteX0" fmla="*/ -15 w 9525"/>
                <a:gd name="connsiteY0" fmla="*/ -25 h 72000"/>
                <a:gd name="connsiteX1" fmla="*/ -15 w 9525"/>
                <a:gd name="connsiteY1" fmla="*/ 71975 h 72000"/>
              </a:gdLst>
              <a:ahLst/>
              <a:cxnLst>
                <a:cxn ang="0">
                  <a:pos x="connsiteX0" y="connsiteY0"/>
                </a:cxn>
                <a:cxn ang="0">
                  <a:pos x="connsiteX1" y="connsiteY1"/>
                </a:cxn>
              </a:cxnLst>
              <a:rect l="l" t="t" r="r" b="b"/>
              <a:pathLst>
                <a:path w="9525" h="72000">
                  <a:moveTo>
                    <a:pt x="-15" y="-25"/>
                  </a:moveTo>
                  <a:lnTo>
                    <a:pt x="-15" y="71975"/>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32" name="Graphic 531">
              <a:extLst>
                <a:ext uri="{FF2B5EF4-FFF2-40B4-BE49-F238E27FC236}">
                  <a16:creationId xmlns:a16="http://schemas.microsoft.com/office/drawing/2014/main" xmlns="" id="{5F45D2F0-2F1B-4A46-9AAD-AD106377744C}"/>
                </a:ext>
              </a:extLst>
            </p:cNvPr>
            <p:cNvSpPr/>
            <p:nvPr/>
          </p:nvSpPr>
          <p:spPr>
            <a:xfrm>
              <a:off x="9827928" y="3104361"/>
              <a:ext cx="9525" cy="72000"/>
            </a:xfrm>
            <a:custGeom>
              <a:avLst/>
              <a:gdLst>
                <a:gd name="connsiteX0" fmla="*/ -13 w 9525"/>
                <a:gd name="connsiteY0" fmla="*/ -25 h 72000"/>
                <a:gd name="connsiteX1" fmla="*/ -13 w 9525"/>
                <a:gd name="connsiteY1" fmla="*/ 71975 h 72000"/>
              </a:gdLst>
              <a:ahLst/>
              <a:cxnLst>
                <a:cxn ang="0">
                  <a:pos x="connsiteX0" y="connsiteY0"/>
                </a:cxn>
                <a:cxn ang="0">
                  <a:pos x="connsiteX1" y="connsiteY1"/>
                </a:cxn>
              </a:cxnLst>
              <a:rect l="l" t="t" r="r" b="b"/>
              <a:pathLst>
                <a:path w="9525" h="72000">
                  <a:moveTo>
                    <a:pt x="-13" y="-25"/>
                  </a:moveTo>
                  <a:lnTo>
                    <a:pt x="-13" y="71975"/>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33" name="Graphic 531">
              <a:extLst>
                <a:ext uri="{FF2B5EF4-FFF2-40B4-BE49-F238E27FC236}">
                  <a16:creationId xmlns:a16="http://schemas.microsoft.com/office/drawing/2014/main" xmlns="" id="{5F45D2F0-2F1B-4A46-9AAD-AD106377744C}"/>
                </a:ext>
              </a:extLst>
            </p:cNvPr>
            <p:cNvSpPr/>
            <p:nvPr/>
          </p:nvSpPr>
          <p:spPr>
            <a:xfrm>
              <a:off x="9827928" y="3104361"/>
              <a:ext cx="9525" cy="72000"/>
            </a:xfrm>
            <a:custGeom>
              <a:avLst/>
              <a:gdLst>
                <a:gd name="connsiteX0" fmla="*/ -13 w 9525"/>
                <a:gd name="connsiteY0" fmla="*/ -25 h 72000"/>
                <a:gd name="connsiteX1" fmla="*/ -13 w 9525"/>
                <a:gd name="connsiteY1" fmla="*/ 71975 h 72000"/>
              </a:gdLst>
              <a:ahLst/>
              <a:cxnLst>
                <a:cxn ang="0">
                  <a:pos x="connsiteX0" y="connsiteY0"/>
                </a:cxn>
                <a:cxn ang="0">
                  <a:pos x="connsiteX1" y="connsiteY1"/>
                </a:cxn>
              </a:cxnLst>
              <a:rect l="l" t="t" r="r" b="b"/>
              <a:pathLst>
                <a:path w="9525" h="72000">
                  <a:moveTo>
                    <a:pt x="-13" y="-25"/>
                  </a:moveTo>
                  <a:lnTo>
                    <a:pt x="-13" y="71975"/>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34" name="Graphic 531">
              <a:extLst>
                <a:ext uri="{FF2B5EF4-FFF2-40B4-BE49-F238E27FC236}">
                  <a16:creationId xmlns:a16="http://schemas.microsoft.com/office/drawing/2014/main" xmlns="" id="{5F45D2F0-2F1B-4A46-9AAD-AD106377744C}"/>
                </a:ext>
              </a:extLst>
            </p:cNvPr>
            <p:cNvSpPr/>
            <p:nvPr/>
          </p:nvSpPr>
          <p:spPr>
            <a:xfrm>
              <a:off x="9846978" y="3123411"/>
              <a:ext cx="9525" cy="72000"/>
            </a:xfrm>
            <a:custGeom>
              <a:avLst/>
              <a:gdLst>
                <a:gd name="connsiteX0" fmla="*/ -11 w 9525"/>
                <a:gd name="connsiteY0" fmla="*/ -23 h 72000"/>
                <a:gd name="connsiteX1" fmla="*/ -11 w 9525"/>
                <a:gd name="connsiteY1" fmla="*/ 71977 h 72000"/>
              </a:gdLst>
              <a:ahLst/>
              <a:cxnLst>
                <a:cxn ang="0">
                  <a:pos x="connsiteX0" y="connsiteY0"/>
                </a:cxn>
                <a:cxn ang="0">
                  <a:pos x="connsiteX1" y="connsiteY1"/>
                </a:cxn>
              </a:cxnLst>
              <a:rect l="l" t="t" r="r" b="b"/>
              <a:pathLst>
                <a:path w="9525" h="72000">
                  <a:moveTo>
                    <a:pt x="-11" y="-23"/>
                  </a:moveTo>
                  <a:lnTo>
                    <a:pt x="-11" y="71977"/>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35" name="Graphic 531">
              <a:extLst>
                <a:ext uri="{FF2B5EF4-FFF2-40B4-BE49-F238E27FC236}">
                  <a16:creationId xmlns:a16="http://schemas.microsoft.com/office/drawing/2014/main" xmlns="" id="{5F45D2F0-2F1B-4A46-9AAD-AD106377744C}"/>
                </a:ext>
              </a:extLst>
            </p:cNvPr>
            <p:cNvSpPr/>
            <p:nvPr/>
          </p:nvSpPr>
          <p:spPr>
            <a:xfrm>
              <a:off x="9866028" y="3123411"/>
              <a:ext cx="9525" cy="72000"/>
            </a:xfrm>
            <a:custGeom>
              <a:avLst/>
              <a:gdLst>
                <a:gd name="connsiteX0" fmla="*/ -9 w 9525"/>
                <a:gd name="connsiteY0" fmla="*/ -23 h 72000"/>
                <a:gd name="connsiteX1" fmla="*/ -9 w 9525"/>
                <a:gd name="connsiteY1" fmla="*/ 71977 h 72000"/>
              </a:gdLst>
              <a:ahLst/>
              <a:cxnLst>
                <a:cxn ang="0">
                  <a:pos x="connsiteX0" y="connsiteY0"/>
                </a:cxn>
                <a:cxn ang="0">
                  <a:pos x="connsiteX1" y="connsiteY1"/>
                </a:cxn>
              </a:cxnLst>
              <a:rect l="l" t="t" r="r" b="b"/>
              <a:pathLst>
                <a:path w="9525" h="72000">
                  <a:moveTo>
                    <a:pt x="-9" y="-23"/>
                  </a:moveTo>
                  <a:lnTo>
                    <a:pt x="-9" y="71977"/>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36" name="Graphic 531">
              <a:extLst>
                <a:ext uri="{FF2B5EF4-FFF2-40B4-BE49-F238E27FC236}">
                  <a16:creationId xmlns:a16="http://schemas.microsoft.com/office/drawing/2014/main" xmlns="" id="{5F45D2F0-2F1B-4A46-9AAD-AD106377744C}"/>
                </a:ext>
              </a:extLst>
            </p:cNvPr>
            <p:cNvSpPr/>
            <p:nvPr/>
          </p:nvSpPr>
          <p:spPr>
            <a:xfrm>
              <a:off x="9885078" y="3123411"/>
              <a:ext cx="9525" cy="72000"/>
            </a:xfrm>
            <a:custGeom>
              <a:avLst/>
              <a:gdLst>
                <a:gd name="connsiteX0" fmla="*/ -7 w 9525"/>
                <a:gd name="connsiteY0" fmla="*/ -23 h 72000"/>
                <a:gd name="connsiteX1" fmla="*/ -7 w 9525"/>
                <a:gd name="connsiteY1" fmla="*/ 71977 h 72000"/>
              </a:gdLst>
              <a:ahLst/>
              <a:cxnLst>
                <a:cxn ang="0">
                  <a:pos x="connsiteX0" y="connsiteY0"/>
                </a:cxn>
                <a:cxn ang="0">
                  <a:pos x="connsiteX1" y="connsiteY1"/>
                </a:cxn>
              </a:cxnLst>
              <a:rect l="l" t="t" r="r" b="b"/>
              <a:pathLst>
                <a:path w="9525" h="72000">
                  <a:moveTo>
                    <a:pt x="-7" y="-23"/>
                  </a:moveTo>
                  <a:lnTo>
                    <a:pt x="-7" y="71977"/>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37" name="Graphic 531">
              <a:extLst>
                <a:ext uri="{FF2B5EF4-FFF2-40B4-BE49-F238E27FC236}">
                  <a16:creationId xmlns:a16="http://schemas.microsoft.com/office/drawing/2014/main" xmlns="" id="{5F45D2F0-2F1B-4A46-9AAD-AD106377744C}"/>
                </a:ext>
              </a:extLst>
            </p:cNvPr>
            <p:cNvSpPr/>
            <p:nvPr/>
          </p:nvSpPr>
          <p:spPr>
            <a:xfrm>
              <a:off x="9923178" y="3161511"/>
              <a:ext cx="9525" cy="72000"/>
            </a:xfrm>
            <a:custGeom>
              <a:avLst/>
              <a:gdLst>
                <a:gd name="connsiteX0" fmla="*/ -3 w 9525"/>
                <a:gd name="connsiteY0" fmla="*/ -19 h 72000"/>
                <a:gd name="connsiteX1" fmla="*/ -3 w 9525"/>
                <a:gd name="connsiteY1" fmla="*/ 71981 h 72000"/>
              </a:gdLst>
              <a:ahLst/>
              <a:cxnLst>
                <a:cxn ang="0">
                  <a:pos x="connsiteX0" y="connsiteY0"/>
                </a:cxn>
                <a:cxn ang="0">
                  <a:pos x="connsiteX1" y="connsiteY1"/>
                </a:cxn>
              </a:cxnLst>
              <a:rect l="l" t="t" r="r" b="b"/>
              <a:pathLst>
                <a:path w="9525" h="72000">
                  <a:moveTo>
                    <a:pt x="-3" y="-19"/>
                  </a:moveTo>
                  <a:lnTo>
                    <a:pt x="-3" y="7198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38" name="Graphic 531">
              <a:extLst>
                <a:ext uri="{FF2B5EF4-FFF2-40B4-BE49-F238E27FC236}">
                  <a16:creationId xmlns:a16="http://schemas.microsoft.com/office/drawing/2014/main" xmlns="" id="{5F45D2F0-2F1B-4A46-9AAD-AD106377744C}"/>
                </a:ext>
              </a:extLst>
            </p:cNvPr>
            <p:cNvSpPr/>
            <p:nvPr/>
          </p:nvSpPr>
          <p:spPr>
            <a:xfrm>
              <a:off x="9961278" y="3161511"/>
              <a:ext cx="9525" cy="72000"/>
            </a:xfrm>
            <a:custGeom>
              <a:avLst/>
              <a:gdLst>
                <a:gd name="connsiteX0" fmla="*/ 1 w 9525"/>
                <a:gd name="connsiteY0" fmla="*/ -19 h 72000"/>
                <a:gd name="connsiteX1" fmla="*/ 1 w 9525"/>
                <a:gd name="connsiteY1" fmla="*/ 71981 h 72000"/>
              </a:gdLst>
              <a:ahLst/>
              <a:cxnLst>
                <a:cxn ang="0">
                  <a:pos x="connsiteX0" y="connsiteY0"/>
                </a:cxn>
                <a:cxn ang="0">
                  <a:pos x="connsiteX1" y="connsiteY1"/>
                </a:cxn>
              </a:cxnLst>
              <a:rect l="l" t="t" r="r" b="b"/>
              <a:pathLst>
                <a:path w="9525" h="72000">
                  <a:moveTo>
                    <a:pt x="1" y="-19"/>
                  </a:moveTo>
                  <a:lnTo>
                    <a:pt x="1" y="7198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39" name="Graphic 531">
              <a:extLst>
                <a:ext uri="{FF2B5EF4-FFF2-40B4-BE49-F238E27FC236}">
                  <a16:creationId xmlns:a16="http://schemas.microsoft.com/office/drawing/2014/main" xmlns="" id="{5F45D2F0-2F1B-4A46-9AAD-AD106377744C}"/>
                </a:ext>
              </a:extLst>
            </p:cNvPr>
            <p:cNvSpPr/>
            <p:nvPr/>
          </p:nvSpPr>
          <p:spPr>
            <a:xfrm>
              <a:off x="9980328" y="3161511"/>
              <a:ext cx="9525" cy="72000"/>
            </a:xfrm>
            <a:custGeom>
              <a:avLst/>
              <a:gdLst>
                <a:gd name="connsiteX0" fmla="*/ 3 w 9525"/>
                <a:gd name="connsiteY0" fmla="*/ -19 h 72000"/>
                <a:gd name="connsiteX1" fmla="*/ 3 w 9525"/>
                <a:gd name="connsiteY1" fmla="*/ 71981 h 72000"/>
              </a:gdLst>
              <a:ahLst/>
              <a:cxnLst>
                <a:cxn ang="0">
                  <a:pos x="connsiteX0" y="connsiteY0"/>
                </a:cxn>
                <a:cxn ang="0">
                  <a:pos x="connsiteX1" y="connsiteY1"/>
                </a:cxn>
              </a:cxnLst>
              <a:rect l="l" t="t" r="r" b="b"/>
              <a:pathLst>
                <a:path w="9525" h="72000">
                  <a:moveTo>
                    <a:pt x="3" y="-19"/>
                  </a:moveTo>
                  <a:lnTo>
                    <a:pt x="3" y="7198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40" name="Graphic 531">
              <a:extLst>
                <a:ext uri="{FF2B5EF4-FFF2-40B4-BE49-F238E27FC236}">
                  <a16:creationId xmlns:a16="http://schemas.microsoft.com/office/drawing/2014/main" xmlns="" id="{5F45D2F0-2F1B-4A46-9AAD-AD106377744C}"/>
                </a:ext>
              </a:extLst>
            </p:cNvPr>
            <p:cNvSpPr/>
            <p:nvPr/>
          </p:nvSpPr>
          <p:spPr>
            <a:xfrm>
              <a:off x="10037478" y="3161511"/>
              <a:ext cx="9525" cy="72000"/>
            </a:xfrm>
            <a:custGeom>
              <a:avLst/>
              <a:gdLst>
                <a:gd name="connsiteX0" fmla="*/ 9 w 9525"/>
                <a:gd name="connsiteY0" fmla="*/ -19 h 72000"/>
                <a:gd name="connsiteX1" fmla="*/ 9 w 9525"/>
                <a:gd name="connsiteY1" fmla="*/ 71981 h 72000"/>
              </a:gdLst>
              <a:ahLst/>
              <a:cxnLst>
                <a:cxn ang="0">
                  <a:pos x="connsiteX0" y="connsiteY0"/>
                </a:cxn>
                <a:cxn ang="0">
                  <a:pos x="connsiteX1" y="connsiteY1"/>
                </a:cxn>
              </a:cxnLst>
              <a:rect l="l" t="t" r="r" b="b"/>
              <a:pathLst>
                <a:path w="9525" h="72000">
                  <a:moveTo>
                    <a:pt x="9" y="-19"/>
                  </a:moveTo>
                  <a:lnTo>
                    <a:pt x="9" y="7198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41" name="Graphic 531">
              <a:extLst>
                <a:ext uri="{FF2B5EF4-FFF2-40B4-BE49-F238E27FC236}">
                  <a16:creationId xmlns:a16="http://schemas.microsoft.com/office/drawing/2014/main" xmlns="" id="{5F45D2F0-2F1B-4A46-9AAD-AD106377744C}"/>
                </a:ext>
              </a:extLst>
            </p:cNvPr>
            <p:cNvSpPr/>
            <p:nvPr/>
          </p:nvSpPr>
          <p:spPr>
            <a:xfrm>
              <a:off x="10056528" y="3161511"/>
              <a:ext cx="9525" cy="72000"/>
            </a:xfrm>
            <a:custGeom>
              <a:avLst/>
              <a:gdLst>
                <a:gd name="connsiteX0" fmla="*/ 11 w 9525"/>
                <a:gd name="connsiteY0" fmla="*/ -19 h 72000"/>
                <a:gd name="connsiteX1" fmla="*/ 11 w 9525"/>
                <a:gd name="connsiteY1" fmla="*/ 71981 h 72000"/>
              </a:gdLst>
              <a:ahLst/>
              <a:cxnLst>
                <a:cxn ang="0">
                  <a:pos x="connsiteX0" y="connsiteY0"/>
                </a:cxn>
                <a:cxn ang="0">
                  <a:pos x="connsiteX1" y="connsiteY1"/>
                </a:cxn>
              </a:cxnLst>
              <a:rect l="l" t="t" r="r" b="b"/>
              <a:pathLst>
                <a:path w="9525" h="72000">
                  <a:moveTo>
                    <a:pt x="11" y="-19"/>
                  </a:moveTo>
                  <a:lnTo>
                    <a:pt x="11" y="7198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42" name="Graphic 531">
              <a:extLst>
                <a:ext uri="{FF2B5EF4-FFF2-40B4-BE49-F238E27FC236}">
                  <a16:creationId xmlns:a16="http://schemas.microsoft.com/office/drawing/2014/main" xmlns="" id="{5F45D2F0-2F1B-4A46-9AAD-AD106377744C}"/>
                </a:ext>
              </a:extLst>
            </p:cNvPr>
            <p:cNvSpPr/>
            <p:nvPr/>
          </p:nvSpPr>
          <p:spPr>
            <a:xfrm>
              <a:off x="10094628" y="3161511"/>
              <a:ext cx="9525" cy="72000"/>
            </a:xfrm>
            <a:custGeom>
              <a:avLst/>
              <a:gdLst>
                <a:gd name="connsiteX0" fmla="*/ 15 w 9525"/>
                <a:gd name="connsiteY0" fmla="*/ -19 h 72000"/>
                <a:gd name="connsiteX1" fmla="*/ 15 w 9525"/>
                <a:gd name="connsiteY1" fmla="*/ 71981 h 72000"/>
              </a:gdLst>
              <a:ahLst/>
              <a:cxnLst>
                <a:cxn ang="0">
                  <a:pos x="connsiteX0" y="connsiteY0"/>
                </a:cxn>
                <a:cxn ang="0">
                  <a:pos x="connsiteX1" y="connsiteY1"/>
                </a:cxn>
              </a:cxnLst>
              <a:rect l="l" t="t" r="r" b="b"/>
              <a:pathLst>
                <a:path w="9525" h="72000">
                  <a:moveTo>
                    <a:pt x="15" y="-19"/>
                  </a:moveTo>
                  <a:lnTo>
                    <a:pt x="15" y="7198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43" name="Graphic 531">
              <a:extLst>
                <a:ext uri="{FF2B5EF4-FFF2-40B4-BE49-F238E27FC236}">
                  <a16:creationId xmlns:a16="http://schemas.microsoft.com/office/drawing/2014/main" xmlns="" id="{5F45D2F0-2F1B-4A46-9AAD-AD106377744C}"/>
                </a:ext>
              </a:extLst>
            </p:cNvPr>
            <p:cNvSpPr/>
            <p:nvPr/>
          </p:nvSpPr>
          <p:spPr>
            <a:xfrm>
              <a:off x="10113678" y="3161511"/>
              <a:ext cx="9525" cy="72000"/>
            </a:xfrm>
            <a:custGeom>
              <a:avLst/>
              <a:gdLst>
                <a:gd name="connsiteX0" fmla="*/ 17 w 9525"/>
                <a:gd name="connsiteY0" fmla="*/ -19 h 72000"/>
                <a:gd name="connsiteX1" fmla="*/ 17 w 9525"/>
                <a:gd name="connsiteY1" fmla="*/ 71981 h 72000"/>
              </a:gdLst>
              <a:ahLst/>
              <a:cxnLst>
                <a:cxn ang="0">
                  <a:pos x="connsiteX0" y="connsiteY0"/>
                </a:cxn>
                <a:cxn ang="0">
                  <a:pos x="connsiteX1" y="connsiteY1"/>
                </a:cxn>
              </a:cxnLst>
              <a:rect l="l" t="t" r="r" b="b"/>
              <a:pathLst>
                <a:path w="9525" h="72000">
                  <a:moveTo>
                    <a:pt x="17" y="-19"/>
                  </a:moveTo>
                  <a:lnTo>
                    <a:pt x="17" y="7198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44" name="Graphic 531">
              <a:extLst>
                <a:ext uri="{FF2B5EF4-FFF2-40B4-BE49-F238E27FC236}">
                  <a16:creationId xmlns:a16="http://schemas.microsoft.com/office/drawing/2014/main" xmlns="" id="{5F45D2F0-2F1B-4A46-9AAD-AD106377744C}"/>
                </a:ext>
              </a:extLst>
            </p:cNvPr>
            <p:cNvSpPr/>
            <p:nvPr/>
          </p:nvSpPr>
          <p:spPr>
            <a:xfrm>
              <a:off x="10151778" y="3199611"/>
              <a:ext cx="9525" cy="72000"/>
            </a:xfrm>
            <a:custGeom>
              <a:avLst/>
              <a:gdLst>
                <a:gd name="connsiteX0" fmla="*/ 21 w 9525"/>
                <a:gd name="connsiteY0" fmla="*/ -15 h 72000"/>
                <a:gd name="connsiteX1" fmla="*/ 21 w 9525"/>
                <a:gd name="connsiteY1" fmla="*/ 71985 h 72000"/>
              </a:gdLst>
              <a:ahLst/>
              <a:cxnLst>
                <a:cxn ang="0">
                  <a:pos x="connsiteX0" y="connsiteY0"/>
                </a:cxn>
                <a:cxn ang="0">
                  <a:pos x="connsiteX1" y="connsiteY1"/>
                </a:cxn>
              </a:cxnLst>
              <a:rect l="l" t="t" r="r" b="b"/>
              <a:pathLst>
                <a:path w="9525" h="72000">
                  <a:moveTo>
                    <a:pt x="21" y="-15"/>
                  </a:moveTo>
                  <a:lnTo>
                    <a:pt x="21" y="71985"/>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45" name="Graphic 531">
              <a:extLst>
                <a:ext uri="{FF2B5EF4-FFF2-40B4-BE49-F238E27FC236}">
                  <a16:creationId xmlns:a16="http://schemas.microsoft.com/office/drawing/2014/main" xmlns="" id="{5F45D2F0-2F1B-4A46-9AAD-AD106377744C}"/>
                </a:ext>
              </a:extLst>
            </p:cNvPr>
            <p:cNvSpPr/>
            <p:nvPr/>
          </p:nvSpPr>
          <p:spPr>
            <a:xfrm>
              <a:off x="10189878" y="3199611"/>
              <a:ext cx="9525" cy="72000"/>
            </a:xfrm>
            <a:custGeom>
              <a:avLst/>
              <a:gdLst>
                <a:gd name="connsiteX0" fmla="*/ 25 w 9525"/>
                <a:gd name="connsiteY0" fmla="*/ -15 h 72000"/>
                <a:gd name="connsiteX1" fmla="*/ 25 w 9525"/>
                <a:gd name="connsiteY1" fmla="*/ 71985 h 72000"/>
              </a:gdLst>
              <a:ahLst/>
              <a:cxnLst>
                <a:cxn ang="0">
                  <a:pos x="connsiteX0" y="connsiteY0"/>
                </a:cxn>
                <a:cxn ang="0">
                  <a:pos x="connsiteX1" y="connsiteY1"/>
                </a:cxn>
              </a:cxnLst>
              <a:rect l="l" t="t" r="r" b="b"/>
              <a:pathLst>
                <a:path w="9525" h="72000">
                  <a:moveTo>
                    <a:pt x="25" y="-15"/>
                  </a:moveTo>
                  <a:lnTo>
                    <a:pt x="25" y="71985"/>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46" name="Graphic 531">
              <a:extLst>
                <a:ext uri="{FF2B5EF4-FFF2-40B4-BE49-F238E27FC236}">
                  <a16:creationId xmlns:a16="http://schemas.microsoft.com/office/drawing/2014/main" xmlns="" id="{5F45D2F0-2F1B-4A46-9AAD-AD106377744C}"/>
                </a:ext>
              </a:extLst>
            </p:cNvPr>
            <p:cNvSpPr/>
            <p:nvPr/>
          </p:nvSpPr>
          <p:spPr>
            <a:xfrm>
              <a:off x="10227978" y="3218661"/>
              <a:ext cx="9525" cy="72000"/>
            </a:xfrm>
            <a:custGeom>
              <a:avLst/>
              <a:gdLst>
                <a:gd name="connsiteX0" fmla="*/ 29 w 9525"/>
                <a:gd name="connsiteY0" fmla="*/ -13 h 72000"/>
                <a:gd name="connsiteX1" fmla="*/ 29 w 9525"/>
                <a:gd name="connsiteY1" fmla="*/ 71987 h 72000"/>
              </a:gdLst>
              <a:ahLst/>
              <a:cxnLst>
                <a:cxn ang="0">
                  <a:pos x="connsiteX0" y="connsiteY0"/>
                </a:cxn>
                <a:cxn ang="0">
                  <a:pos x="connsiteX1" y="connsiteY1"/>
                </a:cxn>
              </a:cxnLst>
              <a:rect l="l" t="t" r="r" b="b"/>
              <a:pathLst>
                <a:path w="9525" h="72000">
                  <a:moveTo>
                    <a:pt x="29" y="-13"/>
                  </a:moveTo>
                  <a:lnTo>
                    <a:pt x="29" y="71987"/>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47" name="Graphic 531">
              <a:extLst>
                <a:ext uri="{FF2B5EF4-FFF2-40B4-BE49-F238E27FC236}">
                  <a16:creationId xmlns:a16="http://schemas.microsoft.com/office/drawing/2014/main" xmlns="" id="{5F45D2F0-2F1B-4A46-9AAD-AD106377744C}"/>
                </a:ext>
              </a:extLst>
            </p:cNvPr>
            <p:cNvSpPr/>
            <p:nvPr/>
          </p:nvSpPr>
          <p:spPr>
            <a:xfrm>
              <a:off x="10247028" y="3237711"/>
              <a:ext cx="9525" cy="72000"/>
            </a:xfrm>
            <a:custGeom>
              <a:avLst/>
              <a:gdLst>
                <a:gd name="connsiteX0" fmla="*/ 31 w 9525"/>
                <a:gd name="connsiteY0" fmla="*/ -11 h 72000"/>
                <a:gd name="connsiteX1" fmla="*/ 31 w 9525"/>
                <a:gd name="connsiteY1" fmla="*/ 71989 h 72000"/>
              </a:gdLst>
              <a:ahLst/>
              <a:cxnLst>
                <a:cxn ang="0">
                  <a:pos x="connsiteX0" y="connsiteY0"/>
                </a:cxn>
                <a:cxn ang="0">
                  <a:pos x="connsiteX1" y="connsiteY1"/>
                </a:cxn>
              </a:cxnLst>
              <a:rect l="l" t="t" r="r" b="b"/>
              <a:pathLst>
                <a:path w="9525" h="72000">
                  <a:moveTo>
                    <a:pt x="31" y="-11"/>
                  </a:moveTo>
                  <a:lnTo>
                    <a:pt x="31" y="7198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48" name="Graphic 531">
              <a:extLst>
                <a:ext uri="{FF2B5EF4-FFF2-40B4-BE49-F238E27FC236}">
                  <a16:creationId xmlns:a16="http://schemas.microsoft.com/office/drawing/2014/main" xmlns="" id="{5F45D2F0-2F1B-4A46-9AAD-AD106377744C}"/>
                </a:ext>
              </a:extLst>
            </p:cNvPr>
            <p:cNvSpPr/>
            <p:nvPr/>
          </p:nvSpPr>
          <p:spPr>
            <a:xfrm>
              <a:off x="10304178" y="3256761"/>
              <a:ext cx="9525" cy="72000"/>
            </a:xfrm>
            <a:custGeom>
              <a:avLst/>
              <a:gdLst>
                <a:gd name="connsiteX0" fmla="*/ 37 w 9525"/>
                <a:gd name="connsiteY0" fmla="*/ -9 h 72000"/>
                <a:gd name="connsiteX1" fmla="*/ 37 w 9525"/>
                <a:gd name="connsiteY1" fmla="*/ 71991 h 72000"/>
              </a:gdLst>
              <a:ahLst/>
              <a:cxnLst>
                <a:cxn ang="0">
                  <a:pos x="connsiteX0" y="connsiteY0"/>
                </a:cxn>
                <a:cxn ang="0">
                  <a:pos x="connsiteX1" y="connsiteY1"/>
                </a:cxn>
              </a:cxnLst>
              <a:rect l="l" t="t" r="r" b="b"/>
              <a:pathLst>
                <a:path w="9525" h="72000">
                  <a:moveTo>
                    <a:pt x="37" y="-9"/>
                  </a:moveTo>
                  <a:lnTo>
                    <a:pt x="37" y="7199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49" name="Graphic 531">
              <a:extLst>
                <a:ext uri="{FF2B5EF4-FFF2-40B4-BE49-F238E27FC236}">
                  <a16:creationId xmlns:a16="http://schemas.microsoft.com/office/drawing/2014/main" xmlns="" id="{5F45D2F0-2F1B-4A46-9AAD-AD106377744C}"/>
                </a:ext>
              </a:extLst>
            </p:cNvPr>
            <p:cNvSpPr/>
            <p:nvPr/>
          </p:nvSpPr>
          <p:spPr>
            <a:xfrm>
              <a:off x="10323228" y="3256761"/>
              <a:ext cx="9525" cy="72000"/>
            </a:xfrm>
            <a:custGeom>
              <a:avLst/>
              <a:gdLst>
                <a:gd name="connsiteX0" fmla="*/ 39 w 9525"/>
                <a:gd name="connsiteY0" fmla="*/ -9 h 72000"/>
                <a:gd name="connsiteX1" fmla="*/ 39 w 9525"/>
                <a:gd name="connsiteY1" fmla="*/ 71991 h 72000"/>
              </a:gdLst>
              <a:ahLst/>
              <a:cxnLst>
                <a:cxn ang="0">
                  <a:pos x="connsiteX0" y="connsiteY0"/>
                </a:cxn>
                <a:cxn ang="0">
                  <a:pos x="connsiteX1" y="connsiteY1"/>
                </a:cxn>
              </a:cxnLst>
              <a:rect l="l" t="t" r="r" b="b"/>
              <a:pathLst>
                <a:path w="9525" h="72000">
                  <a:moveTo>
                    <a:pt x="39" y="-9"/>
                  </a:moveTo>
                  <a:lnTo>
                    <a:pt x="39" y="7199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50" name="Graphic 531">
              <a:extLst>
                <a:ext uri="{FF2B5EF4-FFF2-40B4-BE49-F238E27FC236}">
                  <a16:creationId xmlns:a16="http://schemas.microsoft.com/office/drawing/2014/main" xmlns="" id="{5F45D2F0-2F1B-4A46-9AAD-AD106377744C}"/>
                </a:ext>
              </a:extLst>
            </p:cNvPr>
            <p:cNvSpPr/>
            <p:nvPr/>
          </p:nvSpPr>
          <p:spPr>
            <a:xfrm>
              <a:off x="10418478" y="3256761"/>
              <a:ext cx="9525" cy="72000"/>
            </a:xfrm>
            <a:custGeom>
              <a:avLst/>
              <a:gdLst>
                <a:gd name="connsiteX0" fmla="*/ 49 w 9525"/>
                <a:gd name="connsiteY0" fmla="*/ -9 h 72000"/>
                <a:gd name="connsiteX1" fmla="*/ 49 w 9525"/>
                <a:gd name="connsiteY1" fmla="*/ 71991 h 72000"/>
              </a:gdLst>
              <a:ahLst/>
              <a:cxnLst>
                <a:cxn ang="0">
                  <a:pos x="connsiteX0" y="connsiteY0"/>
                </a:cxn>
                <a:cxn ang="0">
                  <a:pos x="connsiteX1" y="connsiteY1"/>
                </a:cxn>
              </a:cxnLst>
              <a:rect l="l" t="t" r="r" b="b"/>
              <a:pathLst>
                <a:path w="9525" h="72000">
                  <a:moveTo>
                    <a:pt x="49" y="-9"/>
                  </a:moveTo>
                  <a:lnTo>
                    <a:pt x="49" y="7199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51" name="Graphic 531">
              <a:extLst>
                <a:ext uri="{FF2B5EF4-FFF2-40B4-BE49-F238E27FC236}">
                  <a16:creationId xmlns:a16="http://schemas.microsoft.com/office/drawing/2014/main" xmlns="" id="{5F45D2F0-2F1B-4A46-9AAD-AD106377744C}"/>
                </a:ext>
              </a:extLst>
            </p:cNvPr>
            <p:cNvSpPr/>
            <p:nvPr/>
          </p:nvSpPr>
          <p:spPr>
            <a:xfrm>
              <a:off x="10456578" y="3275811"/>
              <a:ext cx="9525" cy="72000"/>
            </a:xfrm>
            <a:custGeom>
              <a:avLst/>
              <a:gdLst>
                <a:gd name="connsiteX0" fmla="*/ 53 w 9525"/>
                <a:gd name="connsiteY0" fmla="*/ -7 h 72000"/>
                <a:gd name="connsiteX1" fmla="*/ 53 w 9525"/>
                <a:gd name="connsiteY1" fmla="*/ 71993 h 72000"/>
              </a:gdLst>
              <a:ahLst/>
              <a:cxnLst>
                <a:cxn ang="0">
                  <a:pos x="connsiteX0" y="connsiteY0"/>
                </a:cxn>
                <a:cxn ang="0">
                  <a:pos x="connsiteX1" y="connsiteY1"/>
                </a:cxn>
              </a:cxnLst>
              <a:rect l="l" t="t" r="r" b="b"/>
              <a:pathLst>
                <a:path w="9525" h="72000">
                  <a:moveTo>
                    <a:pt x="53" y="-7"/>
                  </a:moveTo>
                  <a:lnTo>
                    <a:pt x="53" y="7199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52" name="Graphic 531">
              <a:extLst>
                <a:ext uri="{FF2B5EF4-FFF2-40B4-BE49-F238E27FC236}">
                  <a16:creationId xmlns:a16="http://schemas.microsoft.com/office/drawing/2014/main" xmlns="" id="{5F45D2F0-2F1B-4A46-9AAD-AD106377744C}"/>
                </a:ext>
              </a:extLst>
            </p:cNvPr>
            <p:cNvSpPr/>
            <p:nvPr/>
          </p:nvSpPr>
          <p:spPr>
            <a:xfrm>
              <a:off x="10494678" y="3294861"/>
              <a:ext cx="9525" cy="72000"/>
            </a:xfrm>
            <a:custGeom>
              <a:avLst/>
              <a:gdLst>
                <a:gd name="connsiteX0" fmla="*/ 57 w 9525"/>
                <a:gd name="connsiteY0" fmla="*/ -5 h 72000"/>
                <a:gd name="connsiteX1" fmla="*/ 57 w 9525"/>
                <a:gd name="connsiteY1" fmla="*/ 71995 h 72000"/>
              </a:gdLst>
              <a:ahLst/>
              <a:cxnLst>
                <a:cxn ang="0">
                  <a:pos x="connsiteX0" y="connsiteY0"/>
                </a:cxn>
                <a:cxn ang="0">
                  <a:pos x="connsiteX1" y="connsiteY1"/>
                </a:cxn>
              </a:cxnLst>
              <a:rect l="l" t="t" r="r" b="b"/>
              <a:pathLst>
                <a:path w="9525" h="72000">
                  <a:moveTo>
                    <a:pt x="57" y="-5"/>
                  </a:moveTo>
                  <a:lnTo>
                    <a:pt x="57" y="71995"/>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53" name="Graphic 531">
              <a:extLst>
                <a:ext uri="{FF2B5EF4-FFF2-40B4-BE49-F238E27FC236}">
                  <a16:creationId xmlns:a16="http://schemas.microsoft.com/office/drawing/2014/main" xmlns="" id="{5F45D2F0-2F1B-4A46-9AAD-AD106377744C}"/>
                </a:ext>
              </a:extLst>
            </p:cNvPr>
            <p:cNvSpPr/>
            <p:nvPr/>
          </p:nvSpPr>
          <p:spPr>
            <a:xfrm>
              <a:off x="10570878" y="3294861"/>
              <a:ext cx="9525" cy="72000"/>
            </a:xfrm>
            <a:custGeom>
              <a:avLst/>
              <a:gdLst>
                <a:gd name="connsiteX0" fmla="*/ 65 w 9525"/>
                <a:gd name="connsiteY0" fmla="*/ -5 h 72000"/>
                <a:gd name="connsiteX1" fmla="*/ 65 w 9525"/>
                <a:gd name="connsiteY1" fmla="*/ 71995 h 72000"/>
              </a:gdLst>
              <a:ahLst/>
              <a:cxnLst>
                <a:cxn ang="0">
                  <a:pos x="connsiteX0" y="connsiteY0"/>
                </a:cxn>
                <a:cxn ang="0">
                  <a:pos x="connsiteX1" y="connsiteY1"/>
                </a:cxn>
              </a:cxnLst>
              <a:rect l="l" t="t" r="r" b="b"/>
              <a:pathLst>
                <a:path w="9525" h="72000">
                  <a:moveTo>
                    <a:pt x="65" y="-5"/>
                  </a:moveTo>
                  <a:lnTo>
                    <a:pt x="65" y="71995"/>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54" name="Graphic 531">
              <a:extLst>
                <a:ext uri="{FF2B5EF4-FFF2-40B4-BE49-F238E27FC236}">
                  <a16:creationId xmlns:a16="http://schemas.microsoft.com/office/drawing/2014/main" xmlns="" id="{5F45D2F0-2F1B-4A46-9AAD-AD106377744C}"/>
                </a:ext>
              </a:extLst>
            </p:cNvPr>
            <p:cNvSpPr/>
            <p:nvPr/>
          </p:nvSpPr>
          <p:spPr>
            <a:xfrm>
              <a:off x="10647078" y="3313911"/>
              <a:ext cx="9525" cy="72000"/>
            </a:xfrm>
            <a:custGeom>
              <a:avLst/>
              <a:gdLst>
                <a:gd name="connsiteX0" fmla="*/ 73 w 9525"/>
                <a:gd name="connsiteY0" fmla="*/ -3 h 72000"/>
                <a:gd name="connsiteX1" fmla="*/ 73 w 9525"/>
                <a:gd name="connsiteY1" fmla="*/ 71997 h 72000"/>
              </a:gdLst>
              <a:ahLst/>
              <a:cxnLst>
                <a:cxn ang="0">
                  <a:pos x="connsiteX0" y="connsiteY0"/>
                </a:cxn>
                <a:cxn ang="0">
                  <a:pos x="connsiteX1" y="connsiteY1"/>
                </a:cxn>
              </a:cxnLst>
              <a:rect l="l" t="t" r="r" b="b"/>
              <a:pathLst>
                <a:path w="9525" h="72000">
                  <a:moveTo>
                    <a:pt x="73" y="-3"/>
                  </a:moveTo>
                  <a:lnTo>
                    <a:pt x="73" y="71997"/>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55" name="Graphic 531">
              <a:extLst>
                <a:ext uri="{FF2B5EF4-FFF2-40B4-BE49-F238E27FC236}">
                  <a16:creationId xmlns:a16="http://schemas.microsoft.com/office/drawing/2014/main" xmlns="" id="{5F45D2F0-2F1B-4A46-9AAD-AD106377744C}"/>
                </a:ext>
              </a:extLst>
            </p:cNvPr>
            <p:cNvSpPr/>
            <p:nvPr/>
          </p:nvSpPr>
          <p:spPr>
            <a:xfrm>
              <a:off x="10685178" y="3313911"/>
              <a:ext cx="9525" cy="72000"/>
            </a:xfrm>
            <a:custGeom>
              <a:avLst/>
              <a:gdLst>
                <a:gd name="connsiteX0" fmla="*/ 77 w 9525"/>
                <a:gd name="connsiteY0" fmla="*/ -3 h 72000"/>
                <a:gd name="connsiteX1" fmla="*/ 77 w 9525"/>
                <a:gd name="connsiteY1" fmla="*/ 71997 h 72000"/>
              </a:gdLst>
              <a:ahLst/>
              <a:cxnLst>
                <a:cxn ang="0">
                  <a:pos x="connsiteX0" y="connsiteY0"/>
                </a:cxn>
                <a:cxn ang="0">
                  <a:pos x="connsiteX1" y="connsiteY1"/>
                </a:cxn>
              </a:cxnLst>
              <a:rect l="l" t="t" r="r" b="b"/>
              <a:pathLst>
                <a:path w="9525" h="72000">
                  <a:moveTo>
                    <a:pt x="77" y="-3"/>
                  </a:moveTo>
                  <a:lnTo>
                    <a:pt x="77" y="71997"/>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56" name="Graphic 531">
              <a:extLst>
                <a:ext uri="{FF2B5EF4-FFF2-40B4-BE49-F238E27FC236}">
                  <a16:creationId xmlns:a16="http://schemas.microsoft.com/office/drawing/2014/main" xmlns="" id="{5F45D2F0-2F1B-4A46-9AAD-AD106377744C}"/>
                </a:ext>
              </a:extLst>
            </p:cNvPr>
            <p:cNvSpPr/>
            <p:nvPr/>
          </p:nvSpPr>
          <p:spPr>
            <a:xfrm>
              <a:off x="10742328" y="3313911"/>
              <a:ext cx="9525" cy="72000"/>
            </a:xfrm>
            <a:custGeom>
              <a:avLst/>
              <a:gdLst>
                <a:gd name="connsiteX0" fmla="*/ 83 w 9525"/>
                <a:gd name="connsiteY0" fmla="*/ -3 h 72000"/>
                <a:gd name="connsiteX1" fmla="*/ 83 w 9525"/>
                <a:gd name="connsiteY1" fmla="*/ 71997 h 72000"/>
              </a:gdLst>
              <a:ahLst/>
              <a:cxnLst>
                <a:cxn ang="0">
                  <a:pos x="connsiteX0" y="connsiteY0"/>
                </a:cxn>
                <a:cxn ang="0">
                  <a:pos x="connsiteX1" y="connsiteY1"/>
                </a:cxn>
              </a:cxnLst>
              <a:rect l="l" t="t" r="r" b="b"/>
              <a:pathLst>
                <a:path w="9525" h="72000">
                  <a:moveTo>
                    <a:pt x="83" y="-3"/>
                  </a:moveTo>
                  <a:lnTo>
                    <a:pt x="83" y="71997"/>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57" name="Graphic 531">
              <a:extLst>
                <a:ext uri="{FF2B5EF4-FFF2-40B4-BE49-F238E27FC236}">
                  <a16:creationId xmlns:a16="http://schemas.microsoft.com/office/drawing/2014/main" xmlns="" id="{5F45D2F0-2F1B-4A46-9AAD-AD106377744C}"/>
                </a:ext>
              </a:extLst>
            </p:cNvPr>
            <p:cNvSpPr/>
            <p:nvPr/>
          </p:nvSpPr>
          <p:spPr>
            <a:xfrm>
              <a:off x="10875678" y="3371061"/>
              <a:ext cx="9525" cy="72000"/>
            </a:xfrm>
            <a:custGeom>
              <a:avLst/>
              <a:gdLst>
                <a:gd name="connsiteX0" fmla="*/ 97 w 9525"/>
                <a:gd name="connsiteY0" fmla="*/ 3 h 72000"/>
                <a:gd name="connsiteX1" fmla="*/ 97 w 9525"/>
                <a:gd name="connsiteY1" fmla="*/ 72003 h 72000"/>
              </a:gdLst>
              <a:ahLst/>
              <a:cxnLst>
                <a:cxn ang="0">
                  <a:pos x="connsiteX0" y="connsiteY0"/>
                </a:cxn>
                <a:cxn ang="0">
                  <a:pos x="connsiteX1" y="connsiteY1"/>
                </a:cxn>
              </a:cxnLst>
              <a:rect l="l" t="t" r="r" b="b"/>
              <a:pathLst>
                <a:path w="9525" h="72000">
                  <a:moveTo>
                    <a:pt x="97" y="3"/>
                  </a:moveTo>
                  <a:lnTo>
                    <a:pt x="97" y="7200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58" name="Graphic 531">
              <a:extLst>
                <a:ext uri="{FF2B5EF4-FFF2-40B4-BE49-F238E27FC236}">
                  <a16:creationId xmlns:a16="http://schemas.microsoft.com/office/drawing/2014/main" xmlns="" id="{5F45D2F0-2F1B-4A46-9AAD-AD106377744C}"/>
                </a:ext>
              </a:extLst>
            </p:cNvPr>
            <p:cNvSpPr/>
            <p:nvPr/>
          </p:nvSpPr>
          <p:spPr>
            <a:xfrm>
              <a:off x="10913778" y="3371061"/>
              <a:ext cx="9525" cy="72000"/>
            </a:xfrm>
            <a:custGeom>
              <a:avLst/>
              <a:gdLst>
                <a:gd name="connsiteX0" fmla="*/ 101 w 9525"/>
                <a:gd name="connsiteY0" fmla="*/ 3 h 72000"/>
                <a:gd name="connsiteX1" fmla="*/ 101 w 9525"/>
                <a:gd name="connsiteY1" fmla="*/ 72003 h 72000"/>
              </a:gdLst>
              <a:ahLst/>
              <a:cxnLst>
                <a:cxn ang="0">
                  <a:pos x="connsiteX0" y="connsiteY0"/>
                </a:cxn>
                <a:cxn ang="0">
                  <a:pos x="connsiteX1" y="connsiteY1"/>
                </a:cxn>
              </a:cxnLst>
              <a:rect l="l" t="t" r="r" b="b"/>
              <a:pathLst>
                <a:path w="9525" h="72000">
                  <a:moveTo>
                    <a:pt x="101" y="3"/>
                  </a:moveTo>
                  <a:lnTo>
                    <a:pt x="101" y="7200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59" name="Graphic 531">
              <a:extLst>
                <a:ext uri="{FF2B5EF4-FFF2-40B4-BE49-F238E27FC236}">
                  <a16:creationId xmlns:a16="http://schemas.microsoft.com/office/drawing/2014/main" xmlns="" id="{5F45D2F0-2F1B-4A46-9AAD-AD106377744C}"/>
                </a:ext>
              </a:extLst>
            </p:cNvPr>
            <p:cNvSpPr/>
            <p:nvPr/>
          </p:nvSpPr>
          <p:spPr>
            <a:xfrm>
              <a:off x="10970928" y="3371061"/>
              <a:ext cx="9525" cy="72000"/>
            </a:xfrm>
            <a:custGeom>
              <a:avLst/>
              <a:gdLst>
                <a:gd name="connsiteX0" fmla="*/ 107 w 9525"/>
                <a:gd name="connsiteY0" fmla="*/ 3 h 72000"/>
                <a:gd name="connsiteX1" fmla="*/ 107 w 9525"/>
                <a:gd name="connsiteY1" fmla="*/ 72003 h 72000"/>
              </a:gdLst>
              <a:ahLst/>
              <a:cxnLst>
                <a:cxn ang="0">
                  <a:pos x="connsiteX0" y="connsiteY0"/>
                </a:cxn>
                <a:cxn ang="0">
                  <a:pos x="connsiteX1" y="connsiteY1"/>
                </a:cxn>
              </a:cxnLst>
              <a:rect l="l" t="t" r="r" b="b"/>
              <a:pathLst>
                <a:path w="9525" h="72000">
                  <a:moveTo>
                    <a:pt x="107" y="3"/>
                  </a:moveTo>
                  <a:lnTo>
                    <a:pt x="107" y="7200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60" name="Graphic 531">
              <a:extLst>
                <a:ext uri="{FF2B5EF4-FFF2-40B4-BE49-F238E27FC236}">
                  <a16:creationId xmlns:a16="http://schemas.microsoft.com/office/drawing/2014/main" xmlns="" id="{5F45D2F0-2F1B-4A46-9AAD-AD106377744C}"/>
                </a:ext>
              </a:extLst>
            </p:cNvPr>
            <p:cNvSpPr/>
            <p:nvPr/>
          </p:nvSpPr>
          <p:spPr>
            <a:xfrm>
              <a:off x="11123328" y="3371061"/>
              <a:ext cx="9525" cy="72000"/>
            </a:xfrm>
            <a:custGeom>
              <a:avLst/>
              <a:gdLst>
                <a:gd name="connsiteX0" fmla="*/ 123 w 9525"/>
                <a:gd name="connsiteY0" fmla="*/ 3 h 72000"/>
                <a:gd name="connsiteX1" fmla="*/ 123 w 9525"/>
                <a:gd name="connsiteY1" fmla="*/ 72003 h 72000"/>
              </a:gdLst>
              <a:ahLst/>
              <a:cxnLst>
                <a:cxn ang="0">
                  <a:pos x="connsiteX0" y="connsiteY0"/>
                </a:cxn>
                <a:cxn ang="0">
                  <a:pos x="connsiteX1" y="connsiteY1"/>
                </a:cxn>
              </a:cxnLst>
              <a:rect l="l" t="t" r="r" b="b"/>
              <a:pathLst>
                <a:path w="9525" h="72000">
                  <a:moveTo>
                    <a:pt x="123" y="3"/>
                  </a:moveTo>
                  <a:lnTo>
                    <a:pt x="123" y="7200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61" name="Graphic 531">
              <a:extLst>
                <a:ext uri="{FF2B5EF4-FFF2-40B4-BE49-F238E27FC236}">
                  <a16:creationId xmlns:a16="http://schemas.microsoft.com/office/drawing/2014/main" xmlns="" id="{5F45D2F0-2F1B-4A46-9AAD-AD106377744C}"/>
                </a:ext>
              </a:extLst>
            </p:cNvPr>
            <p:cNvSpPr/>
            <p:nvPr/>
          </p:nvSpPr>
          <p:spPr>
            <a:xfrm>
              <a:off x="11180478" y="3409161"/>
              <a:ext cx="9525" cy="72000"/>
            </a:xfrm>
            <a:custGeom>
              <a:avLst/>
              <a:gdLst>
                <a:gd name="connsiteX0" fmla="*/ 129 w 9525"/>
                <a:gd name="connsiteY0" fmla="*/ 7 h 72000"/>
                <a:gd name="connsiteX1" fmla="*/ 129 w 9525"/>
                <a:gd name="connsiteY1" fmla="*/ 72007 h 72000"/>
              </a:gdLst>
              <a:ahLst/>
              <a:cxnLst>
                <a:cxn ang="0">
                  <a:pos x="connsiteX0" y="connsiteY0"/>
                </a:cxn>
                <a:cxn ang="0">
                  <a:pos x="connsiteX1" y="connsiteY1"/>
                </a:cxn>
              </a:cxnLst>
              <a:rect l="l" t="t" r="r" b="b"/>
              <a:pathLst>
                <a:path w="9525" h="72000">
                  <a:moveTo>
                    <a:pt x="129" y="7"/>
                  </a:moveTo>
                  <a:lnTo>
                    <a:pt x="129" y="72007"/>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62" name="Graphic 531">
              <a:extLst>
                <a:ext uri="{FF2B5EF4-FFF2-40B4-BE49-F238E27FC236}">
                  <a16:creationId xmlns:a16="http://schemas.microsoft.com/office/drawing/2014/main" xmlns="" id="{5F45D2F0-2F1B-4A46-9AAD-AD106377744C}"/>
                </a:ext>
              </a:extLst>
            </p:cNvPr>
            <p:cNvSpPr/>
            <p:nvPr/>
          </p:nvSpPr>
          <p:spPr>
            <a:xfrm>
              <a:off x="11256678" y="3409161"/>
              <a:ext cx="9525" cy="72000"/>
            </a:xfrm>
            <a:custGeom>
              <a:avLst/>
              <a:gdLst>
                <a:gd name="connsiteX0" fmla="*/ 137 w 9525"/>
                <a:gd name="connsiteY0" fmla="*/ 7 h 72000"/>
                <a:gd name="connsiteX1" fmla="*/ 137 w 9525"/>
                <a:gd name="connsiteY1" fmla="*/ 72007 h 72000"/>
              </a:gdLst>
              <a:ahLst/>
              <a:cxnLst>
                <a:cxn ang="0">
                  <a:pos x="connsiteX0" y="connsiteY0"/>
                </a:cxn>
                <a:cxn ang="0">
                  <a:pos x="connsiteX1" y="connsiteY1"/>
                </a:cxn>
              </a:cxnLst>
              <a:rect l="l" t="t" r="r" b="b"/>
              <a:pathLst>
                <a:path w="9525" h="72000">
                  <a:moveTo>
                    <a:pt x="137" y="7"/>
                  </a:moveTo>
                  <a:lnTo>
                    <a:pt x="137" y="72007"/>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63" name="Graphic 531">
              <a:extLst>
                <a:ext uri="{FF2B5EF4-FFF2-40B4-BE49-F238E27FC236}">
                  <a16:creationId xmlns:a16="http://schemas.microsoft.com/office/drawing/2014/main" xmlns="" id="{5F45D2F0-2F1B-4A46-9AAD-AD106377744C}"/>
                </a:ext>
              </a:extLst>
            </p:cNvPr>
            <p:cNvSpPr/>
            <p:nvPr/>
          </p:nvSpPr>
          <p:spPr>
            <a:xfrm>
              <a:off x="11332878" y="3447261"/>
              <a:ext cx="9525" cy="72000"/>
            </a:xfrm>
            <a:custGeom>
              <a:avLst/>
              <a:gdLst>
                <a:gd name="connsiteX0" fmla="*/ 145 w 9525"/>
                <a:gd name="connsiteY0" fmla="*/ 11 h 72000"/>
                <a:gd name="connsiteX1" fmla="*/ 145 w 9525"/>
                <a:gd name="connsiteY1" fmla="*/ 72011 h 72000"/>
              </a:gdLst>
              <a:ahLst/>
              <a:cxnLst>
                <a:cxn ang="0">
                  <a:pos x="connsiteX0" y="connsiteY0"/>
                </a:cxn>
                <a:cxn ang="0">
                  <a:pos x="connsiteX1" y="connsiteY1"/>
                </a:cxn>
              </a:cxnLst>
              <a:rect l="l" t="t" r="r" b="b"/>
              <a:pathLst>
                <a:path w="9525" h="72000">
                  <a:moveTo>
                    <a:pt x="145" y="11"/>
                  </a:moveTo>
                  <a:lnTo>
                    <a:pt x="145" y="7201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64" name="Graphic 531">
              <a:extLst>
                <a:ext uri="{FF2B5EF4-FFF2-40B4-BE49-F238E27FC236}">
                  <a16:creationId xmlns:a16="http://schemas.microsoft.com/office/drawing/2014/main" xmlns="" id="{5F45D2F0-2F1B-4A46-9AAD-AD106377744C}"/>
                </a:ext>
              </a:extLst>
            </p:cNvPr>
            <p:cNvSpPr/>
            <p:nvPr/>
          </p:nvSpPr>
          <p:spPr>
            <a:xfrm>
              <a:off x="11447178" y="3466311"/>
              <a:ext cx="9525" cy="72000"/>
            </a:xfrm>
            <a:custGeom>
              <a:avLst/>
              <a:gdLst>
                <a:gd name="connsiteX0" fmla="*/ 157 w 9525"/>
                <a:gd name="connsiteY0" fmla="*/ 13 h 72000"/>
                <a:gd name="connsiteX1" fmla="*/ 157 w 9525"/>
                <a:gd name="connsiteY1" fmla="*/ 72013 h 72000"/>
              </a:gdLst>
              <a:ahLst/>
              <a:cxnLst>
                <a:cxn ang="0">
                  <a:pos x="connsiteX0" y="connsiteY0"/>
                </a:cxn>
                <a:cxn ang="0">
                  <a:pos x="connsiteX1" y="connsiteY1"/>
                </a:cxn>
              </a:cxnLst>
              <a:rect l="l" t="t" r="r" b="b"/>
              <a:pathLst>
                <a:path w="9525" h="72000">
                  <a:moveTo>
                    <a:pt x="157" y="13"/>
                  </a:moveTo>
                  <a:lnTo>
                    <a:pt x="157" y="7201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65" name="Graphic 531">
              <a:extLst>
                <a:ext uri="{FF2B5EF4-FFF2-40B4-BE49-F238E27FC236}">
                  <a16:creationId xmlns:a16="http://schemas.microsoft.com/office/drawing/2014/main" xmlns="" id="{5F45D2F0-2F1B-4A46-9AAD-AD106377744C}"/>
                </a:ext>
              </a:extLst>
            </p:cNvPr>
            <p:cNvSpPr/>
            <p:nvPr/>
          </p:nvSpPr>
          <p:spPr>
            <a:xfrm>
              <a:off x="11504328" y="3504411"/>
              <a:ext cx="9525" cy="72000"/>
            </a:xfrm>
            <a:custGeom>
              <a:avLst/>
              <a:gdLst>
                <a:gd name="connsiteX0" fmla="*/ 163 w 9525"/>
                <a:gd name="connsiteY0" fmla="*/ 17 h 72000"/>
                <a:gd name="connsiteX1" fmla="*/ 163 w 9525"/>
                <a:gd name="connsiteY1" fmla="*/ 72017 h 72000"/>
              </a:gdLst>
              <a:ahLst/>
              <a:cxnLst>
                <a:cxn ang="0">
                  <a:pos x="connsiteX0" y="connsiteY0"/>
                </a:cxn>
                <a:cxn ang="0">
                  <a:pos x="connsiteX1" y="connsiteY1"/>
                </a:cxn>
              </a:cxnLst>
              <a:rect l="l" t="t" r="r" b="b"/>
              <a:pathLst>
                <a:path w="9525" h="72000">
                  <a:moveTo>
                    <a:pt x="163" y="17"/>
                  </a:moveTo>
                  <a:lnTo>
                    <a:pt x="163" y="72017"/>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66" name="Graphic 531">
              <a:extLst>
                <a:ext uri="{FF2B5EF4-FFF2-40B4-BE49-F238E27FC236}">
                  <a16:creationId xmlns:a16="http://schemas.microsoft.com/office/drawing/2014/main" xmlns="" id="{5F45D2F0-2F1B-4A46-9AAD-AD106377744C}"/>
                </a:ext>
              </a:extLst>
            </p:cNvPr>
            <p:cNvSpPr/>
            <p:nvPr/>
          </p:nvSpPr>
          <p:spPr>
            <a:xfrm>
              <a:off x="11599578" y="3504411"/>
              <a:ext cx="9525" cy="72000"/>
            </a:xfrm>
            <a:custGeom>
              <a:avLst/>
              <a:gdLst>
                <a:gd name="connsiteX0" fmla="*/ 173 w 9525"/>
                <a:gd name="connsiteY0" fmla="*/ 17 h 72000"/>
                <a:gd name="connsiteX1" fmla="*/ 173 w 9525"/>
                <a:gd name="connsiteY1" fmla="*/ 72017 h 72000"/>
              </a:gdLst>
              <a:ahLst/>
              <a:cxnLst>
                <a:cxn ang="0">
                  <a:pos x="connsiteX0" y="connsiteY0"/>
                </a:cxn>
                <a:cxn ang="0">
                  <a:pos x="connsiteX1" y="connsiteY1"/>
                </a:cxn>
              </a:cxnLst>
              <a:rect l="l" t="t" r="r" b="b"/>
              <a:pathLst>
                <a:path w="9525" h="72000">
                  <a:moveTo>
                    <a:pt x="173" y="17"/>
                  </a:moveTo>
                  <a:lnTo>
                    <a:pt x="173" y="72017"/>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67" name="Graphic 531">
              <a:extLst>
                <a:ext uri="{FF2B5EF4-FFF2-40B4-BE49-F238E27FC236}">
                  <a16:creationId xmlns:a16="http://schemas.microsoft.com/office/drawing/2014/main" xmlns="" id="{5F45D2F0-2F1B-4A46-9AAD-AD106377744C}"/>
                </a:ext>
              </a:extLst>
            </p:cNvPr>
            <p:cNvSpPr/>
            <p:nvPr/>
          </p:nvSpPr>
          <p:spPr>
            <a:xfrm>
              <a:off x="11637678" y="3504411"/>
              <a:ext cx="9525" cy="72000"/>
            </a:xfrm>
            <a:custGeom>
              <a:avLst/>
              <a:gdLst>
                <a:gd name="connsiteX0" fmla="*/ 177 w 9525"/>
                <a:gd name="connsiteY0" fmla="*/ 17 h 72000"/>
                <a:gd name="connsiteX1" fmla="*/ 177 w 9525"/>
                <a:gd name="connsiteY1" fmla="*/ 72017 h 72000"/>
              </a:gdLst>
              <a:ahLst/>
              <a:cxnLst>
                <a:cxn ang="0">
                  <a:pos x="connsiteX0" y="connsiteY0"/>
                </a:cxn>
                <a:cxn ang="0">
                  <a:pos x="connsiteX1" y="connsiteY1"/>
                </a:cxn>
              </a:cxnLst>
              <a:rect l="l" t="t" r="r" b="b"/>
              <a:pathLst>
                <a:path w="9525" h="72000">
                  <a:moveTo>
                    <a:pt x="177" y="17"/>
                  </a:moveTo>
                  <a:lnTo>
                    <a:pt x="177" y="72017"/>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68" name="Graphic 531">
              <a:extLst>
                <a:ext uri="{FF2B5EF4-FFF2-40B4-BE49-F238E27FC236}">
                  <a16:creationId xmlns:a16="http://schemas.microsoft.com/office/drawing/2014/main" xmlns="" id="{5F45D2F0-2F1B-4A46-9AAD-AD106377744C}"/>
                </a:ext>
              </a:extLst>
            </p:cNvPr>
            <p:cNvSpPr/>
            <p:nvPr/>
          </p:nvSpPr>
          <p:spPr>
            <a:xfrm>
              <a:off x="11866278" y="3504411"/>
              <a:ext cx="9525" cy="72000"/>
            </a:xfrm>
            <a:custGeom>
              <a:avLst/>
              <a:gdLst>
                <a:gd name="connsiteX0" fmla="*/ 201 w 9525"/>
                <a:gd name="connsiteY0" fmla="*/ 17 h 72000"/>
                <a:gd name="connsiteX1" fmla="*/ 201 w 9525"/>
                <a:gd name="connsiteY1" fmla="*/ 72017 h 72000"/>
              </a:gdLst>
              <a:ahLst/>
              <a:cxnLst>
                <a:cxn ang="0">
                  <a:pos x="connsiteX0" y="connsiteY0"/>
                </a:cxn>
                <a:cxn ang="0">
                  <a:pos x="connsiteX1" y="connsiteY1"/>
                </a:cxn>
              </a:cxnLst>
              <a:rect l="l" t="t" r="r" b="b"/>
              <a:pathLst>
                <a:path w="9525" h="72000">
                  <a:moveTo>
                    <a:pt x="201" y="17"/>
                  </a:moveTo>
                  <a:lnTo>
                    <a:pt x="201" y="72017"/>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69" name="Graphic 531">
              <a:extLst>
                <a:ext uri="{FF2B5EF4-FFF2-40B4-BE49-F238E27FC236}">
                  <a16:creationId xmlns:a16="http://schemas.microsoft.com/office/drawing/2014/main" xmlns="" id="{5F45D2F0-2F1B-4A46-9AAD-AD106377744C}"/>
                </a:ext>
              </a:extLst>
            </p:cNvPr>
            <p:cNvSpPr/>
            <p:nvPr/>
          </p:nvSpPr>
          <p:spPr>
            <a:xfrm>
              <a:off x="11923428" y="3504411"/>
              <a:ext cx="9525" cy="72000"/>
            </a:xfrm>
            <a:custGeom>
              <a:avLst/>
              <a:gdLst>
                <a:gd name="connsiteX0" fmla="*/ 207 w 9525"/>
                <a:gd name="connsiteY0" fmla="*/ 17 h 72000"/>
                <a:gd name="connsiteX1" fmla="*/ 207 w 9525"/>
                <a:gd name="connsiteY1" fmla="*/ 72017 h 72000"/>
              </a:gdLst>
              <a:ahLst/>
              <a:cxnLst>
                <a:cxn ang="0">
                  <a:pos x="connsiteX0" y="connsiteY0"/>
                </a:cxn>
                <a:cxn ang="0">
                  <a:pos x="connsiteX1" y="connsiteY1"/>
                </a:cxn>
              </a:cxnLst>
              <a:rect l="l" t="t" r="r" b="b"/>
              <a:pathLst>
                <a:path w="9525" h="72000">
                  <a:moveTo>
                    <a:pt x="207" y="17"/>
                  </a:moveTo>
                  <a:lnTo>
                    <a:pt x="207" y="72017"/>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70" name="Graphic 531">
              <a:extLst>
                <a:ext uri="{FF2B5EF4-FFF2-40B4-BE49-F238E27FC236}">
                  <a16:creationId xmlns:a16="http://schemas.microsoft.com/office/drawing/2014/main" xmlns="" id="{5F45D2F0-2F1B-4A46-9AAD-AD106377744C}"/>
                </a:ext>
              </a:extLst>
            </p:cNvPr>
            <p:cNvSpPr/>
            <p:nvPr/>
          </p:nvSpPr>
          <p:spPr>
            <a:xfrm>
              <a:off x="11923428" y="3504411"/>
              <a:ext cx="9525" cy="72000"/>
            </a:xfrm>
            <a:custGeom>
              <a:avLst/>
              <a:gdLst>
                <a:gd name="connsiteX0" fmla="*/ 207 w 9525"/>
                <a:gd name="connsiteY0" fmla="*/ 17 h 72000"/>
                <a:gd name="connsiteX1" fmla="*/ 207 w 9525"/>
                <a:gd name="connsiteY1" fmla="*/ 72017 h 72000"/>
              </a:gdLst>
              <a:ahLst/>
              <a:cxnLst>
                <a:cxn ang="0">
                  <a:pos x="connsiteX0" y="connsiteY0"/>
                </a:cxn>
                <a:cxn ang="0">
                  <a:pos x="connsiteX1" y="connsiteY1"/>
                </a:cxn>
              </a:cxnLst>
              <a:rect l="l" t="t" r="r" b="b"/>
              <a:pathLst>
                <a:path w="9525" h="72000">
                  <a:moveTo>
                    <a:pt x="207" y="17"/>
                  </a:moveTo>
                  <a:lnTo>
                    <a:pt x="207" y="72017"/>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71" name="Graphic 531">
              <a:extLst>
                <a:ext uri="{FF2B5EF4-FFF2-40B4-BE49-F238E27FC236}">
                  <a16:creationId xmlns:a16="http://schemas.microsoft.com/office/drawing/2014/main" xmlns="" id="{5F45D2F0-2F1B-4A46-9AAD-AD106377744C}"/>
                </a:ext>
              </a:extLst>
            </p:cNvPr>
            <p:cNvSpPr/>
            <p:nvPr/>
          </p:nvSpPr>
          <p:spPr>
            <a:xfrm>
              <a:off x="12456838" y="3675861"/>
              <a:ext cx="9525" cy="72000"/>
            </a:xfrm>
            <a:custGeom>
              <a:avLst/>
              <a:gdLst>
                <a:gd name="connsiteX0" fmla="*/ 263 w 9525"/>
                <a:gd name="connsiteY0" fmla="*/ 35 h 72000"/>
                <a:gd name="connsiteX1" fmla="*/ 263 w 9525"/>
                <a:gd name="connsiteY1" fmla="*/ 72035 h 72000"/>
              </a:gdLst>
              <a:ahLst/>
              <a:cxnLst>
                <a:cxn ang="0">
                  <a:pos x="connsiteX0" y="connsiteY0"/>
                </a:cxn>
                <a:cxn ang="0">
                  <a:pos x="connsiteX1" y="connsiteY1"/>
                </a:cxn>
              </a:cxnLst>
              <a:rect l="l" t="t" r="r" b="b"/>
              <a:pathLst>
                <a:path w="9525" h="72000">
                  <a:moveTo>
                    <a:pt x="263" y="35"/>
                  </a:moveTo>
                  <a:lnTo>
                    <a:pt x="263" y="72035"/>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372" name="Group 371">
            <a:extLst>
              <a:ext uri="{FF2B5EF4-FFF2-40B4-BE49-F238E27FC236}">
                <a16:creationId xmlns:a16="http://schemas.microsoft.com/office/drawing/2014/main" xmlns="" id="{A2EBB84F-B85F-4937-8E9B-348B65E93AE4}"/>
              </a:ext>
            </a:extLst>
          </p:cNvPr>
          <p:cNvGrpSpPr/>
          <p:nvPr/>
        </p:nvGrpSpPr>
        <p:grpSpPr>
          <a:xfrm>
            <a:off x="7625397" y="1966912"/>
            <a:ext cx="3014663" cy="1181101"/>
            <a:chOff x="4090987" y="2671762"/>
            <a:chExt cx="4014025" cy="1517484"/>
          </a:xfrm>
        </p:grpSpPr>
        <p:sp>
          <p:nvSpPr>
            <p:cNvPr id="373" name="Graphic 643">
              <a:extLst>
                <a:ext uri="{FF2B5EF4-FFF2-40B4-BE49-F238E27FC236}">
                  <a16:creationId xmlns:a16="http://schemas.microsoft.com/office/drawing/2014/main" xmlns="" id="{D7CEFED6-F1B8-4815-B31B-FA2C15007B7D}"/>
                </a:ext>
              </a:extLst>
            </p:cNvPr>
            <p:cNvSpPr/>
            <p:nvPr/>
          </p:nvSpPr>
          <p:spPr>
            <a:xfrm>
              <a:off x="4090987" y="2671762"/>
              <a:ext cx="4014025" cy="1475841"/>
            </a:xfrm>
            <a:custGeom>
              <a:avLst/>
              <a:gdLst>
                <a:gd name="connsiteX0" fmla="*/ 4014026 w 4014025"/>
                <a:gd name="connsiteY0" fmla="*/ 1475842 h 1475841"/>
                <a:gd name="connsiteX1" fmla="*/ 3114447 w 4014025"/>
                <a:gd name="connsiteY1" fmla="*/ 1475842 h 1475841"/>
                <a:gd name="connsiteX2" fmla="*/ 3114447 w 4014025"/>
                <a:gd name="connsiteY2" fmla="*/ 1434056 h 1475841"/>
                <a:gd name="connsiteX3" fmla="*/ 2881303 w 4014025"/>
                <a:gd name="connsiteY3" fmla="*/ 1434056 h 1475841"/>
                <a:gd name="connsiteX4" fmla="*/ 2881303 w 4014025"/>
                <a:gd name="connsiteY4" fmla="*/ 1414263 h 1475841"/>
                <a:gd name="connsiteX5" fmla="*/ 2837317 w 4014025"/>
                <a:gd name="connsiteY5" fmla="*/ 1414263 h 1475841"/>
                <a:gd name="connsiteX6" fmla="*/ 2837317 w 4014025"/>
                <a:gd name="connsiteY6" fmla="*/ 1385669 h 1475841"/>
                <a:gd name="connsiteX7" fmla="*/ 2656961 w 4014025"/>
                <a:gd name="connsiteY7" fmla="*/ 1385669 h 1475841"/>
                <a:gd name="connsiteX8" fmla="*/ 2656961 w 4014025"/>
                <a:gd name="connsiteY8" fmla="*/ 1381268 h 1475841"/>
                <a:gd name="connsiteX9" fmla="*/ 2593172 w 4014025"/>
                <a:gd name="connsiteY9" fmla="*/ 1381268 h 1475841"/>
                <a:gd name="connsiteX10" fmla="*/ 2593172 w 4014025"/>
                <a:gd name="connsiteY10" fmla="*/ 1352674 h 1475841"/>
                <a:gd name="connsiteX11" fmla="*/ 2538184 w 4014025"/>
                <a:gd name="connsiteY11" fmla="*/ 1352674 h 1475841"/>
                <a:gd name="connsiteX12" fmla="*/ 2538184 w 4014025"/>
                <a:gd name="connsiteY12" fmla="*/ 1330681 h 1475841"/>
                <a:gd name="connsiteX13" fmla="*/ 2456802 w 4014025"/>
                <a:gd name="connsiteY13" fmla="*/ 1330681 h 1475841"/>
                <a:gd name="connsiteX14" fmla="*/ 2456802 w 4014025"/>
                <a:gd name="connsiteY14" fmla="*/ 1319679 h 1475841"/>
                <a:gd name="connsiteX15" fmla="*/ 2309441 w 4014025"/>
                <a:gd name="connsiteY15" fmla="*/ 1319679 h 1475841"/>
                <a:gd name="connsiteX16" fmla="*/ 2309441 w 4014025"/>
                <a:gd name="connsiteY16" fmla="*/ 1288885 h 1475841"/>
                <a:gd name="connsiteX17" fmla="*/ 2151079 w 4014025"/>
                <a:gd name="connsiteY17" fmla="*/ 1288885 h 1475841"/>
                <a:gd name="connsiteX18" fmla="*/ 2151079 w 4014025"/>
                <a:gd name="connsiteY18" fmla="*/ 1271292 h 1475841"/>
                <a:gd name="connsiteX19" fmla="*/ 2001517 w 4014025"/>
                <a:gd name="connsiteY19" fmla="*/ 1271292 h 1475841"/>
                <a:gd name="connsiteX20" fmla="*/ 2001517 w 4014025"/>
                <a:gd name="connsiteY20" fmla="*/ 1249299 h 1475841"/>
                <a:gd name="connsiteX21" fmla="*/ 1942128 w 4014025"/>
                <a:gd name="connsiteY21" fmla="*/ 1249299 h 1475841"/>
                <a:gd name="connsiteX22" fmla="*/ 1942128 w 4014025"/>
                <a:gd name="connsiteY22" fmla="*/ 1227306 h 1475841"/>
                <a:gd name="connsiteX23" fmla="*/ 1902543 w 4014025"/>
                <a:gd name="connsiteY23" fmla="*/ 1227306 h 1475841"/>
                <a:gd name="connsiteX24" fmla="*/ 1902543 w 4014025"/>
                <a:gd name="connsiteY24" fmla="*/ 1207503 h 1475841"/>
                <a:gd name="connsiteX25" fmla="*/ 1851955 w 4014025"/>
                <a:gd name="connsiteY25" fmla="*/ 1207503 h 1475841"/>
                <a:gd name="connsiteX26" fmla="*/ 1851955 w 4014025"/>
                <a:gd name="connsiteY26" fmla="*/ 1176719 h 1475841"/>
                <a:gd name="connsiteX27" fmla="*/ 1785966 w 4014025"/>
                <a:gd name="connsiteY27" fmla="*/ 1176719 h 1475841"/>
                <a:gd name="connsiteX28" fmla="*/ 1785966 w 4014025"/>
                <a:gd name="connsiteY28" fmla="*/ 1159116 h 1475841"/>
                <a:gd name="connsiteX29" fmla="*/ 1746380 w 4014025"/>
                <a:gd name="connsiteY29" fmla="*/ 1159116 h 1475841"/>
                <a:gd name="connsiteX30" fmla="*/ 1746380 w 4014025"/>
                <a:gd name="connsiteY30" fmla="*/ 1141524 h 1475841"/>
                <a:gd name="connsiteX31" fmla="*/ 1702384 w 4014025"/>
                <a:gd name="connsiteY31" fmla="*/ 1141524 h 1475841"/>
                <a:gd name="connsiteX32" fmla="*/ 1702384 w 4014025"/>
                <a:gd name="connsiteY32" fmla="*/ 1119530 h 1475841"/>
                <a:gd name="connsiteX33" fmla="*/ 1660598 w 4014025"/>
                <a:gd name="connsiteY33" fmla="*/ 1119530 h 1475841"/>
                <a:gd name="connsiteX34" fmla="*/ 1660598 w 4014025"/>
                <a:gd name="connsiteY34" fmla="*/ 1106329 h 1475841"/>
                <a:gd name="connsiteX35" fmla="*/ 1577016 w 4014025"/>
                <a:gd name="connsiteY35" fmla="*/ 1106329 h 1475841"/>
                <a:gd name="connsiteX36" fmla="*/ 1577016 w 4014025"/>
                <a:gd name="connsiteY36" fmla="*/ 1075544 h 1475841"/>
                <a:gd name="connsiteX37" fmla="*/ 1524229 w 4014025"/>
                <a:gd name="connsiteY37" fmla="*/ 1075544 h 1475841"/>
                <a:gd name="connsiteX38" fmla="*/ 1524229 w 4014025"/>
                <a:gd name="connsiteY38" fmla="*/ 1051341 h 1475841"/>
                <a:gd name="connsiteX39" fmla="*/ 1489043 w 4014025"/>
                <a:gd name="connsiteY39" fmla="*/ 1051341 h 1475841"/>
                <a:gd name="connsiteX40" fmla="*/ 1489043 w 4014025"/>
                <a:gd name="connsiteY40" fmla="*/ 1022756 h 1475841"/>
                <a:gd name="connsiteX41" fmla="*/ 1418654 w 4014025"/>
                <a:gd name="connsiteY41" fmla="*/ 1022756 h 1475841"/>
                <a:gd name="connsiteX42" fmla="*/ 1418654 w 4014025"/>
                <a:gd name="connsiteY42" fmla="*/ 991962 h 1475841"/>
                <a:gd name="connsiteX43" fmla="*/ 1350474 w 4014025"/>
                <a:gd name="connsiteY43" fmla="*/ 991962 h 1475841"/>
                <a:gd name="connsiteX44" fmla="*/ 1350474 w 4014025"/>
                <a:gd name="connsiteY44" fmla="*/ 961168 h 1475841"/>
                <a:gd name="connsiteX45" fmla="*/ 1313078 w 4014025"/>
                <a:gd name="connsiteY45" fmla="*/ 961168 h 1475841"/>
                <a:gd name="connsiteX46" fmla="*/ 1313078 w 4014025"/>
                <a:gd name="connsiteY46" fmla="*/ 925976 h 1475841"/>
                <a:gd name="connsiteX47" fmla="*/ 1231706 w 4014025"/>
                <a:gd name="connsiteY47" fmla="*/ 925976 h 1475841"/>
                <a:gd name="connsiteX48" fmla="*/ 1231706 w 4014025"/>
                <a:gd name="connsiteY48" fmla="*/ 875388 h 1475841"/>
                <a:gd name="connsiteX49" fmla="*/ 1187710 w 4014025"/>
                <a:gd name="connsiteY49" fmla="*/ 875388 h 1475841"/>
                <a:gd name="connsiteX50" fmla="*/ 1187710 w 4014025"/>
                <a:gd name="connsiteY50" fmla="*/ 853393 h 1475841"/>
                <a:gd name="connsiteX51" fmla="*/ 1106329 w 4014025"/>
                <a:gd name="connsiteY51" fmla="*/ 853393 h 1475841"/>
                <a:gd name="connsiteX52" fmla="*/ 1106329 w 4014025"/>
                <a:gd name="connsiteY52" fmla="*/ 816003 h 1475841"/>
                <a:gd name="connsiteX53" fmla="*/ 1073344 w 4014025"/>
                <a:gd name="connsiteY53" fmla="*/ 816003 h 1475841"/>
                <a:gd name="connsiteX54" fmla="*/ 1073344 w 4014025"/>
                <a:gd name="connsiteY54" fmla="*/ 776412 h 1475841"/>
                <a:gd name="connsiteX55" fmla="*/ 1046950 w 4014025"/>
                <a:gd name="connsiteY55" fmla="*/ 776412 h 1475841"/>
                <a:gd name="connsiteX56" fmla="*/ 1046950 w 4014025"/>
                <a:gd name="connsiteY56" fmla="*/ 734622 h 1475841"/>
                <a:gd name="connsiteX57" fmla="*/ 987562 w 4014025"/>
                <a:gd name="connsiteY57" fmla="*/ 734622 h 1475841"/>
                <a:gd name="connsiteX58" fmla="*/ 987562 w 4014025"/>
                <a:gd name="connsiteY58" fmla="*/ 708229 h 1475841"/>
                <a:gd name="connsiteX59" fmla="*/ 969969 w 4014025"/>
                <a:gd name="connsiteY59" fmla="*/ 708229 h 1475841"/>
                <a:gd name="connsiteX60" fmla="*/ 969969 w 4014025"/>
                <a:gd name="connsiteY60" fmla="*/ 677436 h 1475841"/>
                <a:gd name="connsiteX61" fmla="*/ 945772 w 4014025"/>
                <a:gd name="connsiteY61" fmla="*/ 677436 h 1475841"/>
                <a:gd name="connsiteX62" fmla="*/ 945772 w 4014025"/>
                <a:gd name="connsiteY62" fmla="*/ 646644 h 1475841"/>
                <a:gd name="connsiteX63" fmla="*/ 864391 w 4014025"/>
                <a:gd name="connsiteY63" fmla="*/ 646644 h 1475841"/>
                <a:gd name="connsiteX64" fmla="*/ 864391 w 4014025"/>
                <a:gd name="connsiteY64" fmla="*/ 607053 h 1475841"/>
                <a:gd name="connsiteX65" fmla="*/ 848995 w 4014025"/>
                <a:gd name="connsiteY65" fmla="*/ 607053 h 1475841"/>
                <a:gd name="connsiteX66" fmla="*/ 848995 w 4014025"/>
                <a:gd name="connsiteY66" fmla="*/ 578460 h 1475841"/>
                <a:gd name="connsiteX67" fmla="*/ 829199 w 4014025"/>
                <a:gd name="connsiteY67" fmla="*/ 578460 h 1475841"/>
                <a:gd name="connsiteX68" fmla="*/ 829199 w 4014025"/>
                <a:gd name="connsiteY68" fmla="*/ 556466 h 1475841"/>
                <a:gd name="connsiteX69" fmla="*/ 805005 w 4014025"/>
                <a:gd name="connsiteY69" fmla="*/ 556466 h 1475841"/>
                <a:gd name="connsiteX70" fmla="*/ 805005 w 4014025"/>
                <a:gd name="connsiteY70" fmla="*/ 534471 h 1475841"/>
                <a:gd name="connsiteX71" fmla="*/ 780811 w 4014025"/>
                <a:gd name="connsiteY71" fmla="*/ 534471 h 1475841"/>
                <a:gd name="connsiteX72" fmla="*/ 780811 w 4014025"/>
                <a:gd name="connsiteY72" fmla="*/ 499279 h 1475841"/>
                <a:gd name="connsiteX73" fmla="*/ 750019 w 4014025"/>
                <a:gd name="connsiteY73" fmla="*/ 499279 h 1475841"/>
                <a:gd name="connsiteX74" fmla="*/ 750019 w 4014025"/>
                <a:gd name="connsiteY74" fmla="*/ 468486 h 1475841"/>
                <a:gd name="connsiteX75" fmla="*/ 719226 w 4014025"/>
                <a:gd name="connsiteY75" fmla="*/ 468486 h 1475841"/>
                <a:gd name="connsiteX76" fmla="*/ 719226 w 4014025"/>
                <a:gd name="connsiteY76" fmla="*/ 444293 h 1475841"/>
                <a:gd name="connsiteX77" fmla="*/ 681835 w 4014025"/>
                <a:gd name="connsiteY77" fmla="*/ 444293 h 1475841"/>
                <a:gd name="connsiteX78" fmla="*/ 681835 w 4014025"/>
                <a:gd name="connsiteY78" fmla="*/ 415700 h 1475841"/>
                <a:gd name="connsiteX79" fmla="*/ 646644 w 4014025"/>
                <a:gd name="connsiteY79" fmla="*/ 415700 h 1475841"/>
                <a:gd name="connsiteX80" fmla="*/ 646644 w 4014025"/>
                <a:gd name="connsiteY80" fmla="*/ 376109 h 1475841"/>
                <a:gd name="connsiteX81" fmla="*/ 624649 w 4014025"/>
                <a:gd name="connsiteY81" fmla="*/ 376109 h 1475841"/>
                <a:gd name="connsiteX82" fmla="*/ 624649 w 4014025"/>
                <a:gd name="connsiteY82" fmla="*/ 321122 h 1475841"/>
                <a:gd name="connsiteX83" fmla="*/ 596055 w 4014025"/>
                <a:gd name="connsiteY83" fmla="*/ 321122 h 1475841"/>
                <a:gd name="connsiteX84" fmla="*/ 596055 w 4014025"/>
                <a:gd name="connsiteY84" fmla="*/ 292529 h 1475841"/>
                <a:gd name="connsiteX85" fmla="*/ 580659 w 4014025"/>
                <a:gd name="connsiteY85" fmla="*/ 292529 h 1475841"/>
                <a:gd name="connsiteX86" fmla="*/ 580659 w 4014025"/>
                <a:gd name="connsiteY86" fmla="*/ 277133 h 1475841"/>
                <a:gd name="connsiteX87" fmla="*/ 554266 w 4014025"/>
                <a:gd name="connsiteY87" fmla="*/ 277133 h 1475841"/>
                <a:gd name="connsiteX88" fmla="*/ 554266 w 4014025"/>
                <a:gd name="connsiteY88" fmla="*/ 246340 h 1475841"/>
                <a:gd name="connsiteX89" fmla="*/ 497079 w 4014025"/>
                <a:gd name="connsiteY89" fmla="*/ 246340 h 1475841"/>
                <a:gd name="connsiteX90" fmla="*/ 497079 w 4014025"/>
                <a:gd name="connsiteY90" fmla="*/ 228745 h 1475841"/>
                <a:gd name="connsiteX91" fmla="*/ 444293 w 4014025"/>
                <a:gd name="connsiteY91" fmla="*/ 228745 h 1475841"/>
                <a:gd name="connsiteX92" fmla="*/ 444293 w 4014025"/>
                <a:gd name="connsiteY92" fmla="*/ 167160 h 1475841"/>
                <a:gd name="connsiteX93" fmla="*/ 389306 w 4014025"/>
                <a:gd name="connsiteY93" fmla="*/ 167160 h 1475841"/>
                <a:gd name="connsiteX94" fmla="*/ 389306 w 4014025"/>
                <a:gd name="connsiteY94" fmla="*/ 142965 h 1475841"/>
                <a:gd name="connsiteX95" fmla="*/ 347516 w 4014025"/>
                <a:gd name="connsiteY95" fmla="*/ 142965 h 1475841"/>
                <a:gd name="connsiteX96" fmla="*/ 347516 w 4014025"/>
                <a:gd name="connsiteY96" fmla="*/ 134167 h 1475841"/>
                <a:gd name="connsiteX97" fmla="*/ 288130 w 4014025"/>
                <a:gd name="connsiteY97" fmla="*/ 134167 h 1475841"/>
                <a:gd name="connsiteX98" fmla="*/ 288130 w 4014025"/>
                <a:gd name="connsiteY98" fmla="*/ 107773 h 1475841"/>
                <a:gd name="connsiteX99" fmla="*/ 241942 w 4014025"/>
                <a:gd name="connsiteY99" fmla="*/ 107773 h 1475841"/>
                <a:gd name="connsiteX100" fmla="*/ 241942 w 4014025"/>
                <a:gd name="connsiteY100" fmla="*/ 92377 h 1475841"/>
                <a:gd name="connsiteX101" fmla="*/ 164960 w 4014025"/>
                <a:gd name="connsiteY101" fmla="*/ 92377 h 1475841"/>
                <a:gd name="connsiteX102" fmla="*/ 164960 w 4014025"/>
                <a:gd name="connsiteY102" fmla="*/ 65984 h 1475841"/>
                <a:gd name="connsiteX103" fmla="*/ 109973 w 4014025"/>
                <a:gd name="connsiteY103" fmla="*/ 65984 h 1475841"/>
                <a:gd name="connsiteX104" fmla="*/ 109973 w 4014025"/>
                <a:gd name="connsiteY104" fmla="*/ 39590 h 1475841"/>
                <a:gd name="connsiteX105" fmla="*/ 81380 w 4014025"/>
                <a:gd name="connsiteY105" fmla="*/ 39590 h 1475841"/>
                <a:gd name="connsiteX106" fmla="*/ 81380 w 4014025"/>
                <a:gd name="connsiteY106" fmla="*/ 0 h 1475841"/>
                <a:gd name="connsiteX107" fmla="*/ 0 w 4014025"/>
                <a:gd name="connsiteY107" fmla="*/ 0 h 147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4014025" h="1475841">
                  <a:moveTo>
                    <a:pt x="4014026" y="1475842"/>
                  </a:moveTo>
                  <a:lnTo>
                    <a:pt x="3114447" y="1475842"/>
                  </a:lnTo>
                  <a:lnTo>
                    <a:pt x="3114447" y="1434056"/>
                  </a:lnTo>
                  <a:lnTo>
                    <a:pt x="2881303" y="1434056"/>
                  </a:lnTo>
                  <a:lnTo>
                    <a:pt x="2881303" y="1414263"/>
                  </a:lnTo>
                  <a:lnTo>
                    <a:pt x="2837317" y="1414263"/>
                  </a:lnTo>
                  <a:lnTo>
                    <a:pt x="2837317" y="1385669"/>
                  </a:lnTo>
                  <a:lnTo>
                    <a:pt x="2656961" y="1385669"/>
                  </a:lnTo>
                  <a:lnTo>
                    <a:pt x="2656961" y="1381268"/>
                  </a:lnTo>
                  <a:lnTo>
                    <a:pt x="2593172" y="1381268"/>
                  </a:lnTo>
                  <a:lnTo>
                    <a:pt x="2593172" y="1352674"/>
                  </a:lnTo>
                  <a:lnTo>
                    <a:pt x="2538184" y="1352674"/>
                  </a:lnTo>
                  <a:lnTo>
                    <a:pt x="2538184" y="1330681"/>
                  </a:lnTo>
                  <a:lnTo>
                    <a:pt x="2456802" y="1330681"/>
                  </a:lnTo>
                  <a:lnTo>
                    <a:pt x="2456802" y="1319679"/>
                  </a:lnTo>
                  <a:lnTo>
                    <a:pt x="2309441" y="1319679"/>
                  </a:lnTo>
                  <a:lnTo>
                    <a:pt x="2309441" y="1288885"/>
                  </a:lnTo>
                  <a:lnTo>
                    <a:pt x="2151079" y="1288885"/>
                  </a:lnTo>
                  <a:lnTo>
                    <a:pt x="2151079" y="1271292"/>
                  </a:lnTo>
                  <a:lnTo>
                    <a:pt x="2001517" y="1271292"/>
                  </a:lnTo>
                  <a:lnTo>
                    <a:pt x="2001517" y="1249299"/>
                  </a:lnTo>
                  <a:lnTo>
                    <a:pt x="1942128" y="1249299"/>
                  </a:lnTo>
                  <a:lnTo>
                    <a:pt x="1942128" y="1227306"/>
                  </a:lnTo>
                  <a:lnTo>
                    <a:pt x="1902543" y="1227306"/>
                  </a:lnTo>
                  <a:lnTo>
                    <a:pt x="1902543" y="1207503"/>
                  </a:lnTo>
                  <a:lnTo>
                    <a:pt x="1851955" y="1207503"/>
                  </a:lnTo>
                  <a:lnTo>
                    <a:pt x="1851955" y="1176719"/>
                  </a:lnTo>
                  <a:lnTo>
                    <a:pt x="1785966" y="1176719"/>
                  </a:lnTo>
                  <a:lnTo>
                    <a:pt x="1785966" y="1159116"/>
                  </a:lnTo>
                  <a:lnTo>
                    <a:pt x="1746380" y="1159116"/>
                  </a:lnTo>
                  <a:lnTo>
                    <a:pt x="1746380" y="1141524"/>
                  </a:lnTo>
                  <a:lnTo>
                    <a:pt x="1702384" y="1141524"/>
                  </a:lnTo>
                  <a:lnTo>
                    <a:pt x="1702384" y="1119530"/>
                  </a:lnTo>
                  <a:lnTo>
                    <a:pt x="1660598" y="1119530"/>
                  </a:lnTo>
                  <a:lnTo>
                    <a:pt x="1660598" y="1106329"/>
                  </a:lnTo>
                  <a:lnTo>
                    <a:pt x="1577016" y="1106329"/>
                  </a:lnTo>
                  <a:lnTo>
                    <a:pt x="1577016" y="1075544"/>
                  </a:lnTo>
                  <a:lnTo>
                    <a:pt x="1524229" y="1075544"/>
                  </a:lnTo>
                  <a:lnTo>
                    <a:pt x="1524229" y="1051341"/>
                  </a:lnTo>
                  <a:lnTo>
                    <a:pt x="1489043" y="1051341"/>
                  </a:lnTo>
                  <a:lnTo>
                    <a:pt x="1489043" y="1022756"/>
                  </a:lnTo>
                  <a:lnTo>
                    <a:pt x="1418654" y="1022756"/>
                  </a:lnTo>
                  <a:lnTo>
                    <a:pt x="1418654" y="991962"/>
                  </a:lnTo>
                  <a:lnTo>
                    <a:pt x="1350474" y="991962"/>
                  </a:lnTo>
                  <a:lnTo>
                    <a:pt x="1350474" y="961168"/>
                  </a:lnTo>
                  <a:lnTo>
                    <a:pt x="1313078" y="961168"/>
                  </a:lnTo>
                  <a:lnTo>
                    <a:pt x="1313078" y="925976"/>
                  </a:lnTo>
                  <a:lnTo>
                    <a:pt x="1231706" y="925976"/>
                  </a:lnTo>
                  <a:lnTo>
                    <a:pt x="1231706" y="875388"/>
                  </a:lnTo>
                  <a:lnTo>
                    <a:pt x="1187710" y="875388"/>
                  </a:lnTo>
                  <a:lnTo>
                    <a:pt x="1187710" y="853393"/>
                  </a:lnTo>
                  <a:lnTo>
                    <a:pt x="1106329" y="853393"/>
                  </a:lnTo>
                  <a:lnTo>
                    <a:pt x="1106329" y="816003"/>
                  </a:lnTo>
                  <a:lnTo>
                    <a:pt x="1073344" y="816003"/>
                  </a:lnTo>
                  <a:lnTo>
                    <a:pt x="1073344" y="776412"/>
                  </a:lnTo>
                  <a:lnTo>
                    <a:pt x="1046950" y="776412"/>
                  </a:lnTo>
                  <a:lnTo>
                    <a:pt x="1046950" y="734622"/>
                  </a:lnTo>
                  <a:lnTo>
                    <a:pt x="987562" y="734622"/>
                  </a:lnTo>
                  <a:lnTo>
                    <a:pt x="987562" y="708229"/>
                  </a:lnTo>
                  <a:lnTo>
                    <a:pt x="969969" y="708229"/>
                  </a:lnTo>
                  <a:lnTo>
                    <a:pt x="969969" y="677436"/>
                  </a:lnTo>
                  <a:lnTo>
                    <a:pt x="945772" y="677436"/>
                  </a:lnTo>
                  <a:lnTo>
                    <a:pt x="945772" y="646644"/>
                  </a:lnTo>
                  <a:lnTo>
                    <a:pt x="864391" y="646644"/>
                  </a:lnTo>
                  <a:lnTo>
                    <a:pt x="864391" y="607053"/>
                  </a:lnTo>
                  <a:lnTo>
                    <a:pt x="848995" y="607053"/>
                  </a:lnTo>
                  <a:lnTo>
                    <a:pt x="848995" y="578460"/>
                  </a:lnTo>
                  <a:lnTo>
                    <a:pt x="829199" y="578460"/>
                  </a:lnTo>
                  <a:lnTo>
                    <a:pt x="829199" y="556466"/>
                  </a:lnTo>
                  <a:lnTo>
                    <a:pt x="805005" y="556466"/>
                  </a:lnTo>
                  <a:lnTo>
                    <a:pt x="805005" y="534471"/>
                  </a:lnTo>
                  <a:lnTo>
                    <a:pt x="780811" y="534471"/>
                  </a:lnTo>
                  <a:lnTo>
                    <a:pt x="780811" y="499279"/>
                  </a:lnTo>
                  <a:lnTo>
                    <a:pt x="750019" y="499279"/>
                  </a:lnTo>
                  <a:lnTo>
                    <a:pt x="750019" y="468486"/>
                  </a:lnTo>
                  <a:lnTo>
                    <a:pt x="719226" y="468486"/>
                  </a:lnTo>
                  <a:lnTo>
                    <a:pt x="719226" y="444293"/>
                  </a:lnTo>
                  <a:lnTo>
                    <a:pt x="681835" y="444293"/>
                  </a:lnTo>
                  <a:lnTo>
                    <a:pt x="681835" y="415700"/>
                  </a:lnTo>
                  <a:lnTo>
                    <a:pt x="646644" y="415700"/>
                  </a:lnTo>
                  <a:lnTo>
                    <a:pt x="646644" y="376109"/>
                  </a:lnTo>
                  <a:lnTo>
                    <a:pt x="624649" y="376109"/>
                  </a:lnTo>
                  <a:lnTo>
                    <a:pt x="624649" y="321122"/>
                  </a:lnTo>
                  <a:lnTo>
                    <a:pt x="596055" y="321122"/>
                  </a:lnTo>
                  <a:lnTo>
                    <a:pt x="596055" y="292529"/>
                  </a:lnTo>
                  <a:lnTo>
                    <a:pt x="580659" y="292529"/>
                  </a:lnTo>
                  <a:lnTo>
                    <a:pt x="580659" y="277133"/>
                  </a:lnTo>
                  <a:lnTo>
                    <a:pt x="554266" y="277133"/>
                  </a:lnTo>
                  <a:lnTo>
                    <a:pt x="554266" y="246340"/>
                  </a:lnTo>
                  <a:lnTo>
                    <a:pt x="497079" y="246340"/>
                  </a:lnTo>
                  <a:lnTo>
                    <a:pt x="497079" y="228745"/>
                  </a:lnTo>
                  <a:lnTo>
                    <a:pt x="444293" y="228745"/>
                  </a:lnTo>
                  <a:lnTo>
                    <a:pt x="444293" y="167160"/>
                  </a:lnTo>
                  <a:lnTo>
                    <a:pt x="389306" y="167160"/>
                  </a:lnTo>
                  <a:lnTo>
                    <a:pt x="389306" y="142965"/>
                  </a:lnTo>
                  <a:lnTo>
                    <a:pt x="347516" y="142965"/>
                  </a:lnTo>
                  <a:lnTo>
                    <a:pt x="347516" y="134167"/>
                  </a:lnTo>
                  <a:lnTo>
                    <a:pt x="288130" y="134167"/>
                  </a:lnTo>
                  <a:lnTo>
                    <a:pt x="288130" y="107773"/>
                  </a:lnTo>
                  <a:lnTo>
                    <a:pt x="241942" y="107773"/>
                  </a:lnTo>
                  <a:lnTo>
                    <a:pt x="241942" y="92377"/>
                  </a:lnTo>
                  <a:lnTo>
                    <a:pt x="164960" y="92377"/>
                  </a:lnTo>
                  <a:lnTo>
                    <a:pt x="164960" y="65984"/>
                  </a:lnTo>
                  <a:lnTo>
                    <a:pt x="109973" y="65984"/>
                  </a:lnTo>
                  <a:lnTo>
                    <a:pt x="109973" y="39590"/>
                  </a:lnTo>
                  <a:lnTo>
                    <a:pt x="81380" y="39590"/>
                  </a:lnTo>
                  <a:lnTo>
                    <a:pt x="81380"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74" name="Graphic 643">
              <a:extLst>
                <a:ext uri="{FF2B5EF4-FFF2-40B4-BE49-F238E27FC236}">
                  <a16:creationId xmlns:a16="http://schemas.microsoft.com/office/drawing/2014/main" xmlns="" id="{D7CEFED6-F1B8-4815-B31B-FA2C15007B7D}"/>
                </a:ext>
              </a:extLst>
            </p:cNvPr>
            <p:cNvSpPr/>
            <p:nvPr/>
          </p:nvSpPr>
          <p:spPr>
            <a:xfrm>
              <a:off x="4294827" y="272658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75" name="Graphic 643">
              <a:extLst>
                <a:ext uri="{FF2B5EF4-FFF2-40B4-BE49-F238E27FC236}">
                  <a16:creationId xmlns:a16="http://schemas.microsoft.com/office/drawing/2014/main" xmlns="" id="{D7CEFED6-F1B8-4815-B31B-FA2C15007B7D}"/>
                </a:ext>
              </a:extLst>
            </p:cNvPr>
            <p:cNvSpPr/>
            <p:nvPr/>
          </p:nvSpPr>
          <p:spPr>
            <a:xfrm>
              <a:off x="5647390" y="3717188"/>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76" name="Graphic 643">
              <a:extLst>
                <a:ext uri="{FF2B5EF4-FFF2-40B4-BE49-F238E27FC236}">
                  <a16:creationId xmlns:a16="http://schemas.microsoft.com/office/drawing/2014/main" xmlns="" id="{D7CEFED6-F1B8-4815-B31B-FA2C15007B7D}"/>
                </a:ext>
              </a:extLst>
            </p:cNvPr>
            <p:cNvSpPr/>
            <p:nvPr/>
          </p:nvSpPr>
          <p:spPr>
            <a:xfrm>
              <a:off x="5761690" y="3755288"/>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77" name="Graphic 643">
              <a:extLst>
                <a:ext uri="{FF2B5EF4-FFF2-40B4-BE49-F238E27FC236}">
                  <a16:creationId xmlns:a16="http://schemas.microsoft.com/office/drawing/2014/main" xmlns="" id="{D7CEFED6-F1B8-4815-B31B-FA2C15007B7D}"/>
                </a:ext>
              </a:extLst>
            </p:cNvPr>
            <p:cNvSpPr/>
            <p:nvPr/>
          </p:nvSpPr>
          <p:spPr>
            <a:xfrm>
              <a:off x="5818840" y="37743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78" name="Graphic 643">
              <a:extLst>
                <a:ext uri="{FF2B5EF4-FFF2-40B4-BE49-F238E27FC236}">
                  <a16:creationId xmlns:a16="http://schemas.microsoft.com/office/drawing/2014/main" xmlns="" id="{D7CEFED6-F1B8-4815-B31B-FA2C15007B7D}"/>
                </a:ext>
              </a:extLst>
            </p:cNvPr>
            <p:cNvSpPr/>
            <p:nvPr/>
          </p:nvSpPr>
          <p:spPr>
            <a:xfrm>
              <a:off x="5856940" y="37933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79" name="Graphic 643">
              <a:extLst>
                <a:ext uri="{FF2B5EF4-FFF2-40B4-BE49-F238E27FC236}">
                  <a16:creationId xmlns:a16="http://schemas.microsoft.com/office/drawing/2014/main" xmlns="" id="{D7CEFED6-F1B8-4815-B31B-FA2C15007B7D}"/>
                </a:ext>
              </a:extLst>
            </p:cNvPr>
            <p:cNvSpPr/>
            <p:nvPr/>
          </p:nvSpPr>
          <p:spPr>
            <a:xfrm>
              <a:off x="5895040" y="38124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0" name="Graphic 643">
              <a:extLst>
                <a:ext uri="{FF2B5EF4-FFF2-40B4-BE49-F238E27FC236}">
                  <a16:creationId xmlns:a16="http://schemas.microsoft.com/office/drawing/2014/main" xmlns="" id="{D7CEFED6-F1B8-4815-B31B-FA2C15007B7D}"/>
                </a:ext>
              </a:extLst>
            </p:cNvPr>
            <p:cNvSpPr/>
            <p:nvPr/>
          </p:nvSpPr>
          <p:spPr>
            <a:xfrm>
              <a:off x="6066490" y="38886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1" name="Graphic 643">
              <a:extLst>
                <a:ext uri="{FF2B5EF4-FFF2-40B4-BE49-F238E27FC236}">
                  <a16:creationId xmlns:a16="http://schemas.microsoft.com/office/drawing/2014/main" xmlns="" id="{D7CEFED6-F1B8-4815-B31B-FA2C15007B7D}"/>
                </a:ext>
              </a:extLst>
            </p:cNvPr>
            <p:cNvSpPr/>
            <p:nvPr/>
          </p:nvSpPr>
          <p:spPr>
            <a:xfrm>
              <a:off x="6142690" y="39076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2" name="Graphic 643">
              <a:extLst>
                <a:ext uri="{FF2B5EF4-FFF2-40B4-BE49-F238E27FC236}">
                  <a16:creationId xmlns:a16="http://schemas.microsoft.com/office/drawing/2014/main" xmlns="" id="{D7CEFED6-F1B8-4815-B31B-FA2C15007B7D}"/>
                </a:ext>
              </a:extLst>
            </p:cNvPr>
            <p:cNvSpPr/>
            <p:nvPr/>
          </p:nvSpPr>
          <p:spPr>
            <a:xfrm>
              <a:off x="6314140" y="39267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3" name="Graphic 643">
              <a:extLst>
                <a:ext uri="{FF2B5EF4-FFF2-40B4-BE49-F238E27FC236}">
                  <a16:creationId xmlns:a16="http://schemas.microsoft.com/office/drawing/2014/main" xmlns="" id="{D7CEFED6-F1B8-4815-B31B-FA2C15007B7D}"/>
                </a:ext>
              </a:extLst>
            </p:cNvPr>
            <p:cNvSpPr/>
            <p:nvPr/>
          </p:nvSpPr>
          <p:spPr>
            <a:xfrm>
              <a:off x="6352240" y="39267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4" name="Graphic 643">
              <a:extLst>
                <a:ext uri="{FF2B5EF4-FFF2-40B4-BE49-F238E27FC236}">
                  <a16:creationId xmlns:a16="http://schemas.microsoft.com/office/drawing/2014/main" xmlns="" id="{D7CEFED6-F1B8-4815-B31B-FA2C15007B7D}"/>
                </a:ext>
              </a:extLst>
            </p:cNvPr>
            <p:cNvSpPr/>
            <p:nvPr/>
          </p:nvSpPr>
          <p:spPr>
            <a:xfrm>
              <a:off x="6485590" y="39457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5" name="Graphic 643">
              <a:extLst>
                <a:ext uri="{FF2B5EF4-FFF2-40B4-BE49-F238E27FC236}">
                  <a16:creationId xmlns:a16="http://schemas.microsoft.com/office/drawing/2014/main" xmlns="" id="{D7CEFED6-F1B8-4815-B31B-FA2C15007B7D}"/>
                </a:ext>
              </a:extLst>
            </p:cNvPr>
            <p:cNvSpPr/>
            <p:nvPr/>
          </p:nvSpPr>
          <p:spPr>
            <a:xfrm>
              <a:off x="6580841" y="39648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6" name="Graphic 643">
              <a:extLst>
                <a:ext uri="{FF2B5EF4-FFF2-40B4-BE49-F238E27FC236}">
                  <a16:creationId xmlns:a16="http://schemas.microsoft.com/office/drawing/2014/main" xmlns="" id="{D7CEFED6-F1B8-4815-B31B-FA2C15007B7D}"/>
                </a:ext>
              </a:extLst>
            </p:cNvPr>
            <p:cNvSpPr/>
            <p:nvPr/>
          </p:nvSpPr>
          <p:spPr>
            <a:xfrm>
              <a:off x="6637991" y="39838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7" name="Graphic 643">
              <a:extLst>
                <a:ext uri="{FF2B5EF4-FFF2-40B4-BE49-F238E27FC236}">
                  <a16:creationId xmlns:a16="http://schemas.microsoft.com/office/drawing/2014/main" xmlns="" id="{D7CEFED6-F1B8-4815-B31B-FA2C15007B7D}"/>
                </a:ext>
              </a:extLst>
            </p:cNvPr>
            <p:cNvSpPr/>
            <p:nvPr/>
          </p:nvSpPr>
          <p:spPr>
            <a:xfrm>
              <a:off x="6847541" y="40219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8" name="Graphic 643">
              <a:extLst>
                <a:ext uri="{FF2B5EF4-FFF2-40B4-BE49-F238E27FC236}">
                  <a16:creationId xmlns:a16="http://schemas.microsoft.com/office/drawing/2014/main" xmlns="" id="{D7CEFED6-F1B8-4815-B31B-FA2C15007B7D}"/>
                </a:ext>
              </a:extLst>
            </p:cNvPr>
            <p:cNvSpPr/>
            <p:nvPr/>
          </p:nvSpPr>
          <p:spPr>
            <a:xfrm>
              <a:off x="6885641" y="40219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9" name="Graphic 643">
              <a:extLst>
                <a:ext uri="{FF2B5EF4-FFF2-40B4-BE49-F238E27FC236}">
                  <a16:creationId xmlns:a16="http://schemas.microsoft.com/office/drawing/2014/main" xmlns="" id="{D7CEFED6-F1B8-4815-B31B-FA2C15007B7D}"/>
                </a:ext>
              </a:extLst>
            </p:cNvPr>
            <p:cNvSpPr/>
            <p:nvPr/>
          </p:nvSpPr>
          <p:spPr>
            <a:xfrm>
              <a:off x="6885641" y="40219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90" name="Graphic 643">
              <a:extLst>
                <a:ext uri="{FF2B5EF4-FFF2-40B4-BE49-F238E27FC236}">
                  <a16:creationId xmlns:a16="http://schemas.microsoft.com/office/drawing/2014/main" xmlns="" id="{D7CEFED6-F1B8-4815-B31B-FA2C15007B7D}"/>
                </a:ext>
              </a:extLst>
            </p:cNvPr>
            <p:cNvSpPr/>
            <p:nvPr/>
          </p:nvSpPr>
          <p:spPr>
            <a:xfrm>
              <a:off x="6999941" y="40791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91" name="Graphic 643">
              <a:extLst>
                <a:ext uri="{FF2B5EF4-FFF2-40B4-BE49-F238E27FC236}">
                  <a16:creationId xmlns:a16="http://schemas.microsoft.com/office/drawing/2014/main" xmlns="" id="{D7CEFED6-F1B8-4815-B31B-FA2C15007B7D}"/>
                </a:ext>
              </a:extLst>
            </p:cNvPr>
            <p:cNvSpPr/>
            <p:nvPr/>
          </p:nvSpPr>
          <p:spPr>
            <a:xfrm>
              <a:off x="7057091" y="40791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92" name="Graphic 643">
              <a:extLst>
                <a:ext uri="{FF2B5EF4-FFF2-40B4-BE49-F238E27FC236}">
                  <a16:creationId xmlns:a16="http://schemas.microsoft.com/office/drawing/2014/main" xmlns="" id="{D7CEFED6-F1B8-4815-B31B-FA2C15007B7D}"/>
                </a:ext>
              </a:extLst>
            </p:cNvPr>
            <p:cNvSpPr/>
            <p:nvPr/>
          </p:nvSpPr>
          <p:spPr>
            <a:xfrm>
              <a:off x="7114241" y="40791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93" name="Graphic 643">
              <a:extLst>
                <a:ext uri="{FF2B5EF4-FFF2-40B4-BE49-F238E27FC236}">
                  <a16:creationId xmlns:a16="http://schemas.microsoft.com/office/drawing/2014/main" xmlns="" id="{D7CEFED6-F1B8-4815-B31B-FA2C15007B7D}"/>
                </a:ext>
              </a:extLst>
            </p:cNvPr>
            <p:cNvSpPr/>
            <p:nvPr/>
          </p:nvSpPr>
          <p:spPr>
            <a:xfrm>
              <a:off x="7304750" y="41172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94" name="Graphic 643">
              <a:extLst>
                <a:ext uri="{FF2B5EF4-FFF2-40B4-BE49-F238E27FC236}">
                  <a16:creationId xmlns:a16="http://schemas.microsoft.com/office/drawing/2014/main" xmlns="" id="{D7CEFED6-F1B8-4815-B31B-FA2C15007B7D}"/>
                </a:ext>
              </a:extLst>
            </p:cNvPr>
            <p:cNvSpPr/>
            <p:nvPr/>
          </p:nvSpPr>
          <p:spPr>
            <a:xfrm>
              <a:off x="7342850" y="41172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95" name="Graphic 643">
              <a:extLst>
                <a:ext uri="{FF2B5EF4-FFF2-40B4-BE49-F238E27FC236}">
                  <a16:creationId xmlns:a16="http://schemas.microsoft.com/office/drawing/2014/main" xmlns="" id="{D7CEFED6-F1B8-4815-B31B-FA2C15007B7D}"/>
                </a:ext>
              </a:extLst>
            </p:cNvPr>
            <p:cNvSpPr/>
            <p:nvPr/>
          </p:nvSpPr>
          <p:spPr>
            <a:xfrm>
              <a:off x="7457150" y="41172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96" name="Graphic 643">
              <a:extLst>
                <a:ext uri="{FF2B5EF4-FFF2-40B4-BE49-F238E27FC236}">
                  <a16:creationId xmlns:a16="http://schemas.microsoft.com/office/drawing/2014/main" xmlns="" id="{D7CEFED6-F1B8-4815-B31B-FA2C15007B7D}"/>
                </a:ext>
              </a:extLst>
            </p:cNvPr>
            <p:cNvSpPr/>
            <p:nvPr/>
          </p:nvSpPr>
          <p:spPr>
            <a:xfrm>
              <a:off x="7590500" y="41172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97" name="Graphic 643">
              <a:extLst>
                <a:ext uri="{FF2B5EF4-FFF2-40B4-BE49-F238E27FC236}">
                  <a16:creationId xmlns:a16="http://schemas.microsoft.com/office/drawing/2014/main" xmlns="" id="{D7CEFED6-F1B8-4815-B31B-FA2C15007B7D}"/>
                </a:ext>
              </a:extLst>
            </p:cNvPr>
            <p:cNvSpPr/>
            <p:nvPr/>
          </p:nvSpPr>
          <p:spPr>
            <a:xfrm>
              <a:off x="7685750" y="41172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98" name="Graphic 643">
              <a:extLst>
                <a:ext uri="{FF2B5EF4-FFF2-40B4-BE49-F238E27FC236}">
                  <a16:creationId xmlns:a16="http://schemas.microsoft.com/office/drawing/2014/main" xmlns="" id="{D7CEFED6-F1B8-4815-B31B-FA2C15007B7D}"/>
                </a:ext>
              </a:extLst>
            </p:cNvPr>
            <p:cNvSpPr/>
            <p:nvPr/>
          </p:nvSpPr>
          <p:spPr>
            <a:xfrm>
              <a:off x="7971500" y="41172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grpSp>
      <p:graphicFrame>
        <p:nvGraphicFramePr>
          <p:cNvPr id="399" name="Table 232">
            <a:extLst>
              <a:ext uri="{FF2B5EF4-FFF2-40B4-BE49-F238E27FC236}">
                <a16:creationId xmlns:a16="http://schemas.microsoft.com/office/drawing/2014/main" xmlns="" id="{7500CFD4-95CE-4D84-89B1-08BC57E4DB60}"/>
              </a:ext>
            </a:extLst>
          </p:cNvPr>
          <p:cNvGraphicFramePr>
            <a:graphicFrameLocks noGrp="1"/>
          </p:cNvGraphicFramePr>
          <p:nvPr>
            <p:extLst>
              <p:ext uri="{D42A27DB-BD31-4B8C-83A1-F6EECF244321}">
                <p14:modId xmlns:p14="http://schemas.microsoft.com/office/powerpoint/2010/main" xmlns="" val="1264837448"/>
              </p:ext>
            </p:extLst>
          </p:nvPr>
        </p:nvGraphicFramePr>
        <p:xfrm>
          <a:off x="3620414" y="4518298"/>
          <a:ext cx="3072994" cy="825600"/>
        </p:xfrm>
        <a:graphic>
          <a:graphicData uri="http://schemas.openxmlformats.org/drawingml/2006/table">
            <a:tbl>
              <a:tblPr firstRow="1" bandRow="1">
                <a:tableStyleId>{5C22544A-7EE6-4342-B048-85BDC9FD1C3A}</a:tableStyleId>
              </a:tblPr>
              <a:tblGrid>
                <a:gridCol w="1386873">
                  <a:extLst>
                    <a:ext uri="{9D8B030D-6E8A-4147-A177-3AD203B41FA5}">
                      <a16:colId xmlns:a16="http://schemas.microsoft.com/office/drawing/2014/main" xmlns="" val="1602264802"/>
                    </a:ext>
                  </a:extLst>
                </a:gridCol>
                <a:gridCol w="842210">
                  <a:extLst>
                    <a:ext uri="{9D8B030D-6E8A-4147-A177-3AD203B41FA5}">
                      <a16:colId xmlns:a16="http://schemas.microsoft.com/office/drawing/2014/main" xmlns="" val="1512155546"/>
                    </a:ext>
                  </a:extLst>
                </a:gridCol>
                <a:gridCol w="843911">
                  <a:extLst>
                    <a:ext uri="{9D8B030D-6E8A-4147-A177-3AD203B41FA5}">
                      <a16:colId xmlns:a16="http://schemas.microsoft.com/office/drawing/2014/main" xmlns="" val="3507645217"/>
                    </a:ext>
                  </a:extLst>
                </a:gridCol>
              </a:tblGrid>
              <a:tr h="0">
                <a:tc>
                  <a:txBody>
                    <a:bodyPr/>
                    <a:lstStyle/>
                    <a:p>
                      <a:endParaRPr lang="en-GB" sz="80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a:solidFill>
                            <a:srgbClr val="4D4D4D"/>
                          </a:solidFill>
                        </a:rPr>
                        <a:t>ニボルマブ + 化学療法</a:t>
                      </a:r>
                      <a:br>
                        <a:rPr lang="ja-JP" sz="800">
                          <a:solidFill>
                            <a:srgbClr val="4D4D4D"/>
                          </a:solidFill>
                        </a:rPr>
                      </a:br>
                      <a:r>
                        <a:rPr lang="ja-JP" sz="800">
                          <a:solidFill>
                            <a:srgbClr val="4D4D4D"/>
                          </a:solidFill>
                        </a:rPr>
                        <a:t> (n=158)</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a:solidFill>
                            <a:srgbClr val="4D4D4D"/>
                          </a:solidFill>
                        </a:rPr>
                        <a:t>化学療法</a:t>
                      </a:r>
                      <a:br>
                        <a:rPr lang="ja-JP" sz="800">
                          <a:solidFill>
                            <a:srgbClr val="4D4D4D"/>
                          </a:solidFill>
                        </a:rPr>
                      </a:br>
                      <a:r>
                        <a:rPr lang="ja-JP" sz="800">
                          <a:solidFill>
                            <a:srgbClr val="4D4D4D"/>
                          </a:solidFill>
                        </a:rPr>
                        <a:t>（n = 57）</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9708916"/>
                  </a:ext>
                </a:extLst>
              </a:tr>
              <a:tr h="0">
                <a:tc>
                  <a:txBody>
                    <a:bodyPr/>
                    <a:lstStyle/>
                    <a:p>
                      <a:r>
                        <a:rPr lang="ja-JP" sz="800">
                          <a:solidFill>
                            <a:srgbClr val="4D4D4D"/>
                          </a:solidFill>
                        </a:rPr>
                        <a:t>mPFS、mo（95％CI）</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a:solidFill>
                            <a:srgbClr val="4D4D4D"/>
                          </a:solidFill>
                        </a:rPr>
                        <a:t>6.9（5.7、8.3）</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800" dirty="0">
                          <a:solidFill>
                            <a:srgbClr val="4D4D4D"/>
                          </a:solidFill>
                        </a:rPr>
                        <a:t>4.4（2.9、5.8）</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923377186"/>
                  </a:ext>
                </a:extLst>
              </a:tr>
              <a:tr h="0">
                <a:tc>
                  <a:txBody>
                    <a:bodyPr/>
                    <a:lstStyle/>
                    <a:p>
                      <a:r>
                        <a:rPr lang="ja-JP" sz="800">
                          <a:solidFill>
                            <a:srgbClr val="4D4D4D"/>
                          </a:solidFill>
                        </a:rPr>
                        <a:t>HR (98.5%CI); p値</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800" dirty="0">
                          <a:solidFill>
                            <a:srgbClr val="4D4D4D"/>
                          </a:solidFill>
                        </a:rPr>
                        <a:t>0.65（0.46、0.92）; 0.0023</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63558507"/>
                  </a:ext>
                </a:extLst>
              </a:tr>
            </a:tbl>
          </a:graphicData>
        </a:graphic>
      </p:graphicFrame>
      <p:grpSp>
        <p:nvGrpSpPr>
          <p:cNvPr id="401" name="Group 400">
            <a:extLst>
              <a:ext uri="{FF2B5EF4-FFF2-40B4-BE49-F238E27FC236}">
                <a16:creationId xmlns:a16="http://schemas.microsoft.com/office/drawing/2014/main" xmlns="" id="{1E73FF57-7D10-427E-90F8-6BD79FD1DAD1}"/>
              </a:ext>
            </a:extLst>
          </p:cNvPr>
          <p:cNvGrpSpPr/>
          <p:nvPr/>
        </p:nvGrpSpPr>
        <p:grpSpPr>
          <a:xfrm>
            <a:off x="1420487" y="5639699"/>
            <a:ext cx="3700109" cy="298591"/>
            <a:chOff x="1468280" y="5303149"/>
            <a:chExt cx="4736124" cy="298591"/>
          </a:xfrm>
        </p:grpSpPr>
        <p:sp>
          <p:nvSpPr>
            <p:cNvPr id="402" name="Line 21">
              <a:extLst>
                <a:ext uri="{FF2B5EF4-FFF2-40B4-BE49-F238E27FC236}">
                  <a16:creationId xmlns:a16="http://schemas.microsoft.com/office/drawing/2014/main" xmlns="" id="{1D0DE26D-8BCB-473B-9FB9-92EDBE5971B4}"/>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03" name="TextBox 402">
              <a:extLst>
                <a:ext uri="{FF2B5EF4-FFF2-40B4-BE49-F238E27FC236}">
                  <a16:creationId xmlns:a16="http://schemas.microsoft.com/office/drawing/2014/main" xmlns="" id="{F0CD0DDE-56A5-48C7-AA99-548F813EDC42}"/>
                </a:ext>
              </a:extLst>
            </p:cNvPr>
            <p:cNvSpPr txBox="1"/>
            <p:nvPr/>
          </p:nvSpPr>
          <p:spPr>
            <a:xfrm>
              <a:off x="5930783" y="5375149"/>
              <a:ext cx="273621"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36</a:t>
              </a:r>
            </a:p>
          </p:txBody>
        </p:sp>
        <p:sp>
          <p:nvSpPr>
            <p:cNvPr id="404" name="Line 21">
              <a:extLst>
                <a:ext uri="{FF2B5EF4-FFF2-40B4-BE49-F238E27FC236}">
                  <a16:creationId xmlns:a16="http://schemas.microsoft.com/office/drawing/2014/main" xmlns="" id="{21B2F779-6B9C-4BE4-82FA-A82E65195F44}"/>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05" name="TextBox 404">
              <a:extLst>
                <a:ext uri="{FF2B5EF4-FFF2-40B4-BE49-F238E27FC236}">
                  <a16:creationId xmlns:a16="http://schemas.microsoft.com/office/drawing/2014/main" xmlns="" id="{26C985C6-8C0B-448F-B1FE-9AFCA4C0D224}"/>
                </a:ext>
              </a:extLst>
            </p:cNvPr>
            <p:cNvSpPr txBox="1"/>
            <p:nvPr/>
          </p:nvSpPr>
          <p:spPr>
            <a:xfrm>
              <a:off x="5555147" y="5375149"/>
              <a:ext cx="273621"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33</a:t>
              </a:r>
            </a:p>
          </p:txBody>
        </p:sp>
        <p:sp>
          <p:nvSpPr>
            <p:cNvPr id="406" name="Line 21">
              <a:extLst>
                <a:ext uri="{FF2B5EF4-FFF2-40B4-BE49-F238E27FC236}">
                  <a16:creationId xmlns:a16="http://schemas.microsoft.com/office/drawing/2014/main" xmlns="" id="{0C3A9977-6235-44EC-A7E0-195257C9EDA7}"/>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07" name="TextBox 406">
              <a:extLst>
                <a:ext uri="{FF2B5EF4-FFF2-40B4-BE49-F238E27FC236}">
                  <a16:creationId xmlns:a16="http://schemas.microsoft.com/office/drawing/2014/main" xmlns="" id="{EE667B5C-0CE2-4E53-8D2C-C3E904CB64FE}"/>
                </a:ext>
              </a:extLst>
            </p:cNvPr>
            <p:cNvSpPr txBox="1"/>
            <p:nvPr/>
          </p:nvSpPr>
          <p:spPr>
            <a:xfrm>
              <a:off x="5179510" y="5375149"/>
              <a:ext cx="273621"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30</a:t>
              </a:r>
            </a:p>
          </p:txBody>
        </p:sp>
        <p:sp>
          <p:nvSpPr>
            <p:cNvPr id="408" name="Line 21">
              <a:extLst>
                <a:ext uri="{FF2B5EF4-FFF2-40B4-BE49-F238E27FC236}">
                  <a16:creationId xmlns:a16="http://schemas.microsoft.com/office/drawing/2014/main" xmlns="" id="{88B7FFDE-15A0-4CCA-9BC9-5631EBA44153}"/>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09" name="TextBox 408">
              <a:extLst>
                <a:ext uri="{FF2B5EF4-FFF2-40B4-BE49-F238E27FC236}">
                  <a16:creationId xmlns:a16="http://schemas.microsoft.com/office/drawing/2014/main" xmlns="" id="{787866BB-7357-453A-B6D7-A2C0C025866E}"/>
                </a:ext>
              </a:extLst>
            </p:cNvPr>
            <p:cNvSpPr txBox="1"/>
            <p:nvPr/>
          </p:nvSpPr>
          <p:spPr>
            <a:xfrm>
              <a:off x="4803872" y="5375149"/>
              <a:ext cx="273621"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27</a:t>
              </a:r>
            </a:p>
          </p:txBody>
        </p:sp>
        <p:sp>
          <p:nvSpPr>
            <p:cNvPr id="410" name="Line 21">
              <a:extLst>
                <a:ext uri="{FF2B5EF4-FFF2-40B4-BE49-F238E27FC236}">
                  <a16:creationId xmlns:a16="http://schemas.microsoft.com/office/drawing/2014/main" xmlns="" id="{5D656F63-B5DE-4DB2-AE03-0FEA0B92B1CA}"/>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11" name="TextBox 410">
              <a:extLst>
                <a:ext uri="{FF2B5EF4-FFF2-40B4-BE49-F238E27FC236}">
                  <a16:creationId xmlns:a16="http://schemas.microsoft.com/office/drawing/2014/main" xmlns="" id="{E2F7E151-4CFC-459C-B49F-212CA114714E}"/>
                </a:ext>
              </a:extLst>
            </p:cNvPr>
            <p:cNvSpPr txBox="1"/>
            <p:nvPr/>
          </p:nvSpPr>
          <p:spPr>
            <a:xfrm>
              <a:off x="4428235" y="5375149"/>
              <a:ext cx="273621"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24</a:t>
              </a:r>
            </a:p>
          </p:txBody>
        </p:sp>
        <p:sp>
          <p:nvSpPr>
            <p:cNvPr id="412" name="Line 21">
              <a:extLst>
                <a:ext uri="{FF2B5EF4-FFF2-40B4-BE49-F238E27FC236}">
                  <a16:creationId xmlns:a16="http://schemas.microsoft.com/office/drawing/2014/main" xmlns="" id="{FF15DD1D-981C-4949-9B5B-CB97468D762A}"/>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13" name="TextBox 412">
              <a:extLst>
                <a:ext uri="{FF2B5EF4-FFF2-40B4-BE49-F238E27FC236}">
                  <a16:creationId xmlns:a16="http://schemas.microsoft.com/office/drawing/2014/main" xmlns="" id="{C2403D01-8965-4AE1-8344-4D5E30E9C21D}"/>
                </a:ext>
              </a:extLst>
            </p:cNvPr>
            <p:cNvSpPr txBox="1"/>
            <p:nvPr/>
          </p:nvSpPr>
          <p:spPr>
            <a:xfrm>
              <a:off x="4052598" y="5375149"/>
              <a:ext cx="273621"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21</a:t>
              </a:r>
            </a:p>
          </p:txBody>
        </p:sp>
        <p:sp>
          <p:nvSpPr>
            <p:cNvPr id="414" name="Line 21">
              <a:extLst>
                <a:ext uri="{FF2B5EF4-FFF2-40B4-BE49-F238E27FC236}">
                  <a16:creationId xmlns:a16="http://schemas.microsoft.com/office/drawing/2014/main" xmlns="" id="{3E46D86D-4E80-466C-8EAE-02D49A3FE6A6}"/>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15" name="TextBox 414">
              <a:extLst>
                <a:ext uri="{FF2B5EF4-FFF2-40B4-BE49-F238E27FC236}">
                  <a16:creationId xmlns:a16="http://schemas.microsoft.com/office/drawing/2014/main" xmlns="" id="{EED70F3A-D7D6-4B3F-BC9D-2FAC11EF159C}"/>
                </a:ext>
              </a:extLst>
            </p:cNvPr>
            <p:cNvSpPr txBox="1"/>
            <p:nvPr/>
          </p:nvSpPr>
          <p:spPr>
            <a:xfrm>
              <a:off x="3676962" y="5375149"/>
              <a:ext cx="273621"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18</a:t>
              </a:r>
            </a:p>
          </p:txBody>
        </p:sp>
        <p:sp>
          <p:nvSpPr>
            <p:cNvPr id="416" name="Line 21">
              <a:extLst>
                <a:ext uri="{FF2B5EF4-FFF2-40B4-BE49-F238E27FC236}">
                  <a16:creationId xmlns:a16="http://schemas.microsoft.com/office/drawing/2014/main" xmlns="" id="{E4E340C1-7175-40BE-9B37-F07329366104}"/>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17" name="TextBox 416">
              <a:extLst>
                <a:ext uri="{FF2B5EF4-FFF2-40B4-BE49-F238E27FC236}">
                  <a16:creationId xmlns:a16="http://schemas.microsoft.com/office/drawing/2014/main" xmlns="" id="{B7674416-D423-4A5F-A3AD-56086DA26479}"/>
                </a:ext>
              </a:extLst>
            </p:cNvPr>
            <p:cNvSpPr txBox="1"/>
            <p:nvPr/>
          </p:nvSpPr>
          <p:spPr>
            <a:xfrm>
              <a:off x="3301324" y="5375149"/>
              <a:ext cx="273621"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15</a:t>
              </a:r>
            </a:p>
          </p:txBody>
        </p:sp>
        <p:sp>
          <p:nvSpPr>
            <p:cNvPr id="418" name="Line 21">
              <a:extLst>
                <a:ext uri="{FF2B5EF4-FFF2-40B4-BE49-F238E27FC236}">
                  <a16:creationId xmlns:a16="http://schemas.microsoft.com/office/drawing/2014/main" xmlns="" id="{94509630-9174-45FE-ABFF-3234E74BECDD}"/>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19" name="TextBox 418">
              <a:extLst>
                <a:ext uri="{FF2B5EF4-FFF2-40B4-BE49-F238E27FC236}">
                  <a16:creationId xmlns:a16="http://schemas.microsoft.com/office/drawing/2014/main" xmlns="" id="{2C51DEDD-A73E-4CFE-9D5A-A1646F6E77FA}"/>
                </a:ext>
              </a:extLst>
            </p:cNvPr>
            <p:cNvSpPr txBox="1"/>
            <p:nvPr/>
          </p:nvSpPr>
          <p:spPr>
            <a:xfrm>
              <a:off x="2925687" y="5375149"/>
              <a:ext cx="273621"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12</a:t>
              </a:r>
            </a:p>
          </p:txBody>
        </p:sp>
        <p:sp>
          <p:nvSpPr>
            <p:cNvPr id="420" name="Line 21">
              <a:extLst>
                <a:ext uri="{FF2B5EF4-FFF2-40B4-BE49-F238E27FC236}">
                  <a16:creationId xmlns:a16="http://schemas.microsoft.com/office/drawing/2014/main" xmlns="" id="{F3100F31-A446-441D-BE77-2E5EFFF6EDB6}"/>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21" name="TextBox 420">
              <a:extLst>
                <a:ext uri="{FF2B5EF4-FFF2-40B4-BE49-F238E27FC236}">
                  <a16:creationId xmlns:a16="http://schemas.microsoft.com/office/drawing/2014/main" xmlns="" id="{5500D825-E72B-42B1-BA55-B407578AF617}"/>
                </a:ext>
              </a:extLst>
            </p:cNvPr>
            <p:cNvSpPr txBox="1"/>
            <p:nvPr/>
          </p:nvSpPr>
          <p:spPr>
            <a:xfrm>
              <a:off x="2595190" y="5375149"/>
              <a:ext cx="183340"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9</a:t>
              </a:r>
            </a:p>
          </p:txBody>
        </p:sp>
        <p:sp>
          <p:nvSpPr>
            <p:cNvPr id="422" name="Line 21">
              <a:extLst>
                <a:ext uri="{FF2B5EF4-FFF2-40B4-BE49-F238E27FC236}">
                  <a16:creationId xmlns:a16="http://schemas.microsoft.com/office/drawing/2014/main" xmlns="" id="{3ECE814D-40EE-4CEC-9D18-EEF8C7F6E21A}"/>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23" name="TextBox 422">
              <a:extLst>
                <a:ext uri="{FF2B5EF4-FFF2-40B4-BE49-F238E27FC236}">
                  <a16:creationId xmlns:a16="http://schemas.microsoft.com/office/drawing/2014/main" xmlns="" id="{5940530A-8293-4B66-BC44-CBD74916283D}"/>
                </a:ext>
              </a:extLst>
            </p:cNvPr>
            <p:cNvSpPr txBox="1"/>
            <p:nvPr/>
          </p:nvSpPr>
          <p:spPr>
            <a:xfrm>
              <a:off x="2219555" y="5375149"/>
              <a:ext cx="183340"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6</a:t>
              </a:r>
            </a:p>
          </p:txBody>
        </p:sp>
        <p:sp>
          <p:nvSpPr>
            <p:cNvPr id="424" name="Line 21">
              <a:extLst>
                <a:ext uri="{FF2B5EF4-FFF2-40B4-BE49-F238E27FC236}">
                  <a16:creationId xmlns:a16="http://schemas.microsoft.com/office/drawing/2014/main" xmlns="" id="{0D72E065-EAFB-4533-A8BE-BF06DE21032B}"/>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25" name="TextBox 424">
              <a:extLst>
                <a:ext uri="{FF2B5EF4-FFF2-40B4-BE49-F238E27FC236}">
                  <a16:creationId xmlns:a16="http://schemas.microsoft.com/office/drawing/2014/main" xmlns="" id="{2C355F00-3C14-4C62-8554-2D2EAE844209}"/>
                </a:ext>
              </a:extLst>
            </p:cNvPr>
            <p:cNvSpPr txBox="1"/>
            <p:nvPr/>
          </p:nvSpPr>
          <p:spPr>
            <a:xfrm>
              <a:off x="1843917" y="5375149"/>
              <a:ext cx="183340"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a:t>
              </a:r>
            </a:p>
          </p:txBody>
        </p:sp>
        <p:sp>
          <p:nvSpPr>
            <p:cNvPr id="426" name="Line 21">
              <a:extLst>
                <a:ext uri="{FF2B5EF4-FFF2-40B4-BE49-F238E27FC236}">
                  <a16:creationId xmlns:a16="http://schemas.microsoft.com/office/drawing/2014/main" xmlns="" id="{81634687-08F3-4FC3-BF99-3F141880597C}"/>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27" name="TextBox 426">
              <a:extLst>
                <a:ext uri="{FF2B5EF4-FFF2-40B4-BE49-F238E27FC236}">
                  <a16:creationId xmlns:a16="http://schemas.microsoft.com/office/drawing/2014/main" xmlns="" id="{79C2DD3E-B996-4B24-827F-E2593409AD5E}"/>
                </a:ext>
              </a:extLst>
            </p:cNvPr>
            <p:cNvSpPr txBox="1"/>
            <p:nvPr/>
          </p:nvSpPr>
          <p:spPr>
            <a:xfrm>
              <a:off x="1468280" y="5375149"/>
              <a:ext cx="183340"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0</a:t>
              </a:r>
            </a:p>
          </p:txBody>
        </p:sp>
      </p:grpSp>
      <p:grpSp>
        <p:nvGrpSpPr>
          <p:cNvPr id="428" name="Group 427">
            <a:extLst>
              <a:ext uri="{FF2B5EF4-FFF2-40B4-BE49-F238E27FC236}">
                <a16:creationId xmlns:a16="http://schemas.microsoft.com/office/drawing/2014/main" xmlns="" id="{0EC59B63-0D54-4E07-9B43-7A4505957CB6}"/>
              </a:ext>
            </a:extLst>
          </p:cNvPr>
          <p:cNvGrpSpPr/>
          <p:nvPr/>
        </p:nvGrpSpPr>
        <p:grpSpPr>
          <a:xfrm>
            <a:off x="1349955" y="5986556"/>
            <a:ext cx="4287078" cy="226591"/>
            <a:chOff x="7372335" y="3793364"/>
            <a:chExt cx="3415131" cy="226591"/>
          </a:xfrm>
        </p:grpSpPr>
        <p:sp>
          <p:nvSpPr>
            <p:cNvPr id="429" name="TextBox 428">
              <a:extLst>
                <a:ext uri="{FF2B5EF4-FFF2-40B4-BE49-F238E27FC236}">
                  <a16:creationId xmlns:a16="http://schemas.microsoft.com/office/drawing/2014/main" xmlns="" id="{781B19B8-337E-4683-9936-C093157C9D76}"/>
                </a:ext>
              </a:extLst>
            </p:cNvPr>
            <p:cNvSpPr txBox="1"/>
            <p:nvPr/>
          </p:nvSpPr>
          <p:spPr>
            <a:xfrm>
              <a:off x="10729499" y="3793364"/>
              <a:ext cx="57967" cy="226591"/>
            </a:xfrm>
            <a:prstGeom prst="rect">
              <a:avLst/>
            </a:prstGeom>
            <a:noFill/>
          </p:spPr>
          <p:txBody>
            <a:bodyPr wrap="none" lIns="36000" tIns="36000" rIns="36000" bIns="36000" rtlCol="0" anchor="t" anchorCtr="0">
              <a:spAutoFit/>
            </a:bodyPr>
            <a:lstStyle/>
            <a:p>
              <a:pPr algn="ctr"/>
              <a:endParaRPr lang="en-US" sz="1000" dirty="0">
                <a:solidFill>
                  <a:schemeClr val="accent4"/>
                </a:solidFill>
                <a:cs typeface="Arial" panose="020B0604020202020204" pitchFamily="34" charset="0"/>
              </a:endParaRPr>
            </a:p>
          </p:txBody>
        </p:sp>
        <p:sp>
          <p:nvSpPr>
            <p:cNvPr id="430" name="TextBox 429">
              <a:extLst>
                <a:ext uri="{FF2B5EF4-FFF2-40B4-BE49-F238E27FC236}">
                  <a16:creationId xmlns:a16="http://schemas.microsoft.com/office/drawing/2014/main" xmlns="" id="{84316794-3821-4BF3-BB61-A74AD245D1B5}"/>
                </a:ext>
              </a:extLst>
            </p:cNvPr>
            <p:cNvSpPr txBox="1"/>
            <p:nvPr/>
          </p:nvSpPr>
          <p:spPr>
            <a:xfrm>
              <a:off x="10233872" y="3793364"/>
              <a:ext cx="114102"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0</a:t>
              </a:r>
            </a:p>
          </p:txBody>
        </p:sp>
        <p:sp>
          <p:nvSpPr>
            <p:cNvPr id="431" name="TextBox 430">
              <a:extLst>
                <a:ext uri="{FF2B5EF4-FFF2-40B4-BE49-F238E27FC236}">
                  <a16:creationId xmlns:a16="http://schemas.microsoft.com/office/drawing/2014/main" xmlns="" id="{4F044780-3EB3-4831-B3A8-E1D6B1F43DE5}"/>
                </a:ext>
              </a:extLst>
            </p:cNvPr>
            <p:cNvSpPr txBox="1"/>
            <p:nvPr/>
          </p:nvSpPr>
          <p:spPr>
            <a:xfrm>
              <a:off x="10000094" y="3793364"/>
              <a:ext cx="114102"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1</a:t>
              </a:r>
            </a:p>
          </p:txBody>
        </p:sp>
        <p:sp>
          <p:nvSpPr>
            <p:cNvPr id="432" name="TextBox 431">
              <a:extLst>
                <a:ext uri="{FF2B5EF4-FFF2-40B4-BE49-F238E27FC236}">
                  <a16:creationId xmlns:a16="http://schemas.microsoft.com/office/drawing/2014/main" xmlns="" id="{204EF2AC-D318-4F4A-B5AE-AE39455C67E5}"/>
                </a:ext>
              </a:extLst>
            </p:cNvPr>
            <p:cNvSpPr txBox="1"/>
            <p:nvPr/>
          </p:nvSpPr>
          <p:spPr>
            <a:xfrm>
              <a:off x="9766313" y="3793364"/>
              <a:ext cx="114102"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1</a:t>
              </a:r>
            </a:p>
          </p:txBody>
        </p:sp>
        <p:sp>
          <p:nvSpPr>
            <p:cNvPr id="433" name="TextBox 432">
              <a:extLst>
                <a:ext uri="{FF2B5EF4-FFF2-40B4-BE49-F238E27FC236}">
                  <a16:creationId xmlns:a16="http://schemas.microsoft.com/office/drawing/2014/main" xmlns="" id="{E97E274E-B582-4EF0-AB4A-A5ECA82B3882}"/>
                </a:ext>
              </a:extLst>
            </p:cNvPr>
            <p:cNvSpPr txBox="1"/>
            <p:nvPr/>
          </p:nvSpPr>
          <p:spPr>
            <a:xfrm>
              <a:off x="9532534" y="3793364"/>
              <a:ext cx="114102"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3</a:t>
              </a:r>
            </a:p>
          </p:txBody>
        </p:sp>
        <p:sp>
          <p:nvSpPr>
            <p:cNvPr id="434" name="TextBox 433">
              <a:extLst>
                <a:ext uri="{FF2B5EF4-FFF2-40B4-BE49-F238E27FC236}">
                  <a16:creationId xmlns:a16="http://schemas.microsoft.com/office/drawing/2014/main" xmlns="" id="{2BD7BC24-48A6-4963-A54E-469735BACCEB}"/>
                </a:ext>
              </a:extLst>
            </p:cNvPr>
            <p:cNvSpPr txBox="1"/>
            <p:nvPr/>
          </p:nvSpPr>
          <p:spPr>
            <a:xfrm>
              <a:off x="9298755" y="3793364"/>
              <a:ext cx="114102"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5</a:t>
              </a:r>
            </a:p>
          </p:txBody>
        </p:sp>
        <p:sp>
          <p:nvSpPr>
            <p:cNvPr id="435" name="TextBox 434">
              <a:extLst>
                <a:ext uri="{FF2B5EF4-FFF2-40B4-BE49-F238E27FC236}">
                  <a16:creationId xmlns:a16="http://schemas.microsoft.com/office/drawing/2014/main" xmlns="" id="{E950BC32-2F11-4398-A6C3-BFFCFA8F2308}"/>
                </a:ext>
              </a:extLst>
            </p:cNvPr>
            <p:cNvSpPr txBox="1"/>
            <p:nvPr/>
          </p:nvSpPr>
          <p:spPr>
            <a:xfrm>
              <a:off x="9064976" y="3793364"/>
              <a:ext cx="114102"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8</a:t>
              </a:r>
            </a:p>
          </p:txBody>
        </p:sp>
        <p:sp>
          <p:nvSpPr>
            <p:cNvPr id="436" name="TextBox 435">
              <a:extLst>
                <a:ext uri="{FF2B5EF4-FFF2-40B4-BE49-F238E27FC236}">
                  <a16:creationId xmlns:a16="http://schemas.microsoft.com/office/drawing/2014/main" xmlns="" id="{344CB83E-141E-4A99-A5FB-DEE93219D0B6}"/>
                </a:ext>
              </a:extLst>
            </p:cNvPr>
            <p:cNvSpPr txBox="1"/>
            <p:nvPr/>
          </p:nvSpPr>
          <p:spPr>
            <a:xfrm>
              <a:off x="8803103" y="3793364"/>
              <a:ext cx="170289"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10</a:t>
              </a:r>
            </a:p>
          </p:txBody>
        </p:sp>
        <p:sp>
          <p:nvSpPr>
            <p:cNvPr id="437" name="TextBox 436">
              <a:extLst>
                <a:ext uri="{FF2B5EF4-FFF2-40B4-BE49-F238E27FC236}">
                  <a16:creationId xmlns:a16="http://schemas.microsoft.com/office/drawing/2014/main" xmlns="" id="{FC3F7DDD-0EC4-4C9F-9CD4-D7A5278FEB22}"/>
                </a:ext>
              </a:extLst>
            </p:cNvPr>
            <p:cNvSpPr txBox="1"/>
            <p:nvPr/>
          </p:nvSpPr>
          <p:spPr>
            <a:xfrm>
              <a:off x="8569325" y="3793364"/>
              <a:ext cx="170289"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18</a:t>
              </a:r>
            </a:p>
          </p:txBody>
        </p:sp>
        <p:sp>
          <p:nvSpPr>
            <p:cNvPr id="438" name="TextBox 437">
              <a:extLst>
                <a:ext uri="{FF2B5EF4-FFF2-40B4-BE49-F238E27FC236}">
                  <a16:creationId xmlns:a16="http://schemas.microsoft.com/office/drawing/2014/main" xmlns="" id="{6A598BC0-7376-4368-81A8-E99530559A75}"/>
                </a:ext>
              </a:extLst>
            </p:cNvPr>
            <p:cNvSpPr txBox="1"/>
            <p:nvPr/>
          </p:nvSpPr>
          <p:spPr>
            <a:xfrm>
              <a:off x="8335544" y="3793364"/>
              <a:ext cx="170289"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29</a:t>
              </a:r>
            </a:p>
          </p:txBody>
        </p:sp>
        <p:sp>
          <p:nvSpPr>
            <p:cNvPr id="439" name="TextBox 438">
              <a:extLst>
                <a:ext uri="{FF2B5EF4-FFF2-40B4-BE49-F238E27FC236}">
                  <a16:creationId xmlns:a16="http://schemas.microsoft.com/office/drawing/2014/main" xmlns="" id="{1CB79564-E879-4D42-B91D-96687AFE647F}"/>
                </a:ext>
              </a:extLst>
            </p:cNvPr>
            <p:cNvSpPr txBox="1"/>
            <p:nvPr/>
          </p:nvSpPr>
          <p:spPr>
            <a:xfrm>
              <a:off x="8101768" y="3793364"/>
              <a:ext cx="170289"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47</a:t>
              </a:r>
            </a:p>
          </p:txBody>
        </p:sp>
        <p:sp>
          <p:nvSpPr>
            <p:cNvPr id="440" name="TextBox 439">
              <a:extLst>
                <a:ext uri="{FF2B5EF4-FFF2-40B4-BE49-F238E27FC236}">
                  <a16:creationId xmlns:a16="http://schemas.microsoft.com/office/drawing/2014/main" xmlns="" id="{0BD0B0AB-6458-4374-9556-9E78CC006987}"/>
                </a:ext>
              </a:extLst>
            </p:cNvPr>
            <p:cNvSpPr txBox="1"/>
            <p:nvPr/>
          </p:nvSpPr>
          <p:spPr>
            <a:xfrm>
              <a:off x="7867987" y="3793364"/>
              <a:ext cx="170289"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75</a:t>
              </a:r>
            </a:p>
          </p:txBody>
        </p:sp>
        <p:sp>
          <p:nvSpPr>
            <p:cNvPr id="441" name="TextBox 440">
              <a:extLst>
                <a:ext uri="{FF2B5EF4-FFF2-40B4-BE49-F238E27FC236}">
                  <a16:creationId xmlns:a16="http://schemas.microsoft.com/office/drawing/2014/main" xmlns="" id="{CD9AC503-0AB1-451E-9E76-F279DD11F5DD}"/>
                </a:ext>
              </a:extLst>
            </p:cNvPr>
            <p:cNvSpPr txBox="1"/>
            <p:nvPr/>
          </p:nvSpPr>
          <p:spPr>
            <a:xfrm>
              <a:off x="7606115" y="3793364"/>
              <a:ext cx="226477"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107</a:t>
              </a:r>
            </a:p>
          </p:txBody>
        </p:sp>
        <p:sp>
          <p:nvSpPr>
            <p:cNvPr id="442" name="TextBox 441">
              <a:extLst>
                <a:ext uri="{FF2B5EF4-FFF2-40B4-BE49-F238E27FC236}">
                  <a16:creationId xmlns:a16="http://schemas.microsoft.com/office/drawing/2014/main" xmlns="" id="{B91A4170-9CA2-44C1-91B6-A0292E3B17DA}"/>
                </a:ext>
              </a:extLst>
            </p:cNvPr>
            <p:cNvSpPr txBox="1"/>
            <p:nvPr/>
          </p:nvSpPr>
          <p:spPr>
            <a:xfrm>
              <a:off x="7372335" y="3793364"/>
              <a:ext cx="226477"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158</a:t>
              </a:r>
            </a:p>
          </p:txBody>
        </p:sp>
      </p:grpSp>
      <p:grpSp>
        <p:nvGrpSpPr>
          <p:cNvPr id="443" name="Group 442">
            <a:extLst>
              <a:ext uri="{FF2B5EF4-FFF2-40B4-BE49-F238E27FC236}">
                <a16:creationId xmlns:a16="http://schemas.microsoft.com/office/drawing/2014/main" xmlns="" id="{F45A5825-FF77-41D9-8C52-773286268F77}"/>
              </a:ext>
            </a:extLst>
          </p:cNvPr>
          <p:cNvGrpSpPr/>
          <p:nvPr/>
        </p:nvGrpSpPr>
        <p:grpSpPr>
          <a:xfrm>
            <a:off x="1349945" y="6175055"/>
            <a:ext cx="4287075" cy="226591"/>
            <a:chOff x="7372336" y="3793364"/>
            <a:chExt cx="3415130" cy="226591"/>
          </a:xfrm>
        </p:grpSpPr>
        <p:sp>
          <p:nvSpPr>
            <p:cNvPr id="444" name="TextBox 443">
              <a:extLst>
                <a:ext uri="{FF2B5EF4-FFF2-40B4-BE49-F238E27FC236}">
                  <a16:creationId xmlns:a16="http://schemas.microsoft.com/office/drawing/2014/main" xmlns="" id="{C25A2568-FA52-4548-9E79-2018EE061120}"/>
                </a:ext>
              </a:extLst>
            </p:cNvPr>
            <p:cNvSpPr txBox="1"/>
            <p:nvPr/>
          </p:nvSpPr>
          <p:spPr>
            <a:xfrm>
              <a:off x="10729499" y="3793364"/>
              <a:ext cx="57967" cy="226591"/>
            </a:xfrm>
            <a:prstGeom prst="rect">
              <a:avLst/>
            </a:prstGeom>
            <a:noFill/>
          </p:spPr>
          <p:txBody>
            <a:bodyPr wrap="none" lIns="36000" tIns="36000" rIns="36000" bIns="36000" rtlCol="0" anchor="t" anchorCtr="0">
              <a:spAutoFit/>
            </a:bodyPr>
            <a:lstStyle/>
            <a:p>
              <a:pPr algn="ctr"/>
              <a:endParaRPr lang="en-US" sz="1000" dirty="0">
                <a:solidFill>
                  <a:schemeClr val="accent2"/>
                </a:solidFill>
                <a:cs typeface="Arial" panose="020B0604020202020204" pitchFamily="34" charset="0"/>
              </a:endParaRPr>
            </a:p>
          </p:txBody>
        </p:sp>
        <p:sp>
          <p:nvSpPr>
            <p:cNvPr id="445" name="TextBox 444">
              <a:extLst>
                <a:ext uri="{FF2B5EF4-FFF2-40B4-BE49-F238E27FC236}">
                  <a16:creationId xmlns:a16="http://schemas.microsoft.com/office/drawing/2014/main" xmlns="" id="{7F73B5C3-DC2E-4668-A137-B5BC145E6E89}"/>
                </a:ext>
              </a:extLst>
            </p:cNvPr>
            <p:cNvSpPr txBox="1"/>
            <p:nvPr/>
          </p:nvSpPr>
          <p:spPr>
            <a:xfrm>
              <a:off x="10233873" y="3793364"/>
              <a:ext cx="114103"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0</a:t>
              </a:r>
            </a:p>
          </p:txBody>
        </p:sp>
        <p:sp>
          <p:nvSpPr>
            <p:cNvPr id="446" name="TextBox 445">
              <a:extLst>
                <a:ext uri="{FF2B5EF4-FFF2-40B4-BE49-F238E27FC236}">
                  <a16:creationId xmlns:a16="http://schemas.microsoft.com/office/drawing/2014/main" xmlns="" id="{8587DD20-17DA-41B0-B12E-3F1CD3C7BF0A}"/>
                </a:ext>
              </a:extLst>
            </p:cNvPr>
            <p:cNvSpPr txBox="1"/>
            <p:nvPr/>
          </p:nvSpPr>
          <p:spPr>
            <a:xfrm>
              <a:off x="10000094" y="3793364"/>
              <a:ext cx="114103"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a:t>
              </a:r>
            </a:p>
          </p:txBody>
        </p:sp>
        <p:sp>
          <p:nvSpPr>
            <p:cNvPr id="447" name="TextBox 446">
              <a:extLst>
                <a:ext uri="{FF2B5EF4-FFF2-40B4-BE49-F238E27FC236}">
                  <a16:creationId xmlns:a16="http://schemas.microsoft.com/office/drawing/2014/main" xmlns="" id="{830EF2A4-06E9-45CA-A1D7-BBAFAE72878B}"/>
                </a:ext>
              </a:extLst>
            </p:cNvPr>
            <p:cNvSpPr txBox="1"/>
            <p:nvPr/>
          </p:nvSpPr>
          <p:spPr>
            <a:xfrm>
              <a:off x="9766312" y="3793364"/>
              <a:ext cx="114103"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a:t>
              </a:r>
            </a:p>
          </p:txBody>
        </p:sp>
        <p:sp>
          <p:nvSpPr>
            <p:cNvPr id="448" name="TextBox 447">
              <a:extLst>
                <a:ext uri="{FF2B5EF4-FFF2-40B4-BE49-F238E27FC236}">
                  <a16:creationId xmlns:a16="http://schemas.microsoft.com/office/drawing/2014/main" xmlns="" id="{5D00303C-046B-4208-BC8B-17F9C4E6A804}"/>
                </a:ext>
              </a:extLst>
            </p:cNvPr>
            <p:cNvSpPr txBox="1"/>
            <p:nvPr/>
          </p:nvSpPr>
          <p:spPr>
            <a:xfrm>
              <a:off x="9532533" y="3793364"/>
              <a:ext cx="114103"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a:t>
              </a:r>
            </a:p>
          </p:txBody>
        </p:sp>
        <p:sp>
          <p:nvSpPr>
            <p:cNvPr id="449" name="TextBox 448">
              <a:extLst>
                <a:ext uri="{FF2B5EF4-FFF2-40B4-BE49-F238E27FC236}">
                  <a16:creationId xmlns:a16="http://schemas.microsoft.com/office/drawing/2014/main" xmlns="" id="{087CFDD3-5F8A-4189-B0EC-4C85AE481AA0}"/>
                </a:ext>
              </a:extLst>
            </p:cNvPr>
            <p:cNvSpPr txBox="1"/>
            <p:nvPr/>
          </p:nvSpPr>
          <p:spPr>
            <a:xfrm>
              <a:off x="9298754" y="3793364"/>
              <a:ext cx="114103"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a:t>
              </a:r>
            </a:p>
          </p:txBody>
        </p:sp>
        <p:sp>
          <p:nvSpPr>
            <p:cNvPr id="450" name="TextBox 449">
              <a:extLst>
                <a:ext uri="{FF2B5EF4-FFF2-40B4-BE49-F238E27FC236}">
                  <a16:creationId xmlns:a16="http://schemas.microsoft.com/office/drawing/2014/main" xmlns="" id="{3CF7D138-DFC0-42D6-A186-9060354E4DE0}"/>
                </a:ext>
              </a:extLst>
            </p:cNvPr>
            <p:cNvSpPr txBox="1"/>
            <p:nvPr/>
          </p:nvSpPr>
          <p:spPr>
            <a:xfrm>
              <a:off x="9064976" y="3793364"/>
              <a:ext cx="114103"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a:t>
              </a:r>
            </a:p>
          </p:txBody>
        </p:sp>
        <p:sp>
          <p:nvSpPr>
            <p:cNvPr id="451" name="TextBox 450">
              <a:extLst>
                <a:ext uri="{FF2B5EF4-FFF2-40B4-BE49-F238E27FC236}">
                  <a16:creationId xmlns:a16="http://schemas.microsoft.com/office/drawing/2014/main" xmlns="" id="{EC51BEE2-1D23-4DF2-939E-A24D07030100}"/>
                </a:ext>
              </a:extLst>
            </p:cNvPr>
            <p:cNvSpPr txBox="1"/>
            <p:nvPr/>
          </p:nvSpPr>
          <p:spPr>
            <a:xfrm>
              <a:off x="8831196" y="3793364"/>
              <a:ext cx="114103"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a:t>
              </a:r>
            </a:p>
          </p:txBody>
        </p:sp>
        <p:sp>
          <p:nvSpPr>
            <p:cNvPr id="452" name="TextBox 451">
              <a:extLst>
                <a:ext uri="{FF2B5EF4-FFF2-40B4-BE49-F238E27FC236}">
                  <a16:creationId xmlns:a16="http://schemas.microsoft.com/office/drawing/2014/main" xmlns="" id="{0727460B-6D86-427B-9458-7E5507EC27B1}"/>
                </a:ext>
              </a:extLst>
            </p:cNvPr>
            <p:cNvSpPr txBox="1"/>
            <p:nvPr/>
          </p:nvSpPr>
          <p:spPr>
            <a:xfrm>
              <a:off x="8597417" y="3793364"/>
              <a:ext cx="114103"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a:t>
              </a:r>
            </a:p>
          </p:txBody>
        </p:sp>
        <p:sp>
          <p:nvSpPr>
            <p:cNvPr id="453" name="TextBox 452">
              <a:extLst>
                <a:ext uri="{FF2B5EF4-FFF2-40B4-BE49-F238E27FC236}">
                  <a16:creationId xmlns:a16="http://schemas.microsoft.com/office/drawing/2014/main" xmlns="" id="{15C58C3E-3DF2-4A0E-9465-5F8A76CB662D}"/>
                </a:ext>
              </a:extLst>
            </p:cNvPr>
            <p:cNvSpPr txBox="1"/>
            <p:nvPr/>
          </p:nvSpPr>
          <p:spPr>
            <a:xfrm>
              <a:off x="8363637" y="3793364"/>
              <a:ext cx="114103"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5</a:t>
              </a:r>
            </a:p>
          </p:txBody>
        </p:sp>
        <p:sp>
          <p:nvSpPr>
            <p:cNvPr id="454" name="TextBox 453">
              <a:extLst>
                <a:ext uri="{FF2B5EF4-FFF2-40B4-BE49-F238E27FC236}">
                  <a16:creationId xmlns:a16="http://schemas.microsoft.com/office/drawing/2014/main" xmlns="" id="{A703EA76-1B12-4043-B539-23799F689482}"/>
                </a:ext>
              </a:extLst>
            </p:cNvPr>
            <p:cNvSpPr txBox="1"/>
            <p:nvPr/>
          </p:nvSpPr>
          <p:spPr>
            <a:xfrm>
              <a:off x="8101768" y="3793364"/>
              <a:ext cx="170289"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17</a:t>
              </a:r>
            </a:p>
          </p:txBody>
        </p:sp>
        <p:sp>
          <p:nvSpPr>
            <p:cNvPr id="455" name="TextBox 454">
              <a:extLst>
                <a:ext uri="{FF2B5EF4-FFF2-40B4-BE49-F238E27FC236}">
                  <a16:creationId xmlns:a16="http://schemas.microsoft.com/office/drawing/2014/main" xmlns="" id="{D684D0BA-610A-4051-93EE-FC7941C60A75}"/>
                </a:ext>
              </a:extLst>
            </p:cNvPr>
            <p:cNvSpPr txBox="1"/>
            <p:nvPr/>
          </p:nvSpPr>
          <p:spPr>
            <a:xfrm>
              <a:off x="7867986" y="3793364"/>
              <a:ext cx="170289"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35</a:t>
              </a:r>
            </a:p>
          </p:txBody>
        </p:sp>
        <p:sp>
          <p:nvSpPr>
            <p:cNvPr id="456" name="TextBox 455">
              <a:extLst>
                <a:ext uri="{FF2B5EF4-FFF2-40B4-BE49-F238E27FC236}">
                  <a16:creationId xmlns:a16="http://schemas.microsoft.com/office/drawing/2014/main" xmlns="" id="{32F3DD8A-69D3-4BB9-A3AE-69506D3D81D2}"/>
                </a:ext>
              </a:extLst>
            </p:cNvPr>
            <p:cNvSpPr txBox="1"/>
            <p:nvPr/>
          </p:nvSpPr>
          <p:spPr>
            <a:xfrm>
              <a:off x="7634208" y="3793364"/>
              <a:ext cx="170289"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67</a:t>
              </a:r>
            </a:p>
          </p:txBody>
        </p:sp>
        <p:sp>
          <p:nvSpPr>
            <p:cNvPr id="457" name="TextBox 456">
              <a:extLst>
                <a:ext uri="{FF2B5EF4-FFF2-40B4-BE49-F238E27FC236}">
                  <a16:creationId xmlns:a16="http://schemas.microsoft.com/office/drawing/2014/main" xmlns="" id="{6CC22776-13E9-42B4-BCE4-26E3E577F847}"/>
                </a:ext>
              </a:extLst>
            </p:cNvPr>
            <p:cNvSpPr txBox="1"/>
            <p:nvPr/>
          </p:nvSpPr>
          <p:spPr>
            <a:xfrm>
              <a:off x="7372336" y="3793364"/>
              <a:ext cx="22647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157</a:t>
              </a:r>
            </a:p>
          </p:txBody>
        </p:sp>
      </p:grpSp>
      <p:cxnSp>
        <p:nvCxnSpPr>
          <p:cNvPr id="458" name="Straight Connector 457">
            <a:extLst>
              <a:ext uri="{FF2B5EF4-FFF2-40B4-BE49-F238E27FC236}">
                <a16:creationId xmlns:a16="http://schemas.microsoft.com/office/drawing/2014/main" xmlns="" id="{7011CD82-7EA8-4137-A5F8-B0E9418B16ED}"/>
              </a:ext>
            </a:extLst>
          </p:cNvPr>
          <p:cNvCxnSpPr>
            <a:cxnSpLocks/>
          </p:cNvCxnSpPr>
          <p:nvPr/>
        </p:nvCxnSpPr>
        <p:spPr>
          <a:xfrm>
            <a:off x="2661155" y="5213350"/>
            <a:ext cx="0" cy="434041"/>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459" name="TextBox 458">
            <a:extLst>
              <a:ext uri="{FF2B5EF4-FFF2-40B4-BE49-F238E27FC236}">
                <a16:creationId xmlns:a16="http://schemas.microsoft.com/office/drawing/2014/main" xmlns="" id="{0CDE45AD-00C6-4733-9109-9F3FAD4A91A7}"/>
              </a:ext>
            </a:extLst>
          </p:cNvPr>
          <p:cNvSpPr txBox="1"/>
          <p:nvPr/>
        </p:nvSpPr>
        <p:spPr>
          <a:xfrm>
            <a:off x="2445319" y="4775574"/>
            <a:ext cx="505267" cy="338554"/>
          </a:xfrm>
          <a:prstGeom prst="rect">
            <a:avLst/>
          </a:prstGeom>
          <a:noFill/>
        </p:spPr>
        <p:txBody>
          <a:bodyPr wrap="none" rtlCol="0">
            <a:spAutoFit/>
          </a:bodyPr>
          <a:lstStyle/>
          <a:p>
            <a:pPr algn="ctr"/>
            <a:r>
              <a:rPr lang="ja-JP" sz="800"/>
              <a:t>12か月 </a:t>
            </a:r>
          </a:p>
          <a:p>
            <a:pPr algn="ctr"/>
            <a:r>
              <a:rPr lang="ja-JP" sz="800"/>
              <a:t>率</a:t>
            </a:r>
          </a:p>
        </p:txBody>
      </p:sp>
      <p:sp>
        <p:nvSpPr>
          <p:cNvPr id="460" name="TextBox 459">
            <a:extLst>
              <a:ext uri="{FF2B5EF4-FFF2-40B4-BE49-F238E27FC236}">
                <a16:creationId xmlns:a16="http://schemas.microsoft.com/office/drawing/2014/main" xmlns="" id="{2BF70084-AE14-4DC9-A588-8D1F19D069CC}"/>
              </a:ext>
            </a:extLst>
          </p:cNvPr>
          <p:cNvSpPr txBox="1"/>
          <p:nvPr/>
        </p:nvSpPr>
        <p:spPr>
          <a:xfrm>
            <a:off x="2587391" y="5035551"/>
            <a:ext cx="391454" cy="215444"/>
          </a:xfrm>
          <a:prstGeom prst="rect">
            <a:avLst/>
          </a:prstGeom>
          <a:noFill/>
        </p:spPr>
        <p:txBody>
          <a:bodyPr wrap="none" rtlCol="0">
            <a:spAutoFit/>
          </a:bodyPr>
          <a:lstStyle/>
          <a:p>
            <a:pPr algn="ctr"/>
            <a:r>
              <a:rPr lang="ja-JP" sz="800">
                <a:solidFill>
                  <a:schemeClr val="accent4"/>
                </a:solidFill>
              </a:rPr>
              <a:t>25%</a:t>
            </a:r>
          </a:p>
        </p:txBody>
      </p:sp>
      <p:sp>
        <p:nvSpPr>
          <p:cNvPr id="461" name="TextBox 460">
            <a:extLst>
              <a:ext uri="{FF2B5EF4-FFF2-40B4-BE49-F238E27FC236}">
                <a16:creationId xmlns:a16="http://schemas.microsoft.com/office/drawing/2014/main" xmlns="" id="{E0F456D8-E537-41C7-BA93-5117955562E1}"/>
              </a:ext>
            </a:extLst>
          </p:cNvPr>
          <p:cNvSpPr txBox="1"/>
          <p:nvPr/>
        </p:nvSpPr>
        <p:spPr>
          <a:xfrm>
            <a:off x="2283469" y="5440084"/>
            <a:ext cx="391454" cy="215444"/>
          </a:xfrm>
          <a:prstGeom prst="rect">
            <a:avLst/>
          </a:prstGeom>
          <a:noFill/>
        </p:spPr>
        <p:txBody>
          <a:bodyPr wrap="none" rtlCol="0">
            <a:spAutoFit/>
          </a:bodyPr>
          <a:lstStyle/>
          <a:p>
            <a:pPr algn="ctr"/>
            <a:r>
              <a:rPr lang="ja-JP" sz="800">
                <a:solidFill>
                  <a:schemeClr val="accent2"/>
                </a:solidFill>
              </a:rPr>
              <a:t>10%</a:t>
            </a:r>
          </a:p>
        </p:txBody>
      </p:sp>
      <p:sp>
        <p:nvSpPr>
          <p:cNvPr id="462" name="TextBox 461">
            <a:extLst>
              <a:ext uri="{FF2B5EF4-FFF2-40B4-BE49-F238E27FC236}">
                <a16:creationId xmlns:a16="http://schemas.microsoft.com/office/drawing/2014/main" xmlns="" id="{C19FD9F9-38B7-4193-9A14-4D1A4B66D4A3}"/>
              </a:ext>
            </a:extLst>
          </p:cNvPr>
          <p:cNvSpPr txBox="1"/>
          <p:nvPr/>
        </p:nvSpPr>
        <p:spPr>
          <a:xfrm rot="16200000">
            <a:off x="700154" y="4778304"/>
            <a:ext cx="617477" cy="246221"/>
          </a:xfrm>
          <a:prstGeom prst="rect">
            <a:avLst/>
          </a:prstGeom>
          <a:noFill/>
        </p:spPr>
        <p:txBody>
          <a:bodyPr wrap="none" rtlCol="0">
            <a:spAutoFit/>
          </a:bodyPr>
          <a:lstStyle/>
          <a:p>
            <a:pPr algn="r"/>
            <a:r>
              <a:rPr lang="ja-JP" sz="1000">
                <a:solidFill>
                  <a:srgbClr val="4D4D4D"/>
                </a:solidFill>
              </a:rPr>
              <a:t>PFS、%</a:t>
            </a:r>
          </a:p>
        </p:txBody>
      </p:sp>
      <p:sp>
        <p:nvSpPr>
          <p:cNvPr id="463" name="TextBox 462">
            <a:extLst>
              <a:ext uri="{FF2B5EF4-FFF2-40B4-BE49-F238E27FC236}">
                <a16:creationId xmlns:a16="http://schemas.microsoft.com/office/drawing/2014/main" xmlns="" id="{29FEC340-92AC-4EE1-B074-19102091E719}"/>
              </a:ext>
            </a:extLst>
          </p:cNvPr>
          <p:cNvSpPr txBox="1"/>
          <p:nvPr/>
        </p:nvSpPr>
        <p:spPr>
          <a:xfrm>
            <a:off x="2364804" y="4189244"/>
            <a:ext cx="231005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1" i="0" u="none" strike="noStrike" cap="none" normalizeH="0" baseline="0">
                <a:ln>
                  <a:noFill/>
                </a:ln>
                <a:solidFill>
                  <a:srgbClr val="4D4D4D"/>
                </a:solidFill>
                <a:uLnTx/>
                <a:uFillTx/>
                <a:latin typeface="Arial"/>
                <a:ea typeface="MS Mincho"/>
                <a:cs typeface="Arial"/>
              </a:rPr>
              <a:t>腫瘍細胞PD-L1 ≥1% (BICR)</a:t>
            </a:r>
          </a:p>
        </p:txBody>
      </p:sp>
      <p:grpSp>
        <p:nvGrpSpPr>
          <p:cNvPr id="464" name="Group 463">
            <a:extLst>
              <a:ext uri="{FF2B5EF4-FFF2-40B4-BE49-F238E27FC236}">
                <a16:creationId xmlns:a16="http://schemas.microsoft.com/office/drawing/2014/main" xmlns="" id="{8FF9D50F-A23D-447B-82CB-0B94454450DD}"/>
              </a:ext>
            </a:extLst>
          </p:cNvPr>
          <p:cNvGrpSpPr/>
          <p:nvPr/>
        </p:nvGrpSpPr>
        <p:grpSpPr>
          <a:xfrm>
            <a:off x="1473373" y="4263119"/>
            <a:ext cx="3529544" cy="1386568"/>
            <a:chOff x="3889070" y="2543175"/>
            <a:chExt cx="4412433" cy="1773087"/>
          </a:xfrm>
        </p:grpSpPr>
        <p:sp>
          <p:nvSpPr>
            <p:cNvPr id="465" name="Graphic 743">
              <a:extLst>
                <a:ext uri="{FF2B5EF4-FFF2-40B4-BE49-F238E27FC236}">
                  <a16:creationId xmlns:a16="http://schemas.microsoft.com/office/drawing/2014/main" xmlns="" id="{3F3539AF-DC3D-427D-816F-0B0A39560032}"/>
                </a:ext>
              </a:extLst>
            </p:cNvPr>
            <p:cNvSpPr/>
            <p:nvPr/>
          </p:nvSpPr>
          <p:spPr>
            <a:xfrm>
              <a:off x="3889070" y="2577074"/>
              <a:ext cx="4412433" cy="1739188"/>
            </a:xfrm>
            <a:custGeom>
              <a:avLst/>
              <a:gdLst>
                <a:gd name="connsiteX0" fmla="*/ 4412434 w 4412433"/>
                <a:gd name="connsiteY0" fmla="*/ 1739189 h 1739188"/>
                <a:gd name="connsiteX1" fmla="*/ 4412434 w 4412433"/>
                <a:gd name="connsiteY1" fmla="*/ 1522180 h 1739188"/>
                <a:gd name="connsiteX2" fmla="*/ 2512853 w 4412433"/>
                <a:gd name="connsiteY2" fmla="*/ 1522180 h 1739188"/>
                <a:gd name="connsiteX3" fmla="*/ 2512853 w 4412433"/>
                <a:gd name="connsiteY3" fmla="*/ 1493872 h 1739188"/>
                <a:gd name="connsiteX4" fmla="*/ 2059978 w 4412433"/>
                <a:gd name="connsiteY4" fmla="*/ 1493872 h 1739188"/>
                <a:gd name="connsiteX5" fmla="*/ 2059978 w 4412433"/>
                <a:gd name="connsiteY5" fmla="*/ 1456134 h 1739188"/>
                <a:gd name="connsiteX6" fmla="*/ 2047395 w 4412433"/>
                <a:gd name="connsiteY6" fmla="*/ 1456134 h 1739188"/>
                <a:gd name="connsiteX7" fmla="*/ 2047395 w 4412433"/>
                <a:gd name="connsiteY7" fmla="*/ 1412110 h 1739188"/>
                <a:gd name="connsiteX8" fmla="*/ 1692008 w 4412433"/>
                <a:gd name="connsiteY8" fmla="*/ 1412110 h 1739188"/>
                <a:gd name="connsiteX9" fmla="*/ 1692008 w 4412433"/>
                <a:gd name="connsiteY9" fmla="*/ 1311468 h 1739188"/>
                <a:gd name="connsiteX10" fmla="*/ 1537903 w 4412433"/>
                <a:gd name="connsiteY10" fmla="*/ 1311468 h 1739188"/>
                <a:gd name="connsiteX11" fmla="*/ 1537903 w 4412433"/>
                <a:gd name="connsiteY11" fmla="*/ 1295743 h 1739188"/>
                <a:gd name="connsiteX12" fmla="*/ 1364929 w 4412433"/>
                <a:gd name="connsiteY12" fmla="*/ 1295743 h 1739188"/>
                <a:gd name="connsiteX13" fmla="*/ 1364929 w 4412433"/>
                <a:gd name="connsiteY13" fmla="*/ 1248565 h 1739188"/>
                <a:gd name="connsiteX14" fmla="*/ 1333477 w 4412433"/>
                <a:gd name="connsiteY14" fmla="*/ 1248565 h 1739188"/>
                <a:gd name="connsiteX15" fmla="*/ 1333477 w 4412433"/>
                <a:gd name="connsiteY15" fmla="*/ 1195102 h 1739188"/>
                <a:gd name="connsiteX16" fmla="*/ 1182525 w 4412433"/>
                <a:gd name="connsiteY16" fmla="*/ 1195102 h 1739188"/>
                <a:gd name="connsiteX17" fmla="*/ 1182525 w 4412433"/>
                <a:gd name="connsiteY17" fmla="*/ 1088174 h 1739188"/>
                <a:gd name="connsiteX18" fmla="*/ 1006398 w 4412433"/>
                <a:gd name="connsiteY18" fmla="*/ 1088174 h 1739188"/>
                <a:gd name="connsiteX19" fmla="*/ 1006398 w 4412433"/>
                <a:gd name="connsiteY19" fmla="*/ 962368 h 1739188"/>
                <a:gd name="connsiteX20" fmla="*/ 915195 w 4412433"/>
                <a:gd name="connsiteY20" fmla="*/ 962368 h 1739188"/>
                <a:gd name="connsiteX21" fmla="*/ 915195 w 4412433"/>
                <a:gd name="connsiteY21" fmla="*/ 930916 h 1739188"/>
                <a:gd name="connsiteX22" fmla="*/ 874310 w 4412433"/>
                <a:gd name="connsiteY22" fmla="*/ 930916 h 1739188"/>
                <a:gd name="connsiteX23" fmla="*/ 874310 w 4412433"/>
                <a:gd name="connsiteY23" fmla="*/ 864875 h 1739188"/>
                <a:gd name="connsiteX24" fmla="*/ 839715 w 4412433"/>
                <a:gd name="connsiteY24" fmla="*/ 864875 h 1739188"/>
                <a:gd name="connsiteX25" fmla="*/ 839715 w 4412433"/>
                <a:gd name="connsiteY25" fmla="*/ 779960 h 1739188"/>
                <a:gd name="connsiteX26" fmla="*/ 704480 w 4412433"/>
                <a:gd name="connsiteY26" fmla="*/ 779960 h 1739188"/>
                <a:gd name="connsiteX27" fmla="*/ 704480 w 4412433"/>
                <a:gd name="connsiteY27" fmla="*/ 698191 h 1739188"/>
                <a:gd name="connsiteX28" fmla="*/ 666740 w 4412433"/>
                <a:gd name="connsiteY28" fmla="*/ 698191 h 1739188"/>
                <a:gd name="connsiteX29" fmla="*/ 666740 w 4412433"/>
                <a:gd name="connsiteY29" fmla="*/ 622710 h 1739188"/>
                <a:gd name="connsiteX30" fmla="*/ 559810 w 4412433"/>
                <a:gd name="connsiteY30" fmla="*/ 622710 h 1739188"/>
                <a:gd name="connsiteX31" fmla="*/ 559810 w 4412433"/>
                <a:gd name="connsiteY31" fmla="*/ 594405 h 1739188"/>
                <a:gd name="connsiteX32" fmla="*/ 509490 w 4412433"/>
                <a:gd name="connsiteY32" fmla="*/ 594405 h 1739188"/>
                <a:gd name="connsiteX33" fmla="*/ 509490 w 4412433"/>
                <a:gd name="connsiteY33" fmla="*/ 468606 h 1739188"/>
                <a:gd name="connsiteX34" fmla="*/ 349095 w 4412433"/>
                <a:gd name="connsiteY34" fmla="*/ 468606 h 1739188"/>
                <a:gd name="connsiteX35" fmla="*/ 349095 w 4412433"/>
                <a:gd name="connsiteY35" fmla="*/ 342805 h 1739188"/>
                <a:gd name="connsiteX36" fmla="*/ 248455 w 4412433"/>
                <a:gd name="connsiteY36" fmla="*/ 342805 h 1739188"/>
                <a:gd name="connsiteX37" fmla="*/ 248455 w 4412433"/>
                <a:gd name="connsiteY37" fmla="*/ 314500 h 1739188"/>
                <a:gd name="connsiteX38" fmla="*/ 185556 w 4412433"/>
                <a:gd name="connsiteY38" fmla="*/ 314500 h 1739188"/>
                <a:gd name="connsiteX39" fmla="*/ 185556 w 4412433"/>
                <a:gd name="connsiteY39" fmla="*/ 119510 h 1739188"/>
                <a:gd name="connsiteX40" fmla="*/ 160395 w 4412433"/>
                <a:gd name="connsiteY40" fmla="*/ 119510 h 1739188"/>
                <a:gd name="connsiteX41" fmla="*/ 160395 w 4412433"/>
                <a:gd name="connsiteY41" fmla="*/ 91205 h 1739188"/>
                <a:gd name="connsiteX42" fmla="*/ 147815 w 4412433"/>
                <a:gd name="connsiteY42" fmla="*/ 91205 h 1739188"/>
                <a:gd name="connsiteX43" fmla="*/ 147815 w 4412433"/>
                <a:gd name="connsiteY43" fmla="*/ 28305 h 1739188"/>
                <a:gd name="connsiteX44" fmla="*/ 97495 w 4412433"/>
                <a:gd name="connsiteY44" fmla="*/ 28305 h 1739188"/>
                <a:gd name="connsiteX45" fmla="*/ 97495 w 4412433"/>
                <a:gd name="connsiteY45" fmla="*/ 0 h 1739188"/>
                <a:gd name="connsiteX46" fmla="*/ 0 w 4412433"/>
                <a:gd name="connsiteY46" fmla="*/ 0 h 173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412433" h="1739188">
                  <a:moveTo>
                    <a:pt x="4412434" y="1739189"/>
                  </a:moveTo>
                  <a:lnTo>
                    <a:pt x="4412434" y="1522180"/>
                  </a:lnTo>
                  <a:lnTo>
                    <a:pt x="2512853" y="1522180"/>
                  </a:lnTo>
                  <a:lnTo>
                    <a:pt x="2512853" y="1493872"/>
                  </a:lnTo>
                  <a:lnTo>
                    <a:pt x="2059978" y="1493872"/>
                  </a:lnTo>
                  <a:lnTo>
                    <a:pt x="2059978" y="1456134"/>
                  </a:lnTo>
                  <a:lnTo>
                    <a:pt x="2047395" y="1456134"/>
                  </a:lnTo>
                  <a:lnTo>
                    <a:pt x="2047395" y="1412110"/>
                  </a:lnTo>
                  <a:lnTo>
                    <a:pt x="1692008" y="1412110"/>
                  </a:lnTo>
                  <a:lnTo>
                    <a:pt x="1692008" y="1311468"/>
                  </a:lnTo>
                  <a:lnTo>
                    <a:pt x="1537903" y="1311468"/>
                  </a:lnTo>
                  <a:lnTo>
                    <a:pt x="1537903" y="1295743"/>
                  </a:lnTo>
                  <a:lnTo>
                    <a:pt x="1364929" y="1295743"/>
                  </a:lnTo>
                  <a:lnTo>
                    <a:pt x="1364929" y="1248565"/>
                  </a:lnTo>
                  <a:lnTo>
                    <a:pt x="1333477" y="1248565"/>
                  </a:lnTo>
                  <a:lnTo>
                    <a:pt x="1333477" y="1195102"/>
                  </a:lnTo>
                  <a:lnTo>
                    <a:pt x="1182525" y="1195102"/>
                  </a:lnTo>
                  <a:lnTo>
                    <a:pt x="1182525" y="1088174"/>
                  </a:lnTo>
                  <a:lnTo>
                    <a:pt x="1006398" y="1088174"/>
                  </a:lnTo>
                  <a:lnTo>
                    <a:pt x="1006398" y="962368"/>
                  </a:lnTo>
                  <a:lnTo>
                    <a:pt x="915195" y="962368"/>
                  </a:lnTo>
                  <a:lnTo>
                    <a:pt x="915195" y="930916"/>
                  </a:lnTo>
                  <a:lnTo>
                    <a:pt x="874310" y="930916"/>
                  </a:lnTo>
                  <a:lnTo>
                    <a:pt x="874310" y="864875"/>
                  </a:lnTo>
                  <a:lnTo>
                    <a:pt x="839715" y="864875"/>
                  </a:lnTo>
                  <a:lnTo>
                    <a:pt x="839715" y="779960"/>
                  </a:lnTo>
                  <a:lnTo>
                    <a:pt x="704480" y="779960"/>
                  </a:lnTo>
                  <a:lnTo>
                    <a:pt x="704480" y="698191"/>
                  </a:lnTo>
                  <a:lnTo>
                    <a:pt x="666740" y="698191"/>
                  </a:lnTo>
                  <a:lnTo>
                    <a:pt x="666740" y="622710"/>
                  </a:lnTo>
                  <a:lnTo>
                    <a:pt x="559810" y="622710"/>
                  </a:lnTo>
                  <a:lnTo>
                    <a:pt x="559810" y="594405"/>
                  </a:lnTo>
                  <a:lnTo>
                    <a:pt x="509490" y="594405"/>
                  </a:lnTo>
                  <a:lnTo>
                    <a:pt x="509490" y="468606"/>
                  </a:lnTo>
                  <a:lnTo>
                    <a:pt x="349095" y="468606"/>
                  </a:lnTo>
                  <a:lnTo>
                    <a:pt x="349095" y="342805"/>
                  </a:lnTo>
                  <a:lnTo>
                    <a:pt x="248455" y="342805"/>
                  </a:lnTo>
                  <a:lnTo>
                    <a:pt x="248455" y="314500"/>
                  </a:lnTo>
                  <a:lnTo>
                    <a:pt x="185556" y="314500"/>
                  </a:lnTo>
                  <a:lnTo>
                    <a:pt x="185556" y="119510"/>
                  </a:lnTo>
                  <a:lnTo>
                    <a:pt x="160395" y="119510"/>
                  </a:lnTo>
                  <a:lnTo>
                    <a:pt x="160395" y="91205"/>
                  </a:lnTo>
                  <a:lnTo>
                    <a:pt x="147815" y="91205"/>
                  </a:lnTo>
                  <a:lnTo>
                    <a:pt x="147815" y="28305"/>
                  </a:lnTo>
                  <a:lnTo>
                    <a:pt x="97495" y="28305"/>
                  </a:lnTo>
                  <a:lnTo>
                    <a:pt x="97495" y="0"/>
                  </a:ln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66" name="Graphic 743">
              <a:extLst>
                <a:ext uri="{FF2B5EF4-FFF2-40B4-BE49-F238E27FC236}">
                  <a16:creationId xmlns:a16="http://schemas.microsoft.com/office/drawing/2014/main" xmlns="" id="{3F3539AF-DC3D-427D-816F-0B0A39560032}"/>
                </a:ext>
              </a:extLst>
            </p:cNvPr>
            <p:cNvSpPr/>
            <p:nvPr/>
          </p:nvSpPr>
          <p:spPr>
            <a:xfrm>
              <a:off x="3889070" y="25431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67" name="Graphic 743">
              <a:extLst>
                <a:ext uri="{FF2B5EF4-FFF2-40B4-BE49-F238E27FC236}">
                  <a16:creationId xmlns:a16="http://schemas.microsoft.com/office/drawing/2014/main" xmlns="" id="{3F3539AF-DC3D-427D-816F-0B0A39560032}"/>
                </a:ext>
              </a:extLst>
            </p:cNvPr>
            <p:cNvSpPr/>
            <p:nvPr/>
          </p:nvSpPr>
          <p:spPr>
            <a:xfrm>
              <a:off x="4193872" y="286702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68" name="Graphic 743">
              <a:extLst>
                <a:ext uri="{FF2B5EF4-FFF2-40B4-BE49-F238E27FC236}">
                  <a16:creationId xmlns:a16="http://schemas.microsoft.com/office/drawing/2014/main" xmlns="" id="{3F3539AF-DC3D-427D-816F-0B0A39560032}"/>
                </a:ext>
              </a:extLst>
            </p:cNvPr>
            <p:cNvSpPr/>
            <p:nvPr/>
          </p:nvSpPr>
          <p:spPr>
            <a:xfrm>
              <a:off x="4536774" y="315277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69" name="Graphic 743">
              <a:extLst>
                <a:ext uri="{FF2B5EF4-FFF2-40B4-BE49-F238E27FC236}">
                  <a16:creationId xmlns:a16="http://schemas.microsoft.com/office/drawing/2014/main" xmlns="" id="{3F3539AF-DC3D-427D-816F-0B0A39560032}"/>
                </a:ext>
              </a:extLst>
            </p:cNvPr>
            <p:cNvSpPr/>
            <p:nvPr/>
          </p:nvSpPr>
          <p:spPr>
            <a:xfrm>
              <a:off x="4689175" y="33242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70" name="Graphic 743">
              <a:extLst>
                <a:ext uri="{FF2B5EF4-FFF2-40B4-BE49-F238E27FC236}">
                  <a16:creationId xmlns:a16="http://schemas.microsoft.com/office/drawing/2014/main" xmlns="" id="{3F3539AF-DC3D-427D-816F-0B0A39560032}"/>
                </a:ext>
              </a:extLst>
            </p:cNvPr>
            <p:cNvSpPr/>
            <p:nvPr/>
          </p:nvSpPr>
          <p:spPr>
            <a:xfrm>
              <a:off x="4917776" y="36290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71" name="Graphic 743">
              <a:extLst>
                <a:ext uri="{FF2B5EF4-FFF2-40B4-BE49-F238E27FC236}">
                  <a16:creationId xmlns:a16="http://schemas.microsoft.com/office/drawing/2014/main" xmlns="" id="{3F3539AF-DC3D-427D-816F-0B0A39560032}"/>
                </a:ext>
              </a:extLst>
            </p:cNvPr>
            <p:cNvSpPr/>
            <p:nvPr/>
          </p:nvSpPr>
          <p:spPr>
            <a:xfrm>
              <a:off x="5222576" y="37433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72" name="Graphic 743">
              <a:extLst>
                <a:ext uri="{FF2B5EF4-FFF2-40B4-BE49-F238E27FC236}">
                  <a16:creationId xmlns:a16="http://schemas.microsoft.com/office/drawing/2014/main" xmlns="" id="{3F3539AF-DC3D-427D-816F-0B0A39560032}"/>
                </a:ext>
              </a:extLst>
            </p:cNvPr>
            <p:cNvSpPr/>
            <p:nvPr/>
          </p:nvSpPr>
          <p:spPr>
            <a:xfrm>
              <a:off x="5489276" y="38576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73" name="Graphic 743">
              <a:extLst>
                <a:ext uri="{FF2B5EF4-FFF2-40B4-BE49-F238E27FC236}">
                  <a16:creationId xmlns:a16="http://schemas.microsoft.com/office/drawing/2014/main" xmlns="" id="{3F3539AF-DC3D-427D-816F-0B0A39560032}"/>
                </a:ext>
              </a:extLst>
            </p:cNvPr>
            <p:cNvSpPr/>
            <p:nvPr/>
          </p:nvSpPr>
          <p:spPr>
            <a:xfrm>
              <a:off x="5546436" y="38576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74" name="Graphic 743">
              <a:extLst>
                <a:ext uri="{FF2B5EF4-FFF2-40B4-BE49-F238E27FC236}">
                  <a16:creationId xmlns:a16="http://schemas.microsoft.com/office/drawing/2014/main" xmlns="" id="{3F3539AF-DC3D-427D-816F-0B0A39560032}"/>
                </a:ext>
              </a:extLst>
            </p:cNvPr>
            <p:cNvSpPr/>
            <p:nvPr/>
          </p:nvSpPr>
          <p:spPr>
            <a:xfrm>
              <a:off x="5622636" y="39528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75" name="Graphic 743">
              <a:extLst>
                <a:ext uri="{FF2B5EF4-FFF2-40B4-BE49-F238E27FC236}">
                  <a16:creationId xmlns:a16="http://schemas.microsoft.com/office/drawing/2014/main" xmlns="" id="{3F3539AF-DC3D-427D-816F-0B0A39560032}"/>
                </a:ext>
              </a:extLst>
            </p:cNvPr>
            <p:cNvSpPr/>
            <p:nvPr/>
          </p:nvSpPr>
          <p:spPr>
            <a:xfrm>
              <a:off x="5908386" y="39528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76" name="Graphic 743">
              <a:extLst>
                <a:ext uri="{FF2B5EF4-FFF2-40B4-BE49-F238E27FC236}">
                  <a16:creationId xmlns:a16="http://schemas.microsoft.com/office/drawing/2014/main" xmlns="" id="{3F3539AF-DC3D-427D-816F-0B0A39560032}"/>
                </a:ext>
              </a:extLst>
            </p:cNvPr>
            <p:cNvSpPr/>
            <p:nvPr/>
          </p:nvSpPr>
          <p:spPr>
            <a:xfrm>
              <a:off x="6079836" y="40290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77" name="Graphic 743">
              <a:extLst>
                <a:ext uri="{FF2B5EF4-FFF2-40B4-BE49-F238E27FC236}">
                  <a16:creationId xmlns:a16="http://schemas.microsoft.com/office/drawing/2014/main" xmlns="" id="{3F3539AF-DC3D-427D-816F-0B0A39560032}"/>
                </a:ext>
              </a:extLst>
            </p:cNvPr>
            <p:cNvSpPr/>
            <p:nvPr/>
          </p:nvSpPr>
          <p:spPr>
            <a:xfrm>
              <a:off x="6270336" y="40290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78" name="Graphic 743">
              <a:extLst>
                <a:ext uri="{FF2B5EF4-FFF2-40B4-BE49-F238E27FC236}">
                  <a16:creationId xmlns:a16="http://schemas.microsoft.com/office/drawing/2014/main" xmlns="" id="{3F3539AF-DC3D-427D-816F-0B0A39560032}"/>
                </a:ext>
              </a:extLst>
            </p:cNvPr>
            <p:cNvSpPr/>
            <p:nvPr/>
          </p:nvSpPr>
          <p:spPr>
            <a:xfrm>
              <a:off x="6575136" y="40671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79" name="Graphic 743">
              <a:extLst>
                <a:ext uri="{FF2B5EF4-FFF2-40B4-BE49-F238E27FC236}">
                  <a16:creationId xmlns:a16="http://schemas.microsoft.com/office/drawing/2014/main" xmlns="" id="{3F3539AF-DC3D-427D-816F-0B0A39560032}"/>
                </a:ext>
              </a:extLst>
            </p:cNvPr>
            <p:cNvSpPr/>
            <p:nvPr/>
          </p:nvSpPr>
          <p:spPr>
            <a:xfrm>
              <a:off x="6632286" y="40671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80" name="Graphic 743">
              <a:extLst>
                <a:ext uri="{FF2B5EF4-FFF2-40B4-BE49-F238E27FC236}">
                  <a16:creationId xmlns:a16="http://schemas.microsoft.com/office/drawing/2014/main" xmlns="" id="{3F3539AF-DC3D-427D-816F-0B0A39560032}"/>
                </a:ext>
              </a:extLst>
            </p:cNvPr>
            <p:cNvSpPr/>
            <p:nvPr/>
          </p:nvSpPr>
          <p:spPr>
            <a:xfrm>
              <a:off x="6937086" y="40671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81" name="Graphic 743">
              <a:extLst>
                <a:ext uri="{FF2B5EF4-FFF2-40B4-BE49-F238E27FC236}">
                  <a16:creationId xmlns:a16="http://schemas.microsoft.com/office/drawing/2014/main" xmlns="" id="{3F3539AF-DC3D-427D-816F-0B0A39560032}"/>
                </a:ext>
              </a:extLst>
            </p:cNvPr>
            <p:cNvSpPr/>
            <p:nvPr/>
          </p:nvSpPr>
          <p:spPr>
            <a:xfrm>
              <a:off x="7032336" y="40671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82" name="Graphic 743">
              <a:extLst>
                <a:ext uri="{FF2B5EF4-FFF2-40B4-BE49-F238E27FC236}">
                  <a16:creationId xmlns:a16="http://schemas.microsoft.com/office/drawing/2014/main" xmlns="" id="{3F3539AF-DC3D-427D-816F-0B0A39560032}"/>
                </a:ext>
              </a:extLst>
            </p:cNvPr>
            <p:cNvSpPr/>
            <p:nvPr/>
          </p:nvSpPr>
          <p:spPr>
            <a:xfrm>
              <a:off x="7260945" y="40671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483" name="Group 482">
            <a:extLst>
              <a:ext uri="{FF2B5EF4-FFF2-40B4-BE49-F238E27FC236}">
                <a16:creationId xmlns:a16="http://schemas.microsoft.com/office/drawing/2014/main" xmlns="" id="{51B0E919-852A-4463-82D0-D3D4BCBCCBAF}"/>
              </a:ext>
            </a:extLst>
          </p:cNvPr>
          <p:cNvGrpSpPr/>
          <p:nvPr/>
        </p:nvGrpSpPr>
        <p:grpSpPr>
          <a:xfrm>
            <a:off x="159287" y="5763986"/>
            <a:ext cx="1239907" cy="641671"/>
            <a:chOff x="590133" y="3429000"/>
            <a:chExt cx="1239907" cy="641671"/>
          </a:xfrm>
        </p:grpSpPr>
        <p:sp>
          <p:nvSpPr>
            <p:cNvPr id="484" name="TextBox 483">
              <a:extLst>
                <a:ext uri="{FF2B5EF4-FFF2-40B4-BE49-F238E27FC236}">
                  <a16:creationId xmlns:a16="http://schemas.microsoft.com/office/drawing/2014/main" xmlns="" id="{822CF1CE-D42E-473B-AB93-D5E069481245}"/>
                </a:ext>
              </a:extLst>
            </p:cNvPr>
            <p:cNvSpPr txBox="1"/>
            <p:nvPr/>
          </p:nvSpPr>
          <p:spPr>
            <a:xfrm>
              <a:off x="1069896" y="3429000"/>
              <a:ext cx="760144" cy="246221"/>
            </a:xfrm>
            <a:prstGeom prst="rect">
              <a:avLst/>
            </a:prstGeom>
            <a:noFill/>
          </p:spPr>
          <p:txBody>
            <a:bodyPr wrap="none" rtlCol="0">
              <a:spAutoFit/>
            </a:bodyPr>
            <a:lstStyle/>
            <a:p>
              <a:pPr algn="r"/>
              <a:r>
                <a:rPr lang="ja-JP" sz="1000">
                  <a:solidFill>
                    <a:srgbClr val="4D4D4D"/>
                  </a:solidFill>
                </a:rPr>
                <a:t>リスク有患者数</a:t>
              </a:r>
            </a:p>
          </p:txBody>
        </p:sp>
        <p:sp>
          <p:nvSpPr>
            <p:cNvPr id="485" name="TextBox 484">
              <a:extLst>
                <a:ext uri="{FF2B5EF4-FFF2-40B4-BE49-F238E27FC236}">
                  <a16:creationId xmlns:a16="http://schemas.microsoft.com/office/drawing/2014/main" xmlns="" id="{E2F5E2B3-96D3-4284-8796-14F27509A965}"/>
                </a:ext>
              </a:extLst>
            </p:cNvPr>
            <p:cNvSpPr txBox="1"/>
            <p:nvPr/>
          </p:nvSpPr>
          <p:spPr>
            <a:xfrm>
              <a:off x="590133" y="3633948"/>
              <a:ext cx="1239907" cy="246221"/>
            </a:xfrm>
            <a:prstGeom prst="rect">
              <a:avLst/>
            </a:prstGeom>
            <a:noFill/>
          </p:spPr>
          <p:txBody>
            <a:bodyPr wrap="square">
              <a:spAutoFit/>
            </a:bodyPr>
            <a:lstStyle/>
            <a:p>
              <a:pPr algn="r"/>
              <a:r>
                <a:rPr lang="ja-JP" sz="1000" dirty="0">
                  <a:solidFill>
                    <a:schemeClr val="accent4"/>
                  </a:solidFill>
                </a:rPr>
                <a:t>NIVO + 化学療法</a:t>
              </a:r>
            </a:p>
          </p:txBody>
        </p:sp>
        <p:cxnSp>
          <p:nvCxnSpPr>
            <p:cNvPr id="486" name="Straight Connector 485">
              <a:extLst>
                <a:ext uri="{FF2B5EF4-FFF2-40B4-BE49-F238E27FC236}">
                  <a16:creationId xmlns:a16="http://schemas.microsoft.com/office/drawing/2014/main" xmlns="" id="{3751DBEF-D89A-4C65-943F-F389EDDBE7FA}"/>
                </a:ext>
              </a:extLst>
            </p:cNvPr>
            <p:cNvCxnSpPr>
              <a:cxnSpLocks/>
            </p:cNvCxnSpPr>
            <p:nvPr/>
          </p:nvCxnSpPr>
          <p:spPr>
            <a:xfrm>
              <a:off x="606290" y="3757058"/>
              <a:ext cx="155678"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a:extLst>
                <a:ext uri="{FF2B5EF4-FFF2-40B4-BE49-F238E27FC236}">
                  <a16:creationId xmlns:a16="http://schemas.microsoft.com/office/drawing/2014/main" xmlns="" id="{5031788D-B116-4508-A091-967F5786FEFA}"/>
                </a:ext>
              </a:extLst>
            </p:cNvPr>
            <p:cNvCxnSpPr>
              <a:cxnSpLocks/>
            </p:cNvCxnSpPr>
            <p:nvPr/>
          </p:nvCxnSpPr>
          <p:spPr>
            <a:xfrm>
              <a:off x="606290" y="3947560"/>
              <a:ext cx="1556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88" name="TextBox 487">
              <a:extLst>
                <a:ext uri="{FF2B5EF4-FFF2-40B4-BE49-F238E27FC236}">
                  <a16:creationId xmlns:a16="http://schemas.microsoft.com/office/drawing/2014/main" xmlns="" id="{683E3F78-5B91-4D27-B049-2A89A30173C8}"/>
                </a:ext>
              </a:extLst>
            </p:cNvPr>
            <p:cNvSpPr txBox="1"/>
            <p:nvPr/>
          </p:nvSpPr>
          <p:spPr>
            <a:xfrm>
              <a:off x="1036611" y="3824450"/>
              <a:ext cx="793429" cy="246221"/>
            </a:xfrm>
            <a:prstGeom prst="rect">
              <a:avLst/>
            </a:prstGeom>
            <a:noFill/>
          </p:spPr>
          <p:txBody>
            <a:bodyPr wrap="square">
              <a:spAutoFit/>
            </a:bodyPr>
            <a:lstStyle/>
            <a:p>
              <a:pPr algn="r"/>
              <a:r>
                <a:rPr lang="ja-JP" sz="1000" dirty="0">
                  <a:solidFill>
                    <a:schemeClr val="accent2"/>
                  </a:solidFill>
                </a:rPr>
                <a:t>化</a:t>
              </a:r>
              <a:r>
                <a:rPr lang="ja-JP" sz="1000" dirty="0" smtClean="0">
                  <a:solidFill>
                    <a:schemeClr val="accent2"/>
                  </a:solidFill>
                </a:rPr>
                <a:t>学療法</a:t>
              </a:r>
              <a:endParaRPr lang="ja-JP" sz="1000" dirty="0">
                <a:solidFill>
                  <a:schemeClr val="accent2"/>
                </a:solidFill>
              </a:endParaRPr>
            </a:p>
          </p:txBody>
        </p:sp>
      </p:grpSp>
      <p:grpSp>
        <p:nvGrpSpPr>
          <p:cNvPr id="489" name="Group 488">
            <a:extLst>
              <a:ext uri="{FF2B5EF4-FFF2-40B4-BE49-F238E27FC236}">
                <a16:creationId xmlns:a16="http://schemas.microsoft.com/office/drawing/2014/main" xmlns="" id="{A50100BA-ADCF-4367-9907-178F111E485B}"/>
              </a:ext>
            </a:extLst>
          </p:cNvPr>
          <p:cNvGrpSpPr/>
          <p:nvPr/>
        </p:nvGrpSpPr>
        <p:grpSpPr>
          <a:xfrm>
            <a:off x="1473373" y="4301221"/>
            <a:ext cx="3306386" cy="1288594"/>
            <a:chOff x="4048125" y="2590799"/>
            <a:chExt cx="4094130" cy="1674990"/>
          </a:xfrm>
        </p:grpSpPr>
        <p:sp>
          <p:nvSpPr>
            <p:cNvPr id="490" name="Graphic 771">
              <a:extLst>
                <a:ext uri="{FF2B5EF4-FFF2-40B4-BE49-F238E27FC236}">
                  <a16:creationId xmlns:a16="http://schemas.microsoft.com/office/drawing/2014/main" xmlns="" id="{B2C1E829-D948-4AC5-83B9-EC0D43CD1585}"/>
                </a:ext>
              </a:extLst>
            </p:cNvPr>
            <p:cNvSpPr/>
            <p:nvPr/>
          </p:nvSpPr>
          <p:spPr>
            <a:xfrm>
              <a:off x="4048125" y="2590799"/>
              <a:ext cx="4094130" cy="1674990"/>
            </a:xfrm>
            <a:custGeom>
              <a:avLst/>
              <a:gdLst>
                <a:gd name="connsiteX0" fmla="*/ 4094131 w 4094130"/>
                <a:gd name="connsiteY0" fmla="*/ 1674990 h 1674990"/>
                <a:gd name="connsiteX1" fmla="*/ 1785938 w 4094130"/>
                <a:gd name="connsiteY1" fmla="*/ 1674990 h 1674990"/>
                <a:gd name="connsiteX2" fmla="*/ 1785938 w 4094130"/>
                <a:gd name="connsiteY2" fmla="*/ 1639815 h 1674990"/>
                <a:gd name="connsiteX3" fmla="*/ 1696641 w 4094130"/>
                <a:gd name="connsiteY3" fmla="*/ 1639815 h 1674990"/>
                <a:gd name="connsiteX4" fmla="*/ 1696641 w 4094130"/>
                <a:gd name="connsiteY4" fmla="*/ 1591104 h 1674990"/>
                <a:gd name="connsiteX5" fmla="*/ 1539697 w 4094130"/>
                <a:gd name="connsiteY5" fmla="*/ 1591104 h 1674990"/>
                <a:gd name="connsiteX6" fmla="*/ 1539697 w 4094130"/>
                <a:gd name="connsiteY6" fmla="*/ 1547813 h 1674990"/>
                <a:gd name="connsiteX7" fmla="*/ 1436865 w 4094130"/>
                <a:gd name="connsiteY7" fmla="*/ 1547813 h 1674990"/>
                <a:gd name="connsiteX8" fmla="*/ 1436865 w 4094130"/>
                <a:gd name="connsiteY8" fmla="*/ 1518047 h 1674990"/>
                <a:gd name="connsiteX9" fmla="*/ 1388164 w 4094130"/>
                <a:gd name="connsiteY9" fmla="*/ 1518047 h 1674990"/>
                <a:gd name="connsiteX10" fmla="*/ 1388164 w 4094130"/>
                <a:gd name="connsiteY10" fmla="*/ 1490986 h 1674990"/>
                <a:gd name="connsiteX11" fmla="*/ 1347569 w 4094130"/>
                <a:gd name="connsiteY11" fmla="*/ 1490986 h 1674990"/>
                <a:gd name="connsiteX12" fmla="*/ 1347569 w 4094130"/>
                <a:gd name="connsiteY12" fmla="*/ 1461221 h 1674990"/>
                <a:gd name="connsiteX13" fmla="*/ 1236631 w 4094130"/>
                <a:gd name="connsiteY13" fmla="*/ 1461221 h 1674990"/>
                <a:gd name="connsiteX14" fmla="*/ 1236631 w 4094130"/>
                <a:gd name="connsiteY14" fmla="*/ 1369219 h 1674990"/>
                <a:gd name="connsiteX15" fmla="*/ 1182510 w 4094130"/>
                <a:gd name="connsiteY15" fmla="*/ 1369219 h 1674990"/>
                <a:gd name="connsiteX16" fmla="*/ 1182510 w 4094130"/>
                <a:gd name="connsiteY16" fmla="*/ 1336748 h 1674990"/>
                <a:gd name="connsiteX17" fmla="*/ 1128389 w 4094130"/>
                <a:gd name="connsiteY17" fmla="*/ 1336748 h 1674990"/>
                <a:gd name="connsiteX18" fmla="*/ 1128389 w 4094130"/>
                <a:gd name="connsiteY18" fmla="*/ 1304277 h 1674990"/>
                <a:gd name="connsiteX19" fmla="*/ 1025557 w 4094130"/>
                <a:gd name="connsiteY19" fmla="*/ 1304277 h 1674990"/>
                <a:gd name="connsiteX20" fmla="*/ 1025557 w 4094130"/>
                <a:gd name="connsiteY20" fmla="*/ 1217686 h 1674990"/>
                <a:gd name="connsiteX21" fmla="*/ 957910 w 4094130"/>
                <a:gd name="connsiteY21" fmla="*/ 1217686 h 1674990"/>
                <a:gd name="connsiteX22" fmla="*/ 957910 w 4094130"/>
                <a:gd name="connsiteY22" fmla="*/ 1196035 h 1674990"/>
                <a:gd name="connsiteX23" fmla="*/ 871321 w 4094130"/>
                <a:gd name="connsiteY23" fmla="*/ 1196035 h 1674990"/>
                <a:gd name="connsiteX24" fmla="*/ 871321 w 4094130"/>
                <a:gd name="connsiteY24" fmla="*/ 1114854 h 1674990"/>
                <a:gd name="connsiteX25" fmla="*/ 841556 w 4094130"/>
                <a:gd name="connsiteY25" fmla="*/ 1114854 h 1674990"/>
                <a:gd name="connsiteX26" fmla="*/ 841556 w 4094130"/>
                <a:gd name="connsiteY26" fmla="*/ 1074268 h 1674990"/>
                <a:gd name="connsiteX27" fmla="*/ 771200 w 4094130"/>
                <a:gd name="connsiteY27" fmla="*/ 1074268 h 1674990"/>
                <a:gd name="connsiteX28" fmla="*/ 771200 w 4094130"/>
                <a:gd name="connsiteY28" fmla="*/ 1047207 h 1674990"/>
                <a:gd name="connsiteX29" fmla="*/ 708963 w 4094130"/>
                <a:gd name="connsiteY29" fmla="*/ 1047207 h 1674990"/>
                <a:gd name="connsiteX30" fmla="*/ 708963 w 4094130"/>
                <a:gd name="connsiteY30" fmla="*/ 928147 h 1674990"/>
                <a:gd name="connsiteX31" fmla="*/ 573665 w 4094130"/>
                <a:gd name="connsiteY31" fmla="*/ 928147 h 1674990"/>
                <a:gd name="connsiteX32" fmla="*/ 573665 w 4094130"/>
                <a:gd name="connsiteY32" fmla="*/ 857791 h 1674990"/>
                <a:gd name="connsiteX33" fmla="*/ 530369 w 4094130"/>
                <a:gd name="connsiteY33" fmla="*/ 857791 h 1674990"/>
                <a:gd name="connsiteX34" fmla="*/ 530369 w 4094130"/>
                <a:gd name="connsiteY34" fmla="*/ 817202 h 1674990"/>
                <a:gd name="connsiteX35" fmla="*/ 503310 w 4094130"/>
                <a:gd name="connsiteY35" fmla="*/ 817202 h 1674990"/>
                <a:gd name="connsiteX36" fmla="*/ 503310 w 4094130"/>
                <a:gd name="connsiteY36" fmla="*/ 763082 h 1674990"/>
                <a:gd name="connsiteX37" fmla="*/ 368011 w 4094130"/>
                <a:gd name="connsiteY37" fmla="*/ 763082 h 1674990"/>
                <a:gd name="connsiteX38" fmla="*/ 368011 w 4094130"/>
                <a:gd name="connsiteY38" fmla="*/ 681903 h 1674990"/>
                <a:gd name="connsiteX39" fmla="*/ 346363 w 4094130"/>
                <a:gd name="connsiteY39" fmla="*/ 681903 h 1674990"/>
                <a:gd name="connsiteX40" fmla="*/ 346363 w 4094130"/>
                <a:gd name="connsiteY40" fmla="*/ 460014 h 1674990"/>
                <a:gd name="connsiteX41" fmla="*/ 308480 w 4094130"/>
                <a:gd name="connsiteY41" fmla="*/ 460014 h 1674990"/>
                <a:gd name="connsiteX42" fmla="*/ 308480 w 4094130"/>
                <a:gd name="connsiteY42" fmla="*/ 405895 h 1674990"/>
                <a:gd name="connsiteX43" fmla="*/ 248948 w 4094130"/>
                <a:gd name="connsiteY43" fmla="*/ 405895 h 1674990"/>
                <a:gd name="connsiteX44" fmla="*/ 248948 w 4094130"/>
                <a:gd name="connsiteY44" fmla="*/ 362600 h 1674990"/>
                <a:gd name="connsiteX45" fmla="*/ 211065 w 4094130"/>
                <a:gd name="connsiteY45" fmla="*/ 362600 h 1674990"/>
                <a:gd name="connsiteX46" fmla="*/ 211065 w 4094130"/>
                <a:gd name="connsiteY46" fmla="*/ 300362 h 1674990"/>
                <a:gd name="connsiteX47" fmla="*/ 184006 w 4094130"/>
                <a:gd name="connsiteY47" fmla="*/ 300362 h 1674990"/>
                <a:gd name="connsiteX48" fmla="*/ 184006 w 4094130"/>
                <a:gd name="connsiteY48" fmla="*/ 140710 h 1674990"/>
                <a:gd name="connsiteX49" fmla="*/ 173182 w 4094130"/>
                <a:gd name="connsiteY49" fmla="*/ 140710 h 1674990"/>
                <a:gd name="connsiteX50" fmla="*/ 173182 w 4094130"/>
                <a:gd name="connsiteY50" fmla="*/ 100121 h 1674990"/>
                <a:gd name="connsiteX51" fmla="*/ 121769 w 4094130"/>
                <a:gd name="connsiteY51" fmla="*/ 100121 h 1674990"/>
                <a:gd name="connsiteX52" fmla="*/ 121769 w 4094130"/>
                <a:gd name="connsiteY52" fmla="*/ 37883 h 1674990"/>
                <a:gd name="connsiteX53" fmla="*/ 105532 w 4094130"/>
                <a:gd name="connsiteY53" fmla="*/ 37883 h 1674990"/>
                <a:gd name="connsiteX54" fmla="*/ 105532 w 4094130"/>
                <a:gd name="connsiteY54" fmla="*/ 0 h 1674990"/>
                <a:gd name="connsiteX55" fmla="*/ 0 w 4094130"/>
                <a:gd name="connsiteY55" fmla="*/ 0 h 167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094130" h="1674990">
                  <a:moveTo>
                    <a:pt x="4094131" y="1674990"/>
                  </a:moveTo>
                  <a:lnTo>
                    <a:pt x="1785938" y="1674990"/>
                  </a:lnTo>
                  <a:lnTo>
                    <a:pt x="1785938" y="1639815"/>
                  </a:lnTo>
                  <a:lnTo>
                    <a:pt x="1696641" y="1639815"/>
                  </a:lnTo>
                  <a:lnTo>
                    <a:pt x="1696641" y="1591104"/>
                  </a:lnTo>
                  <a:lnTo>
                    <a:pt x="1539697" y="1591104"/>
                  </a:lnTo>
                  <a:lnTo>
                    <a:pt x="1539697" y="1547813"/>
                  </a:lnTo>
                  <a:lnTo>
                    <a:pt x="1436865" y="1547813"/>
                  </a:lnTo>
                  <a:lnTo>
                    <a:pt x="1436865" y="1518047"/>
                  </a:lnTo>
                  <a:lnTo>
                    <a:pt x="1388164" y="1518047"/>
                  </a:lnTo>
                  <a:lnTo>
                    <a:pt x="1388164" y="1490986"/>
                  </a:lnTo>
                  <a:lnTo>
                    <a:pt x="1347569" y="1490986"/>
                  </a:lnTo>
                  <a:lnTo>
                    <a:pt x="1347569" y="1461221"/>
                  </a:lnTo>
                  <a:lnTo>
                    <a:pt x="1236631" y="1461221"/>
                  </a:lnTo>
                  <a:lnTo>
                    <a:pt x="1236631" y="1369219"/>
                  </a:lnTo>
                  <a:lnTo>
                    <a:pt x="1182510" y="1369219"/>
                  </a:lnTo>
                  <a:lnTo>
                    <a:pt x="1182510" y="1336748"/>
                  </a:lnTo>
                  <a:lnTo>
                    <a:pt x="1128389" y="1336748"/>
                  </a:lnTo>
                  <a:lnTo>
                    <a:pt x="1128389" y="1304277"/>
                  </a:lnTo>
                  <a:lnTo>
                    <a:pt x="1025557" y="1304277"/>
                  </a:lnTo>
                  <a:lnTo>
                    <a:pt x="1025557" y="1217686"/>
                  </a:lnTo>
                  <a:lnTo>
                    <a:pt x="957910" y="1217686"/>
                  </a:lnTo>
                  <a:lnTo>
                    <a:pt x="957910" y="1196035"/>
                  </a:lnTo>
                  <a:lnTo>
                    <a:pt x="871321" y="1196035"/>
                  </a:lnTo>
                  <a:lnTo>
                    <a:pt x="871321" y="1114854"/>
                  </a:lnTo>
                  <a:lnTo>
                    <a:pt x="841556" y="1114854"/>
                  </a:lnTo>
                  <a:lnTo>
                    <a:pt x="841556" y="1074268"/>
                  </a:lnTo>
                  <a:lnTo>
                    <a:pt x="771200" y="1074268"/>
                  </a:lnTo>
                  <a:lnTo>
                    <a:pt x="771200" y="1047207"/>
                  </a:lnTo>
                  <a:lnTo>
                    <a:pt x="708963" y="1047207"/>
                  </a:lnTo>
                  <a:lnTo>
                    <a:pt x="708963" y="928147"/>
                  </a:lnTo>
                  <a:lnTo>
                    <a:pt x="573665" y="928147"/>
                  </a:lnTo>
                  <a:lnTo>
                    <a:pt x="573665" y="857791"/>
                  </a:lnTo>
                  <a:lnTo>
                    <a:pt x="530369" y="857791"/>
                  </a:lnTo>
                  <a:lnTo>
                    <a:pt x="530369" y="817202"/>
                  </a:lnTo>
                  <a:lnTo>
                    <a:pt x="503310" y="817202"/>
                  </a:lnTo>
                  <a:lnTo>
                    <a:pt x="503310" y="763082"/>
                  </a:lnTo>
                  <a:lnTo>
                    <a:pt x="368011" y="763082"/>
                  </a:lnTo>
                  <a:lnTo>
                    <a:pt x="368011" y="681903"/>
                  </a:lnTo>
                  <a:lnTo>
                    <a:pt x="346363" y="681903"/>
                  </a:lnTo>
                  <a:lnTo>
                    <a:pt x="346363" y="460014"/>
                  </a:lnTo>
                  <a:lnTo>
                    <a:pt x="308480" y="460014"/>
                  </a:lnTo>
                  <a:lnTo>
                    <a:pt x="308480" y="405895"/>
                  </a:lnTo>
                  <a:lnTo>
                    <a:pt x="248948" y="405895"/>
                  </a:lnTo>
                  <a:lnTo>
                    <a:pt x="248948" y="362600"/>
                  </a:lnTo>
                  <a:lnTo>
                    <a:pt x="211065" y="362600"/>
                  </a:lnTo>
                  <a:lnTo>
                    <a:pt x="211065" y="300362"/>
                  </a:lnTo>
                  <a:lnTo>
                    <a:pt x="184006" y="300362"/>
                  </a:lnTo>
                  <a:lnTo>
                    <a:pt x="184006" y="140710"/>
                  </a:lnTo>
                  <a:lnTo>
                    <a:pt x="173182" y="140710"/>
                  </a:lnTo>
                  <a:lnTo>
                    <a:pt x="173182" y="100121"/>
                  </a:lnTo>
                  <a:lnTo>
                    <a:pt x="121769" y="100121"/>
                  </a:lnTo>
                  <a:lnTo>
                    <a:pt x="121769" y="37883"/>
                  </a:lnTo>
                  <a:lnTo>
                    <a:pt x="105532" y="37883"/>
                  </a:lnTo>
                  <a:lnTo>
                    <a:pt x="105532"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91" name="Graphic 771">
              <a:extLst>
                <a:ext uri="{FF2B5EF4-FFF2-40B4-BE49-F238E27FC236}">
                  <a16:creationId xmlns:a16="http://schemas.microsoft.com/office/drawing/2014/main" xmlns="" id="{B2C1E829-D948-4AC5-83B9-EC0D43CD1585}"/>
                </a:ext>
              </a:extLst>
            </p:cNvPr>
            <p:cNvSpPr/>
            <p:nvPr/>
          </p:nvSpPr>
          <p:spPr>
            <a:xfrm>
              <a:off x="4416135" y="331998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92" name="Graphic 771">
              <a:extLst>
                <a:ext uri="{FF2B5EF4-FFF2-40B4-BE49-F238E27FC236}">
                  <a16:creationId xmlns:a16="http://schemas.microsoft.com/office/drawing/2014/main" xmlns="" id="{B2C1E829-D948-4AC5-83B9-EC0D43CD1585}"/>
                </a:ext>
              </a:extLst>
            </p:cNvPr>
            <p:cNvSpPr/>
            <p:nvPr/>
          </p:nvSpPr>
          <p:spPr>
            <a:xfrm>
              <a:off x="4549486" y="337713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93" name="Graphic 771">
              <a:extLst>
                <a:ext uri="{FF2B5EF4-FFF2-40B4-BE49-F238E27FC236}">
                  <a16:creationId xmlns:a16="http://schemas.microsoft.com/office/drawing/2014/main" xmlns="" id="{B2C1E829-D948-4AC5-83B9-EC0D43CD1585}"/>
                </a:ext>
              </a:extLst>
            </p:cNvPr>
            <p:cNvSpPr/>
            <p:nvPr/>
          </p:nvSpPr>
          <p:spPr>
            <a:xfrm>
              <a:off x="4701887" y="3472383"/>
              <a:ext cx="9525" cy="72002"/>
            </a:xfrm>
            <a:custGeom>
              <a:avLst/>
              <a:gdLst>
                <a:gd name="connsiteX0" fmla="*/ 0 w 9525"/>
                <a:gd name="connsiteY0" fmla="*/ 0 h 72002"/>
                <a:gd name="connsiteX1" fmla="*/ 0 w 9525"/>
                <a:gd name="connsiteY1" fmla="*/ 72002 h 72002"/>
              </a:gdLst>
              <a:ahLst/>
              <a:cxnLst>
                <a:cxn ang="0">
                  <a:pos x="connsiteX0" y="connsiteY0"/>
                </a:cxn>
                <a:cxn ang="0">
                  <a:pos x="connsiteX1" y="connsiteY1"/>
                </a:cxn>
              </a:cxnLst>
              <a:rect l="l" t="t" r="r" b="b"/>
              <a:pathLst>
                <a:path w="9525" h="72002">
                  <a:moveTo>
                    <a:pt x="0" y="0"/>
                  </a:moveTo>
                  <a:lnTo>
                    <a:pt x="0" y="72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94" name="Graphic 771">
              <a:extLst>
                <a:ext uri="{FF2B5EF4-FFF2-40B4-BE49-F238E27FC236}">
                  <a16:creationId xmlns:a16="http://schemas.microsoft.com/office/drawing/2014/main" xmlns="" id="{B2C1E829-D948-4AC5-83B9-EC0D43CD1585}"/>
                </a:ext>
              </a:extLst>
            </p:cNvPr>
            <p:cNvSpPr/>
            <p:nvPr/>
          </p:nvSpPr>
          <p:spPr>
            <a:xfrm>
              <a:off x="5406742" y="404388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95" name="Graphic 771">
              <a:extLst>
                <a:ext uri="{FF2B5EF4-FFF2-40B4-BE49-F238E27FC236}">
                  <a16:creationId xmlns:a16="http://schemas.microsoft.com/office/drawing/2014/main" xmlns="" id="{B2C1E829-D948-4AC5-83B9-EC0D43CD1585}"/>
                </a:ext>
              </a:extLst>
            </p:cNvPr>
            <p:cNvSpPr/>
            <p:nvPr/>
          </p:nvSpPr>
          <p:spPr>
            <a:xfrm>
              <a:off x="5463892" y="408198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96" name="Graphic 771">
              <a:extLst>
                <a:ext uri="{FF2B5EF4-FFF2-40B4-BE49-F238E27FC236}">
                  <a16:creationId xmlns:a16="http://schemas.microsoft.com/office/drawing/2014/main" xmlns="" id="{B2C1E829-D948-4AC5-83B9-EC0D43CD1585}"/>
                </a:ext>
              </a:extLst>
            </p:cNvPr>
            <p:cNvSpPr/>
            <p:nvPr/>
          </p:nvSpPr>
          <p:spPr>
            <a:xfrm>
              <a:off x="5463892" y="408198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grpSp>
      <p:graphicFrame>
        <p:nvGraphicFramePr>
          <p:cNvPr id="497" name="Table 232">
            <a:extLst>
              <a:ext uri="{FF2B5EF4-FFF2-40B4-BE49-F238E27FC236}">
                <a16:creationId xmlns:a16="http://schemas.microsoft.com/office/drawing/2014/main" xmlns="" id="{2339BC52-1A72-4C61-88F2-48F58B2FC62E}"/>
              </a:ext>
            </a:extLst>
          </p:cNvPr>
          <p:cNvGraphicFramePr>
            <a:graphicFrameLocks noGrp="1"/>
          </p:cNvGraphicFramePr>
          <p:nvPr>
            <p:extLst>
              <p:ext uri="{D42A27DB-BD31-4B8C-83A1-F6EECF244321}">
                <p14:modId xmlns:p14="http://schemas.microsoft.com/office/powerpoint/2010/main" xmlns="" val="3390717695"/>
              </p:ext>
            </p:extLst>
          </p:nvPr>
        </p:nvGraphicFramePr>
        <p:xfrm>
          <a:off x="9232288" y="4518298"/>
          <a:ext cx="2837252" cy="703680"/>
        </p:xfrm>
        <a:graphic>
          <a:graphicData uri="http://schemas.openxmlformats.org/drawingml/2006/table">
            <a:tbl>
              <a:tblPr firstRow="1" bandRow="1">
                <a:tableStyleId>{5C22544A-7EE6-4342-B048-85BDC9FD1C3A}</a:tableStyleId>
              </a:tblPr>
              <a:tblGrid>
                <a:gridCol w="1160643">
                  <a:extLst>
                    <a:ext uri="{9D8B030D-6E8A-4147-A177-3AD203B41FA5}">
                      <a16:colId xmlns:a16="http://schemas.microsoft.com/office/drawing/2014/main" xmlns="" val="1602264802"/>
                    </a:ext>
                  </a:extLst>
                </a:gridCol>
                <a:gridCol w="842210">
                  <a:extLst>
                    <a:ext uri="{9D8B030D-6E8A-4147-A177-3AD203B41FA5}">
                      <a16:colId xmlns:a16="http://schemas.microsoft.com/office/drawing/2014/main" xmlns="" val="1512155546"/>
                    </a:ext>
                  </a:extLst>
                </a:gridCol>
                <a:gridCol w="834399">
                  <a:extLst>
                    <a:ext uri="{9D8B030D-6E8A-4147-A177-3AD203B41FA5}">
                      <a16:colId xmlns:a16="http://schemas.microsoft.com/office/drawing/2014/main" xmlns="" val="3507645217"/>
                    </a:ext>
                  </a:extLst>
                </a:gridCol>
              </a:tblGrid>
              <a:tr h="0">
                <a:tc>
                  <a:txBody>
                    <a:bodyPr/>
                    <a:lstStyle/>
                    <a:p>
                      <a:endParaRPr lang="en-GB" sz="80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a:solidFill>
                            <a:srgbClr val="4D4D4D"/>
                          </a:solidFill>
                        </a:rPr>
                        <a:t>ニボルマブ + 化学療法 (n=321)</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a:solidFill>
                            <a:srgbClr val="4D4D4D"/>
                          </a:solidFill>
                        </a:rPr>
                        <a:t>化学療法</a:t>
                      </a:r>
                      <a:br>
                        <a:rPr lang="ja-JP" sz="800">
                          <a:solidFill>
                            <a:srgbClr val="4D4D4D"/>
                          </a:solidFill>
                        </a:rPr>
                      </a:br>
                      <a:r>
                        <a:rPr lang="ja-JP" sz="800">
                          <a:solidFill>
                            <a:srgbClr val="4D4D4D"/>
                          </a:solidFill>
                        </a:rPr>
                        <a:t>（n = 324）</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9708916"/>
                  </a:ext>
                </a:extLst>
              </a:tr>
              <a:tr h="0">
                <a:tc>
                  <a:txBody>
                    <a:bodyPr/>
                    <a:lstStyle/>
                    <a:p>
                      <a:r>
                        <a:rPr lang="ja-JP" sz="800">
                          <a:solidFill>
                            <a:srgbClr val="4D4D4D"/>
                          </a:solidFill>
                        </a:rPr>
                        <a:t>mPFS、mo（95％CI）</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dirty="0">
                          <a:solidFill>
                            <a:srgbClr val="4D4D4D"/>
                          </a:solidFill>
                        </a:rPr>
                        <a:t>5.8（5.6、7.0）</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800">
                          <a:solidFill>
                            <a:srgbClr val="4D4D4D"/>
                          </a:solidFill>
                        </a:rPr>
                        <a:t>5.6（4.3、5.9）</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923377186"/>
                  </a:ext>
                </a:extLst>
              </a:tr>
              <a:tr h="0">
                <a:tc>
                  <a:txBody>
                    <a:bodyPr/>
                    <a:lstStyle/>
                    <a:p>
                      <a:r>
                        <a:rPr lang="ja-JP" sz="800">
                          <a:solidFill>
                            <a:srgbClr val="4D4D4D"/>
                          </a:solidFill>
                        </a:rPr>
                        <a:t>HR (98.5%CI); p値</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800" dirty="0">
                          <a:solidFill>
                            <a:srgbClr val="4D4D4D"/>
                          </a:solidFill>
                        </a:rPr>
                        <a:t>0.81（0.64、1.04）; 0.0355</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63558507"/>
                  </a:ext>
                </a:extLst>
              </a:tr>
            </a:tbl>
          </a:graphicData>
        </a:graphic>
      </p:graphicFrame>
      <p:sp>
        <p:nvSpPr>
          <p:cNvPr id="498" name="TextBox 497">
            <a:extLst>
              <a:ext uri="{FF2B5EF4-FFF2-40B4-BE49-F238E27FC236}">
                <a16:creationId xmlns:a16="http://schemas.microsoft.com/office/drawing/2014/main" xmlns="" id="{7693BAFB-18DA-41B4-BB94-18F779AF26FA}"/>
              </a:ext>
            </a:extLst>
          </p:cNvPr>
          <p:cNvSpPr txBox="1"/>
          <p:nvPr/>
        </p:nvSpPr>
        <p:spPr>
          <a:xfrm>
            <a:off x="8619703" y="4189244"/>
            <a:ext cx="1810111"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1" i="0" u="none" strike="noStrike" cap="none" normalizeH="0" baseline="0">
                <a:ln>
                  <a:noFill/>
                </a:ln>
                <a:solidFill>
                  <a:srgbClr val="4D4D4D"/>
                </a:solidFill>
                <a:uLnTx/>
                <a:uFillTx/>
                <a:latin typeface="Arial"/>
                <a:ea typeface="MS Mincho"/>
                <a:cs typeface="Arial"/>
              </a:rPr>
              <a:t>すべての無作為化(BICR)</a:t>
            </a:r>
          </a:p>
        </p:txBody>
      </p:sp>
      <p:grpSp>
        <p:nvGrpSpPr>
          <p:cNvPr id="499" name="Group 498">
            <a:extLst>
              <a:ext uri="{FF2B5EF4-FFF2-40B4-BE49-F238E27FC236}">
                <a16:creationId xmlns:a16="http://schemas.microsoft.com/office/drawing/2014/main" xmlns="" id="{045B111D-99C1-4554-8339-4914A1AFF4B1}"/>
              </a:ext>
            </a:extLst>
          </p:cNvPr>
          <p:cNvGrpSpPr/>
          <p:nvPr/>
        </p:nvGrpSpPr>
        <p:grpSpPr>
          <a:xfrm>
            <a:off x="8335131" y="4926092"/>
            <a:ext cx="794435" cy="757494"/>
            <a:chOff x="2881434" y="2192122"/>
            <a:chExt cx="794435" cy="1277219"/>
          </a:xfrm>
        </p:grpSpPr>
        <p:cxnSp>
          <p:nvCxnSpPr>
            <p:cNvPr id="500" name="Straight Connector 499">
              <a:extLst>
                <a:ext uri="{FF2B5EF4-FFF2-40B4-BE49-F238E27FC236}">
                  <a16:creationId xmlns:a16="http://schemas.microsoft.com/office/drawing/2014/main" xmlns="" id="{163B72AE-03E6-420C-8C97-A62C4C97EBA2}"/>
                </a:ext>
              </a:extLst>
            </p:cNvPr>
            <p:cNvCxnSpPr/>
            <p:nvPr/>
          </p:nvCxnSpPr>
          <p:spPr>
            <a:xfrm flipH="1">
              <a:off x="3236259" y="2707685"/>
              <a:ext cx="0" cy="761656"/>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501" name="TextBox 500">
              <a:extLst>
                <a:ext uri="{FF2B5EF4-FFF2-40B4-BE49-F238E27FC236}">
                  <a16:creationId xmlns:a16="http://schemas.microsoft.com/office/drawing/2014/main" xmlns="" id="{AA648258-E3A6-43F6-9D14-4B0AF97ACD34}"/>
                </a:ext>
              </a:extLst>
            </p:cNvPr>
            <p:cNvSpPr txBox="1"/>
            <p:nvPr/>
          </p:nvSpPr>
          <p:spPr>
            <a:xfrm>
              <a:off x="3020424" y="2192122"/>
              <a:ext cx="505267" cy="570840"/>
            </a:xfrm>
            <a:prstGeom prst="rect">
              <a:avLst/>
            </a:prstGeom>
            <a:noFill/>
          </p:spPr>
          <p:txBody>
            <a:bodyPr wrap="none" rtlCol="0">
              <a:spAutoFit/>
            </a:bodyPr>
            <a:lstStyle/>
            <a:p>
              <a:pPr algn="ctr"/>
              <a:r>
                <a:rPr lang="ja-JP" sz="800"/>
                <a:t>12か月 </a:t>
              </a:r>
            </a:p>
            <a:p>
              <a:pPr algn="ctr"/>
              <a:r>
                <a:rPr lang="ja-JP" sz="800"/>
                <a:t>率</a:t>
              </a:r>
            </a:p>
          </p:txBody>
        </p:sp>
        <p:sp>
          <p:nvSpPr>
            <p:cNvPr id="502" name="TextBox 501">
              <a:extLst>
                <a:ext uri="{FF2B5EF4-FFF2-40B4-BE49-F238E27FC236}">
                  <a16:creationId xmlns:a16="http://schemas.microsoft.com/office/drawing/2014/main" xmlns="" id="{27718341-9812-47E6-BF08-1FB7E39F4249}"/>
                </a:ext>
              </a:extLst>
            </p:cNvPr>
            <p:cNvSpPr txBox="1"/>
            <p:nvPr/>
          </p:nvSpPr>
          <p:spPr>
            <a:xfrm>
              <a:off x="3284416" y="2514602"/>
              <a:ext cx="391453" cy="363262"/>
            </a:xfrm>
            <a:prstGeom prst="rect">
              <a:avLst/>
            </a:prstGeom>
            <a:noFill/>
          </p:spPr>
          <p:txBody>
            <a:bodyPr wrap="none" rtlCol="0">
              <a:spAutoFit/>
            </a:bodyPr>
            <a:lstStyle/>
            <a:p>
              <a:pPr algn="ctr"/>
              <a:r>
                <a:rPr lang="ja-JP" sz="800">
                  <a:solidFill>
                    <a:schemeClr val="accent4"/>
                  </a:solidFill>
                </a:rPr>
                <a:t>24％</a:t>
              </a:r>
            </a:p>
          </p:txBody>
        </p:sp>
        <p:sp>
          <p:nvSpPr>
            <p:cNvPr id="503" name="TextBox 502">
              <a:extLst>
                <a:ext uri="{FF2B5EF4-FFF2-40B4-BE49-F238E27FC236}">
                  <a16:creationId xmlns:a16="http://schemas.microsoft.com/office/drawing/2014/main" xmlns="" id="{87F72C9A-E89D-4786-802F-2B969A94AB45}"/>
                </a:ext>
              </a:extLst>
            </p:cNvPr>
            <p:cNvSpPr txBox="1"/>
            <p:nvPr/>
          </p:nvSpPr>
          <p:spPr>
            <a:xfrm>
              <a:off x="2881434" y="3042297"/>
              <a:ext cx="391453" cy="363262"/>
            </a:xfrm>
            <a:prstGeom prst="rect">
              <a:avLst/>
            </a:prstGeom>
            <a:noFill/>
          </p:spPr>
          <p:txBody>
            <a:bodyPr wrap="none" rtlCol="0">
              <a:spAutoFit/>
            </a:bodyPr>
            <a:lstStyle/>
            <a:p>
              <a:pPr algn="ctr"/>
              <a:r>
                <a:rPr lang="ja-JP" sz="800">
                  <a:solidFill>
                    <a:schemeClr val="accent2"/>
                  </a:solidFill>
                </a:rPr>
                <a:t>16%</a:t>
              </a:r>
            </a:p>
          </p:txBody>
        </p:sp>
      </p:grpSp>
      <p:grpSp>
        <p:nvGrpSpPr>
          <p:cNvPr id="504" name="Group 503">
            <a:extLst>
              <a:ext uri="{FF2B5EF4-FFF2-40B4-BE49-F238E27FC236}">
                <a16:creationId xmlns:a16="http://schemas.microsoft.com/office/drawing/2014/main" xmlns="" id="{54A34195-BB93-4326-9CA0-CBCAEC179585}"/>
              </a:ext>
            </a:extLst>
          </p:cNvPr>
          <p:cNvGrpSpPr/>
          <p:nvPr/>
        </p:nvGrpSpPr>
        <p:grpSpPr>
          <a:xfrm>
            <a:off x="7608253" y="4297679"/>
            <a:ext cx="3516948" cy="1341121"/>
            <a:chOff x="3910012" y="2590799"/>
            <a:chExt cx="4373479" cy="1677543"/>
          </a:xfrm>
        </p:grpSpPr>
        <p:sp>
          <p:nvSpPr>
            <p:cNvPr id="505" name="Graphic 11">
              <a:extLst>
                <a:ext uri="{FF2B5EF4-FFF2-40B4-BE49-F238E27FC236}">
                  <a16:creationId xmlns:a16="http://schemas.microsoft.com/office/drawing/2014/main" xmlns="" id="{3F208DB8-93C9-4864-9FCD-0EF4B940645E}"/>
                </a:ext>
              </a:extLst>
            </p:cNvPr>
            <p:cNvSpPr/>
            <p:nvPr/>
          </p:nvSpPr>
          <p:spPr>
            <a:xfrm>
              <a:off x="3910012" y="2590799"/>
              <a:ext cx="4373479" cy="1636223"/>
            </a:xfrm>
            <a:custGeom>
              <a:avLst/>
              <a:gdLst>
                <a:gd name="connsiteX0" fmla="*/ 4373480 w 4373479"/>
                <a:gd name="connsiteY0" fmla="*/ 1636224 h 1636223"/>
                <a:gd name="connsiteX1" fmla="*/ 4066985 w 4373479"/>
                <a:gd name="connsiteY1" fmla="*/ 1636224 h 1636223"/>
                <a:gd name="connsiteX2" fmla="*/ 4066985 w 4373479"/>
                <a:gd name="connsiteY2" fmla="*/ 1539564 h 1636223"/>
                <a:gd name="connsiteX3" fmla="*/ 2305803 w 4373479"/>
                <a:gd name="connsiteY3" fmla="*/ 1539564 h 1636223"/>
                <a:gd name="connsiteX4" fmla="*/ 2305803 w 4373479"/>
                <a:gd name="connsiteY4" fmla="*/ 1511265 h 1636223"/>
                <a:gd name="connsiteX5" fmla="*/ 2121903 w 4373479"/>
                <a:gd name="connsiteY5" fmla="*/ 1511265 h 1636223"/>
                <a:gd name="connsiteX6" fmla="*/ 2121903 w 4373479"/>
                <a:gd name="connsiteY6" fmla="*/ 1499483 h 1636223"/>
                <a:gd name="connsiteX7" fmla="*/ 1916792 w 4373479"/>
                <a:gd name="connsiteY7" fmla="*/ 1499483 h 1636223"/>
                <a:gd name="connsiteX8" fmla="*/ 1916792 w 4373479"/>
                <a:gd name="connsiteY8" fmla="*/ 1466469 h 1636223"/>
                <a:gd name="connsiteX9" fmla="*/ 1897923 w 4373479"/>
                <a:gd name="connsiteY9" fmla="*/ 1466469 h 1636223"/>
                <a:gd name="connsiteX10" fmla="*/ 1897923 w 4373479"/>
                <a:gd name="connsiteY10" fmla="*/ 1445257 h 1636223"/>
                <a:gd name="connsiteX11" fmla="*/ 1867281 w 4373479"/>
                <a:gd name="connsiteY11" fmla="*/ 1445257 h 1636223"/>
                <a:gd name="connsiteX12" fmla="*/ 1867281 w 4373479"/>
                <a:gd name="connsiteY12" fmla="*/ 1412243 h 1636223"/>
                <a:gd name="connsiteX13" fmla="*/ 1581998 w 4373479"/>
                <a:gd name="connsiteY13" fmla="*/ 1412243 h 1636223"/>
                <a:gd name="connsiteX14" fmla="*/ 1581998 w 4373479"/>
                <a:gd name="connsiteY14" fmla="*/ 1369809 h 1636223"/>
                <a:gd name="connsiteX15" fmla="*/ 1473546 w 4373479"/>
                <a:gd name="connsiteY15" fmla="*/ 1369809 h 1636223"/>
                <a:gd name="connsiteX16" fmla="*/ 1473546 w 4373479"/>
                <a:gd name="connsiteY16" fmla="*/ 1346235 h 1636223"/>
                <a:gd name="connsiteX17" fmla="*/ 1409891 w 4373479"/>
                <a:gd name="connsiteY17" fmla="*/ 1346235 h 1636223"/>
                <a:gd name="connsiteX18" fmla="*/ 1409891 w 4373479"/>
                <a:gd name="connsiteY18" fmla="*/ 1329728 h 1636223"/>
                <a:gd name="connsiteX19" fmla="*/ 1268425 w 4373479"/>
                <a:gd name="connsiteY19" fmla="*/ 1329728 h 1636223"/>
                <a:gd name="connsiteX20" fmla="*/ 1268425 w 4373479"/>
                <a:gd name="connsiteY20" fmla="*/ 1306154 h 1636223"/>
                <a:gd name="connsiteX21" fmla="*/ 1237783 w 4373479"/>
                <a:gd name="connsiteY21" fmla="*/ 1306154 h 1636223"/>
                <a:gd name="connsiteX22" fmla="*/ 1237783 w 4373479"/>
                <a:gd name="connsiteY22" fmla="*/ 1266073 h 1636223"/>
                <a:gd name="connsiteX23" fmla="*/ 1089241 w 4373479"/>
                <a:gd name="connsiteY23" fmla="*/ 1266073 h 1636223"/>
                <a:gd name="connsiteX24" fmla="*/ 1089241 w 4373479"/>
                <a:gd name="connsiteY24" fmla="*/ 1228344 h 1636223"/>
                <a:gd name="connsiteX25" fmla="*/ 1070381 w 4373479"/>
                <a:gd name="connsiteY25" fmla="*/ 1228344 h 1636223"/>
                <a:gd name="connsiteX26" fmla="*/ 1070381 w 4373479"/>
                <a:gd name="connsiteY26" fmla="*/ 1185910 h 1636223"/>
                <a:gd name="connsiteX27" fmla="*/ 1030300 w 4373479"/>
                <a:gd name="connsiteY27" fmla="*/ 1185910 h 1636223"/>
                <a:gd name="connsiteX28" fmla="*/ 1030300 w 4373479"/>
                <a:gd name="connsiteY28" fmla="*/ 1169403 h 1636223"/>
                <a:gd name="connsiteX29" fmla="*/ 959577 w 4373479"/>
                <a:gd name="connsiteY29" fmla="*/ 1169403 h 1636223"/>
                <a:gd name="connsiteX30" fmla="*/ 959577 w 4373479"/>
                <a:gd name="connsiteY30" fmla="*/ 1129322 h 1636223"/>
                <a:gd name="connsiteX31" fmla="*/ 943069 w 4373479"/>
                <a:gd name="connsiteY31" fmla="*/ 1129322 h 1636223"/>
                <a:gd name="connsiteX32" fmla="*/ 943069 w 4373479"/>
                <a:gd name="connsiteY32" fmla="*/ 1053884 h 1636223"/>
                <a:gd name="connsiteX33" fmla="*/ 872340 w 4373479"/>
                <a:gd name="connsiteY33" fmla="*/ 1053884 h 1636223"/>
                <a:gd name="connsiteX34" fmla="*/ 872340 w 4373479"/>
                <a:gd name="connsiteY34" fmla="*/ 1025585 h 1636223"/>
                <a:gd name="connsiteX35" fmla="*/ 820470 w 4373479"/>
                <a:gd name="connsiteY35" fmla="*/ 1025585 h 1636223"/>
                <a:gd name="connsiteX36" fmla="*/ 820470 w 4373479"/>
                <a:gd name="connsiteY36" fmla="*/ 994934 h 1636223"/>
                <a:gd name="connsiteX37" fmla="*/ 789821 w 4373479"/>
                <a:gd name="connsiteY37" fmla="*/ 994934 h 1636223"/>
                <a:gd name="connsiteX38" fmla="*/ 789821 w 4373479"/>
                <a:gd name="connsiteY38" fmla="*/ 928923 h 1636223"/>
                <a:gd name="connsiteX39" fmla="*/ 749740 w 4373479"/>
                <a:gd name="connsiteY39" fmla="*/ 928923 h 1636223"/>
                <a:gd name="connsiteX40" fmla="*/ 749740 w 4373479"/>
                <a:gd name="connsiteY40" fmla="*/ 898273 h 1636223"/>
                <a:gd name="connsiteX41" fmla="*/ 716733 w 4373479"/>
                <a:gd name="connsiteY41" fmla="*/ 898273 h 1636223"/>
                <a:gd name="connsiteX42" fmla="*/ 716733 w 4373479"/>
                <a:gd name="connsiteY42" fmla="*/ 877054 h 1636223"/>
                <a:gd name="connsiteX43" fmla="*/ 636572 w 4373479"/>
                <a:gd name="connsiteY43" fmla="*/ 877054 h 1636223"/>
                <a:gd name="connsiteX44" fmla="*/ 636572 w 4373479"/>
                <a:gd name="connsiteY44" fmla="*/ 794536 h 1636223"/>
                <a:gd name="connsiteX45" fmla="*/ 627141 w 4373479"/>
                <a:gd name="connsiteY45" fmla="*/ 794536 h 1636223"/>
                <a:gd name="connsiteX46" fmla="*/ 627141 w 4373479"/>
                <a:gd name="connsiteY46" fmla="*/ 709660 h 1636223"/>
                <a:gd name="connsiteX47" fmla="*/ 532834 w 4373479"/>
                <a:gd name="connsiteY47" fmla="*/ 709660 h 1636223"/>
                <a:gd name="connsiteX48" fmla="*/ 532834 w 4373479"/>
                <a:gd name="connsiteY48" fmla="*/ 671937 h 1636223"/>
                <a:gd name="connsiteX49" fmla="*/ 495111 w 4373479"/>
                <a:gd name="connsiteY49" fmla="*/ 671937 h 1636223"/>
                <a:gd name="connsiteX50" fmla="*/ 495111 w 4373479"/>
                <a:gd name="connsiteY50" fmla="*/ 617711 h 1636223"/>
                <a:gd name="connsiteX51" fmla="*/ 450315 w 4373479"/>
                <a:gd name="connsiteY51" fmla="*/ 617711 h 1636223"/>
                <a:gd name="connsiteX52" fmla="*/ 450315 w 4373479"/>
                <a:gd name="connsiteY52" fmla="*/ 525761 h 1636223"/>
                <a:gd name="connsiteX53" fmla="*/ 433812 w 4373479"/>
                <a:gd name="connsiteY53" fmla="*/ 525761 h 1636223"/>
                <a:gd name="connsiteX54" fmla="*/ 433812 w 4373479"/>
                <a:gd name="connsiteY54" fmla="*/ 499827 h 1636223"/>
                <a:gd name="connsiteX55" fmla="*/ 356008 w 4373479"/>
                <a:gd name="connsiteY55" fmla="*/ 499827 h 1636223"/>
                <a:gd name="connsiteX56" fmla="*/ 356008 w 4373479"/>
                <a:gd name="connsiteY56" fmla="*/ 480966 h 1636223"/>
                <a:gd name="connsiteX57" fmla="*/ 318286 w 4373479"/>
                <a:gd name="connsiteY57" fmla="*/ 480966 h 1636223"/>
                <a:gd name="connsiteX58" fmla="*/ 318286 w 4373479"/>
                <a:gd name="connsiteY58" fmla="*/ 363082 h 1636223"/>
                <a:gd name="connsiteX59" fmla="*/ 294709 w 4373479"/>
                <a:gd name="connsiteY59" fmla="*/ 363082 h 1636223"/>
                <a:gd name="connsiteX60" fmla="*/ 294709 w 4373479"/>
                <a:gd name="connsiteY60" fmla="*/ 299425 h 1636223"/>
                <a:gd name="connsiteX61" fmla="*/ 228694 w 4373479"/>
                <a:gd name="connsiteY61" fmla="*/ 299425 h 1636223"/>
                <a:gd name="connsiteX62" fmla="*/ 228694 w 4373479"/>
                <a:gd name="connsiteY62" fmla="*/ 278205 h 1636223"/>
                <a:gd name="connsiteX63" fmla="*/ 172110 w 4373479"/>
                <a:gd name="connsiteY63" fmla="*/ 278205 h 1636223"/>
                <a:gd name="connsiteX64" fmla="*/ 172110 w 4373479"/>
                <a:gd name="connsiteY64" fmla="*/ 169753 h 1636223"/>
                <a:gd name="connsiteX65" fmla="*/ 146175 w 4373479"/>
                <a:gd name="connsiteY65" fmla="*/ 169753 h 1636223"/>
                <a:gd name="connsiteX66" fmla="*/ 146175 w 4373479"/>
                <a:gd name="connsiteY66" fmla="*/ 89592 h 1636223"/>
                <a:gd name="connsiteX67" fmla="*/ 124957 w 4373479"/>
                <a:gd name="connsiteY67" fmla="*/ 89592 h 1636223"/>
                <a:gd name="connsiteX68" fmla="*/ 124957 w 4373479"/>
                <a:gd name="connsiteY68" fmla="*/ 51869 h 1636223"/>
                <a:gd name="connsiteX69" fmla="*/ 73088 w 4373479"/>
                <a:gd name="connsiteY69" fmla="*/ 51869 h 1636223"/>
                <a:gd name="connsiteX70" fmla="*/ 73088 w 4373479"/>
                <a:gd name="connsiteY70" fmla="*/ 0 h 1636223"/>
                <a:gd name="connsiteX71" fmla="*/ 0 w 4373479"/>
                <a:gd name="connsiteY71" fmla="*/ 0 h 163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373479" h="1636223">
                  <a:moveTo>
                    <a:pt x="4373480" y="1636224"/>
                  </a:moveTo>
                  <a:lnTo>
                    <a:pt x="4066985" y="1636224"/>
                  </a:lnTo>
                  <a:lnTo>
                    <a:pt x="4066985" y="1539564"/>
                  </a:lnTo>
                  <a:lnTo>
                    <a:pt x="2305803" y="1539564"/>
                  </a:lnTo>
                  <a:lnTo>
                    <a:pt x="2305803" y="1511265"/>
                  </a:lnTo>
                  <a:lnTo>
                    <a:pt x="2121903" y="1511265"/>
                  </a:lnTo>
                  <a:lnTo>
                    <a:pt x="2121903" y="1499483"/>
                  </a:lnTo>
                  <a:lnTo>
                    <a:pt x="1916792" y="1499483"/>
                  </a:lnTo>
                  <a:lnTo>
                    <a:pt x="1916792" y="1466469"/>
                  </a:lnTo>
                  <a:lnTo>
                    <a:pt x="1897923" y="1466469"/>
                  </a:lnTo>
                  <a:lnTo>
                    <a:pt x="1897923" y="1445257"/>
                  </a:lnTo>
                  <a:lnTo>
                    <a:pt x="1867281" y="1445257"/>
                  </a:lnTo>
                  <a:lnTo>
                    <a:pt x="1867281" y="1412243"/>
                  </a:lnTo>
                  <a:lnTo>
                    <a:pt x="1581998" y="1412243"/>
                  </a:lnTo>
                  <a:lnTo>
                    <a:pt x="1581998" y="1369809"/>
                  </a:lnTo>
                  <a:lnTo>
                    <a:pt x="1473546" y="1369809"/>
                  </a:lnTo>
                  <a:lnTo>
                    <a:pt x="1473546" y="1346235"/>
                  </a:lnTo>
                  <a:lnTo>
                    <a:pt x="1409891" y="1346235"/>
                  </a:lnTo>
                  <a:lnTo>
                    <a:pt x="1409891" y="1329728"/>
                  </a:lnTo>
                  <a:lnTo>
                    <a:pt x="1268425" y="1329728"/>
                  </a:lnTo>
                  <a:lnTo>
                    <a:pt x="1268425" y="1306154"/>
                  </a:lnTo>
                  <a:lnTo>
                    <a:pt x="1237783" y="1306154"/>
                  </a:lnTo>
                  <a:lnTo>
                    <a:pt x="1237783" y="1266073"/>
                  </a:lnTo>
                  <a:lnTo>
                    <a:pt x="1089241" y="1266073"/>
                  </a:lnTo>
                  <a:lnTo>
                    <a:pt x="1089241" y="1228344"/>
                  </a:lnTo>
                  <a:lnTo>
                    <a:pt x="1070381" y="1228344"/>
                  </a:lnTo>
                  <a:lnTo>
                    <a:pt x="1070381" y="1185910"/>
                  </a:lnTo>
                  <a:lnTo>
                    <a:pt x="1030300" y="1185910"/>
                  </a:lnTo>
                  <a:lnTo>
                    <a:pt x="1030300" y="1169403"/>
                  </a:lnTo>
                  <a:lnTo>
                    <a:pt x="959577" y="1169403"/>
                  </a:lnTo>
                  <a:lnTo>
                    <a:pt x="959577" y="1129322"/>
                  </a:lnTo>
                  <a:lnTo>
                    <a:pt x="943069" y="1129322"/>
                  </a:lnTo>
                  <a:lnTo>
                    <a:pt x="943069" y="1053884"/>
                  </a:lnTo>
                  <a:lnTo>
                    <a:pt x="872340" y="1053884"/>
                  </a:lnTo>
                  <a:lnTo>
                    <a:pt x="872340" y="1025585"/>
                  </a:lnTo>
                  <a:lnTo>
                    <a:pt x="820470" y="1025585"/>
                  </a:lnTo>
                  <a:lnTo>
                    <a:pt x="820470" y="994934"/>
                  </a:lnTo>
                  <a:lnTo>
                    <a:pt x="789821" y="994934"/>
                  </a:lnTo>
                  <a:lnTo>
                    <a:pt x="789821" y="928923"/>
                  </a:lnTo>
                  <a:lnTo>
                    <a:pt x="749740" y="928923"/>
                  </a:lnTo>
                  <a:lnTo>
                    <a:pt x="749740" y="898273"/>
                  </a:lnTo>
                  <a:lnTo>
                    <a:pt x="716733" y="898273"/>
                  </a:lnTo>
                  <a:lnTo>
                    <a:pt x="716733" y="877054"/>
                  </a:lnTo>
                  <a:lnTo>
                    <a:pt x="636572" y="877054"/>
                  </a:lnTo>
                  <a:lnTo>
                    <a:pt x="636572" y="794536"/>
                  </a:lnTo>
                  <a:lnTo>
                    <a:pt x="627141" y="794536"/>
                  </a:lnTo>
                  <a:lnTo>
                    <a:pt x="627141" y="709660"/>
                  </a:lnTo>
                  <a:lnTo>
                    <a:pt x="532834" y="709660"/>
                  </a:lnTo>
                  <a:lnTo>
                    <a:pt x="532834" y="671937"/>
                  </a:lnTo>
                  <a:lnTo>
                    <a:pt x="495111" y="671937"/>
                  </a:lnTo>
                  <a:lnTo>
                    <a:pt x="495111" y="617711"/>
                  </a:lnTo>
                  <a:lnTo>
                    <a:pt x="450315" y="617711"/>
                  </a:lnTo>
                  <a:lnTo>
                    <a:pt x="450315" y="525761"/>
                  </a:lnTo>
                  <a:lnTo>
                    <a:pt x="433812" y="525761"/>
                  </a:lnTo>
                  <a:lnTo>
                    <a:pt x="433812" y="499827"/>
                  </a:lnTo>
                  <a:lnTo>
                    <a:pt x="356008" y="499827"/>
                  </a:lnTo>
                  <a:lnTo>
                    <a:pt x="356008" y="480966"/>
                  </a:lnTo>
                  <a:lnTo>
                    <a:pt x="318286" y="480966"/>
                  </a:lnTo>
                  <a:lnTo>
                    <a:pt x="318286" y="363082"/>
                  </a:lnTo>
                  <a:lnTo>
                    <a:pt x="294709" y="363082"/>
                  </a:lnTo>
                  <a:lnTo>
                    <a:pt x="294709" y="299425"/>
                  </a:lnTo>
                  <a:lnTo>
                    <a:pt x="228694" y="299425"/>
                  </a:lnTo>
                  <a:lnTo>
                    <a:pt x="228694" y="278205"/>
                  </a:lnTo>
                  <a:lnTo>
                    <a:pt x="172110" y="278205"/>
                  </a:lnTo>
                  <a:lnTo>
                    <a:pt x="172110" y="169753"/>
                  </a:lnTo>
                  <a:lnTo>
                    <a:pt x="146175" y="169753"/>
                  </a:lnTo>
                  <a:lnTo>
                    <a:pt x="146175" y="89592"/>
                  </a:lnTo>
                  <a:lnTo>
                    <a:pt x="124957" y="89592"/>
                  </a:lnTo>
                  <a:lnTo>
                    <a:pt x="124957" y="51869"/>
                  </a:lnTo>
                  <a:lnTo>
                    <a:pt x="73088" y="51869"/>
                  </a:lnTo>
                  <a:lnTo>
                    <a:pt x="73088" y="0"/>
                  </a:ln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06" name="Graphic 11">
              <a:extLst>
                <a:ext uri="{FF2B5EF4-FFF2-40B4-BE49-F238E27FC236}">
                  <a16:creationId xmlns:a16="http://schemas.microsoft.com/office/drawing/2014/main" xmlns="" id="{3F208DB8-93C9-4864-9FCD-0EF4B940645E}"/>
                </a:ext>
              </a:extLst>
            </p:cNvPr>
            <p:cNvSpPr/>
            <p:nvPr/>
          </p:nvSpPr>
          <p:spPr>
            <a:xfrm>
              <a:off x="4185671" y="284378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07" name="Graphic 11">
              <a:extLst>
                <a:ext uri="{FF2B5EF4-FFF2-40B4-BE49-F238E27FC236}">
                  <a16:creationId xmlns:a16="http://schemas.microsoft.com/office/drawing/2014/main" xmlns="" id="{3F208DB8-93C9-4864-9FCD-0EF4B940645E}"/>
                </a:ext>
              </a:extLst>
            </p:cNvPr>
            <p:cNvSpPr/>
            <p:nvPr/>
          </p:nvSpPr>
          <p:spPr>
            <a:xfrm>
              <a:off x="4319022" y="305333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08" name="Graphic 11">
              <a:extLst>
                <a:ext uri="{FF2B5EF4-FFF2-40B4-BE49-F238E27FC236}">
                  <a16:creationId xmlns:a16="http://schemas.microsoft.com/office/drawing/2014/main" xmlns="" id="{3F208DB8-93C9-4864-9FCD-0EF4B940645E}"/>
                </a:ext>
              </a:extLst>
            </p:cNvPr>
            <p:cNvSpPr/>
            <p:nvPr/>
          </p:nvSpPr>
          <p:spPr>
            <a:xfrm>
              <a:off x="4376172" y="316763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09" name="Graphic 11">
              <a:extLst>
                <a:ext uri="{FF2B5EF4-FFF2-40B4-BE49-F238E27FC236}">
                  <a16:creationId xmlns:a16="http://schemas.microsoft.com/office/drawing/2014/main" xmlns="" id="{3F208DB8-93C9-4864-9FCD-0EF4B940645E}"/>
                </a:ext>
              </a:extLst>
            </p:cNvPr>
            <p:cNvSpPr/>
            <p:nvPr/>
          </p:nvSpPr>
          <p:spPr>
            <a:xfrm>
              <a:off x="4490473" y="326288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0" name="Graphic 11">
              <a:extLst>
                <a:ext uri="{FF2B5EF4-FFF2-40B4-BE49-F238E27FC236}">
                  <a16:creationId xmlns:a16="http://schemas.microsoft.com/office/drawing/2014/main" xmlns="" id="{3F208DB8-93C9-4864-9FCD-0EF4B940645E}"/>
                </a:ext>
              </a:extLst>
            </p:cNvPr>
            <p:cNvSpPr/>
            <p:nvPr/>
          </p:nvSpPr>
          <p:spPr>
            <a:xfrm>
              <a:off x="4492573" y="3356034"/>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1" name="Graphic 11">
              <a:extLst>
                <a:ext uri="{FF2B5EF4-FFF2-40B4-BE49-F238E27FC236}">
                  <a16:creationId xmlns:a16="http://schemas.microsoft.com/office/drawing/2014/main" xmlns="" id="{3F208DB8-93C9-4864-9FCD-0EF4B940645E}"/>
                </a:ext>
              </a:extLst>
            </p:cNvPr>
            <p:cNvSpPr/>
            <p:nvPr/>
          </p:nvSpPr>
          <p:spPr>
            <a:xfrm>
              <a:off x="4585724" y="343433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2" name="Graphic 11">
              <a:extLst>
                <a:ext uri="{FF2B5EF4-FFF2-40B4-BE49-F238E27FC236}">
                  <a16:creationId xmlns:a16="http://schemas.microsoft.com/office/drawing/2014/main" xmlns="" id="{3F208DB8-93C9-4864-9FCD-0EF4B940645E}"/>
                </a:ext>
              </a:extLst>
            </p:cNvPr>
            <p:cNvSpPr/>
            <p:nvPr/>
          </p:nvSpPr>
          <p:spPr>
            <a:xfrm>
              <a:off x="4661924" y="3491485"/>
              <a:ext cx="9525" cy="71997"/>
            </a:xfrm>
            <a:custGeom>
              <a:avLst/>
              <a:gdLst>
                <a:gd name="connsiteX0" fmla="*/ 0 w 9525"/>
                <a:gd name="connsiteY0" fmla="*/ 0 h 71997"/>
                <a:gd name="connsiteX1" fmla="*/ 0 w 9525"/>
                <a:gd name="connsiteY1" fmla="*/ 71998 h 71997"/>
              </a:gdLst>
              <a:ahLst/>
              <a:cxnLst>
                <a:cxn ang="0">
                  <a:pos x="connsiteX0" y="connsiteY0"/>
                </a:cxn>
                <a:cxn ang="0">
                  <a:pos x="connsiteX1" y="connsiteY1"/>
                </a:cxn>
              </a:cxnLst>
              <a:rect l="l" t="t" r="r" b="b"/>
              <a:pathLst>
                <a:path w="9525" h="71997">
                  <a:moveTo>
                    <a:pt x="0" y="0"/>
                  </a:moveTo>
                  <a:lnTo>
                    <a:pt x="0" y="7199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3" name="Graphic 11">
              <a:extLst>
                <a:ext uri="{FF2B5EF4-FFF2-40B4-BE49-F238E27FC236}">
                  <a16:creationId xmlns:a16="http://schemas.microsoft.com/office/drawing/2014/main" xmlns="" id="{3F208DB8-93C9-4864-9FCD-0EF4B940645E}"/>
                </a:ext>
              </a:extLst>
            </p:cNvPr>
            <p:cNvSpPr/>
            <p:nvPr/>
          </p:nvSpPr>
          <p:spPr>
            <a:xfrm>
              <a:off x="4700024" y="354863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4" name="Graphic 11">
              <a:extLst>
                <a:ext uri="{FF2B5EF4-FFF2-40B4-BE49-F238E27FC236}">
                  <a16:creationId xmlns:a16="http://schemas.microsoft.com/office/drawing/2014/main" xmlns="" id="{3F208DB8-93C9-4864-9FCD-0EF4B940645E}"/>
                </a:ext>
              </a:extLst>
            </p:cNvPr>
            <p:cNvSpPr/>
            <p:nvPr/>
          </p:nvSpPr>
          <p:spPr>
            <a:xfrm>
              <a:off x="4814325" y="360578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5" name="Graphic 11">
              <a:extLst>
                <a:ext uri="{FF2B5EF4-FFF2-40B4-BE49-F238E27FC236}">
                  <a16:creationId xmlns:a16="http://schemas.microsoft.com/office/drawing/2014/main" xmlns="" id="{3F208DB8-93C9-4864-9FCD-0EF4B940645E}"/>
                </a:ext>
              </a:extLst>
            </p:cNvPr>
            <p:cNvSpPr/>
            <p:nvPr/>
          </p:nvSpPr>
          <p:spPr>
            <a:xfrm>
              <a:off x="4852425" y="368198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6" name="Graphic 11">
              <a:extLst>
                <a:ext uri="{FF2B5EF4-FFF2-40B4-BE49-F238E27FC236}">
                  <a16:creationId xmlns:a16="http://schemas.microsoft.com/office/drawing/2014/main" xmlns="" id="{3F208DB8-93C9-4864-9FCD-0EF4B940645E}"/>
                </a:ext>
              </a:extLst>
            </p:cNvPr>
            <p:cNvSpPr/>
            <p:nvPr/>
          </p:nvSpPr>
          <p:spPr>
            <a:xfrm>
              <a:off x="4947675" y="373913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7" name="Graphic 11">
              <a:extLst>
                <a:ext uri="{FF2B5EF4-FFF2-40B4-BE49-F238E27FC236}">
                  <a16:creationId xmlns:a16="http://schemas.microsoft.com/office/drawing/2014/main" xmlns="" id="{3F208DB8-93C9-4864-9FCD-0EF4B940645E}"/>
                </a:ext>
              </a:extLst>
            </p:cNvPr>
            <p:cNvSpPr/>
            <p:nvPr/>
          </p:nvSpPr>
          <p:spPr>
            <a:xfrm>
              <a:off x="4985775" y="377723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8" name="Graphic 11">
              <a:extLst>
                <a:ext uri="{FF2B5EF4-FFF2-40B4-BE49-F238E27FC236}">
                  <a16:creationId xmlns:a16="http://schemas.microsoft.com/office/drawing/2014/main" xmlns="" id="{3F208DB8-93C9-4864-9FCD-0EF4B940645E}"/>
                </a:ext>
              </a:extLst>
            </p:cNvPr>
            <p:cNvSpPr/>
            <p:nvPr/>
          </p:nvSpPr>
          <p:spPr>
            <a:xfrm>
              <a:off x="5023875" y="381533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9" name="Graphic 11">
              <a:extLst>
                <a:ext uri="{FF2B5EF4-FFF2-40B4-BE49-F238E27FC236}">
                  <a16:creationId xmlns:a16="http://schemas.microsoft.com/office/drawing/2014/main" xmlns="" id="{3F208DB8-93C9-4864-9FCD-0EF4B940645E}"/>
                </a:ext>
              </a:extLst>
            </p:cNvPr>
            <p:cNvSpPr/>
            <p:nvPr/>
          </p:nvSpPr>
          <p:spPr>
            <a:xfrm>
              <a:off x="5119125" y="381533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0" name="Graphic 11">
              <a:extLst>
                <a:ext uri="{FF2B5EF4-FFF2-40B4-BE49-F238E27FC236}">
                  <a16:creationId xmlns:a16="http://schemas.microsoft.com/office/drawing/2014/main" xmlns="" id="{3F208DB8-93C9-4864-9FCD-0EF4B940645E}"/>
                </a:ext>
              </a:extLst>
            </p:cNvPr>
            <p:cNvSpPr/>
            <p:nvPr/>
          </p:nvSpPr>
          <p:spPr>
            <a:xfrm>
              <a:off x="5233424" y="389153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1" name="Graphic 11">
              <a:extLst>
                <a:ext uri="{FF2B5EF4-FFF2-40B4-BE49-F238E27FC236}">
                  <a16:creationId xmlns:a16="http://schemas.microsoft.com/office/drawing/2014/main" xmlns="" id="{3F208DB8-93C9-4864-9FCD-0EF4B940645E}"/>
                </a:ext>
              </a:extLst>
            </p:cNvPr>
            <p:cNvSpPr/>
            <p:nvPr/>
          </p:nvSpPr>
          <p:spPr>
            <a:xfrm>
              <a:off x="5347724" y="389153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2" name="Graphic 11">
              <a:extLst>
                <a:ext uri="{FF2B5EF4-FFF2-40B4-BE49-F238E27FC236}">
                  <a16:creationId xmlns:a16="http://schemas.microsoft.com/office/drawing/2014/main" xmlns="" id="{3F208DB8-93C9-4864-9FCD-0EF4B940645E}"/>
                </a:ext>
              </a:extLst>
            </p:cNvPr>
            <p:cNvSpPr/>
            <p:nvPr/>
          </p:nvSpPr>
          <p:spPr>
            <a:xfrm>
              <a:off x="5404874" y="391058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3" name="Graphic 11">
              <a:extLst>
                <a:ext uri="{FF2B5EF4-FFF2-40B4-BE49-F238E27FC236}">
                  <a16:creationId xmlns:a16="http://schemas.microsoft.com/office/drawing/2014/main" xmlns="" id="{3F208DB8-93C9-4864-9FCD-0EF4B940645E}"/>
                </a:ext>
              </a:extLst>
            </p:cNvPr>
            <p:cNvSpPr/>
            <p:nvPr/>
          </p:nvSpPr>
          <p:spPr>
            <a:xfrm>
              <a:off x="5442974" y="391058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4" name="Graphic 11">
              <a:extLst>
                <a:ext uri="{FF2B5EF4-FFF2-40B4-BE49-F238E27FC236}">
                  <a16:creationId xmlns:a16="http://schemas.microsoft.com/office/drawing/2014/main" xmlns="" id="{3F208DB8-93C9-4864-9FCD-0EF4B940645E}"/>
                </a:ext>
              </a:extLst>
            </p:cNvPr>
            <p:cNvSpPr/>
            <p:nvPr/>
          </p:nvSpPr>
          <p:spPr>
            <a:xfrm>
              <a:off x="5462024" y="391058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5" name="Graphic 11">
              <a:extLst>
                <a:ext uri="{FF2B5EF4-FFF2-40B4-BE49-F238E27FC236}">
                  <a16:creationId xmlns:a16="http://schemas.microsoft.com/office/drawing/2014/main" xmlns="" id="{3F208DB8-93C9-4864-9FCD-0EF4B940645E}"/>
                </a:ext>
              </a:extLst>
            </p:cNvPr>
            <p:cNvSpPr/>
            <p:nvPr/>
          </p:nvSpPr>
          <p:spPr>
            <a:xfrm>
              <a:off x="5519174" y="3967733"/>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6" name="Graphic 11">
              <a:extLst>
                <a:ext uri="{FF2B5EF4-FFF2-40B4-BE49-F238E27FC236}">
                  <a16:creationId xmlns:a16="http://schemas.microsoft.com/office/drawing/2014/main" xmlns="" id="{3F208DB8-93C9-4864-9FCD-0EF4B940645E}"/>
                </a:ext>
              </a:extLst>
            </p:cNvPr>
            <p:cNvSpPr/>
            <p:nvPr/>
          </p:nvSpPr>
          <p:spPr>
            <a:xfrm>
              <a:off x="5633484" y="3967733"/>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7" name="Graphic 11">
              <a:extLst>
                <a:ext uri="{FF2B5EF4-FFF2-40B4-BE49-F238E27FC236}">
                  <a16:creationId xmlns:a16="http://schemas.microsoft.com/office/drawing/2014/main" xmlns="" id="{3F208DB8-93C9-4864-9FCD-0EF4B940645E}"/>
                </a:ext>
              </a:extLst>
            </p:cNvPr>
            <p:cNvSpPr/>
            <p:nvPr/>
          </p:nvSpPr>
          <p:spPr>
            <a:xfrm>
              <a:off x="5747784" y="3967733"/>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8" name="Graphic 11">
              <a:extLst>
                <a:ext uri="{FF2B5EF4-FFF2-40B4-BE49-F238E27FC236}">
                  <a16:creationId xmlns:a16="http://schemas.microsoft.com/office/drawing/2014/main" xmlns="" id="{3F208DB8-93C9-4864-9FCD-0EF4B940645E}"/>
                </a:ext>
              </a:extLst>
            </p:cNvPr>
            <p:cNvSpPr/>
            <p:nvPr/>
          </p:nvSpPr>
          <p:spPr>
            <a:xfrm>
              <a:off x="5785884" y="4005833"/>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9" name="Graphic 11">
              <a:extLst>
                <a:ext uri="{FF2B5EF4-FFF2-40B4-BE49-F238E27FC236}">
                  <a16:creationId xmlns:a16="http://schemas.microsoft.com/office/drawing/2014/main" xmlns="" id="{3F208DB8-93C9-4864-9FCD-0EF4B940645E}"/>
                </a:ext>
              </a:extLst>
            </p:cNvPr>
            <p:cNvSpPr/>
            <p:nvPr/>
          </p:nvSpPr>
          <p:spPr>
            <a:xfrm>
              <a:off x="5843034" y="404394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0" name="Graphic 11">
              <a:extLst>
                <a:ext uri="{FF2B5EF4-FFF2-40B4-BE49-F238E27FC236}">
                  <a16:creationId xmlns:a16="http://schemas.microsoft.com/office/drawing/2014/main" xmlns="" id="{3F208DB8-93C9-4864-9FCD-0EF4B940645E}"/>
                </a:ext>
              </a:extLst>
            </p:cNvPr>
            <p:cNvSpPr/>
            <p:nvPr/>
          </p:nvSpPr>
          <p:spPr>
            <a:xfrm>
              <a:off x="5919234" y="404394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1" name="Graphic 11">
              <a:extLst>
                <a:ext uri="{FF2B5EF4-FFF2-40B4-BE49-F238E27FC236}">
                  <a16:creationId xmlns:a16="http://schemas.microsoft.com/office/drawing/2014/main" xmlns="" id="{3F208DB8-93C9-4864-9FCD-0EF4B940645E}"/>
                </a:ext>
              </a:extLst>
            </p:cNvPr>
            <p:cNvSpPr/>
            <p:nvPr/>
          </p:nvSpPr>
          <p:spPr>
            <a:xfrm>
              <a:off x="6090684" y="406299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2" name="Graphic 11">
              <a:extLst>
                <a:ext uri="{FF2B5EF4-FFF2-40B4-BE49-F238E27FC236}">
                  <a16:creationId xmlns:a16="http://schemas.microsoft.com/office/drawing/2014/main" xmlns="" id="{3F208DB8-93C9-4864-9FCD-0EF4B940645E}"/>
                </a:ext>
              </a:extLst>
            </p:cNvPr>
            <p:cNvSpPr/>
            <p:nvPr/>
          </p:nvSpPr>
          <p:spPr>
            <a:xfrm>
              <a:off x="6128784" y="406299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3" name="Graphic 11">
              <a:extLst>
                <a:ext uri="{FF2B5EF4-FFF2-40B4-BE49-F238E27FC236}">
                  <a16:creationId xmlns:a16="http://schemas.microsoft.com/office/drawing/2014/main" xmlns="" id="{3F208DB8-93C9-4864-9FCD-0EF4B940645E}"/>
                </a:ext>
              </a:extLst>
            </p:cNvPr>
            <p:cNvSpPr/>
            <p:nvPr/>
          </p:nvSpPr>
          <p:spPr>
            <a:xfrm>
              <a:off x="6357384" y="410109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4" name="Graphic 11">
              <a:extLst>
                <a:ext uri="{FF2B5EF4-FFF2-40B4-BE49-F238E27FC236}">
                  <a16:creationId xmlns:a16="http://schemas.microsoft.com/office/drawing/2014/main" xmlns="" id="{3F208DB8-93C9-4864-9FCD-0EF4B940645E}"/>
                </a:ext>
              </a:extLst>
            </p:cNvPr>
            <p:cNvSpPr/>
            <p:nvPr/>
          </p:nvSpPr>
          <p:spPr>
            <a:xfrm>
              <a:off x="6395484" y="410109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5" name="Graphic 11">
              <a:extLst>
                <a:ext uri="{FF2B5EF4-FFF2-40B4-BE49-F238E27FC236}">
                  <a16:creationId xmlns:a16="http://schemas.microsoft.com/office/drawing/2014/main" xmlns="" id="{3F208DB8-93C9-4864-9FCD-0EF4B940645E}"/>
                </a:ext>
              </a:extLst>
            </p:cNvPr>
            <p:cNvSpPr/>
            <p:nvPr/>
          </p:nvSpPr>
          <p:spPr>
            <a:xfrm>
              <a:off x="6452634" y="410109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6" name="Graphic 11">
              <a:extLst>
                <a:ext uri="{FF2B5EF4-FFF2-40B4-BE49-F238E27FC236}">
                  <a16:creationId xmlns:a16="http://schemas.microsoft.com/office/drawing/2014/main" xmlns="" id="{3F208DB8-93C9-4864-9FCD-0EF4B940645E}"/>
                </a:ext>
              </a:extLst>
            </p:cNvPr>
            <p:cNvSpPr/>
            <p:nvPr/>
          </p:nvSpPr>
          <p:spPr>
            <a:xfrm>
              <a:off x="6700284" y="410109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7" name="Graphic 11">
              <a:extLst>
                <a:ext uri="{FF2B5EF4-FFF2-40B4-BE49-F238E27FC236}">
                  <a16:creationId xmlns:a16="http://schemas.microsoft.com/office/drawing/2014/main" xmlns="" id="{3F208DB8-93C9-4864-9FCD-0EF4B940645E}"/>
                </a:ext>
              </a:extLst>
            </p:cNvPr>
            <p:cNvSpPr/>
            <p:nvPr/>
          </p:nvSpPr>
          <p:spPr>
            <a:xfrm>
              <a:off x="6757434" y="410109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8" name="Graphic 11">
              <a:extLst>
                <a:ext uri="{FF2B5EF4-FFF2-40B4-BE49-F238E27FC236}">
                  <a16:creationId xmlns:a16="http://schemas.microsoft.com/office/drawing/2014/main" xmlns="" id="{3F208DB8-93C9-4864-9FCD-0EF4B940645E}"/>
                </a:ext>
              </a:extLst>
            </p:cNvPr>
            <p:cNvSpPr/>
            <p:nvPr/>
          </p:nvSpPr>
          <p:spPr>
            <a:xfrm>
              <a:off x="6814584" y="410109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9" name="Graphic 11">
              <a:extLst>
                <a:ext uri="{FF2B5EF4-FFF2-40B4-BE49-F238E27FC236}">
                  <a16:creationId xmlns:a16="http://schemas.microsoft.com/office/drawing/2014/main" xmlns="" id="{3F208DB8-93C9-4864-9FCD-0EF4B940645E}"/>
                </a:ext>
              </a:extLst>
            </p:cNvPr>
            <p:cNvSpPr/>
            <p:nvPr/>
          </p:nvSpPr>
          <p:spPr>
            <a:xfrm>
              <a:off x="7024134" y="410109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40" name="Graphic 11">
              <a:extLst>
                <a:ext uri="{FF2B5EF4-FFF2-40B4-BE49-F238E27FC236}">
                  <a16:creationId xmlns:a16="http://schemas.microsoft.com/office/drawing/2014/main" xmlns="" id="{3F208DB8-93C9-4864-9FCD-0EF4B940645E}"/>
                </a:ext>
              </a:extLst>
            </p:cNvPr>
            <p:cNvSpPr/>
            <p:nvPr/>
          </p:nvSpPr>
          <p:spPr>
            <a:xfrm>
              <a:off x="7062244" y="410109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41" name="Graphic 11">
              <a:extLst>
                <a:ext uri="{FF2B5EF4-FFF2-40B4-BE49-F238E27FC236}">
                  <a16:creationId xmlns:a16="http://schemas.microsoft.com/office/drawing/2014/main" xmlns="" id="{3F208DB8-93C9-4864-9FCD-0EF4B940645E}"/>
                </a:ext>
              </a:extLst>
            </p:cNvPr>
            <p:cNvSpPr/>
            <p:nvPr/>
          </p:nvSpPr>
          <p:spPr>
            <a:xfrm>
              <a:off x="7309894" y="410109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42" name="Graphic 11">
              <a:extLst>
                <a:ext uri="{FF2B5EF4-FFF2-40B4-BE49-F238E27FC236}">
                  <a16:creationId xmlns:a16="http://schemas.microsoft.com/office/drawing/2014/main" xmlns="" id="{3F208DB8-93C9-4864-9FCD-0EF4B940645E}"/>
                </a:ext>
              </a:extLst>
            </p:cNvPr>
            <p:cNvSpPr/>
            <p:nvPr/>
          </p:nvSpPr>
          <p:spPr>
            <a:xfrm>
              <a:off x="8262394" y="419634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543" name="Group 542">
            <a:extLst>
              <a:ext uri="{FF2B5EF4-FFF2-40B4-BE49-F238E27FC236}">
                <a16:creationId xmlns:a16="http://schemas.microsoft.com/office/drawing/2014/main" xmlns="" id="{9E8C6657-78DB-484F-A434-A5AA833840EC}"/>
              </a:ext>
            </a:extLst>
          </p:cNvPr>
          <p:cNvGrpSpPr/>
          <p:nvPr/>
        </p:nvGrpSpPr>
        <p:grpSpPr>
          <a:xfrm>
            <a:off x="7608253" y="4297679"/>
            <a:ext cx="3019107" cy="1356361"/>
            <a:chOff x="4200525" y="2571749"/>
            <a:chExt cx="3787263" cy="1714757"/>
          </a:xfrm>
        </p:grpSpPr>
        <p:sp>
          <p:nvSpPr>
            <p:cNvPr id="544" name="Graphic 53">
              <a:extLst>
                <a:ext uri="{FF2B5EF4-FFF2-40B4-BE49-F238E27FC236}">
                  <a16:creationId xmlns:a16="http://schemas.microsoft.com/office/drawing/2014/main" xmlns="" id="{2B4F697C-61AB-4311-8373-F670934598BE}"/>
                </a:ext>
              </a:extLst>
            </p:cNvPr>
            <p:cNvSpPr/>
            <p:nvPr/>
          </p:nvSpPr>
          <p:spPr>
            <a:xfrm>
              <a:off x="4200525" y="2571749"/>
              <a:ext cx="3787263" cy="1670037"/>
            </a:xfrm>
            <a:custGeom>
              <a:avLst/>
              <a:gdLst>
                <a:gd name="connsiteX0" fmla="*/ 3787264 w 3787263"/>
                <a:gd name="connsiteY0" fmla="*/ 1670037 h 1670037"/>
                <a:gd name="connsiteX1" fmla="*/ 2958560 w 3787263"/>
                <a:gd name="connsiteY1" fmla="*/ 1670037 h 1670037"/>
                <a:gd name="connsiteX2" fmla="*/ 2958560 w 3787263"/>
                <a:gd name="connsiteY2" fmla="*/ 1632137 h 1670037"/>
                <a:gd name="connsiteX3" fmla="*/ 2165233 w 3787263"/>
                <a:gd name="connsiteY3" fmla="*/ 1632137 h 1670037"/>
                <a:gd name="connsiteX4" fmla="*/ 2165233 w 3787263"/>
                <a:gd name="connsiteY4" fmla="*/ 1609401 h 1670037"/>
                <a:gd name="connsiteX5" fmla="*/ 1968160 w 3787263"/>
                <a:gd name="connsiteY5" fmla="*/ 1609401 h 1670037"/>
                <a:gd name="connsiteX6" fmla="*/ 1968160 w 3787263"/>
                <a:gd name="connsiteY6" fmla="*/ 1579074 h 1670037"/>
                <a:gd name="connsiteX7" fmla="*/ 1652349 w 3787263"/>
                <a:gd name="connsiteY7" fmla="*/ 1579074 h 1670037"/>
                <a:gd name="connsiteX8" fmla="*/ 1652349 w 3787263"/>
                <a:gd name="connsiteY8" fmla="*/ 1561395 h 1670037"/>
                <a:gd name="connsiteX9" fmla="*/ 1551289 w 3787263"/>
                <a:gd name="connsiteY9" fmla="*/ 1561395 h 1670037"/>
                <a:gd name="connsiteX10" fmla="*/ 1551289 w 3787263"/>
                <a:gd name="connsiteY10" fmla="*/ 1531077 h 1670037"/>
                <a:gd name="connsiteX11" fmla="*/ 1462859 w 3787263"/>
                <a:gd name="connsiteY11" fmla="*/ 1531077 h 1670037"/>
                <a:gd name="connsiteX12" fmla="*/ 1462859 w 3787263"/>
                <a:gd name="connsiteY12" fmla="*/ 1498225 h 1670037"/>
                <a:gd name="connsiteX13" fmla="*/ 1404747 w 3787263"/>
                <a:gd name="connsiteY13" fmla="*/ 1498225 h 1670037"/>
                <a:gd name="connsiteX14" fmla="*/ 1404747 w 3787263"/>
                <a:gd name="connsiteY14" fmla="*/ 1465383 h 1670037"/>
                <a:gd name="connsiteX15" fmla="*/ 1359275 w 3787263"/>
                <a:gd name="connsiteY15" fmla="*/ 1465383 h 1670037"/>
                <a:gd name="connsiteX16" fmla="*/ 1359275 w 3787263"/>
                <a:gd name="connsiteY16" fmla="*/ 1450229 h 1670037"/>
                <a:gd name="connsiteX17" fmla="*/ 1285999 w 3787263"/>
                <a:gd name="connsiteY17" fmla="*/ 1450229 h 1670037"/>
                <a:gd name="connsiteX18" fmla="*/ 1285999 w 3787263"/>
                <a:gd name="connsiteY18" fmla="*/ 1419911 h 1670037"/>
                <a:gd name="connsiteX19" fmla="*/ 1240527 w 3787263"/>
                <a:gd name="connsiteY19" fmla="*/ 1419911 h 1670037"/>
                <a:gd name="connsiteX20" fmla="*/ 1240527 w 3787263"/>
                <a:gd name="connsiteY20" fmla="*/ 1387059 h 1670037"/>
                <a:gd name="connsiteX21" fmla="*/ 1104090 w 3787263"/>
                <a:gd name="connsiteY21" fmla="*/ 1387059 h 1670037"/>
                <a:gd name="connsiteX22" fmla="*/ 1104090 w 3787263"/>
                <a:gd name="connsiteY22" fmla="*/ 1316317 h 1670037"/>
                <a:gd name="connsiteX23" fmla="*/ 1078830 w 3787263"/>
                <a:gd name="connsiteY23" fmla="*/ 1316317 h 1670037"/>
                <a:gd name="connsiteX24" fmla="*/ 1078830 w 3787263"/>
                <a:gd name="connsiteY24" fmla="*/ 1275893 h 1670037"/>
                <a:gd name="connsiteX25" fmla="*/ 955024 w 3787263"/>
                <a:gd name="connsiteY25" fmla="*/ 1275893 h 1670037"/>
                <a:gd name="connsiteX26" fmla="*/ 955024 w 3787263"/>
                <a:gd name="connsiteY26" fmla="*/ 1220315 h 1670037"/>
                <a:gd name="connsiteX27" fmla="*/ 922181 w 3787263"/>
                <a:gd name="connsiteY27" fmla="*/ 1220315 h 1670037"/>
                <a:gd name="connsiteX28" fmla="*/ 922181 w 3787263"/>
                <a:gd name="connsiteY28" fmla="*/ 1169784 h 1670037"/>
                <a:gd name="connsiteX29" fmla="*/ 907023 w 3787263"/>
                <a:gd name="connsiteY29" fmla="*/ 1169784 h 1670037"/>
                <a:gd name="connsiteX30" fmla="*/ 907023 w 3787263"/>
                <a:gd name="connsiteY30" fmla="*/ 1149572 h 1670037"/>
                <a:gd name="connsiteX31" fmla="*/ 795856 w 3787263"/>
                <a:gd name="connsiteY31" fmla="*/ 1149572 h 1670037"/>
                <a:gd name="connsiteX32" fmla="*/ 795856 w 3787263"/>
                <a:gd name="connsiteY32" fmla="*/ 1086402 h 1670037"/>
                <a:gd name="connsiteX33" fmla="*/ 770590 w 3787263"/>
                <a:gd name="connsiteY33" fmla="*/ 1086402 h 1670037"/>
                <a:gd name="connsiteX34" fmla="*/ 770590 w 3787263"/>
                <a:gd name="connsiteY34" fmla="*/ 1020718 h 1670037"/>
                <a:gd name="connsiteX35" fmla="*/ 742799 w 3787263"/>
                <a:gd name="connsiteY35" fmla="*/ 1020718 h 1670037"/>
                <a:gd name="connsiteX36" fmla="*/ 742799 w 3787263"/>
                <a:gd name="connsiteY36" fmla="*/ 1003030 h 1670037"/>
                <a:gd name="connsiteX37" fmla="*/ 667002 w 3787263"/>
                <a:gd name="connsiteY37" fmla="*/ 1003030 h 1670037"/>
                <a:gd name="connsiteX38" fmla="*/ 667002 w 3787263"/>
                <a:gd name="connsiteY38" fmla="*/ 944920 h 1670037"/>
                <a:gd name="connsiteX39" fmla="*/ 636684 w 3787263"/>
                <a:gd name="connsiteY39" fmla="*/ 944920 h 1670037"/>
                <a:gd name="connsiteX40" fmla="*/ 636684 w 3787263"/>
                <a:gd name="connsiteY40" fmla="*/ 826174 h 1670037"/>
                <a:gd name="connsiteX41" fmla="*/ 593733 w 3787263"/>
                <a:gd name="connsiteY41" fmla="*/ 826174 h 1670037"/>
                <a:gd name="connsiteX42" fmla="*/ 593733 w 3787263"/>
                <a:gd name="connsiteY42" fmla="*/ 803435 h 1670037"/>
                <a:gd name="connsiteX43" fmla="*/ 540676 w 3787263"/>
                <a:gd name="connsiteY43" fmla="*/ 803435 h 1670037"/>
                <a:gd name="connsiteX44" fmla="*/ 540676 w 3787263"/>
                <a:gd name="connsiteY44" fmla="*/ 790803 h 1670037"/>
                <a:gd name="connsiteX45" fmla="*/ 480040 w 3787263"/>
                <a:gd name="connsiteY45" fmla="*/ 790803 h 1670037"/>
                <a:gd name="connsiteX46" fmla="*/ 480040 w 3787263"/>
                <a:gd name="connsiteY46" fmla="*/ 745325 h 1670037"/>
                <a:gd name="connsiteX47" fmla="*/ 454774 w 3787263"/>
                <a:gd name="connsiteY47" fmla="*/ 745325 h 1670037"/>
                <a:gd name="connsiteX48" fmla="*/ 454774 w 3787263"/>
                <a:gd name="connsiteY48" fmla="*/ 667002 h 1670037"/>
                <a:gd name="connsiteX49" fmla="*/ 416877 w 3787263"/>
                <a:gd name="connsiteY49" fmla="*/ 667002 h 1670037"/>
                <a:gd name="connsiteX50" fmla="*/ 416877 w 3787263"/>
                <a:gd name="connsiteY50" fmla="*/ 631631 h 1670037"/>
                <a:gd name="connsiteX51" fmla="*/ 356240 w 3787263"/>
                <a:gd name="connsiteY51" fmla="*/ 631631 h 1670037"/>
                <a:gd name="connsiteX52" fmla="*/ 356240 w 3787263"/>
                <a:gd name="connsiteY52" fmla="*/ 616472 h 1670037"/>
                <a:gd name="connsiteX53" fmla="*/ 310763 w 3787263"/>
                <a:gd name="connsiteY53" fmla="*/ 616472 h 1670037"/>
                <a:gd name="connsiteX54" fmla="*/ 310763 w 3787263"/>
                <a:gd name="connsiteY54" fmla="*/ 361293 h 1670037"/>
                <a:gd name="connsiteX55" fmla="*/ 313290 w 3787263"/>
                <a:gd name="connsiteY55" fmla="*/ 361293 h 1670037"/>
                <a:gd name="connsiteX56" fmla="*/ 313290 w 3787263"/>
                <a:gd name="connsiteY56" fmla="*/ 328448 h 1670037"/>
                <a:gd name="connsiteX57" fmla="*/ 234967 w 3787263"/>
                <a:gd name="connsiteY57" fmla="*/ 328448 h 1670037"/>
                <a:gd name="connsiteX58" fmla="*/ 234967 w 3787263"/>
                <a:gd name="connsiteY58" fmla="*/ 275391 h 1670037"/>
                <a:gd name="connsiteX59" fmla="*/ 202122 w 3787263"/>
                <a:gd name="connsiteY59" fmla="*/ 275391 h 1670037"/>
                <a:gd name="connsiteX60" fmla="*/ 202122 w 3787263"/>
                <a:gd name="connsiteY60" fmla="*/ 237494 h 1670037"/>
                <a:gd name="connsiteX61" fmla="*/ 169277 w 3787263"/>
                <a:gd name="connsiteY61" fmla="*/ 237494 h 1670037"/>
                <a:gd name="connsiteX62" fmla="*/ 169277 w 3787263"/>
                <a:gd name="connsiteY62" fmla="*/ 121273 h 1670037"/>
                <a:gd name="connsiteX63" fmla="*/ 126327 w 3787263"/>
                <a:gd name="connsiteY63" fmla="*/ 121273 h 1670037"/>
                <a:gd name="connsiteX64" fmla="*/ 126327 w 3787263"/>
                <a:gd name="connsiteY64" fmla="*/ 40424 h 1670037"/>
                <a:gd name="connsiteX65" fmla="*/ 68217 w 3787263"/>
                <a:gd name="connsiteY65" fmla="*/ 40424 h 1670037"/>
                <a:gd name="connsiteX66" fmla="*/ 68217 w 3787263"/>
                <a:gd name="connsiteY66" fmla="*/ 0 h 1670037"/>
                <a:gd name="connsiteX67" fmla="*/ 0 w 3787263"/>
                <a:gd name="connsiteY67" fmla="*/ 0 h 167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787263" h="1670037">
                  <a:moveTo>
                    <a:pt x="3787264" y="1670037"/>
                  </a:moveTo>
                  <a:lnTo>
                    <a:pt x="2958560" y="1670037"/>
                  </a:lnTo>
                  <a:lnTo>
                    <a:pt x="2958560" y="1632137"/>
                  </a:lnTo>
                  <a:lnTo>
                    <a:pt x="2165233" y="1632137"/>
                  </a:lnTo>
                  <a:lnTo>
                    <a:pt x="2165233" y="1609401"/>
                  </a:lnTo>
                  <a:lnTo>
                    <a:pt x="1968160" y="1609401"/>
                  </a:lnTo>
                  <a:lnTo>
                    <a:pt x="1968160" y="1579074"/>
                  </a:lnTo>
                  <a:lnTo>
                    <a:pt x="1652349" y="1579074"/>
                  </a:lnTo>
                  <a:lnTo>
                    <a:pt x="1652349" y="1561395"/>
                  </a:lnTo>
                  <a:lnTo>
                    <a:pt x="1551289" y="1561395"/>
                  </a:lnTo>
                  <a:lnTo>
                    <a:pt x="1551289" y="1531077"/>
                  </a:lnTo>
                  <a:lnTo>
                    <a:pt x="1462859" y="1531077"/>
                  </a:lnTo>
                  <a:lnTo>
                    <a:pt x="1462859" y="1498225"/>
                  </a:lnTo>
                  <a:lnTo>
                    <a:pt x="1404747" y="1498225"/>
                  </a:lnTo>
                  <a:lnTo>
                    <a:pt x="1404747" y="1465383"/>
                  </a:lnTo>
                  <a:lnTo>
                    <a:pt x="1359275" y="1465383"/>
                  </a:lnTo>
                  <a:lnTo>
                    <a:pt x="1359275" y="1450229"/>
                  </a:lnTo>
                  <a:lnTo>
                    <a:pt x="1285999" y="1450229"/>
                  </a:lnTo>
                  <a:lnTo>
                    <a:pt x="1285999" y="1419911"/>
                  </a:lnTo>
                  <a:lnTo>
                    <a:pt x="1240527" y="1419911"/>
                  </a:lnTo>
                  <a:lnTo>
                    <a:pt x="1240527" y="1387059"/>
                  </a:lnTo>
                  <a:lnTo>
                    <a:pt x="1104090" y="1387059"/>
                  </a:lnTo>
                  <a:lnTo>
                    <a:pt x="1104090" y="1316317"/>
                  </a:lnTo>
                  <a:lnTo>
                    <a:pt x="1078830" y="1316317"/>
                  </a:lnTo>
                  <a:lnTo>
                    <a:pt x="1078830" y="1275893"/>
                  </a:lnTo>
                  <a:lnTo>
                    <a:pt x="955024" y="1275893"/>
                  </a:lnTo>
                  <a:lnTo>
                    <a:pt x="955024" y="1220315"/>
                  </a:lnTo>
                  <a:lnTo>
                    <a:pt x="922181" y="1220315"/>
                  </a:lnTo>
                  <a:lnTo>
                    <a:pt x="922181" y="1169784"/>
                  </a:lnTo>
                  <a:lnTo>
                    <a:pt x="907023" y="1169784"/>
                  </a:lnTo>
                  <a:lnTo>
                    <a:pt x="907023" y="1149572"/>
                  </a:lnTo>
                  <a:lnTo>
                    <a:pt x="795856" y="1149572"/>
                  </a:lnTo>
                  <a:lnTo>
                    <a:pt x="795856" y="1086402"/>
                  </a:lnTo>
                  <a:lnTo>
                    <a:pt x="770590" y="1086402"/>
                  </a:lnTo>
                  <a:lnTo>
                    <a:pt x="770590" y="1020718"/>
                  </a:lnTo>
                  <a:lnTo>
                    <a:pt x="742799" y="1020718"/>
                  </a:lnTo>
                  <a:lnTo>
                    <a:pt x="742799" y="1003030"/>
                  </a:lnTo>
                  <a:lnTo>
                    <a:pt x="667002" y="1003030"/>
                  </a:lnTo>
                  <a:lnTo>
                    <a:pt x="667002" y="944920"/>
                  </a:lnTo>
                  <a:lnTo>
                    <a:pt x="636684" y="944920"/>
                  </a:lnTo>
                  <a:lnTo>
                    <a:pt x="636684" y="826174"/>
                  </a:lnTo>
                  <a:lnTo>
                    <a:pt x="593733" y="826174"/>
                  </a:lnTo>
                  <a:lnTo>
                    <a:pt x="593733" y="803435"/>
                  </a:lnTo>
                  <a:lnTo>
                    <a:pt x="540676" y="803435"/>
                  </a:lnTo>
                  <a:lnTo>
                    <a:pt x="540676" y="790803"/>
                  </a:lnTo>
                  <a:lnTo>
                    <a:pt x="480040" y="790803"/>
                  </a:lnTo>
                  <a:lnTo>
                    <a:pt x="480040" y="745325"/>
                  </a:lnTo>
                  <a:lnTo>
                    <a:pt x="454774" y="745325"/>
                  </a:lnTo>
                  <a:lnTo>
                    <a:pt x="454774" y="667002"/>
                  </a:lnTo>
                  <a:lnTo>
                    <a:pt x="416877" y="667002"/>
                  </a:lnTo>
                  <a:lnTo>
                    <a:pt x="416877" y="631631"/>
                  </a:lnTo>
                  <a:lnTo>
                    <a:pt x="356240" y="631631"/>
                  </a:lnTo>
                  <a:lnTo>
                    <a:pt x="356240" y="616472"/>
                  </a:lnTo>
                  <a:lnTo>
                    <a:pt x="310763" y="616472"/>
                  </a:lnTo>
                  <a:lnTo>
                    <a:pt x="310763" y="361293"/>
                  </a:lnTo>
                  <a:lnTo>
                    <a:pt x="313290" y="361293"/>
                  </a:lnTo>
                  <a:lnTo>
                    <a:pt x="313290" y="328448"/>
                  </a:lnTo>
                  <a:lnTo>
                    <a:pt x="234967" y="328448"/>
                  </a:lnTo>
                  <a:lnTo>
                    <a:pt x="234967" y="275391"/>
                  </a:lnTo>
                  <a:lnTo>
                    <a:pt x="202122" y="275391"/>
                  </a:lnTo>
                  <a:lnTo>
                    <a:pt x="202122" y="237494"/>
                  </a:lnTo>
                  <a:lnTo>
                    <a:pt x="169277" y="237494"/>
                  </a:lnTo>
                  <a:lnTo>
                    <a:pt x="169277" y="121273"/>
                  </a:lnTo>
                  <a:lnTo>
                    <a:pt x="126327" y="121273"/>
                  </a:lnTo>
                  <a:lnTo>
                    <a:pt x="126327" y="40424"/>
                  </a:lnTo>
                  <a:lnTo>
                    <a:pt x="68217" y="40424"/>
                  </a:lnTo>
                  <a:lnTo>
                    <a:pt x="68217"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45" name="Graphic 53">
              <a:extLst>
                <a:ext uri="{FF2B5EF4-FFF2-40B4-BE49-F238E27FC236}">
                  <a16:creationId xmlns:a16="http://schemas.microsoft.com/office/drawing/2014/main" xmlns="" id="{2B4F697C-61AB-4311-8373-F670934598BE}"/>
                </a:ext>
              </a:extLst>
            </p:cNvPr>
            <p:cNvSpPr/>
            <p:nvPr/>
          </p:nvSpPr>
          <p:spPr>
            <a:xfrm>
              <a:off x="4579301" y="31667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46" name="Graphic 53">
              <a:extLst>
                <a:ext uri="{FF2B5EF4-FFF2-40B4-BE49-F238E27FC236}">
                  <a16:creationId xmlns:a16="http://schemas.microsoft.com/office/drawing/2014/main" xmlns="" id="{2B4F697C-61AB-4311-8373-F670934598BE}"/>
                </a:ext>
              </a:extLst>
            </p:cNvPr>
            <p:cNvSpPr/>
            <p:nvPr/>
          </p:nvSpPr>
          <p:spPr>
            <a:xfrm>
              <a:off x="5817555" y="410020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47" name="Graphic 53">
              <a:extLst>
                <a:ext uri="{FF2B5EF4-FFF2-40B4-BE49-F238E27FC236}">
                  <a16:creationId xmlns:a16="http://schemas.microsoft.com/office/drawing/2014/main" xmlns="" id="{2B4F697C-61AB-4311-8373-F670934598BE}"/>
                </a:ext>
              </a:extLst>
            </p:cNvPr>
            <p:cNvSpPr/>
            <p:nvPr/>
          </p:nvSpPr>
          <p:spPr>
            <a:xfrm>
              <a:off x="5950905" y="411925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48" name="Graphic 53">
              <a:extLst>
                <a:ext uri="{FF2B5EF4-FFF2-40B4-BE49-F238E27FC236}">
                  <a16:creationId xmlns:a16="http://schemas.microsoft.com/office/drawing/2014/main" xmlns="" id="{2B4F697C-61AB-4311-8373-F670934598BE}"/>
                </a:ext>
              </a:extLst>
            </p:cNvPr>
            <p:cNvSpPr/>
            <p:nvPr/>
          </p:nvSpPr>
          <p:spPr>
            <a:xfrm>
              <a:off x="5989015" y="411925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49" name="Graphic 53">
              <a:extLst>
                <a:ext uri="{FF2B5EF4-FFF2-40B4-BE49-F238E27FC236}">
                  <a16:creationId xmlns:a16="http://schemas.microsoft.com/office/drawing/2014/main" xmlns="" id="{2B4F697C-61AB-4311-8373-F670934598BE}"/>
                </a:ext>
              </a:extLst>
            </p:cNvPr>
            <p:cNvSpPr/>
            <p:nvPr/>
          </p:nvSpPr>
          <p:spPr>
            <a:xfrm>
              <a:off x="6103315" y="411925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50" name="Graphic 53">
              <a:extLst>
                <a:ext uri="{FF2B5EF4-FFF2-40B4-BE49-F238E27FC236}">
                  <a16:creationId xmlns:a16="http://schemas.microsoft.com/office/drawing/2014/main" xmlns="" id="{2B4F697C-61AB-4311-8373-F670934598BE}"/>
                </a:ext>
              </a:extLst>
            </p:cNvPr>
            <p:cNvSpPr/>
            <p:nvPr/>
          </p:nvSpPr>
          <p:spPr>
            <a:xfrm>
              <a:off x="6141415" y="411925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51" name="Graphic 53">
              <a:extLst>
                <a:ext uri="{FF2B5EF4-FFF2-40B4-BE49-F238E27FC236}">
                  <a16:creationId xmlns:a16="http://schemas.microsoft.com/office/drawing/2014/main" xmlns="" id="{2B4F697C-61AB-4311-8373-F670934598BE}"/>
                </a:ext>
              </a:extLst>
            </p:cNvPr>
            <p:cNvSpPr/>
            <p:nvPr/>
          </p:nvSpPr>
          <p:spPr>
            <a:xfrm>
              <a:off x="6674815" y="415735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52" name="Graphic 53">
              <a:extLst>
                <a:ext uri="{FF2B5EF4-FFF2-40B4-BE49-F238E27FC236}">
                  <a16:creationId xmlns:a16="http://schemas.microsoft.com/office/drawing/2014/main" xmlns="" id="{2B4F697C-61AB-4311-8373-F670934598BE}"/>
                </a:ext>
              </a:extLst>
            </p:cNvPr>
            <p:cNvSpPr/>
            <p:nvPr/>
          </p:nvSpPr>
          <p:spPr>
            <a:xfrm>
              <a:off x="6712915" y="415735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53" name="Graphic 53">
              <a:extLst>
                <a:ext uri="{FF2B5EF4-FFF2-40B4-BE49-F238E27FC236}">
                  <a16:creationId xmlns:a16="http://schemas.microsoft.com/office/drawing/2014/main" xmlns="" id="{2B4F697C-61AB-4311-8373-F670934598BE}"/>
                </a:ext>
              </a:extLst>
            </p:cNvPr>
            <p:cNvSpPr/>
            <p:nvPr/>
          </p:nvSpPr>
          <p:spPr>
            <a:xfrm>
              <a:off x="7627324" y="421450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54" name="Graphic 53">
              <a:extLst>
                <a:ext uri="{FF2B5EF4-FFF2-40B4-BE49-F238E27FC236}">
                  <a16:creationId xmlns:a16="http://schemas.microsoft.com/office/drawing/2014/main" xmlns="" id="{2B4F697C-61AB-4311-8373-F670934598BE}"/>
                </a:ext>
              </a:extLst>
            </p:cNvPr>
            <p:cNvSpPr/>
            <p:nvPr/>
          </p:nvSpPr>
          <p:spPr>
            <a:xfrm>
              <a:off x="7665424" y="421450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55" name="Graphic 53">
              <a:extLst>
                <a:ext uri="{FF2B5EF4-FFF2-40B4-BE49-F238E27FC236}">
                  <a16:creationId xmlns:a16="http://schemas.microsoft.com/office/drawing/2014/main" xmlns="" id="{2B4F697C-61AB-4311-8373-F670934598BE}"/>
                </a:ext>
              </a:extLst>
            </p:cNvPr>
            <p:cNvSpPr/>
            <p:nvPr/>
          </p:nvSpPr>
          <p:spPr>
            <a:xfrm>
              <a:off x="7970224" y="421450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grpSp>
      <p:sp>
        <p:nvSpPr>
          <p:cNvPr id="556" name="TextBox 555">
            <a:extLst>
              <a:ext uri="{FF2B5EF4-FFF2-40B4-BE49-F238E27FC236}">
                <a16:creationId xmlns:a16="http://schemas.microsoft.com/office/drawing/2014/main" xmlns="" id="{43D1EC6B-2A37-4D76-AA8C-A028ABF1BAC1}"/>
              </a:ext>
            </a:extLst>
          </p:cNvPr>
          <p:cNvSpPr txBox="1"/>
          <p:nvPr/>
        </p:nvSpPr>
        <p:spPr>
          <a:xfrm>
            <a:off x="6752631" y="3449767"/>
            <a:ext cx="760144" cy="246221"/>
          </a:xfrm>
          <a:prstGeom prst="rect">
            <a:avLst/>
          </a:prstGeom>
          <a:noFill/>
        </p:spPr>
        <p:txBody>
          <a:bodyPr wrap="none" rtlCol="0">
            <a:spAutoFit/>
          </a:bodyPr>
          <a:lstStyle/>
          <a:p>
            <a:pPr algn="r"/>
            <a:r>
              <a:rPr lang="ja-JP" sz="1000">
                <a:solidFill>
                  <a:srgbClr val="4D4D4D"/>
                </a:solidFill>
              </a:rPr>
              <a:t>リスク有患者数</a:t>
            </a:r>
          </a:p>
        </p:txBody>
      </p:sp>
      <p:sp>
        <p:nvSpPr>
          <p:cNvPr id="557" name="TextBox 556">
            <a:extLst>
              <a:ext uri="{FF2B5EF4-FFF2-40B4-BE49-F238E27FC236}">
                <a16:creationId xmlns:a16="http://schemas.microsoft.com/office/drawing/2014/main" xmlns="" id="{6768FE92-0854-42F8-B286-4627DD9AD749}"/>
              </a:ext>
            </a:extLst>
          </p:cNvPr>
          <p:cNvSpPr txBox="1"/>
          <p:nvPr/>
        </p:nvSpPr>
        <p:spPr>
          <a:xfrm>
            <a:off x="6272868" y="3653367"/>
            <a:ext cx="1239907" cy="246221"/>
          </a:xfrm>
          <a:prstGeom prst="rect">
            <a:avLst/>
          </a:prstGeom>
          <a:noFill/>
        </p:spPr>
        <p:txBody>
          <a:bodyPr wrap="square">
            <a:spAutoFit/>
          </a:bodyPr>
          <a:lstStyle/>
          <a:p>
            <a:pPr algn="r"/>
            <a:r>
              <a:rPr lang="ja-JP" sz="1000">
                <a:solidFill>
                  <a:schemeClr val="accent4"/>
                </a:solidFill>
              </a:rPr>
              <a:t>NIVO + 化学療法</a:t>
            </a:r>
          </a:p>
        </p:txBody>
      </p:sp>
      <p:cxnSp>
        <p:nvCxnSpPr>
          <p:cNvPr id="558" name="Straight Connector 557">
            <a:extLst>
              <a:ext uri="{FF2B5EF4-FFF2-40B4-BE49-F238E27FC236}">
                <a16:creationId xmlns:a16="http://schemas.microsoft.com/office/drawing/2014/main" xmlns="" id="{04275E38-D078-42B7-90DC-C74096F947AB}"/>
              </a:ext>
            </a:extLst>
          </p:cNvPr>
          <p:cNvCxnSpPr>
            <a:cxnSpLocks/>
          </p:cNvCxnSpPr>
          <p:nvPr/>
        </p:nvCxnSpPr>
        <p:spPr>
          <a:xfrm>
            <a:off x="6308666" y="3776477"/>
            <a:ext cx="155678"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a:extLst>
              <a:ext uri="{FF2B5EF4-FFF2-40B4-BE49-F238E27FC236}">
                <a16:creationId xmlns:a16="http://schemas.microsoft.com/office/drawing/2014/main" xmlns="" id="{6D1B724E-FC2E-4222-ACBE-53D26BCDF816}"/>
              </a:ext>
            </a:extLst>
          </p:cNvPr>
          <p:cNvCxnSpPr>
            <a:cxnSpLocks/>
          </p:cNvCxnSpPr>
          <p:nvPr/>
        </p:nvCxnSpPr>
        <p:spPr>
          <a:xfrm>
            <a:off x="6308666" y="3963102"/>
            <a:ext cx="1556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60" name="TextBox 559">
            <a:extLst>
              <a:ext uri="{FF2B5EF4-FFF2-40B4-BE49-F238E27FC236}">
                <a16:creationId xmlns:a16="http://schemas.microsoft.com/office/drawing/2014/main" xmlns="" id="{9EDDA979-046C-4D50-AE18-B0A70238F753}"/>
              </a:ext>
            </a:extLst>
          </p:cNvPr>
          <p:cNvSpPr txBox="1"/>
          <p:nvPr/>
        </p:nvSpPr>
        <p:spPr>
          <a:xfrm>
            <a:off x="6665547" y="3839992"/>
            <a:ext cx="847228" cy="246221"/>
          </a:xfrm>
          <a:prstGeom prst="rect">
            <a:avLst/>
          </a:prstGeom>
          <a:noFill/>
        </p:spPr>
        <p:txBody>
          <a:bodyPr wrap="square">
            <a:spAutoFit/>
          </a:bodyPr>
          <a:lstStyle/>
          <a:p>
            <a:pPr algn="r"/>
            <a:r>
              <a:rPr lang="ja-JP" sz="1000" dirty="0">
                <a:solidFill>
                  <a:schemeClr val="accent2"/>
                </a:solidFill>
              </a:rPr>
              <a:t>化学療法</a:t>
            </a:r>
          </a:p>
        </p:txBody>
      </p:sp>
      <p:sp>
        <p:nvSpPr>
          <p:cNvPr id="561" name="TextBox 560">
            <a:extLst>
              <a:ext uri="{FF2B5EF4-FFF2-40B4-BE49-F238E27FC236}">
                <a16:creationId xmlns:a16="http://schemas.microsoft.com/office/drawing/2014/main" xmlns="" id="{4273DAFC-E20C-4028-A189-969EA2366679}"/>
              </a:ext>
            </a:extLst>
          </p:cNvPr>
          <p:cNvSpPr txBox="1"/>
          <p:nvPr/>
        </p:nvSpPr>
        <p:spPr>
          <a:xfrm rot="16200000">
            <a:off x="6881422" y="2520994"/>
            <a:ext cx="553357" cy="246221"/>
          </a:xfrm>
          <a:prstGeom prst="rect">
            <a:avLst/>
          </a:prstGeom>
          <a:noFill/>
        </p:spPr>
        <p:txBody>
          <a:bodyPr wrap="none" rtlCol="0">
            <a:spAutoFit/>
          </a:bodyPr>
          <a:lstStyle/>
          <a:p>
            <a:r>
              <a:rPr lang="ja-JP" sz="1000">
                <a:solidFill>
                  <a:srgbClr val="4D4D4D"/>
                </a:solidFill>
              </a:rPr>
              <a:t>OS, %</a:t>
            </a:r>
          </a:p>
        </p:txBody>
      </p:sp>
      <p:sp>
        <p:nvSpPr>
          <p:cNvPr id="562" name="TextBox 561">
            <a:extLst>
              <a:ext uri="{FF2B5EF4-FFF2-40B4-BE49-F238E27FC236}">
                <a16:creationId xmlns:a16="http://schemas.microsoft.com/office/drawing/2014/main" xmlns="" id="{C19FD9F9-38B7-4193-9A14-4D1A4B66D4A3}"/>
              </a:ext>
            </a:extLst>
          </p:cNvPr>
          <p:cNvSpPr txBox="1"/>
          <p:nvPr/>
        </p:nvSpPr>
        <p:spPr>
          <a:xfrm rot="16200000">
            <a:off x="6845674" y="4845686"/>
            <a:ext cx="617477" cy="246221"/>
          </a:xfrm>
          <a:prstGeom prst="rect">
            <a:avLst/>
          </a:prstGeom>
          <a:noFill/>
        </p:spPr>
        <p:txBody>
          <a:bodyPr wrap="none" rtlCol="0">
            <a:spAutoFit/>
          </a:bodyPr>
          <a:lstStyle/>
          <a:p>
            <a:pPr algn="ctr"/>
            <a:r>
              <a:rPr lang="ja-JP" sz="1000">
                <a:solidFill>
                  <a:srgbClr val="4D4D4D"/>
                </a:solidFill>
              </a:rPr>
              <a:t>PFS、%</a:t>
            </a:r>
          </a:p>
        </p:txBody>
      </p:sp>
      <p:grpSp>
        <p:nvGrpSpPr>
          <p:cNvPr id="563" name="Group 562">
            <a:extLst>
              <a:ext uri="{FF2B5EF4-FFF2-40B4-BE49-F238E27FC236}">
                <a16:creationId xmlns:a16="http://schemas.microsoft.com/office/drawing/2014/main" xmlns="" id="{51B0E919-852A-4463-82D0-D3D4BCBCCBAF}"/>
              </a:ext>
            </a:extLst>
          </p:cNvPr>
          <p:cNvGrpSpPr/>
          <p:nvPr/>
        </p:nvGrpSpPr>
        <p:grpSpPr>
          <a:xfrm>
            <a:off x="6292509" y="5784753"/>
            <a:ext cx="1239907" cy="646896"/>
            <a:chOff x="590133" y="3429000"/>
            <a:chExt cx="1239907" cy="646896"/>
          </a:xfrm>
        </p:grpSpPr>
        <p:sp>
          <p:nvSpPr>
            <p:cNvPr id="564" name="TextBox 563">
              <a:extLst>
                <a:ext uri="{FF2B5EF4-FFF2-40B4-BE49-F238E27FC236}">
                  <a16:creationId xmlns:a16="http://schemas.microsoft.com/office/drawing/2014/main" xmlns="" id="{822CF1CE-D42E-473B-AB93-D5E069481245}"/>
                </a:ext>
              </a:extLst>
            </p:cNvPr>
            <p:cNvSpPr txBox="1"/>
            <p:nvPr/>
          </p:nvSpPr>
          <p:spPr>
            <a:xfrm>
              <a:off x="1069896" y="3429000"/>
              <a:ext cx="760144" cy="246221"/>
            </a:xfrm>
            <a:prstGeom prst="rect">
              <a:avLst/>
            </a:prstGeom>
            <a:noFill/>
          </p:spPr>
          <p:txBody>
            <a:bodyPr wrap="none" rtlCol="0">
              <a:spAutoFit/>
            </a:bodyPr>
            <a:lstStyle/>
            <a:p>
              <a:pPr algn="r"/>
              <a:r>
                <a:rPr lang="ja-JP" sz="1000">
                  <a:solidFill>
                    <a:srgbClr val="4D4D4D"/>
                  </a:solidFill>
                </a:rPr>
                <a:t>リスク有患者数</a:t>
              </a:r>
            </a:p>
          </p:txBody>
        </p:sp>
        <p:sp>
          <p:nvSpPr>
            <p:cNvPr id="565" name="TextBox 564">
              <a:extLst>
                <a:ext uri="{FF2B5EF4-FFF2-40B4-BE49-F238E27FC236}">
                  <a16:creationId xmlns:a16="http://schemas.microsoft.com/office/drawing/2014/main" xmlns="" id="{E2F5E2B3-96D3-4284-8796-14F27509A965}"/>
                </a:ext>
              </a:extLst>
            </p:cNvPr>
            <p:cNvSpPr txBox="1"/>
            <p:nvPr/>
          </p:nvSpPr>
          <p:spPr>
            <a:xfrm>
              <a:off x="590133" y="3633948"/>
              <a:ext cx="1239907" cy="246221"/>
            </a:xfrm>
            <a:prstGeom prst="rect">
              <a:avLst/>
            </a:prstGeom>
            <a:noFill/>
          </p:spPr>
          <p:txBody>
            <a:bodyPr wrap="square">
              <a:spAutoFit/>
            </a:bodyPr>
            <a:lstStyle/>
            <a:p>
              <a:pPr algn="r"/>
              <a:r>
                <a:rPr lang="ja-JP" sz="1000">
                  <a:solidFill>
                    <a:schemeClr val="accent4"/>
                  </a:solidFill>
                </a:rPr>
                <a:t>NIVO + 化学療法</a:t>
              </a:r>
            </a:p>
          </p:txBody>
        </p:sp>
        <p:cxnSp>
          <p:nvCxnSpPr>
            <p:cNvPr id="566" name="Straight Connector 565">
              <a:extLst>
                <a:ext uri="{FF2B5EF4-FFF2-40B4-BE49-F238E27FC236}">
                  <a16:creationId xmlns:a16="http://schemas.microsoft.com/office/drawing/2014/main" xmlns="" id="{3751DBEF-D89A-4C65-943F-F389EDDBE7FA}"/>
                </a:ext>
              </a:extLst>
            </p:cNvPr>
            <p:cNvCxnSpPr>
              <a:cxnSpLocks/>
            </p:cNvCxnSpPr>
            <p:nvPr/>
          </p:nvCxnSpPr>
          <p:spPr>
            <a:xfrm>
              <a:off x="606290" y="3757058"/>
              <a:ext cx="155678"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a:extLst>
                <a:ext uri="{FF2B5EF4-FFF2-40B4-BE49-F238E27FC236}">
                  <a16:creationId xmlns:a16="http://schemas.microsoft.com/office/drawing/2014/main" xmlns="" id="{5031788D-B116-4508-A091-967F5786FEFA}"/>
                </a:ext>
              </a:extLst>
            </p:cNvPr>
            <p:cNvCxnSpPr>
              <a:cxnSpLocks/>
            </p:cNvCxnSpPr>
            <p:nvPr/>
          </p:nvCxnSpPr>
          <p:spPr>
            <a:xfrm>
              <a:off x="606290" y="3952785"/>
              <a:ext cx="1556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68" name="TextBox 567">
              <a:extLst>
                <a:ext uri="{FF2B5EF4-FFF2-40B4-BE49-F238E27FC236}">
                  <a16:creationId xmlns:a16="http://schemas.microsoft.com/office/drawing/2014/main" xmlns="" id="{683E3F78-5B91-4D27-B049-2A89A30173C8}"/>
                </a:ext>
              </a:extLst>
            </p:cNvPr>
            <p:cNvSpPr txBox="1"/>
            <p:nvPr/>
          </p:nvSpPr>
          <p:spPr>
            <a:xfrm>
              <a:off x="988478" y="3829675"/>
              <a:ext cx="841562" cy="246221"/>
            </a:xfrm>
            <a:prstGeom prst="rect">
              <a:avLst/>
            </a:prstGeom>
            <a:noFill/>
          </p:spPr>
          <p:txBody>
            <a:bodyPr wrap="square">
              <a:spAutoFit/>
            </a:bodyPr>
            <a:lstStyle/>
            <a:p>
              <a:pPr algn="r"/>
              <a:r>
                <a:rPr lang="ja-JP" sz="1000" dirty="0">
                  <a:solidFill>
                    <a:schemeClr val="accent2"/>
                  </a:solidFill>
                </a:rPr>
                <a:t>化学療法</a:t>
              </a:r>
            </a:p>
          </p:txBody>
        </p:sp>
      </p:grpSp>
    </p:spTree>
    <p:extLst>
      <p:ext uri="{BB962C8B-B14F-4D97-AF65-F5344CB8AC3E}">
        <p14:creationId xmlns:p14="http://schemas.microsoft.com/office/powerpoint/2010/main" xmlns="" val="2976607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LBA4001：進行食道扁平上皮癌（ESCC）の一次治療（1L）治療としてのニボルマブ（NIVO）とイピリムマブ（IPI）またはNIVOと化学療法（化学）と化学療法の比較：CheckMate 648試験の最初の結果 </a:t>
            </a:r>
            <a:r>
              <a:rPr lang="en-GB" altLang="ja-JP" dirty="0" smtClean="0"/>
              <a:t/>
            </a:r>
            <a:br>
              <a:rPr lang="en-GB" altLang="ja-JP" dirty="0" smtClean="0"/>
            </a:br>
            <a:r>
              <a:rPr lang="ja-JP" dirty="0" smtClean="0"/>
              <a:t>– </a:t>
            </a:r>
            <a:r>
              <a:rPr lang="ja-JP" dirty="0"/>
              <a:t>Chau I, et al.</a:t>
            </a:r>
          </a:p>
        </p:txBody>
      </p:sp>
      <p:sp>
        <p:nvSpPr>
          <p:cNvPr id="5" name="Content Placeholder 4"/>
          <p:cNvSpPr>
            <a:spLocks noGrp="1"/>
          </p:cNvSpPr>
          <p:nvPr>
            <p:ph idx="1"/>
          </p:nvPr>
        </p:nvSpPr>
        <p:spPr/>
        <p:txBody>
          <a:bodyPr/>
          <a:lstStyle/>
          <a:p>
            <a:pPr marL="0" indent="0">
              <a:buNone/>
            </a:pPr>
            <a:r>
              <a:rPr lang="ja-JP" b="1"/>
              <a:t>主要結果（続き）</a:t>
            </a:r>
          </a:p>
        </p:txBody>
      </p:sp>
      <p:sp>
        <p:nvSpPr>
          <p:cNvPr id="4" name="Text Placeholder 3"/>
          <p:cNvSpPr>
            <a:spLocks noGrp="1"/>
          </p:cNvSpPr>
          <p:nvPr>
            <p:ph type="body" sz="quarter" idx="11"/>
          </p:nvPr>
        </p:nvSpPr>
        <p:spPr/>
        <p:txBody>
          <a:bodyPr/>
          <a:lstStyle/>
          <a:p>
            <a:r>
              <a:rPr lang="en-US" altLang="ja-JP" dirty="0"/>
              <a:t>Chau I, et </a:t>
            </a:r>
            <a:r>
              <a:rPr lang="en-US" altLang="ja-JP" dirty="0" err="1"/>
              <a:t>al.J</a:t>
            </a:r>
            <a:r>
              <a:rPr lang="en-US" altLang="ja-JP" dirty="0"/>
              <a:t> </a:t>
            </a:r>
            <a:r>
              <a:rPr lang="en-US" altLang="ja-JP" dirty="0" err="1"/>
              <a:t>Clin</a:t>
            </a:r>
            <a:r>
              <a:rPr lang="en-US" altLang="ja-JP" dirty="0"/>
              <a:t> </a:t>
            </a:r>
            <a:r>
              <a:rPr lang="en-US" altLang="ja-JP" dirty="0" err="1"/>
              <a:t>Oncol</a:t>
            </a:r>
            <a:r>
              <a:rPr lang="en-US" altLang="ja-JP" dirty="0"/>
              <a:t> 2021</a:t>
            </a:r>
            <a:r>
              <a:rPr lang="en-GB" altLang="ja-JP" dirty="0"/>
              <a:t>;</a:t>
            </a:r>
            <a:r>
              <a:rPr lang="en-US" altLang="ja-JP" dirty="0"/>
              <a:t>39(</a:t>
            </a:r>
            <a:r>
              <a:rPr lang="en-US" altLang="ja-JP" dirty="0" err="1"/>
              <a:t>suppl</a:t>
            </a:r>
            <a:r>
              <a:rPr lang="en-US" altLang="ja-JP" dirty="0"/>
              <a:t>)</a:t>
            </a:r>
            <a:r>
              <a:rPr lang="en-GB" altLang="ja-JP" dirty="0"/>
              <a:t>:</a:t>
            </a:r>
            <a:r>
              <a:rPr lang="en-US" altLang="ja-JP" dirty="0" err="1"/>
              <a:t>abstr</a:t>
            </a:r>
            <a:r>
              <a:rPr lang="en-US" altLang="ja-JP" dirty="0"/>
              <a:t> LBA4001</a:t>
            </a:r>
            <a:endParaRPr lang="ja-JP" altLang="en-US" dirty="0"/>
          </a:p>
        </p:txBody>
      </p:sp>
      <p:sp>
        <p:nvSpPr>
          <p:cNvPr id="11" name="TextBox 10">
            <a:extLst>
              <a:ext uri="{FF2B5EF4-FFF2-40B4-BE49-F238E27FC236}">
                <a16:creationId xmlns:a16="http://schemas.microsoft.com/office/drawing/2014/main" xmlns="" id="{E1396F67-71A9-4BB1-BDB1-C7D87978028A}"/>
              </a:ext>
            </a:extLst>
          </p:cNvPr>
          <p:cNvSpPr txBox="1"/>
          <p:nvPr/>
        </p:nvSpPr>
        <p:spPr>
          <a:xfrm>
            <a:off x="307904" y="1564906"/>
            <a:ext cx="1518364"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baseline="0">
                <a:ln>
                  <a:noFill/>
                </a:ln>
                <a:solidFill>
                  <a:srgbClr val="4D4D4D"/>
                </a:solidFill>
                <a:uLnTx/>
                <a:uFillTx/>
                <a:latin typeface="Arial"/>
                <a:ea typeface="MS Mincho"/>
                <a:cs typeface="Arial"/>
              </a:rPr>
              <a:t>全体的生存</a:t>
            </a:r>
          </a:p>
        </p:txBody>
      </p:sp>
      <p:sp>
        <p:nvSpPr>
          <p:cNvPr id="12" name="TextBox 11">
            <a:extLst>
              <a:ext uri="{FF2B5EF4-FFF2-40B4-BE49-F238E27FC236}">
                <a16:creationId xmlns:a16="http://schemas.microsoft.com/office/drawing/2014/main" xmlns="" id="{2C691003-17A4-4C4D-9AC8-6FCABC179F41}"/>
              </a:ext>
            </a:extLst>
          </p:cNvPr>
          <p:cNvSpPr txBox="1"/>
          <p:nvPr/>
        </p:nvSpPr>
        <p:spPr>
          <a:xfrm>
            <a:off x="375726" y="3970733"/>
            <a:ext cx="23439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baseline="0">
                <a:ln>
                  <a:noFill/>
                </a:ln>
                <a:solidFill>
                  <a:srgbClr val="4D4D4D"/>
                </a:solidFill>
                <a:uLnTx/>
                <a:uFillTx/>
                <a:latin typeface="Arial"/>
                <a:ea typeface="MS Mincho"/>
                <a:cs typeface="Arial"/>
              </a:rPr>
              <a:t>無増悪生存期間</a:t>
            </a:r>
          </a:p>
        </p:txBody>
      </p:sp>
      <p:sp>
        <p:nvSpPr>
          <p:cNvPr id="13" name="TextBox 12">
            <a:extLst>
              <a:ext uri="{FF2B5EF4-FFF2-40B4-BE49-F238E27FC236}">
                <a16:creationId xmlns:a16="http://schemas.microsoft.com/office/drawing/2014/main" xmlns="" id="{E7D9AC4B-66A5-45BE-A7B3-EFC6DFE91410}"/>
              </a:ext>
            </a:extLst>
          </p:cNvPr>
          <p:cNvSpPr txBox="1"/>
          <p:nvPr/>
        </p:nvSpPr>
        <p:spPr>
          <a:xfrm>
            <a:off x="529771" y="3429000"/>
            <a:ext cx="760144" cy="246221"/>
          </a:xfrm>
          <a:prstGeom prst="rect">
            <a:avLst/>
          </a:prstGeom>
          <a:noFill/>
        </p:spPr>
        <p:txBody>
          <a:bodyPr wrap="none" rtlCol="0">
            <a:spAutoFit/>
          </a:bodyPr>
          <a:lstStyle/>
          <a:p>
            <a:pPr algn="r"/>
            <a:r>
              <a:rPr lang="ja-JP" sz="1000">
                <a:solidFill>
                  <a:srgbClr val="4D4D4D"/>
                </a:solidFill>
              </a:rPr>
              <a:t>リスク有患者数</a:t>
            </a:r>
          </a:p>
        </p:txBody>
      </p:sp>
      <p:sp>
        <p:nvSpPr>
          <p:cNvPr id="14" name="TextBox 13">
            <a:extLst>
              <a:ext uri="{FF2B5EF4-FFF2-40B4-BE49-F238E27FC236}">
                <a16:creationId xmlns:a16="http://schemas.microsoft.com/office/drawing/2014/main" xmlns="" id="{80BFFF28-083F-4E67-8DD3-05F1ECCCEB6F}"/>
              </a:ext>
            </a:extLst>
          </p:cNvPr>
          <p:cNvSpPr txBox="1"/>
          <p:nvPr/>
        </p:nvSpPr>
        <p:spPr>
          <a:xfrm>
            <a:off x="50008" y="3632888"/>
            <a:ext cx="1239907" cy="246221"/>
          </a:xfrm>
          <a:prstGeom prst="rect">
            <a:avLst/>
          </a:prstGeom>
          <a:noFill/>
        </p:spPr>
        <p:txBody>
          <a:bodyPr wrap="square">
            <a:spAutoFit/>
          </a:bodyPr>
          <a:lstStyle/>
          <a:p>
            <a:pPr algn="r"/>
            <a:r>
              <a:rPr lang="ja-JP" sz="1000">
                <a:solidFill>
                  <a:srgbClr val="B60D27"/>
                </a:solidFill>
              </a:rPr>
              <a:t>Nivo + IPI</a:t>
            </a:r>
          </a:p>
        </p:txBody>
      </p:sp>
      <p:cxnSp>
        <p:nvCxnSpPr>
          <p:cNvPr id="15" name="Straight Connector 14">
            <a:extLst>
              <a:ext uri="{FF2B5EF4-FFF2-40B4-BE49-F238E27FC236}">
                <a16:creationId xmlns:a16="http://schemas.microsoft.com/office/drawing/2014/main" xmlns="" id="{D9BF3766-7C38-4E2B-968A-31E22160B263}"/>
              </a:ext>
            </a:extLst>
          </p:cNvPr>
          <p:cNvCxnSpPr>
            <a:cxnSpLocks/>
          </p:cNvCxnSpPr>
          <p:nvPr/>
        </p:nvCxnSpPr>
        <p:spPr>
          <a:xfrm>
            <a:off x="257393" y="3755998"/>
            <a:ext cx="155678"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DC918A12-7D6A-4029-8BAD-3030426CA1F9}"/>
              </a:ext>
            </a:extLst>
          </p:cNvPr>
          <p:cNvCxnSpPr>
            <a:cxnSpLocks/>
          </p:cNvCxnSpPr>
          <p:nvPr/>
        </p:nvCxnSpPr>
        <p:spPr>
          <a:xfrm>
            <a:off x="257393" y="3963523"/>
            <a:ext cx="1556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7A93403E-37C3-4897-B1FE-24ADF7F519C7}"/>
              </a:ext>
            </a:extLst>
          </p:cNvPr>
          <p:cNvSpPr txBox="1"/>
          <p:nvPr/>
        </p:nvSpPr>
        <p:spPr>
          <a:xfrm>
            <a:off x="545447" y="3840413"/>
            <a:ext cx="744468" cy="246221"/>
          </a:xfrm>
          <a:prstGeom prst="rect">
            <a:avLst/>
          </a:prstGeom>
          <a:noFill/>
        </p:spPr>
        <p:txBody>
          <a:bodyPr wrap="square">
            <a:spAutoFit/>
          </a:bodyPr>
          <a:lstStyle/>
          <a:p>
            <a:pPr algn="r"/>
            <a:r>
              <a:rPr lang="ja-JP" sz="1000" dirty="0">
                <a:solidFill>
                  <a:schemeClr val="accent2"/>
                </a:solidFill>
              </a:rPr>
              <a:t>化学療法</a:t>
            </a:r>
          </a:p>
        </p:txBody>
      </p:sp>
      <p:sp>
        <p:nvSpPr>
          <p:cNvPr id="18" name="Freeform 21">
            <a:extLst>
              <a:ext uri="{FF2B5EF4-FFF2-40B4-BE49-F238E27FC236}">
                <a16:creationId xmlns:a16="http://schemas.microsoft.com/office/drawing/2014/main" xmlns="" id="{661CFB1D-DAC6-46B3-9DF2-132EE7AB29B9}"/>
              </a:ext>
            </a:extLst>
          </p:cNvPr>
          <p:cNvSpPr>
            <a:spLocks/>
          </p:cNvSpPr>
          <p:nvPr/>
        </p:nvSpPr>
        <p:spPr bwMode="auto">
          <a:xfrm>
            <a:off x="1541954" y="1955800"/>
            <a:ext cx="3517401" cy="135255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363636"/>
              </a:solidFill>
            </a:endParaRPr>
          </a:p>
        </p:txBody>
      </p:sp>
      <p:sp>
        <p:nvSpPr>
          <p:cNvPr id="19" name="TextBox 18">
            <a:extLst>
              <a:ext uri="{FF2B5EF4-FFF2-40B4-BE49-F238E27FC236}">
                <a16:creationId xmlns:a16="http://schemas.microsoft.com/office/drawing/2014/main" xmlns="" id="{2C9856C0-8051-4A31-9EBB-B3602FEE8B24}"/>
              </a:ext>
            </a:extLst>
          </p:cNvPr>
          <p:cNvSpPr txBox="1"/>
          <p:nvPr/>
        </p:nvSpPr>
        <p:spPr>
          <a:xfrm>
            <a:off x="2827118" y="3499036"/>
            <a:ext cx="958917" cy="246221"/>
          </a:xfrm>
          <a:prstGeom prst="rect">
            <a:avLst/>
          </a:prstGeom>
          <a:noFill/>
        </p:spPr>
        <p:txBody>
          <a:bodyPr wrap="none" rtlCol="0">
            <a:spAutoFit/>
          </a:bodyPr>
          <a:lstStyle/>
          <a:p>
            <a:pPr algn="ctr" fontAlgn="base">
              <a:spcBef>
                <a:spcPct val="0"/>
              </a:spcBef>
              <a:spcAft>
                <a:spcPct val="0"/>
              </a:spcAft>
            </a:pPr>
            <a:r>
              <a:rPr lang="ja-JP" sz="1000">
                <a:solidFill>
                  <a:srgbClr val="4D4D4D"/>
                </a:solidFill>
                <a:cs typeface="Arial" panose="020B0604020202020204" pitchFamily="34" charset="0"/>
              </a:rPr>
              <a:t>経過期間、月</a:t>
            </a:r>
          </a:p>
        </p:txBody>
      </p:sp>
      <p:grpSp>
        <p:nvGrpSpPr>
          <p:cNvPr id="20" name="Group 19">
            <a:extLst>
              <a:ext uri="{FF2B5EF4-FFF2-40B4-BE49-F238E27FC236}">
                <a16:creationId xmlns:a16="http://schemas.microsoft.com/office/drawing/2014/main" xmlns="" id="{6E2067CB-DA69-49D8-8E5B-45EFC53717DB}"/>
              </a:ext>
            </a:extLst>
          </p:cNvPr>
          <p:cNvGrpSpPr/>
          <p:nvPr/>
        </p:nvGrpSpPr>
        <p:grpSpPr>
          <a:xfrm>
            <a:off x="1467324" y="3309249"/>
            <a:ext cx="3692008" cy="298591"/>
            <a:chOff x="1460412" y="5303149"/>
            <a:chExt cx="5131372" cy="298591"/>
          </a:xfrm>
        </p:grpSpPr>
        <p:sp>
          <p:nvSpPr>
            <p:cNvPr id="21" name="Line 21">
              <a:extLst>
                <a:ext uri="{FF2B5EF4-FFF2-40B4-BE49-F238E27FC236}">
                  <a16:creationId xmlns:a16="http://schemas.microsoft.com/office/drawing/2014/main" xmlns="" id="{62C8831B-463F-44B9-BD1D-A13FBAAA1B4C}"/>
                </a:ext>
              </a:extLst>
            </p:cNvPr>
            <p:cNvSpPr>
              <a:spLocks noChangeShapeType="1"/>
            </p:cNvSpPr>
            <p:nvPr/>
          </p:nvSpPr>
          <p:spPr bwMode="auto">
            <a:xfrm>
              <a:off x="644634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2" name="TextBox 21">
              <a:extLst>
                <a:ext uri="{FF2B5EF4-FFF2-40B4-BE49-F238E27FC236}">
                  <a16:creationId xmlns:a16="http://schemas.microsoft.com/office/drawing/2014/main" xmlns="" id="{D2AE1775-1421-42B4-903A-21AFAEAE37E1}"/>
                </a:ext>
              </a:extLst>
            </p:cNvPr>
            <p:cNvSpPr txBox="1"/>
            <p:nvPr/>
          </p:nvSpPr>
          <p:spPr>
            <a:xfrm>
              <a:off x="6294678" y="5375149"/>
              <a:ext cx="297106"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39</a:t>
              </a:r>
            </a:p>
          </p:txBody>
        </p:sp>
        <p:sp>
          <p:nvSpPr>
            <p:cNvPr id="23" name="Line 21">
              <a:extLst>
                <a:ext uri="{FF2B5EF4-FFF2-40B4-BE49-F238E27FC236}">
                  <a16:creationId xmlns:a16="http://schemas.microsoft.com/office/drawing/2014/main" xmlns="" id="{AA4753D8-6CE5-4F55-A6E2-8B7D6B4E2079}"/>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4" name="TextBox 23">
              <a:extLst>
                <a:ext uri="{FF2B5EF4-FFF2-40B4-BE49-F238E27FC236}">
                  <a16:creationId xmlns:a16="http://schemas.microsoft.com/office/drawing/2014/main" xmlns="" id="{C8A4C90E-4428-4981-A6A1-680E3AF1BA72}"/>
                </a:ext>
              </a:extLst>
            </p:cNvPr>
            <p:cNvSpPr txBox="1"/>
            <p:nvPr/>
          </p:nvSpPr>
          <p:spPr>
            <a:xfrm>
              <a:off x="5919041" y="5375149"/>
              <a:ext cx="297106"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36</a:t>
              </a:r>
            </a:p>
          </p:txBody>
        </p:sp>
        <p:sp>
          <p:nvSpPr>
            <p:cNvPr id="25" name="Line 21">
              <a:extLst>
                <a:ext uri="{FF2B5EF4-FFF2-40B4-BE49-F238E27FC236}">
                  <a16:creationId xmlns:a16="http://schemas.microsoft.com/office/drawing/2014/main" xmlns="" id="{DD45B6A6-55A1-4F83-A5B4-8833AD50A7A5}"/>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6" name="TextBox 25">
              <a:extLst>
                <a:ext uri="{FF2B5EF4-FFF2-40B4-BE49-F238E27FC236}">
                  <a16:creationId xmlns:a16="http://schemas.microsoft.com/office/drawing/2014/main" xmlns="" id="{610C1D4C-1020-4E20-AFCC-313AD5803CB4}"/>
                </a:ext>
              </a:extLst>
            </p:cNvPr>
            <p:cNvSpPr txBox="1"/>
            <p:nvPr/>
          </p:nvSpPr>
          <p:spPr>
            <a:xfrm>
              <a:off x="5543405" y="5375149"/>
              <a:ext cx="297106"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33</a:t>
              </a:r>
            </a:p>
          </p:txBody>
        </p:sp>
        <p:sp>
          <p:nvSpPr>
            <p:cNvPr id="27" name="Line 21">
              <a:extLst>
                <a:ext uri="{FF2B5EF4-FFF2-40B4-BE49-F238E27FC236}">
                  <a16:creationId xmlns:a16="http://schemas.microsoft.com/office/drawing/2014/main" xmlns="" id="{8AFC3858-2003-4536-B572-DBBE9930AD63}"/>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8" name="TextBox 27">
              <a:extLst>
                <a:ext uri="{FF2B5EF4-FFF2-40B4-BE49-F238E27FC236}">
                  <a16:creationId xmlns:a16="http://schemas.microsoft.com/office/drawing/2014/main" xmlns="" id="{3337814E-7E97-424C-9AA8-DF8F0E2DA01F}"/>
                </a:ext>
              </a:extLst>
            </p:cNvPr>
            <p:cNvSpPr txBox="1"/>
            <p:nvPr/>
          </p:nvSpPr>
          <p:spPr>
            <a:xfrm>
              <a:off x="5167768" y="5375149"/>
              <a:ext cx="297106"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30</a:t>
              </a:r>
            </a:p>
          </p:txBody>
        </p:sp>
        <p:sp>
          <p:nvSpPr>
            <p:cNvPr id="29" name="Line 21">
              <a:extLst>
                <a:ext uri="{FF2B5EF4-FFF2-40B4-BE49-F238E27FC236}">
                  <a16:creationId xmlns:a16="http://schemas.microsoft.com/office/drawing/2014/main" xmlns="" id="{2FD38E8D-29ED-4C8E-AE1C-BB8167B98530}"/>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30" name="TextBox 29">
              <a:extLst>
                <a:ext uri="{FF2B5EF4-FFF2-40B4-BE49-F238E27FC236}">
                  <a16:creationId xmlns:a16="http://schemas.microsoft.com/office/drawing/2014/main" xmlns="" id="{30FF566D-C07F-40A9-9CB5-5EF134D5AAFF}"/>
                </a:ext>
              </a:extLst>
            </p:cNvPr>
            <p:cNvSpPr txBox="1"/>
            <p:nvPr/>
          </p:nvSpPr>
          <p:spPr>
            <a:xfrm>
              <a:off x="4792129" y="5375149"/>
              <a:ext cx="297106"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27</a:t>
              </a:r>
            </a:p>
          </p:txBody>
        </p:sp>
        <p:sp>
          <p:nvSpPr>
            <p:cNvPr id="31" name="Line 21">
              <a:extLst>
                <a:ext uri="{FF2B5EF4-FFF2-40B4-BE49-F238E27FC236}">
                  <a16:creationId xmlns:a16="http://schemas.microsoft.com/office/drawing/2014/main" xmlns="" id="{321ABA8A-2B94-4E2C-9109-DF366EE5E29D}"/>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32" name="TextBox 31">
              <a:extLst>
                <a:ext uri="{FF2B5EF4-FFF2-40B4-BE49-F238E27FC236}">
                  <a16:creationId xmlns:a16="http://schemas.microsoft.com/office/drawing/2014/main" xmlns="" id="{1530EC81-E337-48C3-81FE-F811BB40B0C4}"/>
                </a:ext>
              </a:extLst>
            </p:cNvPr>
            <p:cNvSpPr txBox="1"/>
            <p:nvPr/>
          </p:nvSpPr>
          <p:spPr>
            <a:xfrm>
              <a:off x="4416492" y="5375149"/>
              <a:ext cx="297106"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24</a:t>
              </a:r>
            </a:p>
          </p:txBody>
        </p:sp>
        <p:sp>
          <p:nvSpPr>
            <p:cNvPr id="33" name="Line 21">
              <a:extLst>
                <a:ext uri="{FF2B5EF4-FFF2-40B4-BE49-F238E27FC236}">
                  <a16:creationId xmlns:a16="http://schemas.microsoft.com/office/drawing/2014/main" xmlns="" id="{2DE07B70-0D88-4369-8E81-4DB9A5752093}"/>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34" name="TextBox 33">
              <a:extLst>
                <a:ext uri="{FF2B5EF4-FFF2-40B4-BE49-F238E27FC236}">
                  <a16:creationId xmlns:a16="http://schemas.microsoft.com/office/drawing/2014/main" xmlns="" id="{8C3FB88D-604A-4255-98C7-06E53110CA3D}"/>
                </a:ext>
              </a:extLst>
            </p:cNvPr>
            <p:cNvSpPr txBox="1"/>
            <p:nvPr/>
          </p:nvSpPr>
          <p:spPr>
            <a:xfrm>
              <a:off x="4040856" y="5375149"/>
              <a:ext cx="297106"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21</a:t>
              </a:r>
            </a:p>
          </p:txBody>
        </p:sp>
        <p:sp>
          <p:nvSpPr>
            <p:cNvPr id="35" name="Line 21">
              <a:extLst>
                <a:ext uri="{FF2B5EF4-FFF2-40B4-BE49-F238E27FC236}">
                  <a16:creationId xmlns:a16="http://schemas.microsoft.com/office/drawing/2014/main" xmlns="" id="{82C1CB2B-FC9A-45A5-B7DC-293834495807}"/>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36" name="TextBox 35">
              <a:extLst>
                <a:ext uri="{FF2B5EF4-FFF2-40B4-BE49-F238E27FC236}">
                  <a16:creationId xmlns:a16="http://schemas.microsoft.com/office/drawing/2014/main" xmlns="" id="{36BBF4B2-1472-4114-AA8C-1DEB15B2A960}"/>
                </a:ext>
              </a:extLst>
            </p:cNvPr>
            <p:cNvSpPr txBox="1"/>
            <p:nvPr/>
          </p:nvSpPr>
          <p:spPr>
            <a:xfrm>
              <a:off x="3665220" y="5375149"/>
              <a:ext cx="297106"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18</a:t>
              </a:r>
            </a:p>
          </p:txBody>
        </p:sp>
        <p:sp>
          <p:nvSpPr>
            <p:cNvPr id="37" name="Line 21">
              <a:extLst>
                <a:ext uri="{FF2B5EF4-FFF2-40B4-BE49-F238E27FC236}">
                  <a16:creationId xmlns:a16="http://schemas.microsoft.com/office/drawing/2014/main" xmlns="" id="{8F361256-E4A0-4043-82AB-1F92830CD169}"/>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38" name="TextBox 37">
              <a:extLst>
                <a:ext uri="{FF2B5EF4-FFF2-40B4-BE49-F238E27FC236}">
                  <a16:creationId xmlns:a16="http://schemas.microsoft.com/office/drawing/2014/main" xmlns="" id="{94175C67-BEA6-4C3B-9EBE-A9F2272FFDE0}"/>
                </a:ext>
              </a:extLst>
            </p:cNvPr>
            <p:cNvSpPr txBox="1"/>
            <p:nvPr/>
          </p:nvSpPr>
          <p:spPr>
            <a:xfrm>
              <a:off x="3289581" y="5375149"/>
              <a:ext cx="297106"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15</a:t>
              </a:r>
            </a:p>
          </p:txBody>
        </p:sp>
        <p:sp>
          <p:nvSpPr>
            <p:cNvPr id="39" name="Line 21">
              <a:extLst>
                <a:ext uri="{FF2B5EF4-FFF2-40B4-BE49-F238E27FC236}">
                  <a16:creationId xmlns:a16="http://schemas.microsoft.com/office/drawing/2014/main" xmlns="" id="{A4913AF5-251C-4853-9251-5CAC95BDDB9E}"/>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0" name="TextBox 39">
              <a:extLst>
                <a:ext uri="{FF2B5EF4-FFF2-40B4-BE49-F238E27FC236}">
                  <a16:creationId xmlns:a16="http://schemas.microsoft.com/office/drawing/2014/main" xmlns="" id="{01893715-F278-4865-B666-DAFF066764A2}"/>
                </a:ext>
              </a:extLst>
            </p:cNvPr>
            <p:cNvSpPr txBox="1"/>
            <p:nvPr/>
          </p:nvSpPr>
          <p:spPr>
            <a:xfrm>
              <a:off x="2913944" y="5375149"/>
              <a:ext cx="297106"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12</a:t>
              </a:r>
            </a:p>
          </p:txBody>
        </p:sp>
        <p:sp>
          <p:nvSpPr>
            <p:cNvPr id="41" name="Line 21">
              <a:extLst>
                <a:ext uri="{FF2B5EF4-FFF2-40B4-BE49-F238E27FC236}">
                  <a16:creationId xmlns:a16="http://schemas.microsoft.com/office/drawing/2014/main" xmlns="" id="{C567D1E1-2CBC-4611-BB00-95D4B3E0FF3D}"/>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2" name="TextBox 41">
              <a:extLst>
                <a:ext uri="{FF2B5EF4-FFF2-40B4-BE49-F238E27FC236}">
                  <a16:creationId xmlns:a16="http://schemas.microsoft.com/office/drawing/2014/main" xmlns="" id="{6EA175B9-BECA-496F-A556-897084BAA947}"/>
                </a:ext>
              </a:extLst>
            </p:cNvPr>
            <p:cNvSpPr txBox="1"/>
            <p:nvPr/>
          </p:nvSpPr>
          <p:spPr>
            <a:xfrm>
              <a:off x="2587323" y="5375149"/>
              <a:ext cx="199076"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9</a:t>
              </a:r>
            </a:p>
          </p:txBody>
        </p:sp>
        <p:sp>
          <p:nvSpPr>
            <p:cNvPr id="43" name="Line 21">
              <a:extLst>
                <a:ext uri="{FF2B5EF4-FFF2-40B4-BE49-F238E27FC236}">
                  <a16:creationId xmlns:a16="http://schemas.microsoft.com/office/drawing/2014/main" xmlns="" id="{3B231DBD-4BAE-461C-9F99-DE3D1DBBFDF8}"/>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4" name="TextBox 43">
              <a:extLst>
                <a:ext uri="{FF2B5EF4-FFF2-40B4-BE49-F238E27FC236}">
                  <a16:creationId xmlns:a16="http://schemas.microsoft.com/office/drawing/2014/main" xmlns="" id="{091DF662-BA84-4B04-966E-36D05AC3EDED}"/>
                </a:ext>
              </a:extLst>
            </p:cNvPr>
            <p:cNvSpPr txBox="1"/>
            <p:nvPr/>
          </p:nvSpPr>
          <p:spPr>
            <a:xfrm>
              <a:off x="2211687" y="5375149"/>
              <a:ext cx="199076"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6</a:t>
              </a:r>
            </a:p>
          </p:txBody>
        </p:sp>
        <p:sp>
          <p:nvSpPr>
            <p:cNvPr id="45" name="Line 21">
              <a:extLst>
                <a:ext uri="{FF2B5EF4-FFF2-40B4-BE49-F238E27FC236}">
                  <a16:creationId xmlns:a16="http://schemas.microsoft.com/office/drawing/2014/main" xmlns="" id="{0E0CF94A-C526-4912-A8DA-B96502B670C9}"/>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6" name="TextBox 45">
              <a:extLst>
                <a:ext uri="{FF2B5EF4-FFF2-40B4-BE49-F238E27FC236}">
                  <a16:creationId xmlns:a16="http://schemas.microsoft.com/office/drawing/2014/main" xmlns="" id="{63DC7985-8C7E-4CE4-91E1-6E879AB95B86}"/>
                </a:ext>
              </a:extLst>
            </p:cNvPr>
            <p:cNvSpPr txBox="1"/>
            <p:nvPr/>
          </p:nvSpPr>
          <p:spPr>
            <a:xfrm>
              <a:off x="1836050" y="5375149"/>
              <a:ext cx="199076"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a:t>
              </a:r>
            </a:p>
          </p:txBody>
        </p:sp>
        <p:sp>
          <p:nvSpPr>
            <p:cNvPr id="47" name="Line 21">
              <a:extLst>
                <a:ext uri="{FF2B5EF4-FFF2-40B4-BE49-F238E27FC236}">
                  <a16:creationId xmlns:a16="http://schemas.microsoft.com/office/drawing/2014/main" xmlns="" id="{93E16A43-42F7-4EA9-86DE-65178B3D2F7F}"/>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8" name="TextBox 47">
              <a:extLst>
                <a:ext uri="{FF2B5EF4-FFF2-40B4-BE49-F238E27FC236}">
                  <a16:creationId xmlns:a16="http://schemas.microsoft.com/office/drawing/2014/main" xmlns="" id="{76556815-9F42-425B-94A8-DDD8B6F824BC}"/>
                </a:ext>
              </a:extLst>
            </p:cNvPr>
            <p:cNvSpPr txBox="1"/>
            <p:nvPr/>
          </p:nvSpPr>
          <p:spPr>
            <a:xfrm>
              <a:off x="1460412" y="5375149"/>
              <a:ext cx="199076"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0</a:t>
              </a:r>
            </a:p>
          </p:txBody>
        </p:sp>
      </p:grpSp>
      <p:grpSp>
        <p:nvGrpSpPr>
          <p:cNvPr id="49" name="Group 48">
            <a:extLst>
              <a:ext uri="{FF2B5EF4-FFF2-40B4-BE49-F238E27FC236}">
                <a16:creationId xmlns:a16="http://schemas.microsoft.com/office/drawing/2014/main" xmlns="" id="{7E2F3A1B-5A5E-4790-B8A8-10BD804016C1}"/>
              </a:ext>
            </a:extLst>
          </p:cNvPr>
          <p:cNvGrpSpPr/>
          <p:nvPr/>
        </p:nvGrpSpPr>
        <p:grpSpPr>
          <a:xfrm>
            <a:off x="1396792" y="3642703"/>
            <a:ext cx="3962313" cy="226591"/>
            <a:chOff x="7362614" y="3793364"/>
            <a:chExt cx="3427339" cy="226591"/>
          </a:xfrm>
        </p:grpSpPr>
        <p:sp>
          <p:nvSpPr>
            <p:cNvPr id="50" name="TextBox 49">
              <a:extLst>
                <a:ext uri="{FF2B5EF4-FFF2-40B4-BE49-F238E27FC236}">
                  <a16:creationId xmlns:a16="http://schemas.microsoft.com/office/drawing/2014/main" xmlns="" id="{97DCB365-AE00-43B5-94E6-672677034DBF}"/>
                </a:ext>
              </a:extLst>
            </p:cNvPr>
            <p:cNvSpPr txBox="1"/>
            <p:nvPr/>
          </p:nvSpPr>
          <p:spPr>
            <a:xfrm>
              <a:off x="10727011" y="3793364"/>
              <a:ext cx="62942" cy="226591"/>
            </a:xfrm>
            <a:prstGeom prst="rect">
              <a:avLst/>
            </a:prstGeom>
            <a:noFill/>
          </p:spPr>
          <p:txBody>
            <a:bodyPr wrap="none" lIns="36000" tIns="36000" rIns="36000" bIns="36000" rtlCol="0" anchor="t" anchorCtr="0">
              <a:spAutoFit/>
            </a:bodyPr>
            <a:lstStyle/>
            <a:p>
              <a:pPr algn="ctr"/>
              <a:endParaRPr lang="en-US" sz="1000" dirty="0">
                <a:solidFill>
                  <a:srgbClr val="B60D27"/>
                </a:solidFill>
                <a:cs typeface="Arial" panose="020B0604020202020204" pitchFamily="34" charset="0"/>
              </a:endParaRPr>
            </a:p>
          </p:txBody>
        </p:sp>
        <p:sp>
          <p:nvSpPr>
            <p:cNvPr id="51" name="TextBox 50">
              <a:extLst>
                <a:ext uri="{FF2B5EF4-FFF2-40B4-BE49-F238E27FC236}">
                  <a16:creationId xmlns:a16="http://schemas.microsoft.com/office/drawing/2014/main" xmlns="" id="{BB765CD7-BBE2-4D99-9722-BF0801F15EEB}"/>
                </a:ext>
              </a:extLst>
            </p:cNvPr>
            <p:cNvSpPr txBox="1"/>
            <p:nvPr/>
          </p:nvSpPr>
          <p:spPr>
            <a:xfrm>
              <a:off x="10462754" y="3793364"/>
              <a:ext cx="123896"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a:t>
              </a:r>
            </a:p>
          </p:txBody>
        </p:sp>
        <p:sp>
          <p:nvSpPr>
            <p:cNvPr id="52" name="TextBox 51">
              <a:extLst>
                <a:ext uri="{FF2B5EF4-FFF2-40B4-BE49-F238E27FC236}">
                  <a16:creationId xmlns:a16="http://schemas.microsoft.com/office/drawing/2014/main" xmlns="" id="{EB37357D-0BDE-4698-AF94-0A7FE33F43C5}"/>
                </a:ext>
              </a:extLst>
            </p:cNvPr>
            <p:cNvSpPr txBox="1"/>
            <p:nvPr/>
          </p:nvSpPr>
          <p:spPr>
            <a:xfrm>
              <a:off x="10228976" y="3793364"/>
              <a:ext cx="123896"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4</a:t>
              </a:r>
            </a:p>
          </p:txBody>
        </p:sp>
        <p:sp>
          <p:nvSpPr>
            <p:cNvPr id="53" name="TextBox 52">
              <a:extLst>
                <a:ext uri="{FF2B5EF4-FFF2-40B4-BE49-F238E27FC236}">
                  <a16:creationId xmlns:a16="http://schemas.microsoft.com/office/drawing/2014/main" xmlns="" id="{FBA701AF-685E-4C37-9CF2-E73C93C1AC5D}"/>
                </a:ext>
              </a:extLst>
            </p:cNvPr>
            <p:cNvSpPr txBox="1"/>
            <p:nvPr/>
          </p:nvSpPr>
          <p:spPr>
            <a:xfrm>
              <a:off x="9995196" y="3793364"/>
              <a:ext cx="123896"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9</a:t>
              </a:r>
            </a:p>
          </p:txBody>
        </p:sp>
        <p:sp>
          <p:nvSpPr>
            <p:cNvPr id="54" name="TextBox 53">
              <a:extLst>
                <a:ext uri="{FF2B5EF4-FFF2-40B4-BE49-F238E27FC236}">
                  <a16:creationId xmlns:a16="http://schemas.microsoft.com/office/drawing/2014/main" xmlns="" id="{F0F46A7A-1714-4DF2-BF19-FFEF124AEDD3}"/>
                </a:ext>
              </a:extLst>
            </p:cNvPr>
            <p:cNvSpPr txBox="1"/>
            <p:nvPr/>
          </p:nvSpPr>
          <p:spPr>
            <a:xfrm>
              <a:off x="9730911" y="3793364"/>
              <a:ext cx="184905"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11</a:t>
              </a:r>
            </a:p>
          </p:txBody>
        </p:sp>
        <p:sp>
          <p:nvSpPr>
            <p:cNvPr id="55" name="TextBox 54">
              <a:extLst>
                <a:ext uri="{FF2B5EF4-FFF2-40B4-BE49-F238E27FC236}">
                  <a16:creationId xmlns:a16="http://schemas.microsoft.com/office/drawing/2014/main" xmlns="" id="{5D920FB7-B765-4375-93FA-4C127E828311}"/>
                </a:ext>
              </a:extLst>
            </p:cNvPr>
            <p:cNvSpPr txBox="1"/>
            <p:nvPr/>
          </p:nvSpPr>
          <p:spPr>
            <a:xfrm>
              <a:off x="9497132" y="3793364"/>
              <a:ext cx="184905"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20</a:t>
              </a:r>
            </a:p>
          </p:txBody>
        </p:sp>
        <p:sp>
          <p:nvSpPr>
            <p:cNvPr id="56" name="TextBox 55">
              <a:extLst>
                <a:ext uri="{FF2B5EF4-FFF2-40B4-BE49-F238E27FC236}">
                  <a16:creationId xmlns:a16="http://schemas.microsoft.com/office/drawing/2014/main" xmlns="" id="{001E4495-E952-46A7-A6F6-8E1C2AC7FBCC}"/>
                </a:ext>
              </a:extLst>
            </p:cNvPr>
            <p:cNvSpPr txBox="1"/>
            <p:nvPr/>
          </p:nvSpPr>
          <p:spPr>
            <a:xfrm>
              <a:off x="9263354" y="3793364"/>
              <a:ext cx="184905"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31</a:t>
              </a:r>
            </a:p>
          </p:txBody>
        </p:sp>
        <p:sp>
          <p:nvSpPr>
            <p:cNvPr id="57" name="TextBox 56">
              <a:extLst>
                <a:ext uri="{FF2B5EF4-FFF2-40B4-BE49-F238E27FC236}">
                  <a16:creationId xmlns:a16="http://schemas.microsoft.com/office/drawing/2014/main" xmlns="" id="{EF2BA49D-BA42-4137-8FA9-6EA50A86681B}"/>
                </a:ext>
              </a:extLst>
            </p:cNvPr>
            <p:cNvSpPr txBox="1"/>
            <p:nvPr/>
          </p:nvSpPr>
          <p:spPr>
            <a:xfrm>
              <a:off x="9029573" y="3793364"/>
              <a:ext cx="184905"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40</a:t>
              </a:r>
            </a:p>
          </p:txBody>
        </p:sp>
        <p:sp>
          <p:nvSpPr>
            <p:cNvPr id="58" name="TextBox 57">
              <a:extLst>
                <a:ext uri="{FF2B5EF4-FFF2-40B4-BE49-F238E27FC236}">
                  <a16:creationId xmlns:a16="http://schemas.microsoft.com/office/drawing/2014/main" xmlns="" id="{0EAAEC65-3EF3-4EE1-B4B0-C843355B16F9}"/>
                </a:ext>
              </a:extLst>
            </p:cNvPr>
            <p:cNvSpPr txBox="1"/>
            <p:nvPr/>
          </p:nvSpPr>
          <p:spPr>
            <a:xfrm>
              <a:off x="8795794" y="3793364"/>
              <a:ext cx="184905"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50</a:t>
              </a:r>
            </a:p>
          </p:txBody>
        </p:sp>
        <p:sp>
          <p:nvSpPr>
            <p:cNvPr id="59" name="TextBox 58">
              <a:extLst>
                <a:ext uri="{FF2B5EF4-FFF2-40B4-BE49-F238E27FC236}">
                  <a16:creationId xmlns:a16="http://schemas.microsoft.com/office/drawing/2014/main" xmlns="" id="{E6FD4F43-C20C-44C0-94BA-549A2EAD14AF}"/>
                </a:ext>
              </a:extLst>
            </p:cNvPr>
            <p:cNvSpPr txBox="1"/>
            <p:nvPr/>
          </p:nvSpPr>
          <p:spPr>
            <a:xfrm>
              <a:off x="8562015" y="3793364"/>
              <a:ext cx="184905"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63</a:t>
              </a:r>
            </a:p>
          </p:txBody>
        </p:sp>
        <p:sp>
          <p:nvSpPr>
            <p:cNvPr id="60" name="TextBox 59">
              <a:extLst>
                <a:ext uri="{FF2B5EF4-FFF2-40B4-BE49-F238E27FC236}">
                  <a16:creationId xmlns:a16="http://schemas.microsoft.com/office/drawing/2014/main" xmlns="" id="{17875EF7-8B8F-43E1-8528-29692859A174}"/>
                </a:ext>
              </a:extLst>
            </p:cNvPr>
            <p:cNvSpPr txBox="1"/>
            <p:nvPr/>
          </p:nvSpPr>
          <p:spPr>
            <a:xfrm>
              <a:off x="8328235" y="3793364"/>
              <a:ext cx="184905"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89</a:t>
              </a:r>
            </a:p>
          </p:txBody>
        </p:sp>
        <p:sp>
          <p:nvSpPr>
            <p:cNvPr id="61" name="TextBox 60">
              <a:extLst>
                <a:ext uri="{FF2B5EF4-FFF2-40B4-BE49-F238E27FC236}">
                  <a16:creationId xmlns:a16="http://schemas.microsoft.com/office/drawing/2014/main" xmlns="" id="{355F7CAA-45E0-464D-AE45-2DB93ED51FBA}"/>
                </a:ext>
              </a:extLst>
            </p:cNvPr>
            <p:cNvSpPr txBox="1"/>
            <p:nvPr/>
          </p:nvSpPr>
          <p:spPr>
            <a:xfrm>
              <a:off x="8094458" y="3793364"/>
              <a:ext cx="184905"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98</a:t>
              </a:r>
            </a:p>
          </p:txBody>
        </p:sp>
        <p:sp>
          <p:nvSpPr>
            <p:cNvPr id="62" name="TextBox 61">
              <a:extLst>
                <a:ext uri="{FF2B5EF4-FFF2-40B4-BE49-F238E27FC236}">
                  <a16:creationId xmlns:a16="http://schemas.microsoft.com/office/drawing/2014/main" xmlns="" id="{91C2BFAD-213E-44B2-8977-0CD86977189E}"/>
                </a:ext>
              </a:extLst>
            </p:cNvPr>
            <p:cNvSpPr txBox="1"/>
            <p:nvPr/>
          </p:nvSpPr>
          <p:spPr>
            <a:xfrm>
              <a:off x="7830172" y="3793364"/>
              <a:ext cx="245916"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116</a:t>
              </a:r>
            </a:p>
          </p:txBody>
        </p:sp>
        <p:sp>
          <p:nvSpPr>
            <p:cNvPr id="63" name="TextBox 62">
              <a:extLst>
                <a:ext uri="{FF2B5EF4-FFF2-40B4-BE49-F238E27FC236}">
                  <a16:creationId xmlns:a16="http://schemas.microsoft.com/office/drawing/2014/main" xmlns="" id="{44A9E59A-FF7E-414B-B076-A9AF4828BA85}"/>
                </a:ext>
              </a:extLst>
            </p:cNvPr>
            <p:cNvSpPr txBox="1"/>
            <p:nvPr/>
          </p:nvSpPr>
          <p:spPr>
            <a:xfrm>
              <a:off x="7596394" y="3793364"/>
              <a:ext cx="245916"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136</a:t>
              </a:r>
            </a:p>
          </p:txBody>
        </p:sp>
        <p:sp>
          <p:nvSpPr>
            <p:cNvPr id="64" name="TextBox 63">
              <a:extLst>
                <a:ext uri="{FF2B5EF4-FFF2-40B4-BE49-F238E27FC236}">
                  <a16:creationId xmlns:a16="http://schemas.microsoft.com/office/drawing/2014/main" xmlns="" id="{22AEFF7E-B6EB-424B-8B9F-D7296AD13C52}"/>
                </a:ext>
              </a:extLst>
            </p:cNvPr>
            <p:cNvSpPr txBox="1"/>
            <p:nvPr/>
          </p:nvSpPr>
          <p:spPr>
            <a:xfrm>
              <a:off x="7362614" y="3793364"/>
              <a:ext cx="245916"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158</a:t>
              </a:r>
            </a:p>
          </p:txBody>
        </p:sp>
      </p:grpSp>
      <p:grpSp>
        <p:nvGrpSpPr>
          <p:cNvPr id="65" name="Group 64">
            <a:extLst>
              <a:ext uri="{FF2B5EF4-FFF2-40B4-BE49-F238E27FC236}">
                <a16:creationId xmlns:a16="http://schemas.microsoft.com/office/drawing/2014/main" xmlns="" id="{11129851-C1D6-47ED-8225-A3BD0511EEBD}"/>
              </a:ext>
            </a:extLst>
          </p:cNvPr>
          <p:cNvGrpSpPr/>
          <p:nvPr/>
        </p:nvGrpSpPr>
        <p:grpSpPr>
          <a:xfrm>
            <a:off x="1379448" y="3850228"/>
            <a:ext cx="3727277" cy="226591"/>
            <a:chOff x="7362615" y="3793364"/>
            <a:chExt cx="3224036" cy="226591"/>
          </a:xfrm>
        </p:grpSpPr>
        <p:sp>
          <p:nvSpPr>
            <p:cNvPr id="66" name="TextBox 65">
              <a:extLst>
                <a:ext uri="{FF2B5EF4-FFF2-40B4-BE49-F238E27FC236}">
                  <a16:creationId xmlns:a16="http://schemas.microsoft.com/office/drawing/2014/main" xmlns="" id="{0961006F-EF7D-44DA-B0EA-763BBB90A266}"/>
                </a:ext>
              </a:extLst>
            </p:cNvPr>
            <p:cNvSpPr txBox="1"/>
            <p:nvPr/>
          </p:nvSpPr>
          <p:spPr>
            <a:xfrm>
              <a:off x="10462755" y="3793364"/>
              <a:ext cx="123896"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0</a:t>
              </a:r>
            </a:p>
          </p:txBody>
        </p:sp>
        <p:sp>
          <p:nvSpPr>
            <p:cNvPr id="67" name="TextBox 66">
              <a:extLst>
                <a:ext uri="{FF2B5EF4-FFF2-40B4-BE49-F238E27FC236}">
                  <a16:creationId xmlns:a16="http://schemas.microsoft.com/office/drawing/2014/main" xmlns="" id="{E820AE1D-0BE2-42AB-AE12-58348B21FCB9}"/>
                </a:ext>
              </a:extLst>
            </p:cNvPr>
            <p:cNvSpPr txBox="1"/>
            <p:nvPr/>
          </p:nvSpPr>
          <p:spPr>
            <a:xfrm>
              <a:off x="10228975" y="3793364"/>
              <a:ext cx="123896"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a:t>
              </a:r>
            </a:p>
          </p:txBody>
        </p:sp>
        <p:sp>
          <p:nvSpPr>
            <p:cNvPr id="68" name="TextBox 67">
              <a:extLst>
                <a:ext uri="{FF2B5EF4-FFF2-40B4-BE49-F238E27FC236}">
                  <a16:creationId xmlns:a16="http://schemas.microsoft.com/office/drawing/2014/main" xmlns="" id="{875E6BB8-5F21-493B-8836-2802AC5473AE}"/>
                </a:ext>
              </a:extLst>
            </p:cNvPr>
            <p:cNvSpPr txBox="1"/>
            <p:nvPr/>
          </p:nvSpPr>
          <p:spPr>
            <a:xfrm>
              <a:off x="9995196" y="3793364"/>
              <a:ext cx="123896"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a:t>
              </a:r>
            </a:p>
          </p:txBody>
        </p:sp>
        <p:sp>
          <p:nvSpPr>
            <p:cNvPr id="69" name="TextBox 68">
              <a:extLst>
                <a:ext uri="{FF2B5EF4-FFF2-40B4-BE49-F238E27FC236}">
                  <a16:creationId xmlns:a16="http://schemas.microsoft.com/office/drawing/2014/main" xmlns="" id="{003D4859-23D3-4791-B24B-7DB2261B5D75}"/>
                </a:ext>
              </a:extLst>
            </p:cNvPr>
            <p:cNvSpPr txBox="1"/>
            <p:nvPr/>
          </p:nvSpPr>
          <p:spPr>
            <a:xfrm>
              <a:off x="9761416" y="3793364"/>
              <a:ext cx="123896"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a:t>
              </a:r>
            </a:p>
          </p:txBody>
        </p:sp>
        <p:sp>
          <p:nvSpPr>
            <p:cNvPr id="70" name="TextBox 69">
              <a:extLst>
                <a:ext uri="{FF2B5EF4-FFF2-40B4-BE49-F238E27FC236}">
                  <a16:creationId xmlns:a16="http://schemas.microsoft.com/office/drawing/2014/main" xmlns="" id="{B5618789-C970-4705-9503-C4DCA434281B}"/>
                </a:ext>
              </a:extLst>
            </p:cNvPr>
            <p:cNvSpPr txBox="1"/>
            <p:nvPr/>
          </p:nvSpPr>
          <p:spPr>
            <a:xfrm>
              <a:off x="9527638" y="3793364"/>
              <a:ext cx="123896"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4</a:t>
              </a:r>
            </a:p>
          </p:txBody>
        </p:sp>
        <p:sp>
          <p:nvSpPr>
            <p:cNvPr id="71" name="TextBox 70">
              <a:extLst>
                <a:ext uri="{FF2B5EF4-FFF2-40B4-BE49-F238E27FC236}">
                  <a16:creationId xmlns:a16="http://schemas.microsoft.com/office/drawing/2014/main" xmlns="" id="{199E85C8-90D6-4266-A6C5-A2561A8892AD}"/>
                </a:ext>
              </a:extLst>
            </p:cNvPr>
            <p:cNvSpPr txBox="1"/>
            <p:nvPr/>
          </p:nvSpPr>
          <p:spPr>
            <a:xfrm>
              <a:off x="9293858" y="3793364"/>
              <a:ext cx="123896"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8</a:t>
              </a:r>
            </a:p>
          </p:txBody>
        </p:sp>
        <p:sp>
          <p:nvSpPr>
            <p:cNvPr id="72" name="TextBox 71">
              <a:extLst>
                <a:ext uri="{FF2B5EF4-FFF2-40B4-BE49-F238E27FC236}">
                  <a16:creationId xmlns:a16="http://schemas.microsoft.com/office/drawing/2014/main" xmlns="" id="{7BC58127-E81C-4B9E-91E6-5846ED61C6F8}"/>
                </a:ext>
              </a:extLst>
            </p:cNvPr>
            <p:cNvSpPr txBox="1"/>
            <p:nvPr/>
          </p:nvSpPr>
          <p:spPr>
            <a:xfrm>
              <a:off x="9029575" y="3793364"/>
              <a:ext cx="184905"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12</a:t>
              </a:r>
            </a:p>
          </p:txBody>
        </p:sp>
        <p:sp>
          <p:nvSpPr>
            <p:cNvPr id="73" name="TextBox 72">
              <a:extLst>
                <a:ext uri="{FF2B5EF4-FFF2-40B4-BE49-F238E27FC236}">
                  <a16:creationId xmlns:a16="http://schemas.microsoft.com/office/drawing/2014/main" xmlns="" id="{8710D521-9BEC-46C3-A8B1-139C4B9A9F7A}"/>
                </a:ext>
              </a:extLst>
            </p:cNvPr>
            <p:cNvSpPr txBox="1"/>
            <p:nvPr/>
          </p:nvSpPr>
          <p:spPr>
            <a:xfrm>
              <a:off x="8795795" y="3793364"/>
              <a:ext cx="184905"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21</a:t>
              </a:r>
            </a:p>
          </p:txBody>
        </p:sp>
        <p:sp>
          <p:nvSpPr>
            <p:cNvPr id="74" name="TextBox 73">
              <a:extLst>
                <a:ext uri="{FF2B5EF4-FFF2-40B4-BE49-F238E27FC236}">
                  <a16:creationId xmlns:a16="http://schemas.microsoft.com/office/drawing/2014/main" xmlns="" id="{42808DF6-B58B-4B6E-B5C4-799AE6BF976F}"/>
                </a:ext>
              </a:extLst>
            </p:cNvPr>
            <p:cNvSpPr txBox="1"/>
            <p:nvPr/>
          </p:nvSpPr>
          <p:spPr>
            <a:xfrm>
              <a:off x="8562015" y="3793364"/>
              <a:ext cx="184905"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36</a:t>
              </a:r>
            </a:p>
          </p:txBody>
        </p:sp>
        <p:sp>
          <p:nvSpPr>
            <p:cNvPr id="75" name="TextBox 74">
              <a:extLst>
                <a:ext uri="{FF2B5EF4-FFF2-40B4-BE49-F238E27FC236}">
                  <a16:creationId xmlns:a16="http://schemas.microsoft.com/office/drawing/2014/main" xmlns="" id="{128BDE6A-EF80-4AF2-8C38-86302108AD59}"/>
                </a:ext>
              </a:extLst>
            </p:cNvPr>
            <p:cNvSpPr txBox="1"/>
            <p:nvPr/>
          </p:nvSpPr>
          <p:spPr>
            <a:xfrm>
              <a:off x="8328238" y="3793364"/>
              <a:ext cx="184905"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52</a:t>
              </a:r>
            </a:p>
          </p:txBody>
        </p:sp>
        <p:sp>
          <p:nvSpPr>
            <p:cNvPr id="76" name="TextBox 75">
              <a:extLst>
                <a:ext uri="{FF2B5EF4-FFF2-40B4-BE49-F238E27FC236}">
                  <a16:creationId xmlns:a16="http://schemas.microsoft.com/office/drawing/2014/main" xmlns="" id="{F093FBB9-8EDC-484D-A0E6-7364D02142CF}"/>
                </a:ext>
              </a:extLst>
            </p:cNvPr>
            <p:cNvSpPr txBox="1"/>
            <p:nvPr/>
          </p:nvSpPr>
          <p:spPr>
            <a:xfrm>
              <a:off x="8094458" y="3793364"/>
              <a:ext cx="184905"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72</a:t>
              </a:r>
            </a:p>
          </p:txBody>
        </p:sp>
        <p:sp>
          <p:nvSpPr>
            <p:cNvPr id="77" name="TextBox 76">
              <a:extLst>
                <a:ext uri="{FF2B5EF4-FFF2-40B4-BE49-F238E27FC236}">
                  <a16:creationId xmlns:a16="http://schemas.microsoft.com/office/drawing/2014/main" xmlns="" id="{255A2A91-F731-472F-B62B-9808B11662FE}"/>
                </a:ext>
              </a:extLst>
            </p:cNvPr>
            <p:cNvSpPr txBox="1"/>
            <p:nvPr/>
          </p:nvSpPr>
          <p:spPr>
            <a:xfrm>
              <a:off x="7830174" y="3793364"/>
              <a:ext cx="245916"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105</a:t>
              </a:r>
            </a:p>
          </p:txBody>
        </p:sp>
        <p:sp>
          <p:nvSpPr>
            <p:cNvPr id="78" name="TextBox 77">
              <a:extLst>
                <a:ext uri="{FF2B5EF4-FFF2-40B4-BE49-F238E27FC236}">
                  <a16:creationId xmlns:a16="http://schemas.microsoft.com/office/drawing/2014/main" xmlns="" id="{8815CB75-D670-4BB8-B91E-77B6BFE0F760}"/>
                </a:ext>
              </a:extLst>
            </p:cNvPr>
            <p:cNvSpPr txBox="1"/>
            <p:nvPr/>
          </p:nvSpPr>
          <p:spPr>
            <a:xfrm>
              <a:off x="7596394" y="3793364"/>
              <a:ext cx="245916"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135</a:t>
              </a:r>
            </a:p>
          </p:txBody>
        </p:sp>
        <p:sp>
          <p:nvSpPr>
            <p:cNvPr id="79" name="TextBox 78">
              <a:extLst>
                <a:ext uri="{FF2B5EF4-FFF2-40B4-BE49-F238E27FC236}">
                  <a16:creationId xmlns:a16="http://schemas.microsoft.com/office/drawing/2014/main" xmlns="" id="{62E7579E-2380-4B48-A767-D73CF516D3BF}"/>
                </a:ext>
              </a:extLst>
            </p:cNvPr>
            <p:cNvSpPr txBox="1"/>
            <p:nvPr/>
          </p:nvSpPr>
          <p:spPr>
            <a:xfrm>
              <a:off x="7362615" y="3793364"/>
              <a:ext cx="245916"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157</a:t>
              </a:r>
            </a:p>
          </p:txBody>
        </p:sp>
      </p:grpSp>
      <p:grpSp>
        <p:nvGrpSpPr>
          <p:cNvPr id="80" name="Group 79">
            <a:extLst>
              <a:ext uri="{FF2B5EF4-FFF2-40B4-BE49-F238E27FC236}">
                <a16:creationId xmlns:a16="http://schemas.microsoft.com/office/drawing/2014/main" xmlns="" id="{FEF3DF98-E0B8-468B-9339-F7EF1D3336F0}"/>
              </a:ext>
            </a:extLst>
          </p:cNvPr>
          <p:cNvGrpSpPr/>
          <p:nvPr/>
        </p:nvGrpSpPr>
        <p:grpSpPr>
          <a:xfrm>
            <a:off x="1100408" y="1833217"/>
            <a:ext cx="437854" cy="1592275"/>
            <a:chOff x="2851426" y="1205557"/>
            <a:chExt cx="437854" cy="3017041"/>
          </a:xfrm>
        </p:grpSpPr>
        <p:sp>
          <p:nvSpPr>
            <p:cNvPr id="81" name="Line 6">
              <a:extLst>
                <a:ext uri="{FF2B5EF4-FFF2-40B4-BE49-F238E27FC236}">
                  <a16:creationId xmlns:a16="http://schemas.microsoft.com/office/drawing/2014/main" xmlns="" id="{D66DBE91-D7E7-412B-920F-32B5E4AEE2C7}"/>
                </a:ext>
              </a:extLst>
            </p:cNvPr>
            <p:cNvSpPr>
              <a:spLocks noChangeShapeType="1"/>
            </p:cNvSpPr>
            <p:nvPr/>
          </p:nvSpPr>
          <p:spPr bwMode="auto">
            <a:xfrm>
              <a:off x="3203046" y="144159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82" name="Line 7">
              <a:extLst>
                <a:ext uri="{FF2B5EF4-FFF2-40B4-BE49-F238E27FC236}">
                  <a16:creationId xmlns:a16="http://schemas.microsoft.com/office/drawing/2014/main" xmlns="" id="{D01EC5B1-EE91-4E84-AC28-4590C089A52B}"/>
                </a:ext>
              </a:extLst>
            </p:cNvPr>
            <p:cNvSpPr>
              <a:spLocks noChangeShapeType="1"/>
            </p:cNvSpPr>
            <p:nvPr/>
          </p:nvSpPr>
          <p:spPr bwMode="auto">
            <a:xfrm>
              <a:off x="3203046" y="196380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83" name="Line 8">
              <a:extLst>
                <a:ext uri="{FF2B5EF4-FFF2-40B4-BE49-F238E27FC236}">
                  <a16:creationId xmlns:a16="http://schemas.microsoft.com/office/drawing/2014/main" xmlns="" id="{8CDAAA2A-6A9B-4CF6-9A58-A7206D4CFBCE}"/>
                </a:ext>
              </a:extLst>
            </p:cNvPr>
            <p:cNvSpPr>
              <a:spLocks noChangeShapeType="1"/>
            </p:cNvSpPr>
            <p:nvPr/>
          </p:nvSpPr>
          <p:spPr bwMode="auto">
            <a:xfrm>
              <a:off x="3203046" y="246256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84" name="Line 9">
              <a:extLst>
                <a:ext uri="{FF2B5EF4-FFF2-40B4-BE49-F238E27FC236}">
                  <a16:creationId xmlns:a16="http://schemas.microsoft.com/office/drawing/2014/main" xmlns="" id="{59618673-1EAB-4667-AB31-3915CB801AB5}"/>
                </a:ext>
              </a:extLst>
            </p:cNvPr>
            <p:cNvSpPr>
              <a:spLocks noChangeShapeType="1"/>
            </p:cNvSpPr>
            <p:nvPr/>
          </p:nvSpPr>
          <p:spPr bwMode="auto">
            <a:xfrm>
              <a:off x="3203046" y="297744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85" name="Line 10">
              <a:extLst>
                <a:ext uri="{FF2B5EF4-FFF2-40B4-BE49-F238E27FC236}">
                  <a16:creationId xmlns:a16="http://schemas.microsoft.com/office/drawing/2014/main" xmlns="" id="{B36F2F52-39C3-42FC-9E01-DA3A8B772BD3}"/>
                </a:ext>
              </a:extLst>
            </p:cNvPr>
            <p:cNvSpPr>
              <a:spLocks noChangeShapeType="1"/>
            </p:cNvSpPr>
            <p:nvPr/>
          </p:nvSpPr>
          <p:spPr bwMode="auto">
            <a:xfrm>
              <a:off x="3203046" y="348157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86" name="Line 11">
              <a:extLst>
                <a:ext uri="{FF2B5EF4-FFF2-40B4-BE49-F238E27FC236}">
                  <a16:creationId xmlns:a16="http://schemas.microsoft.com/office/drawing/2014/main" xmlns="" id="{B099DF47-D6C5-4B3A-9DCB-7B937052E834}"/>
                </a:ext>
              </a:extLst>
            </p:cNvPr>
            <p:cNvSpPr>
              <a:spLocks noChangeShapeType="1"/>
            </p:cNvSpPr>
            <p:nvPr/>
          </p:nvSpPr>
          <p:spPr bwMode="auto">
            <a:xfrm>
              <a:off x="3203046" y="399108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87" name="TextBox 86">
              <a:extLst>
                <a:ext uri="{FF2B5EF4-FFF2-40B4-BE49-F238E27FC236}">
                  <a16:creationId xmlns:a16="http://schemas.microsoft.com/office/drawing/2014/main" xmlns="" id="{437F3E4D-5671-4DF5-B5D1-814722E9F81D}"/>
                </a:ext>
              </a:extLst>
            </p:cNvPr>
            <p:cNvSpPr txBox="1"/>
            <p:nvPr/>
          </p:nvSpPr>
          <p:spPr>
            <a:xfrm>
              <a:off x="2851426" y="1205557"/>
              <a:ext cx="396262"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100</a:t>
              </a:r>
            </a:p>
          </p:txBody>
        </p:sp>
        <p:sp>
          <p:nvSpPr>
            <p:cNvPr id="88" name="TextBox 87">
              <a:extLst>
                <a:ext uri="{FF2B5EF4-FFF2-40B4-BE49-F238E27FC236}">
                  <a16:creationId xmlns:a16="http://schemas.microsoft.com/office/drawing/2014/main" xmlns="" id="{489203F1-430A-44B1-BA60-5F51B9D57D20}"/>
                </a:ext>
              </a:extLst>
            </p:cNvPr>
            <p:cNvSpPr txBox="1"/>
            <p:nvPr/>
          </p:nvSpPr>
          <p:spPr>
            <a:xfrm>
              <a:off x="2921958" y="1729696"/>
              <a:ext cx="325730"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80</a:t>
              </a:r>
            </a:p>
          </p:txBody>
        </p:sp>
        <p:sp>
          <p:nvSpPr>
            <p:cNvPr id="89" name="TextBox 88">
              <a:extLst>
                <a:ext uri="{FF2B5EF4-FFF2-40B4-BE49-F238E27FC236}">
                  <a16:creationId xmlns:a16="http://schemas.microsoft.com/office/drawing/2014/main" xmlns="" id="{116F9AAF-A456-4C7A-A68C-ECF60D12D3CA}"/>
                </a:ext>
              </a:extLst>
            </p:cNvPr>
            <p:cNvSpPr txBox="1"/>
            <p:nvPr/>
          </p:nvSpPr>
          <p:spPr>
            <a:xfrm>
              <a:off x="2921958" y="2228227"/>
              <a:ext cx="325730"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60</a:t>
              </a:r>
            </a:p>
          </p:txBody>
        </p:sp>
        <p:sp>
          <p:nvSpPr>
            <p:cNvPr id="90" name="TextBox 89">
              <a:extLst>
                <a:ext uri="{FF2B5EF4-FFF2-40B4-BE49-F238E27FC236}">
                  <a16:creationId xmlns:a16="http://schemas.microsoft.com/office/drawing/2014/main" xmlns="" id="{3E55854D-8176-483F-B270-FF7F689E1483}"/>
                </a:ext>
              </a:extLst>
            </p:cNvPr>
            <p:cNvSpPr txBox="1"/>
            <p:nvPr/>
          </p:nvSpPr>
          <p:spPr>
            <a:xfrm>
              <a:off x="2921958" y="2742879"/>
              <a:ext cx="325730"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40</a:t>
              </a:r>
            </a:p>
          </p:txBody>
        </p:sp>
        <p:sp>
          <p:nvSpPr>
            <p:cNvPr id="91" name="TextBox 90">
              <a:extLst>
                <a:ext uri="{FF2B5EF4-FFF2-40B4-BE49-F238E27FC236}">
                  <a16:creationId xmlns:a16="http://schemas.microsoft.com/office/drawing/2014/main" xmlns="" id="{B7898542-39F7-4EA4-BA90-CA1EEF2FB2E2}"/>
                </a:ext>
              </a:extLst>
            </p:cNvPr>
            <p:cNvSpPr txBox="1"/>
            <p:nvPr/>
          </p:nvSpPr>
          <p:spPr>
            <a:xfrm>
              <a:off x="2921958" y="3246784"/>
              <a:ext cx="325730"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20</a:t>
              </a:r>
            </a:p>
          </p:txBody>
        </p:sp>
        <p:sp>
          <p:nvSpPr>
            <p:cNvPr id="92" name="TextBox 91">
              <a:extLst>
                <a:ext uri="{FF2B5EF4-FFF2-40B4-BE49-F238E27FC236}">
                  <a16:creationId xmlns:a16="http://schemas.microsoft.com/office/drawing/2014/main" xmlns="" id="{661996EE-8DC2-4734-8565-C63131E589DC}"/>
                </a:ext>
              </a:extLst>
            </p:cNvPr>
            <p:cNvSpPr txBox="1"/>
            <p:nvPr/>
          </p:nvSpPr>
          <p:spPr>
            <a:xfrm>
              <a:off x="2992498" y="3756059"/>
              <a:ext cx="255198"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0</a:t>
              </a:r>
            </a:p>
          </p:txBody>
        </p:sp>
      </p:grpSp>
      <p:graphicFrame>
        <p:nvGraphicFramePr>
          <p:cNvPr id="93" name="Table 232">
            <a:extLst>
              <a:ext uri="{FF2B5EF4-FFF2-40B4-BE49-F238E27FC236}">
                <a16:creationId xmlns:a16="http://schemas.microsoft.com/office/drawing/2014/main" xmlns="" id="{F92CBC67-6D3B-4FB8-B079-CA46568FC080}"/>
              </a:ext>
            </a:extLst>
          </p:cNvPr>
          <p:cNvGraphicFramePr>
            <a:graphicFrameLocks noGrp="1"/>
          </p:cNvGraphicFramePr>
          <p:nvPr>
            <p:extLst>
              <p:ext uri="{D42A27DB-BD31-4B8C-83A1-F6EECF244321}">
                <p14:modId xmlns:p14="http://schemas.microsoft.com/office/powerpoint/2010/main" xmlns="" val="48003278"/>
              </p:ext>
            </p:extLst>
          </p:nvPr>
        </p:nvGraphicFramePr>
        <p:xfrm>
          <a:off x="9070545" y="1996823"/>
          <a:ext cx="3061934" cy="703680"/>
        </p:xfrm>
        <a:graphic>
          <a:graphicData uri="http://schemas.openxmlformats.org/drawingml/2006/table">
            <a:tbl>
              <a:tblPr firstRow="1" bandRow="1">
                <a:tableStyleId>{5C22544A-7EE6-4342-B048-85BDC9FD1C3A}</a:tableStyleId>
              </a:tblPr>
              <a:tblGrid>
                <a:gridCol w="1097281">
                  <a:extLst>
                    <a:ext uri="{9D8B030D-6E8A-4147-A177-3AD203B41FA5}">
                      <a16:colId xmlns:a16="http://schemas.microsoft.com/office/drawing/2014/main" xmlns="" val="1602264802"/>
                    </a:ext>
                  </a:extLst>
                </a:gridCol>
                <a:gridCol w="1010145">
                  <a:extLst>
                    <a:ext uri="{9D8B030D-6E8A-4147-A177-3AD203B41FA5}">
                      <a16:colId xmlns:a16="http://schemas.microsoft.com/office/drawing/2014/main" xmlns="" val="1512155546"/>
                    </a:ext>
                  </a:extLst>
                </a:gridCol>
                <a:gridCol w="954508">
                  <a:extLst>
                    <a:ext uri="{9D8B030D-6E8A-4147-A177-3AD203B41FA5}">
                      <a16:colId xmlns:a16="http://schemas.microsoft.com/office/drawing/2014/main" xmlns="" val="3507645217"/>
                    </a:ext>
                  </a:extLst>
                </a:gridCol>
              </a:tblGrid>
              <a:tr h="0">
                <a:tc>
                  <a:txBody>
                    <a:bodyPr/>
                    <a:lstStyle/>
                    <a:p>
                      <a:endParaRPr lang="en-GB" sz="80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a:solidFill>
                            <a:srgbClr val="4D4D4D"/>
                          </a:solidFill>
                        </a:rPr>
                        <a:t>Nivo + IPI</a:t>
                      </a:r>
                      <a:br>
                        <a:rPr lang="ja-JP" sz="800">
                          <a:solidFill>
                            <a:srgbClr val="4D4D4D"/>
                          </a:solidFill>
                        </a:rPr>
                      </a:br>
                      <a:r>
                        <a:rPr lang="ja-JP" sz="800">
                          <a:solidFill>
                            <a:srgbClr val="4D4D4D"/>
                          </a:solidFill>
                        </a:rPr>
                        <a:t> （n = 325）</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a:solidFill>
                            <a:srgbClr val="4D4D4D"/>
                          </a:solidFill>
                        </a:rPr>
                        <a:t>化学療法</a:t>
                      </a:r>
                      <a:br>
                        <a:rPr lang="ja-JP" sz="800">
                          <a:solidFill>
                            <a:srgbClr val="4D4D4D"/>
                          </a:solidFill>
                        </a:rPr>
                      </a:br>
                      <a:r>
                        <a:rPr lang="ja-JP" sz="800">
                          <a:solidFill>
                            <a:srgbClr val="4D4D4D"/>
                          </a:solidFill>
                        </a:rPr>
                        <a:t>（n = 324）</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9708916"/>
                  </a:ext>
                </a:extLst>
              </a:tr>
              <a:tr h="0">
                <a:tc>
                  <a:txBody>
                    <a:bodyPr/>
                    <a:lstStyle/>
                    <a:p>
                      <a:r>
                        <a:rPr lang="ja-JP" sz="800">
                          <a:solidFill>
                            <a:srgbClr val="4D4D4D"/>
                          </a:solidFill>
                        </a:rPr>
                        <a:t>mOS、mo（95％CI）</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a:solidFill>
                            <a:srgbClr val="4D4D4D"/>
                          </a:solidFill>
                        </a:rPr>
                        <a:t>12.8（11.3、15.5）</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800">
                          <a:solidFill>
                            <a:srgbClr val="4D4D4D"/>
                          </a:solidFill>
                        </a:rPr>
                        <a:t>10.7（9.4、11.9）</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923377186"/>
                  </a:ext>
                </a:extLst>
              </a:tr>
              <a:tr h="0">
                <a:tc>
                  <a:txBody>
                    <a:bodyPr/>
                    <a:lstStyle/>
                    <a:p>
                      <a:r>
                        <a:rPr lang="ja-JP" sz="800">
                          <a:solidFill>
                            <a:srgbClr val="4D4D4D"/>
                          </a:solidFill>
                        </a:rPr>
                        <a:t>HR (98.2%CI); p値</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800" dirty="0">
                          <a:solidFill>
                            <a:srgbClr val="4D4D4D"/>
                          </a:solidFill>
                        </a:rPr>
                        <a:t>0.78（0.62、0.98）; 0.0110</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63558507"/>
                  </a:ext>
                </a:extLst>
              </a:tr>
            </a:tbl>
          </a:graphicData>
        </a:graphic>
      </p:graphicFrame>
      <p:sp>
        <p:nvSpPr>
          <p:cNvPr id="94" name="Freeform 21">
            <a:extLst>
              <a:ext uri="{FF2B5EF4-FFF2-40B4-BE49-F238E27FC236}">
                <a16:creationId xmlns:a16="http://schemas.microsoft.com/office/drawing/2014/main" xmlns="" id="{6C44A700-E125-4FC1-A5F2-9B69A0325BA9}"/>
              </a:ext>
            </a:extLst>
          </p:cNvPr>
          <p:cNvSpPr>
            <a:spLocks/>
          </p:cNvSpPr>
          <p:nvPr/>
        </p:nvSpPr>
        <p:spPr bwMode="auto">
          <a:xfrm>
            <a:off x="1541954" y="4292600"/>
            <a:ext cx="3517401" cy="135255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363636"/>
              </a:solidFill>
            </a:endParaRPr>
          </a:p>
        </p:txBody>
      </p:sp>
      <p:sp>
        <p:nvSpPr>
          <p:cNvPr id="95" name="TextBox 94">
            <a:extLst>
              <a:ext uri="{FF2B5EF4-FFF2-40B4-BE49-F238E27FC236}">
                <a16:creationId xmlns:a16="http://schemas.microsoft.com/office/drawing/2014/main" xmlns="" id="{B5B11D65-373D-4C93-98F5-66A1D854D2CE}"/>
              </a:ext>
            </a:extLst>
          </p:cNvPr>
          <p:cNvSpPr txBox="1"/>
          <p:nvPr/>
        </p:nvSpPr>
        <p:spPr>
          <a:xfrm>
            <a:off x="2832516" y="5835836"/>
            <a:ext cx="958917" cy="246221"/>
          </a:xfrm>
          <a:prstGeom prst="rect">
            <a:avLst/>
          </a:prstGeom>
          <a:noFill/>
        </p:spPr>
        <p:txBody>
          <a:bodyPr wrap="none" rtlCol="0">
            <a:spAutoFit/>
          </a:bodyPr>
          <a:lstStyle/>
          <a:p>
            <a:pPr algn="ctr" fontAlgn="base">
              <a:spcBef>
                <a:spcPct val="0"/>
              </a:spcBef>
              <a:spcAft>
                <a:spcPct val="0"/>
              </a:spcAft>
            </a:pPr>
            <a:r>
              <a:rPr lang="ja-JP" sz="1000">
                <a:solidFill>
                  <a:srgbClr val="4D4D4D"/>
                </a:solidFill>
                <a:cs typeface="Arial" panose="020B0604020202020204" pitchFamily="34" charset="0"/>
              </a:rPr>
              <a:t>経過期間、月</a:t>
            </a:r>
          </a:p>
        </p:txBody>
      </p:sp>
      <p:sp>
        <p:nvSpPr>
          <p:cNvPr id="96" name="TextBox 95">
            <a:extLst>
              <a:ext uri="{FF2B5EF4-FFF2-40B4-BE49-F238E27FC236}">
                <a16:creationId xmlns:a16="http://schemas.microsoft.com/office/drawing/2014/main" xmlns="" id="{1767F0A6-ED18-4CDF-8D6C-971BC3839088}"/>
              </a:ext>
            </a:extLst>
          </p:cNvPr>
          <p:cNvSpPr txBox="1"/>
          <p:nvPr/>
        </p:nvSpPr>
        <p:spPr>
          <a:xfrm>
            <a:off x="5591504" y="5992906"/>
            <a:ext cx="72767" cy="226591"/>
          </a:xfrm>
          <a:prstGeom prst="rect">
            <a:avLst/>
          </a:prstGeom>
          <a:noFill/>
        </p:spPr>
        <p:txBody>
          <a:bodyPr wrap="none" lIns="36000" tIns="36000" rIns="36000" bIns="36000" rtlCol="0" anchor="t" anchorCtr="0">
            <a:spAutoFit/>
          </a:bodyPr>
          <a:lstStyle/>
          <a:p>
            <a:pPr algn="ctr"/>
            <a:endParaRPr lang="en-US" sz="1000" dirty="0">
              <a:solidFill>
                <a:srgbClr val="043882"/>
              </a:solidFill>
              <a:cs typeface="Arial" panose="020B0604020202020204" pitchFamily="34" charset="0"/>
            </a:endParaRPr>
          </a:p>
        </p:txBody>
      </p:sp>
      <p:grpSp>
        <p:nvGrpSpPr>
          <p:cNvPr id="97" name="Group 96">
            <a:extLst>
              <a:ext uri="{FF2B5EF4-FFF2-40B4-BE49-F238E27FC236}">
                <a16:creationId xmlns:a16="http://schemas.microsoft.com/office/drawing/2014/main" xmlns="" id="{CD2740CB-C289-440E-851D-D38290062E50}"/>
              </a:ext>
            </a:extLst>
          </p:cNvPr>
          <p:cNvGrpSpPr/>
          <p:nvPr/>
        </p:nvGrpSpPr>
        <p:grpSpPr>
          <a:xfrm>
            <a:off x="1100408" y="4170017"/>
            <a:ext cx="437854" cy="1592275"/>
            <a:chOff x="2851426" y="1205557"/>
            <a:chExt cx="437854" cy="3017041"/>
          </a:xfrm>
        </p:grpSpPr>
        <p:sp>
          <p:nvSpPr>
            <p:cNvPr id="98" name="Line 6">
              <a:extLst>
                <a:ext uri="{FF2B5EF4-FFF2-40B4-BE49-F238E27FC236}">
                  <a16:creationId xmlns:a16="http://schemas.microsoft.com/office/drawing/2014/main" xmlns="" id="{CFC540D6-BC73-49CB-A5C0-38FB010AECCC}"/>
                </a:ext>
              </a:extLst>
            </p:cNvPr>
            <p:cNvSpPr>
              <a:spLocks noChangeShapeType="1"/>
            </p:cNvSpPr>
            <p:nvPr/>
          </p:nvSpPr>
          <p:spPr bwMode="auto">
            <a:xfrm>
              <a:off x="3203046" y="144159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99" name="Line 7">
              <a:extLst>
                <a:ext uri="{FF2B5EF4-FFF2-40B4-BE49-F238E27FC236}">
                  <a16:creationId xmlns:a16="http://schemas.microsoft.com/office/drawing/2014/main" xmlns="" id="{6B4119D9-5E4D-403C-B675-1848A03A295E}"/>
                </a:ext>
              </a:extLst>
            </p:cNvPr>
            <p:cNvSpPr>
              <a:spLocks noChangeShapeType="1"/>
            </p:cNvSpPr>
            <p:nvPr/>
          </p:nvSpPr>
          <p:spPr bwMode="auto">
            <a:xfrm>
              <a:off x="3203046" y="196380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00" name="Line 8">
              <a:extLst>
                <a:ext uri="{FF2B5EF4-FFF2-40B4-BE49-F238E27FC236}">
                  <a16:creationId xmlns:a16="http://schemas.microsoft.com/office/drawing/2014/main" xmlns="" id="{5330BD71-69BE-4F54-A037-08F7B6B69C24}"/>
                </a:ext>
              </a:extLst>
            </p:cNvPr>
            <p:cNvSpPr>
              <a:spLocks noChangeShapeType="1"/>
            </p:cNvSpPr>
            <p:nvPr/>
          </p:nvSpPr>
          <p:spPr bwMode="auto">
            <a:xfrm>
              <a:off x="3203046" y="246256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01" name="Line 9">
              <a:extLst>
                <a:ext uri="{FF2B5EF4-FFF2-40B4-BE49-F238E27FC236}">
                  <a16:creationId xmlns:a16="http://schemas.microsoft.com/office/drawing/2014/main" xmlns="" id="{5BCCA55D-0F3C-4841-BFB3-E425A476ECEB}"/>
                </a:ext>
              </a:extLst>
            </p:cNvPr>
            <p:cNvSpPr>
              <a:spLocks noChangeShapeType="1"/>
            </p:cNvSpPr>
            <p:nvPr/>
          </p:nvSpPr>
          <p:spPr bwMode="auto">
            <a:xfrm>
              <a:off x="3203046" y="297744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02" name="Line 10">
              <a:extLst>
                <a:ext uri="{FF2B5EF4-FFF2-40B4-BE49-F238E27FC236}">
                  <a16:creationId xmlns:a16="http://schemas.microsoft.com/office/drawing/2014/main" xmlns="" id="{480D7AA6-E015-4BB4-BE69-B06B7238690F}"/>
                </a:ext>
              </a:extLst>
            </p:cNvPr>
            <p:cNvSpPr>
              <a:spLocks noChangeShapeType="1"/>
            </p:cNvSpPr>
            <p:nvPr/>
          </p:nvSpPr>
          <p:spPr bwMode="auto">
            <a:xfrm>
              <a:off x="3203046" y="348157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03" name="Line 11">
              <a:extLst>
                <a:ext uri="{FF2B5EF4-FFF2-40B4-BE49-F238E27FC236}">
                  <a16:creationId xmlns:a16="http://schemas.microsoft.com/office/drawing/2014/main" xmlns="" id="{B3108AAD-B989-40F3-B64D-1303D2919867}"/>
                </a:ext>
              </a:extLst>
            </p:cNvPr>
            <p:cNvSpPr>
              <a:spLocks noChangeShapeType="1"/>
            </p:cNvSpPr>
            <p:nvPr/>
          </p:nvSpPr>
          <p:spPr bwMode="auto">
            <a:xfrm>
              <a:off x="3203046" y="399108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04" name="TextBox 103">
              <a:extLst>
                <a:ext uri="{FF2B5EF4-FFF2-40B4-BE49-F238E27FC236}">
                  <a16:creationId xmlns:a16="http://schemas.microsoft.com/office/drawing/2014/main" xmlns="" id="{217802A4-C7F1-4DF9-8B46-9D08972AC3E3}"/>
                </a:ext>
              </a:extLst>
            </p:cNvPr>
            <p:cNvSpPr txBox="1"/>
            <p:nvPr/>
          </p:nvSpPr>
          <p:spPr>
            <a:xfrm>
              <a:off x="2851426" y="1205557"/>
              <a:ext cx="396262"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100</a:t>
              </a:r>
            </a:p>
          </p:txBody>
        </p:sp>
        <p:sp>
          <p:nvSpPr>
            <p:cNvPr id="105" name="TextBox 104">
              <a:extLst>
                <a:ext uri="{FF2B5EF4-FFF2-40B4-BE49-F238E27FC236}">
                  <a16:creationId xmlns:a16="http://schemas.microsoft.com/office/drawing/2014/main" xmlns="" id="{66F6AD1D-E6E0-47CE-9B3B-85A8CB0468E4}"/>
                </a:ext>
              </a:extLst>
            </p:cNvPr>
            <p:cNvSpPr txBox="1"/>
            <p:nvPr/>
          </p:nvSpPr>
          <p:spPr>
            <a:xfrm>
              <a:off x="2921958" y="1729696"/>
              <a:ext cx="325730"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80</a:t>
              </a:r>
            </a:p>
          </p:txBody>
        </p:sp>
        <p:sp>
          <p:nvSpPr>
            <p:cNvPr id="106" name="TextBox 105">
              <a:extLst>
                <a:ext uri="{FF2B5EF4-FFF2-40B4-BE49-F238E27FC236}">
                  <a16:creationId xmlns:a16="http://schemas.microsoft.com/office/drawing/2014/main" xmlns="" id="{69DED5CB-8DAD-45C6-AA85-0FE18961E2BF}"/>
                </a:ext>
              </a:extLst>
            </p:cNvPr>
            <p:cNvSpPr txBox="1"/>
            <p:nvPr/>
          </p:nvSpPr>
          <p:spPr>
            <a:xfrm>
              <a:off x="2921958" y="2228227"/>
              <a:ext cx="325730"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60</a:t>
              </a:r>
            </a:p>
          </p:txBody>
        </p:sp>
        <p:sp>
          <p:nvSpPr>
            <p:cNvPr id="107" name="TextBox 106">
              <a:extLst>
                <a:ext uri="{FF2B5EF4-FFF2-40B4-BE49-F238E27FC236}">
                  <a16:creationId xmlns:a16="http://schemas.microsoft.com/office/drawing/2014/main" xmlns="" id="{08381464-FB31-4F90-B37F-94B0A30329EF}"/>
                </a:ext>
              </a:extLst>
            </p:cNvPr>
            <p:cNvSpPr txBox="1"/>
            <p:nvPr/>
          </p:nvSpPr>
          <p:spPr>
            <a:xfrm>
              <a:off x="2921958" y="2742879"/>
              <a:ext cx="325730"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40</a:t>
              </a:r>
            </a:p>
          </p:txBody>
        </p:sp>
        <p:sp>
          <p:nvSpPr>
            <p:cNvPr id="108" name="TextBox 107">
              <a:extLst>
                <a:ext uri="{FF2B5EF4-FFF2-40B4-BE49-F238E27FC236}">
                  <a16:creationId xmlns:a16="http://schemas.microsoft.com/office/drawing/2014/main" xmlns="" id="{6DC23D2F-8F1A-4503-8611-A9C7A589A8A2}"/>
                </a:ext>
              </a:extLst>
            </p:cNvPr>
            <p:cNvSpPr txBox="1"/>
            <p:nvPr/>
          </p:nvSpPr>
          <p:spPr>
            <a:xfrm>
              <a:off x="2921958" y="3246784"/>
              <a:ext cx="325730"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20</a:t>
              </a:r>
            </a:p>
          </p:txBody>
        </p:sp>
        <p:sp>
          <p:nvSpPr>
            <p:cNvPr id="109" name="TextBox 108">
              <a:extLst>
                <a:ext uri="{FF2B5EF4-FFF2-40B4-BE49-F238E27FC236}">
                  <a16:creationId xmlns:a16="http://schemas.microsoft.com/office/drawing/2014/main" xmlns="" id="{20F67CDA-4838-427A-A644-853D7A1BE17A}"/>
                </a:ext>
              </a:extLst>
            </p:cNvPr>
            <p:cNvSpPr txBox="1"/>
            <p:nvPr/>
          </p:nvSpPr>
          <p:spPr>
            <a:xfrm>
              <a:off x="2992498" y="3756059"/>
              <a:ext cx="255198"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0</a:t>
              </a:r>
            </a:p>
          </p:txBody>
        </p:sp>
      </p:grpSp>
      <p:sp>
        <p:nvSpPr>
          <p:cNvPr id="110" name="Freeform 21">
            <a:extLst>
              <a:ext uri="{FF2B5EF4-FFF2-40B4-BE49-F238E27FC236}">
                <a16:creationId xmlns:a16="http://schemas.microsoft.com/office/drawing/2014/main" xmlns="" id="{C8F4326C-77AF-42F3-9923-1E88BEF94186}"/>
              </a:ext>
            </a:extLst>
          </p:cNvPr>
          <p:cNvSpPr>
            <a:spLocks/>
          </p:cNvSpPr>
          <p:nvPr/>
        </p:nvSpPr>
        <p:spPr bwMode="auto">
          <a:xfrm>
            <a:off x="7609681" y="4292600"/>
            <a:ext cx="3517401" cy="135255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363636"/>
              </a:solidFill>
            </a:endParaRPr>
          </a:p>
        </p:txBody>
      </p:sp>
      <p:sp>
        <p:nvSpPr>
          <p:cNvPr id="111" name="TextBox 110">
            <a:extLst>
              <a:ext uri="{FF2B5EF4-FFF2-40B4-BE49-F238E27FC236}">
                <a16:creationId xmlns:a16="http://schemas.microsoft.com/office/drawing/2014/main" xmlns="" id="{A98E7B93-D163-48D8-BDE8-FBE099F853FB}"/>
              </a:ext>
            </a:extLst>
          </p:cNvPr>
          <p:cNvSpPr txBox="1"/>
          <p:nvPr/>
        </p:nvSpPr>
        <p:spPr>
          <a:xfrm>
            <a:off x="8952838" y="5835836"/>
            <a:ext cx="994183" cy="246221"/>
          </a:xfrm>
          <a:prstGeom prst="rect">
            <a:avLst/>
          </a:prstGeom>
          <a:noFill/>
        </p:spPr>
        <p:txBody>
          <a:bodyPr wrap="none" rtlCol="0">
            <a:spAutoFit/>
          </a:bodyPr>
          <a:lstStyle/>
          <a:p>
            <a:pPr algn="ctr" fontAlgn="base">
              <a:spcBef>
                <a:spcPct val="0"/>
              </a:spcBef>
              <a:spcAft>
                <a:spcPct val="0"/>
              </a:spcAft>
            </a:pPr>
            <a:r>
              <a:rPr lang="ja-JP" sz="1000">
                <a:solidFill>
                  <a:srgbClr val="4D4D4D"/>
                </a:solidFill>
                <a:cs typeface="Arial" panose="020B0604020202020204" pitchFamily="34" charset="0"/>
              </a:rPr>
              <a:t>経過期間、月</a:t>
            </a:r>
          </a:p>
        </p:txBody>
      </p:sp>
      <p:grpSp>
        <p:nvGrpSpPr>
          <p:cNvPr id="112" name="Group 111">
            <a:extLst>
              <a:ext uri="{FF2B5EF4-FFF2-40B4-BE49-F238E27FC236}">
                <a16:creationId xmlns:a16="http://schemas.microsoft.com/office/drawing/2014/main" xmlns="" id="{D2F80BCC-1EE2-4383-B414-717334606FFB}"/>
              </a:ext>
            </a:extLst>
          </p:cNvPr>
          <p:cNvGrpSpPr/>
          <p:nvPr/>
        </p:nvGrpSpPr>
        <p:grpSpPr>
          <a:xfrm>
            <a:off x="7532950" y="5646049"/>
            <a:ext cx="3672564" cy="298591"/>
            <a:chOff x="1467558" y="5303149"/>
            <a:chExt cx="4737924" cy="298591"/>
          </a:xfrm>
        </p:grpSpPr>
        <p:sp>
          <p:nvSpPr>
            <p:cNvPr id="113" name="Line 21">
              <a:extLst>
                <a:ext uri="{FF2B5EF4-FFF2-40B4-BE49-F238E27FC236}">
                  <a16:creationId xmlns:a16="http://schemas.microsoft.com/office/drawing/2014/main" xmlns="" id="{95C566C1-6F50-4C28-8FB8-879D0E9C9CEA}"/>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14" name="TextBox 113">
              <a:extLst>
                <a:ext uri="{FF2B5EF4-FFF2-40B4-BE49-F238E27FC236}">
                  <a16:creationId xmlns:a16="http://schemas.microsoft.com/office/drawing/2014/main" xmlns="" id="{20D70C10-C651-4C02-85CE-F816F38268A1}"/>
                </a:ext>
              </a:extLst>
            </p:cNvPr>
            <p:cNvSpPr txBox="1"/>
            <p:nvPr/>
          </p:nvSpPr>
          <p:spPr>
            <a:xfrm>
              <a:off x="5929704" y="5375149"/>
              <a:ext cx="275778"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36</a:t>
              </a:r>
            </a:p>
          </p:txBody>
        </p:sp>
        <p:sp>
          <p:nvSpPr>
            <p:cNvPr id="115" name="Line 21">
              <a:extLst>
                <a:ext uri="{FF2B5EF4-FFF2-40B4-BE49-F238E27FC236}">
                  <a16:creationId xmlns:a16="http://schemas.microsoft.com/office/drawing/2014/main" xmlns="" id="{B3D2CEBF-F8F6-4C6C-83D8-11D60327AA8B}"/>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16" name="TextBox 115">
              <a:extLst>
                <a:ext uri="{FF2B5EF4-FFF2-40B4-BE49-F238E27FC236}">
                  <a16:creationId xmlns:a16="http://schemas.microsoft.com/office/drawing/2014/main" xmlns="" id="{D8FF51B0-8B46-4468-9F54-D287D5FA017F}"/>
                </a:ext>
              </a:extLst>
            </p:cNvPr>
            <p:cNvSpPr txBox="1"/>
            <p:nvPr/>
          </p:nvSpPr>
          <p:spPr>
            <a:xfrm>
              <a:off x="5554068" y="5375149"/>
              <a:ext cx="275778"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33</a:t>
              </a:r>
            </a:p>
          </p:txBody>
        </p:sp>
        <p:sp>
          <p:nvSpPr>
            <p:cNvPr id="117" name="Line 21">
              <a:extLst>
                <a:ext uri="{FF2B5EF4-FFF2-40B4-BE49-F238E27FC236}">
                  <a16:creationId xmlns:a16="http://schemas.microsoft.com/office/drawing/2014/main" xmlns="" id="{08ED8387-EF4A-426F-851D-F2F2581E9B40}"/>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18" name="TextBox 117">
              <a:extLst>
                <a:ext uri="{FF2B5EF4-FFF2-40B4-BE49-F238E27FC236}">
                  <a16:creationId xmlns:a16="http://schemas.microsoft.com/office/drawing/2014/main" xmlns="" id="{F6183CCC-6D18-45EC-B4E2-BCA2978FAA92}"/>
                </a:ext>
              </a:extLst>
            </p:cNvPr>
            <p:cNvSpPr txBox="1"/>
            <p:nvPr/>
          </p:nvSpPr>
          <p:spPr>
            <a:xfrm>
              <a:off x="5178431" y="5375149"/>
              <a:ext cx="275778"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30</a:t>
              </a:r>
            </a:p>
          </p:txBody>
        </p:sp>
        <p:sp>
          <p:nvSpPr>
            <p:cNvPr id="119" name="Line 21">
              <a:extLst>
                <a:ext uri="{FF2B5EF4-FFF2-40B4-BE49-F238E27FC236}">
                  <a16:creationId xmlns:a16="http://schemas.microsoft.com/office/drawing/2014/main" xmlns="" id="{11512013-050C-4521-ACC0-BD57E737A654}"/>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20" name="TextBox 119">
              <a:extLst>
                <a:ext uri="{FF2B5EF4-FFF2-40B4-BE49-F238E27FC236}">
                  <a16:creationId xmlns:a16="http://schemas.microsoft.com/office/drawing/2014/main" xmlns="" id="{F3796DE3-6EF1-4D98-9F1C-B1B836084A48}"/>
                </a:ext>
              </a:extLst>
            </p:cNvPr>
            <p:cNvSpPr txBox="1"/>
            <p:nvPr/>
          </p:nvSpPr>
          <p:spPr>
            <a:xfrm>
              <a:off x="4802795" y="5375149"/>
              <a:ext cx="275778"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27</a:t>
              </a:r>
            </a:p>
          </p:txBody>
        </p:sp>
        <p:sp>
          <p:nvSpPr>
            <p:cNvPr id="121" name="Line 21">
              <a:extLst>
                <a:ext uri="{FF2B5EF4-FFF2-40B4-BE49-F238E27FC236}">
                  <a16:creationId xmlns:a16="http://schemas.microsoft.com/office/drawing/2014/main" xmlns="" id="{D66F75EE-35A9-4171-BE5C-0ABE17BF31C8}"/>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22" name="TextBox 121">
              <a:extLst>
                <a:ext uri="{FF2B5EF4-FFF2-40B4-BE49-F238E27FC236}">
                  <a16:creationId xmlns:a16="http://schemas.microsoft.com/office/drawing/2014/main" xmlns="" id="{CE32744F-D0B4-469C-BD43-DBEB02283E72}"/>
                </a:ext>
              </a:extLst>
            </p:cNvPr>
            <p:cNvSpPr txBox="1"/>
            <p:nvPr/>
          </p:nvSpPr>
          <p:spPr>
            <a:xfrm>
              <a:off x="4427156" y="5375149"/>
              <a:ext cx="275778"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24</a:t>
              </a:r>
            </a:p>
          </p:txBody>
        </p:sp>
        <p:sp>
          <p:nvSpPr>
            <p:cNvPr id="123" name="Line 21">
              <a:extLst>
                <a:ext uri="{FF2B5EF4-FFF2-40B4-BE49-F238E27FC236}">
                  <a16:creationId xmlns:a16="http://schemas.microsoft.com/office/drawing/2014/main" xmlns="" id="{BD5276C6-66D3-4606-8924-84D432549A6A}"/>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24" name="TextBox 123">
              <a:extLst>
                <a:ext uri="{FF2B5EF4-FFF2-40B4-BE49-F238E27FC236}">
                  <a16:creationId xmlns:a16="http://schemas.microsoft.com/office/drawing/2014/main" xmlns="" id="{D01512E0-3E65-49F3-9869-93F2D277D55C}"/>
                </a:ext>
              </a:extLst>
            </p:cNvPr>
            <p:cNvSpPr txBox="1"/>
            <p:nvPr/>
          </p:nvSpPr>
          <p:spPr>
            <a:xfrm>
              <a:off x="4051519" y="5375149"/>
              <a:ext cx="275778"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21</a:t>
              </a:r>
            </a:p>
          </p:txBody>
        </p:sp>
        <p:sp>
          <p:nvSpPr>
            <p:cNvPr id="125" name="Line 21">
              <a:extLst>
                <a:ext uri="{FF2B5EF4-FFF2-40B4-BE49-F238E27FC236}">
                  <a16:creationId xmlns:a16="http://schemas.microsoft.com/office/drawing/2014/main" xmlns="" id="{5D127BAA-6F46-435D-AD60-36BDC0212DC4}"/>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26" name="TextBox 125">
              <a:extLst>
                <a:ext uri="{FF2B5EF4-FFF2-40B4-BE49-F238E27FC236}">
                  <a16:creationId xmlns:a16="http://schemas.microsoft.com/office/drawing/2014/main" xmlns="" id="{00677BE4-C568-4DC6-AD8D-00FB79C02864}"/>
                </a:ext>
              </a:extLst>
            </p:cNvPr>
            <p:cNvSpPr txBox="1"/>
            <p:nvPr/>
          </p:nvSpPr>
          <p:spPr>
            <a:xfrm>
              <a:off x="3675884" y="5375149"/>
              <a:ext cx="275778"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18</a:t>
              </a:r>
            </a:p>
          </p:txBody>
        </p:sp>
        <p:sp>
          <p:nvSpPr>
            <p:cNvPr id="127" name="Line 21">
              <a:extLst>
                <a:ext uri="{FF2B5EF4-FFF2-40B4-BE49-F238E27FC236}">
                  <a16:creationId xmlns:a16="http://schemas.microsoft.com/office/drawing/2014/main" xmlns="" id="{BDC7ACD5-2693-452A-B576-148D96E1995F}"/>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28" name="TextBox 127">
              <a:extLst>
                <a:ext uri="{FF2B5EF4-FFF2-40B4-BE49-F238E27FC236}">
                  <a16:creationId xmlns:a16="http://schemas.microsoft.com/office/drawing/2014/main" xmlns="" id="{C7A86F71-148C-4755-8382-C1EDAB1ED54E}"/>
                </a:ext>
              </a:extLst>
            </p:cNvPr>
            <p:cNvSpPr txBox="1"/>
            <p:nvPr/>
          </p:nvSpPr>
          <p:spPr>
            <a:xfrm>
              <a:off x="3300245" y="5375149"/>
              <a:ext cx="275778"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15</a:t>
              </a:r>
            </a:p>
          </p:txBody>
        </p:sp>
        <p:sp>
          <p:nvSpPr>
            <p:cNvPr id="129" name="Line 21">
              <a:extLst>
                <a:ext uri="{FF2B5EF4-FFF2-40B4-BE49-F238E27FC236}">
                  <a16:creationId xmlns:a16="http://schemas.microsoft.com/office/drawing/2014/main" xmlns="" id="{CC7A5F95-4133-4E7C-953E-A4141D23F85B}"/>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30" name="TextBox 129">
              <a:extLst>
                <a:ext uri="{FF2B5EF4-FFF2-40B4-BE49-F238E27FC236}">
                  <a16:creationId xmlns:a16="http://schemas.microsoft.com/office/drawing/2014/main" xmlns="" id="{F046965D-B1F8-4AC7-AE75-D102718111DE}"/>
                </a:ext>
              </a:extLst>
            </p:cNvPr>
            <p:cNvSpPr txBox="1"/>
            <p:nvPr/>
          </p:nvSpPr>
          <p:spPr>
            <a:xfrm>
              <a:off x="2924608" y="5375149"/>
              <a:ext cx="275778"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12</a:t>
              </a:r>
            </a:p>
          </p:txBody>
        </p:sp>
        <p:sp>
          <p:nvSpPr>
            <p:cNvPr id="131" name="Line 21">
              <a:extLst>
                <a:ext uri="{FF2B5EF4-FFF2-40B4-BE49-F238E27FC236}">
                  <a16:creationId xmlns:a16="http://schemas.microsoft.com/office/drawing/2014/main" xmlns="" id="{161D5F76-AB60-418D-8316-4522863347B5}"/>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32" name="TextBox 131">
              <a:extLst>
                <a:ext uri="{FF2B5EF4-FFF2-40B4-BE49-F238E27FC236}">
                  <a16:creationId xmlns:a16="http://schemas.microsoft.com/office/drawing/2014/main" xmlns="" id="{00ACA3D9-0D47-432F-A0A3-EAE8296169EC}"/>
                </a:ext>
              </a:extLst>
            </p:cNvPr>
            <p:cNvSpPr txBox="1"/>
            <p:nvPr/>
          </p:nvSpPr>
          <p:spPr>
            <a:xfrm>
              <a:off x="2594468" y="5375149"/>
              <a:ext cx="184785"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9</a:t>
              </a:r>
            </a:p>
          </p:txBody>
        </p:sp>
        <p:sp>
          <p:nvSpPr>
            <p:cNvPr id="133" name="Line 21">
              <a:extLst>
                <a:ext uri="{FF2B5EF4-FFF2-40B4-BE49-F238E27FC236}">
                  <a16:creationId xmlns:a16="http://schemas.microsoft.com/office/drawing/2014/main" xmlns="" id="{0BA12A91-D5C6-4A75-A128-BA813C24E7FB}"/>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34" name="TextBox 133">
              <a:extLst>
                <a:ext uri="{FF2B5EF4-FFF2-40B4-BE49-F238E27FC236}">
                  <a16:creationId xmlns:a16="http://schemas.microsoft.com/office/drawing/2014/main" xmlns="" id="{B9228A5F-9360-4E9E-A7E0-278373DC88F8}"/>
                </a:ext>
              </a:extLst>
            </p:cNvPr>
            <p:cNvSpPr txBox="1"/>
            <p:nvPr/>
          </p:nvSpPr>
          <p:spPr>
            <a:xfrm>
              <a:off x="2218832" y="5375149"/>
              <a:ext cx="184785"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6</a:t>
              </a:r>
            </a:p>
          </p:txBody>
        </p:sp>
        <p:sp>
          <p:nvSpPr>
            <p:cNvPr id="135" name="Line 21">
              <a:extLst>
                <a:ext uri="{FF2B5EF4-FFF2-40B4-BE49-F238E27FC236}">
                  <a16:creationId xmlns:a16="http://schemas.microsoft.com/office/drawing/2014/main" xmlns="" id="{87F9741E-7872-4803-80EF-8059F87182E6}"/>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36" name="TextBox 135">
              <a:extLst>
                <a:ext uri="{FF2B5EF4-FFF2-40B4-BE49-F238E27FC236}">
                  <a16:creationId xmlns:a16="http://schemas.microsoft.com/office/drawing/2014/main" xmlns="" id="{5020CCE0-6BBF-4528-AF76-1F63C500F5CB}"/>
                </a:ext>
              </a:extLst>
            </p:cNvPr>
            <p:cNvSpPr txBox="1"/>
            <p:nvPr/>
          </p:nvSpPr>
          <p:spPr>
            <a:xfrm>
              <a:off x="1843195" y="5375149"/>
              <a:ext cx="184785"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a:t>
              </a:r>
            </a:p>
          </p:txBody>
        </p:sp>
        <p:sp>
          <p:nvSpPr>
            <p:cNvPr id="137" name="Line 21">
              <a:extLst>
                <a:ext uri="{FF2B5EF4-FFF2-40B4-BE49-F238E27FC236}">
                  <a16:creationId xmlns:a16="http://schemas.microsoft.com/office/drawing/2014/main" xmlns="" id="{F1C86756-494B-480C-90F1-60FBE9D08E8C}"/>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38" name="TextBox 137">
              <a:extLst>
                <a:ext uri="{FF2B5EF4-FFF2-40B4-BE49-F238E27FC236}">
                  <a16:creationId xmlns:a16="http://schemas.microsoft.com/office/drawing/2014/main" xmlns="" id="{7D0AD30F-B3C3-43FD-AD85-4EB36A4C58DC}"/>
                </a:ext>
              </a:extLst>
            </p:cNvPr>
            <p:cNvSpPr txBox="1"/>
            <p:nvPr/>
          </p:nvSpPr>
          <p:spPr>
            <a:xfrm>
              <a:off x="1467558" y="5375149"/>
              <a:ext cx="184785"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0</a:t>
              </a:r>
            </a:p>
          </p:txBody>
        </p:sp>
      </p:grpSp>
      <p:grpSp>
        <p:nvGrpSpPr>
          <p:cNvPr id="139" name="Group 138">
            <a:extLst>
              <a:ext uri="{FF2B5EF4-FFF2-40B4-BE49-F238E27FC236}">
                <a16:creationId xmlns:a16="http://schemas.microsoft.com/office/drawing/2014/main" xmlns="" id="{83A04EDE-B4B2-4E1F-AB9E-5A23C44D1C83}"/>
              </a:ext>
            </a:extLst>
          </p:cNvPr>
          <p:cNvGrpSpPr/>
          <p:nvPr/>
        </p:nvGrpSpPr>
        <p:grpSpPr>
          <a:xfrm>
            <a:off x="7462417" y="6003482"/>
            <a:ext cx="4254941" cy="226591"/>
            <a:chOff x="7371442" y="3793364"/>
            <a:chExt cx="3416252" cy="226591"/>
          </a:xfrm>
        </p:grpSpPr>
        <p:sp>
          <p:nvSpPr>
            <p:cNvPr id="140" name="TextBox 139">
              <a:extLst>
                <a:ext uri="{FF2B5EF4-FFF2-40B4-BE49-F238E27FC236}">
                  <a16:creationId xmlns:a16="http://schemas.microsoft.com/office/drawing/2014/main" xmlns="" id="{BC1AF23C-F491-45FA-B8B6-70F7504C8E9D}"/>
                </a:ext>
              </a:extLst>
            </p:cNvPr>
            <p:cNvSpPr txBox="1"/>
            <p:nvPr/>
          </p:nvSpPr>
          <p:spPr>
            <a:xfrm>
              <a:off x="10729270" y="3793364"/>
              <a:ext cx="58424" cy="226591"/>
            </a:xfrm>
            <a:prstGeom prst="rect">
              <a:avLst/>
            </a:prstGeom>
            <a:noFill/>
          </p:spPr>
          <p:txBody>
            <a:bodyPr wrap="none" lIns="36000" tIns="36000" rIns="36000" bIns="36000" rtlCol="0" anchor="t" anchorCtr="0">
              <a:spAutoFit/>
            </a:bodyPr>
            <a:lstStyle/>
            <a:p>
              <a:pPr algn="ctr"/>
              <a:endParaRPr lang="en-US" sz="1000" dirty="0">
                <a:solidFill>
                  <a:srgbClr val="B60D27"/>
                </a:solidFill>
                <a:cs typeface="Arial" panose="020B0604020202020204" pitchFamily="34" charset="0"/>
              </a:endParaRPr>
            </a:p>
          </p:txBody>
        </p:sp>
        <p:sp>
          <p:nvSpPr>
            <p:cNvPr id="141" name="TextBox 140">
              <a:extLst>
                <a:ext uri="{FF2B5EF4-FFF2-40B4-BE49-F238E27FC236}">
                  <a16:creationId xmlns:a16="http://schemas.microsoft.com/office/drawing/2014/main" xmlns="" id="{8D5B6916-CFA4-4BBC-84BB-6E2A159111E2}"/>
                </a:ext>
              </a:extLst>
            </p:cNvPr>
            <p:cNvSpPr txBox="1"/>
            <p:nvPr/>
          </p:nvSpPr>
          <p:spPr>
            <a:xfrm>
              <a:off x="10233423" y="3793364"/>
              <a:ext cx="115002"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0</a:t>
              </a:r>
            </a:p>
          </p:txBody>
        </p:sp>
        <p:sp>
          <p:nvSpPr>
            <p:cNvPr id="142" name="TextBox 141">
              <a:extLst>
                <a:ext uri="{FF2B5EF4-FFF2-40B4-BE49-F238E27FC236}">
                  <a16:creationId xmlns:a16="http://schemas.microsoft.com/office/drawing/2014/main" xmlns="" id="{FF175D6D-235C-415D-8551-1A28D4A68297}"/>
                </a:ext>
              </a:extLst>
            </p:cNvPr>
            <p:cNvSpPr txBox="1"/>
            <p:nvPr/>
          </p:nvSpPr>
          <p:spPr>
            <a:xfrm>
              <a:off x="9999644" y="3793364"/>
              <a:ext cx="115002"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2</a:t>
              </a:r>
            </a:p>
          </p:txBody>
        </p:sp>
        <p:sp>
          <p:nvSpPr>
            <p:cNvPr id="143" name="TextBox 142">
              <a:extLst>
                <a:ext uri="{FF2B5EF4-FFF2-40B4-BE49-F238E27FC236}">
                  <a16:creationId xmlns:a16="http://schemas.microsoft.com/office/drawing/2014/main" xmlns="" id="{6B19D724-CBC9-421D-920A-E8716743FD80}"/>
                </a:ext>
              </a:extLst>
            </p:cNvPr>
            <p:cNvSpPr txBox="1"/>
            <p:nvPr/>
          </p:nvSpPr>
          <p:spPr>
            <a:xfrm>
              <a:off x="9765863" y="3793364"/>
              <a:ext cx="115002"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5</a:t>
              </a:r>
            </a:p>
          </p:txBody>
        </p:sp>
        <p:sp>
          <p:nvSpPr>
            <p:cNvPr id="144" name="TextBox 143">
              <a:extLst>
                <a:ext uri="{FF2B5EF4-FFF2-40B4-BE49-F238E27FC236}">
                  <a16:creationId xmlns:a16="http://schemas.microsoft.com/office/drawing/2014/main" xmlns="" id="{C4936FBA-9084-4216-A3E8-7FBBF9D742A7}"/>
                </a:ext>
              </a:extLst>
            </p:cNvPr>
            <p:cNvSpPr txBox="1"/>
            <p:nvPr/>
          </p:nvSpPr>
          <p:spPr>
            <a:xfrm>
              <a:off x="9503770" y="3793364"/>
              <a:ext cx="171631"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10</a:t>
              </a:r>
            </a:p>
          </p:txBody>
        </p:sp>
        <p:sp>
          <p:nvSpPr>
            <p:cNvPr id="145" name="TextBox 144">
              <a:extLst>
                <a:ext uri="{FF2B5EF4-FFF2-40B4-BE49-F238E27FC236}">
                  <a16:creationId xmlns:a16="http://schemas.microsoft.com/office/drawing/2014/main" xmlns="" id="{EE02BFE2-EA38-4303-AA11-B74B7C62DB9C}"/>
                </a:ext>
              </a:extLst>
            </p:cNvPr>
            <p:cNvSpPr txBox="1"/>
            <p:nvPr/>
          </p:nvSpPr>
          <p:spPr>
            <a:xfrm>
              <a:off x="9269990" y="3793364"/>
              <a:ext cx="171631"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13</a:t>
              </a:r>
            </a:p>
          </p:txBody>
        </p:sp>
        <p:sp>
          <p:nvSpPr>
            <p:cNvPr id="146" name="TextBox 145">
              <a:extLst>
                <a:ext uri="{FF2B5EF4-FFF2-40B4-BE49-F238E27FC236}">
                  <a16:creationId xmlns:a16="http://schemas.microsoft.com/office/drawing/2014/main" xmlns="" id="{DC1216A7-B64B-4A61-B01B-C29EF9E172E3}"/>
                </a:ext>
              </a:extLst>
            </p:cNvPr>
            <p:cNvSpPr txBox="1"/>
            <p:nvPr/>
          </p:nvSpPr>
          <p:spPr>
            <a:xfrm>
              <a:off x="9036212" y="3793364"/>
              <a:ext cx="171631"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18</a:t>
              </a:r>
            </a:p>
          </p:txBody>
        </p:sp>
        <p:sp>
          <p:nvSpPr>
            <p:cNvPr id="147" name="TextBox 146">
              <a:extLst>
                <a:ext uri="{FF2B5EF4-FFF2-40B4-BE49-F238E27FC236}">
                  <a16:creationId xmlns:a16="http://schemas.microsoft.com/office/drawing/2014/main" xmlns="" id="{32869924-BC18-429E-963B-D2EB37D76544}"/>
                </a:ext>
              </a:extLst>
            </p:cNvPr>
            <p:cNvSpPr txBox="1"/>
            <p:nvPr/>
          </p:nvSpPr>
          <p:spPr>
            <a:xfrm>
              <a:off x="8802432" y="3793364"/>
              <a:ext cx="171631"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22</a:t>
              </a:r>
            </a:p>
          </p:txBody>
        </p:sp>
        <p:sp>
          <p:nvSpPr>
            <p:cNvPr id="148" name="TextBox 147">
              <a:extLst>
                <a:ext uri="{FF2B5EF4-FFF2-40B4-BE49-F238E27FC236}">
                  <a16:creationId xmlns:a16="http://schemas.microsoft.com/office/drawing/2014/main" xmlns="" id="{78A7CD04-5164-491F-830E-167822E718C2}"/>
                </a:ext>
              </a:extLst>
            </p:cNvPr>
            <p:cNvSpPr txBox="1"/>
            <p:nvPr/>
          </p:nvSpPr>
          <p:spPr>
            <a:xfrm>
              <a:off x="8568655" y="3793364"/>
              <a:ext cx="171631"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31</a:t>
              </a:r>
            </a:p>
          </p:txBody>
        </p:sp>
        <p:sp>
          <p:nvSpPr>
            <p:cNvPr id="149" name="TextBox 148">
              <a:extLst>
                <a:ext uri="{FF2B5EF4-FFF2-40B4-BE49-F238E27FC236}">
                  <a16:creationId xmlns:a16="http://schemas.microsoft.com/office/drawing/2014/main" xmlns="" id="{4C95E731-AB96-4C00-9A1D-935410EBE13F}"/>
                </a:ext>
              </a:extLst>
            </p:cNvPr>
            <p:cNvSpPr txBox="1"/>
            <p:nvPr/>
          </p:nvSpPr>
          <p:spPr>
            <a:xfrm>
              <a:off x="8334873" y="3793364"/>
              <a:ext cx="171631"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52</a:t>
              </a:r>
            </a:p>
          </p:txBody>
        </p:sp>
        <p:sp>
          <p:nvSpPr>
            <p:cNvPr id="150" name="TextBox 149">
              <a:extLst>
                <a:ext uri="{FF2B5EF4-FFF2-40B4-BE49-F238E27FC236}">
                  <a16:creationId xmlns:a16="http://schemas.microsoft.com/office/drawing/2014/main" xmlns="" id="{56B39E9F-DE49-417F-88B6-7B782DFFEF5A}"/>
                </a:ext>
              </a:extLst>
            </p:cNvPr>
            <p:cNvSpPr txBox="1"/>
            <p:nvPr/>
          </p:nvSpPr>
          <p:spPr>
            <a:xfrm>
              <a:off x="8101097" y="3793364"/>
              <a:ext cx="171631"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65</a:t>
              </a:r>
            </a:p>
          </p:txBody>
        </p:sp>
        <p:sp>
          <p:nvSpPr>
            <p:cNvPr id="151" name="TextBox 150">
              <a:extLst>
                <a:ext uri="{FF2B5EF4-FFF2-40B4-BE49-F238E27FC236}">
                  <a16:creationId xmlns:a16="http://schemas.microsoft.com/office/drawing/2014/main" xmlns="" id="{DFBB86B9-953E-4ADC-B730-DDABF476572D}"/>
                </a:ext>
              </a:extLst>
            </p:cNvPr>
            <p:cNvSpPr txBox="1"/>
            <p:nvPr/>
          </p:nvSpPr>
          <p:spPr>
            <a:xfrm>
              <a:off x="7867316" y="3793364"/>
              <a:ext cx="171631"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86</a:t>
              </a:r>
            </a:p>
          </p:txBody>
        </p:sp>
        <p:sp>
          <p:nvSpPr>
            <p:cNvPr id="152" name="TextBox 151">
              <a:extLst>
                <a:ext uri="{FF2B5EF4-FFF2-40B4-BE49-F238E27FC236}">
                  <a16:creationId xmlns:a16="http://schemas.microsoft.com/office/drawing/2014/main" xmlns="" id="{DFB0F2EE-7E1B-4F04-B1E4-4EC9889D376D}"/>
                </a:ext>
              </a:extLst>
            </p:cNvPr>
            <p:cNvSpPr txBox="1"/>
            <p:nvPr/>
          </p:nvSpPr>
          <p:spPr>
            <a:xfrm>
              <a:off x="7605222" y="3793364"/>
              <a:ext cx="228262"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149</a:t>
              </a:r>
            </a:p>
          </p:txBody>
        </p:sp>
        <p:sp>
          <p:nvSpPr>
            <p:cNvPr id="153" name="TextBox 152">
              <a:extLst>
                <a:ext uri="{FF2B5EF4-FFF2-40B4-BE49-F238E27FC236}">
                  <a16:creationId xmlns:a16="http://schemas.microsoft.com/office/drawing/2014/main" xmlns="" id="{6A169C9C-3C97-49BB-9ADC-4400A5BB0D44}"/>
                </a:ext>
              </a:extLst>
            </p:cNvPr>
            <p:cNvSpPr txBox="1"/>
            <p:nvPr/>
          </p:nvSpPr>
          <p:spPr>
            <a:xfrm>
              <a:off x="7371442" y="3793364"/>
              <a:ext cx="228262"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325</a:t>
              </a:r>
            </a:p>
          </p:txBody>
        </p:sp>
      </p:grpSp>
      <p:grpSp>
        <p:nvGrpSpPr>
          <p:cNvPr id="154" name="Group 153">
            <a:extLst>
              <a:ext uri="{FF2B5EF4-FFF2-40B4-BE49-F238E27FC236}">
                <a16:creationId xmlns:a16="http://schemas.microsoft.com/office/drawing/2014/main" xmlns="" id="{AD849F51-7E86-48FC-8BBC-99C644B2653E}"/>
              </a:ext>
            </a:extLst>
          </p:cNvPr>
          <p:cNvGrpSpPr/>
          <p:nvPr/>
        </p:nvGrpSpPr>
        <p:grpSpPr>
          <a:xfrm>
            <a:off x="7442438" y="6185214"/>
            <a:ext cx="3725466" cy="226591"/>
            <a:chOff x="7371442" y="3793364"/>
            <a:chExt cx="2991141" cy="226591"/>
          </a:xfrm>
        </p:grpSpPr>
        <p:sp>
          <p:nvSpPr>
            <p:cNvPr id="155" name="TextBox 154">
              <a:extLst>
                <a:ext uri="{FF2B5EF4-FFF2-40B4-BE49-F238E27FC236}">
                  <a16:creationId xmlns:a16="http://schemas.microsoft.com/office/drawing/2014/main" xmlns="" id="{605080CD-71EE-432F-90A6-4D56BCF42540}"/>
                </a:ext>
              </a:extLst>
            </p:cNvPr>
            <p:cNvSpPr txBox="1"/>
            <p:nvPr/>
          </p:nvSpPr>
          <p:spPr>
            <a:xfrm>
              <a:off x="10219266" y="3793364"/>
              <a:ext cx="14331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 0</a:t>
              </a:r>
            </a:p>
          </p:txBody>
        </p:sp>
        <p:sp>
          <p:nvSpPr>
            <p:cNvPr id="156" name="TextBox 155">
              <a:extLst>
                <a:ext uri="{FF2B5EF4-FFF2-40B4-BE49-F238E27FC236}">
                  <a16:creationId xmlns:a16="http://schemas.microsoft.com/office/drawing/2014/main" xmlns="" id="{E9B5BF26-6994-4427-B12D-729CC698D053}"/>
                </a:ext>
              </a:extLst>
            </p:cNvPr>
            <p:cNvSpPr txBox="1"/>
            <p:nvPr/>
          </p:nvSpPr>
          <p:spPr>
            <a:xfrm>
              <a:off x="9985487" y="3793364"/>
              <a:ext cx="14331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 1</a:t>
              </a:r>
            </a:p>
          </p:txBody>
        </p:sp>
        <p:sp>
          <p:nvSpPr>
            <p:cNvPr id="157" name="TextBox 156">
              <a:extLst>
                <a:ext uri="{FF2B5EF4-FFF2-40B4-BE49-F238E27FC236}">
                  <a16:creationId xmlns:a16="http://schemas.microsoft.com/office/drawing/2014/main" xmlns="" id="{DC251211-A3DE-4681-8543-C2DA3F100EFA}"/>
                </a:ext>
              </a:extLst>
            </p:cNvPr>
            <p:cNvSpPr txBox="1"/>
            <p:nvPr/>
          </p:nvSpPr>
          <p:spPr>
            <a:xfrm>
              <a:off x="9765864" y="3793364"/>
              <a:ext cx="115002"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a:t>
              </a:r>
            </a:p>
          </p:txBody>
        </p:sp>
        <p:sp>
          <p:nvSpPr>
            <p:cNvPr id="158" name="TextBox 157">
              <a:extLst>
                <a:ext uri="{FF2B5EF4-FFF2-40B4-BE49-F238E27FC236}">
                  <a16:creationId xmlns:a16="http://schemas.microsoft.com/office/drawing/2014/main" xmlns="" id="{E9272FBB-CB34-4DD5-9287-3E20B95A1D4C}"/>
                </a:ext>
              </a:extLst>
            </p:cNvPr>
            <p:cNvSpPr txBox="1"/>
            <p:nvPr/>
          </p:nvSpPr>
          <p:spPr>
            <a:xfrm>
              <a:off x="9532085" y="3793364"/>
              <a:ext cx="115002"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a:t>
              </a:r>
            </a:p>
          </p:txBody>
        </p:sp>
        <p:sp>
          <p:nvSpPr>
            <p:cNvPr id="159" name="TextBox 158">
              <a:extLst>
                <a:ext uri="{FF2B5EF4-FFF2-40B4-BE49-F238E27FC236}">
                  <a16:creationId xmlns:a16="http://schemas.microsoft.com/office/drawing/2014/main" xmlns="" id="{643A983B-1933-4041-8260-8D2548E44090}"/>
                </a:ext>
              </a:extLst>
            </p:cNvPr>
            <p:cNvSpPr txBox="1"/>
            <p:nvPr/>
          </p:nvSpPr>
          <p:spPr>
            <a:xfrm>
              <a:off x="9284149" y="3793364"/>
              <a:ext cx="14331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 3</a:t>
              </a:r>
            </a:p>
          </p:txBody>
        </p:sp>
        <p:sp>
          <p:nvSpPr>
            <p:cNvPr id="160" name="TextBox 159">
              <a:extLst>
                <a:ext uri="{FF2B5EF4-FFF2-40B4-BE49-F238E27FC236}">
                  <a16:creationId xmlns:a16="http://schemas.microsoft.com/office/drawing/2014/main" xmlns="" id="{C8A21098-417E-4E91-8CEA-925C6A6F3660}"/>
                </a:ext>
              </a:extLst>
            </p:cNvPr>
            <p:cNvSpPr txBox="1"/>
            <p:nvPr/>
          </p:nvSpPr>
          <p:spPr>
            <a:xfrm>
              <a:off x="9050370" y="3793364"/>
              <a:ext cx="14331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 4</a:t>
              </a:r>
            </a:p>
          </p:txBody>
        </p:sp>
        <p:sp>
          <p:nvSpPr>
            <p:cNvPr id="161" name="TextBox 160">
              <a:extLst>
                <a:ext uri="{FF2B5EF4-FFF2-40B4-BE49-F238E27FC236}">
                  <a16:creationId xmlns:a16="http://schemas.microsoft.com/office/drawing/2014/main" xmlns="" id="{1D826F74-EDE3-4C17-AF73-18FFE869A16C}"/>
                </a:ext>
              </a:extLst>
            </p:cNvPr>
            <p:cNvSpPr txBox="1"/>
            <p:nvPr/>
          </p:nvSpPr>
          <p:spPr>
            <a:xfrm>
              <a:off x="8816590" y="3793364"/>
              <a:ext cx="14331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 5</a:t>
              </a:r>
            </a:p>
          </p:txBody>
        </p:sp>
        <p:sp>
          <p:nvSpPr>
            <p:cNvPr id="162" name="TextBox 161">
              <a:extLst>
                <a:ext uri="{FF2B5EF4-FFF2-40B4-BE49-F238E27FC236}">
                  <a16:creationId xmlns:a16="http://schemas.microsoft.com/office/drawing/2014/main" xmlns="" id="{FC51B1B3-CCFC-4FB3-B3ED-544F42ABDDC9}"/>
                </a:ext>
              </a:extLst>
            </p:cNvPr>
            <p:cNvSpPr txBox="1"/>
            <p:nvPr/>
          </p:nvSpPr>
          <p:spPr>
            <a:xfrm>
              <a:off x="8582810" y="3793364"/>
              <a:ext cx="14331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 8</a:t>
              </a:r>
            </a:p>
          </p:txBody>
        </p:sp>
        <p:sp>
          <p:nvSpPr>
            <p:cNvPr id="163" name="TextBox 162">
              <a:extLst>
                <a:ext uri="{FF2B5EF4-FFF2-40B4-BE49-F238E27FC236}">
                  <a16:creationId xmlns:a16="http://schemas.microsoft.com/office/drawing/2014/main" xmlns="" id="{F921E3FF-339A-4076-9412-BBBF36AE193A}"/>
                </a:ext>
              </a:extLst>
            </p:cNvPr>
            <p:cNvSpPr txBox="1"/>
            <p:nvPr/>
          </p:nvSpPr>
          <p:spPr>
            <a:xfrm>
              <a:off x="8334875" y="3793364"/>
              <a:ext cx="171631"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19</a:t>
              </a:r>
            </a:p>
          </p:txBody>
        </p:sp>
        <p:sp>
          <p:nvSpPr>
            <p:cNvPr id="164" name="TextBox 163">
              <a:extLst>
                <a:ext uri="{FF2B5EF4-FFF2-40B4-BE49-F238E27FC236}">
                  <a16:creationId xmlns:a16="http://schemas.microsoft.com/office/drawing/2014/main" xmlns="" id="{ED7B2708-EBB4-4A4D-BE8F-4801EA94BC2F}"/>
                </a:ext>
              </a:extLst>
            </p:cNvPr>
            <p:cNvSpPr txBox="1"/>
            <p:nvPr/>
          </p:nvSpPr>
          <p:spPr>
            <a:xfrm>
              <a:off x="8101096" y="3793364"/>
              <a:ext cx="171631"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43</a:t>
              </a:r>
            </a:p>
          </p:txBody>
        </p:sp>
        <p:sp>
          <p:nvSpPr>
            <p:cNvPr id="165" name="TextBox 164">
              <a:extLst>
                <a:ext uri="{FF2B5EF4-FFF2-40B4-BE49-F238E27FC236}">
                  <a16:creationId xmlns:a16="http://schemas.microsoft.com/office/drawing/2014/main" xmlns="" id="{03034FAD-22F5-4204-97CA-931CFC83CB80}"/>
                </a:ext>
              </a:extLst>
            </p:cNvPr>
            <p:cNvSpPr txBox="1"/>
            <p:nvPr/>
          </p:nvSpPr>
          <p:spPr>
            <a:xfrm>
              <a:off x="7867317" y="3793364"/>
              <a:ext cx="171631"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90</a:t>
              </a:r>
            </a:p>
          </p:txBody>
        </p:sp>
        <p:sp>
          <p:nvSpPr>
            <p:cNvPr id="166" name="TextBox 165">
              <a:extLst>
                <a:ext uri="{FF2B5EF4-FFF2-40B4-BE49-F238E27FC236}">
                  <a16:creationId xmlns:a16="http://schemas.microsoft.com/office/drawing/2014/main" xmlns="" id="{0F2CC3E5-4753-45A7-B86D-2813F679C282}"/>
                </a:ext>
              </a:extLst>
            </p:cNvPr>
            <p:cNvSpPr txBox="1"/>
            <p:nvPr/>
          </p:nvSpPr>
          <p:spPr>
            <a:xfrm>
              <a:off x="7605222" y="3793364"/>
              <a:ext cx="228262"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170</a:t>
              </a:r>
            </a:p>
          </p:txBody>
        </p:sp>
        <p:sp>
          <p:nvSpPr>
            <p:cNvPr id="167" name="TextBox 166">
              <a:extLst>
                <a:ext uri="{FF2B5EF4-FFF2-40B4-BE49-F238E27FC236}">
                  <a16:creationId xmlns:a16="http://schemas.microsoft.com/office/drawing/2014/main" xmlns="" id="{E25B317C-BA41-4AE6-A244-D78E3A6C35A7}"/>
                </a:ext>
              </a:extLst>
            </p:cNvPr>
            <p:cNvSpPr txBox="1"/>
            <p:nvPr/>
          </p:nvSpPr>
          <p:spPr>
            <a:xfrm>
              <a:off x="7371442" y="3793364"/>
              <a:ext cx="228262"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324</a:t>
              </a:r>
            </a:p>
          </p:txBody>
        </p:sp>
      </p:grpSp>
      <p:grpSp>
        <p:nvGrpSpPr>
          <p:cNvPr id="168" name="Group 167">
            <a:extLst>
              <a:ext uri="{FF2B5EF4-FFF2-40B4-BE49-F238E27FC236}">
                <a16:creationId xmlns:a16="http://schemas.microsoft.com/office/drawing/2014/main" xmlns="" id="{0E11A512-F318-456C-8238-3BBD7996559A}"/>
              </a:ext>
            </a:extLst>
          </p:cNvPr>
          <p:cNvGrpSpPr/>
          <p:nvPr/>
        </p:nvGrpSpPr>
        <p:grpSpPr>
          <a:xfrm>
            <a:off x="7168135" y="4170017"/>
            <a:ext cx="437854" cy="1592275"/>
            <a:chOff x="2851426" y="1205557"/>
            <a:chExt cx="437854" cy="3017041"/>
          </a:xfrm>
        </p:grpSpPr>
        <p:sp>
          <p:nvSpPr>
            <p:cNvPr id="169" name="Line 6">
              <a:extLst>
                <a:ext uri="{FF2B5EF4-FFF2-40B4-BE49-F238E27FC236}">
                  <a16:creationId xmlns:a16="http://schemas.microsoft.com/office/drawing/2014/main" xmlns="" id="{95B14CE5-52C6-4929-9121-AECD7C9C5E59}"/>
                </a:ext>
              </a:extLst>
            </p:cNvPr>
            <p:cNvSpPr>
              <a:spLocks noChangeShapeType="1"/>
            </p:cNvSpPr>
            <p:nvPr/>
          </p:nvSpPr>
          <p:spPr bwMode="auto">
            <a:xfrm>
              <a:off x="3203046" y="144159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70" name="Line 7">
              <a:extLst>
                <a:ext uri="{FF2B5EF4-FFF2-40B4-BE49-F238E27FC236}">
                  <a16:creationId xmlns:a16="http://schemas.microsoft.com/office/drawing/2014/main" xmlns="" id="{A7546F52-E288-4840-A67A-15E1DA9CF51F}"/>
                </a:ext>
              </a:extLst>
            </p:cNvPr>
            <p:cNvSpPr>
              <a:spLocks noChangeShapeType="1"/>
            </p:cNvSpPr>
            <p:nvPr/>
          </p:nvSpPr>
          <p:spPr bwMode="auto">
            <a:xfrm>
              <a:off x="3203046" y="196380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71" name="Line 8">
              <a:extLst>
                <a:ext uri="{FF2B5EF4-FFF2-40B4-BE49-F238E27FC236}">
                  <a16:creationId xmlns:a16="http://schemas.microsoft.com/office/drawing/2014/main" xmlns="" id="{98E776F3-99B1-4F52-9EFA-F2561B36622B}"/>
                </a:ext>
              </a:extLst>
            </p:cNvPr>
            <p:cNvSpPr>
              <a:spLocks noChangeShapeType="1"/>
            </p:cNvSpPr>
            <p:nvPr/>
          </p:nvSpPr>
          <p:spPr bwMode="auto">
            <a:xfrm>
              <a:off x="3203046" y="246256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72" name="Line 9">
              <a:extLst>
                <a:ext uri="{FF2B5EF4-FFF2-40B4-BE49-F238E27FC236}">
                  <a16:creationId xmlns:a16="http://schemas.microsoft.com/office/drawing/2014/main" xmlns="" id="{2CB825CD-B80C-4E60-9331-5E4B39D86CAF}"/>
                </a:ext>
              </a:extLst>
            </p:cNvPr>
            <p:cNvSpPr>
              <a:spLocks noChangeShapeType="1"/>
            </p:cNvSpPr>
            <p:nvPr/>
          </p:nvSpPr>
          <p:spPr bwMode="auto">
            <a:xfrm>
              <a:off x="3203046" y="297744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73" name="Line 10">
              <a:extLst>
                <a:ext uri="{FF2B5EF4-FFF2-40B4-BE49-F238E27FC236}">
                  <a16:creationId xmlns:a16="http://schemas.microsoft.com/office/drawing/2014/main" xmlns="" id="{91088591-5F92-4FB2-B187-7B51D475A8AF}"/>
                </a:ext>
              </a:extLst>
            </p:cNvPr>
            <p:cNvSpPr>
              <a:spLocks noChangeShapeType="1"/>
            </p:cNvSpPr>
            <p:nvPr/>
          </p:nvSpPr>
          <p:spPr bwMode="auto">
            <a:xfrm>
              <a:off x="3203046" y="348157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74" name="Line 11">
              <a:extLst>
                <a:ext uri="{FF2B5EF4-FFF2-40B4-BE49-F238E27FC236}">
                  <a16:creationId xmlns:a16="http://schemas.microsoft.com/office/drawing/2014/main" xmlns="" id="{9E03D289-6523-4515-A862-965F146CCBF1}"/>
                </a:ext>
              </a:extLst>
            </p:cNvPr>
            <p:cNvSpPr>
              <a:spLocks noChangeShapeType="1"/>
            </p:cNvSpPr>
            <p:nvPr/>
          </p:nvSpPr>
          <p:spPr bwMode="auto">
            <a:xfrm>
              <a:off x="3203046" y="399108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75" name="TextBox 174">
              <a:extLst>
                <a:ext uri="{FF2B5EF4-FFF2-40B4-BE49-F238E27FC236}">
                  <a16:creationId xmlns:a16="http://schemas.microsoft.com/office/drawing/2014/main" xmlns="" id="{03B79FA2-7C86-4249-BC02-107F28F36D39}"/>
                </a:ext>
              </a:extLst>
            </p:cNvPr>
            <p:cNvSpPr txBox="1"/>
            <p:nvPr/>
          </p:nvSpPr>
          <p:spPr>
            <a:xfrm>
              <a:off x="2851426" y="1205557"/>
              <a:ext cx="396262"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100</a:t>
              </a:r>
            </a:p>
          </p:txBody>
        </p:sp>
        <p:sp>
          <p:nvSpPr>
            <p:cNvPr id="176" name="TextBox 175">
              <a:extLst>
                <a:ext uri="{FF2B5EF4-FFF2-40B4-BE49-F238E27FC236}">
                  <a16:creationId xmlns:a16="http://schemas.microsoft.com/office/drawing/2014/main" xmlns="" id="{F63ABBE9-717F-4512-ABE1-D49D24F8A06C}"/>
                </a:ext>
              </a:extLst>
            </p:cNvPr>
            <p:cNvSpPr txBox="1"/>
            <p:nvPr/>
          </p:nvSpPr>
          <p:spPr>
            <a:xfrm>
              <a:off x="2921958" y="1729696"/>
              <a:ext cx="325730"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80</a:t>
              </a:r>
            </a:p>
          </p:txBody>
        </p:sp>
        <p:sp>
          <p:nvSpPr>
            <p:cNvPr id="177" name="TextBox 176">
              <a:extLst>
                <a:ext uri="{FF2B5EF4-FFF2-40B4-BE49-F238E27FC236}">
                  <a16:creationId xmlns:a16="http://schemas.microsoft.com/office/drawing/2014/main" xmlns="" id="{B2A3C966-53EF-43FF-A91B-7521FF8C5D17}"/>
                </a:ext>
              </a:extLst>
            </p:cNvPr>
            <p:cNvSpPr txBox="1"/>
            <p:nvPr/>
          </p:nvSpPr>
          <p:spPr>
            <a:xfrm>
              <a:off x="2921958" y="2228227"/>
              <a:ext cx="325730"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60</a:t>
              </a:r>
            </a:p>
          </p:txBody>
        </p:sp>
        <p:sp>
          <p:nvSpPr>
            <p:cNvPr id="178" name="TextBox 177">
              <a:extLst>
                <a:ext uri="{FF2B5EF4-FFF2-40B4-BE49-F238E27FC236}">
                  <a16:creationId xmlns:a16="http://schemas.microsoft.com/office/drawing/2014/main" xmlns="" id="{47D6F643-0741-4F0A-A113-62237087D663}"/>
                </a:ext>
              </a:extLst>
            </p:cNvPr>
            <p:cNvSpPr txBox="1"/>
            <p:nvPr/>
          </p:nvSpPr>
          <p:spPr>
            <a:xfrm>
              <a:off x="2921958" y="2742879"/>
              <a:ext cx="325730"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40</a:t>
              </a:r>
            </a:p>
          </p:txBody>
        </p:sp>
        <p:sp>
          <p:nvSpPr>
            <p:cNvPr id="179" name="TextBox 178">
              <a:extLst>
                <a:ext uri="{FF2B5EF4-FFF2-40B4-BE49-F238E27FC236}">
                  <a16:creationId xmlns:a16="http://schemas.microsoft.com/office/drawing/2014/main" xmlns="" id="{A69133FA-8719-485E-88BD-DD5F8B3A3C55}"/>
                </a:ext>
              </a:extLst>
            </p:cNvPr>
            <p:cNvSpPr txBox="1"/>
            <p:nvPr/>
          </p:nvSpPr>
          <p:spPr>
            <a:xfrm>
              <a:off x="2921958" y="3246784"/>
              <a:ext cx="325730"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20</a:t>
              </a:r>
            </a:p>
          </p:txBody>
        </p:sp>
        <p:sp>
          <p:nvSpPr>
            <p:cNvPr id="180" name="TextBox 179">
              <a:extLst>
                <a:ext uri="{FF2B5EF4-FFF2-40B4-BE49-F238E27FC236}">
                  <a16:creationId xmlns:a16="http://schemas.microsoft.com/office/drawing/2014/main" xmlns="" id="{4D841A10-B54B-474B-83D0-1421ADD9DD3B}"/>
                </a:ext>
              </a:extLst>
            </p:cNvPr>
            <p:cNvSpPr txBox="1"/>
            <p:nvPr/>
          </p:nvSpPr>
          <p:spPr>
            <a:xfrm>
              <a:off x="2992498" y="3756059"/>
              <a:ext cx="255198"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0</a:t>
              </a:r>
            </a:p>
          </p:txBody>
        </p:sp>
      </p:grpSp>
      <p:sp>
        <p:nvSpPr>
          <p:cNvPr id="181" name="Freeform 21">
            <a:extLst>
              <a:ext uri="{FF2B5EF4-FFF2-40B4-BE49-F238E27FC236}">
                <a16:creationId xmlns:a16="http://schemas.microsoft.com/office/drawing/2014/main" xmlns="" id="{9E82E19E-3BE1-4895-AE83-960B86B8F4D2}"/>
              </a:ext>
            </a:extLst>
          </p:cNvPr>
          <p:cNvSpPr>
            <a:spLocks/>
          </p:cNvSpPr>
          <p:nvPr/>
        </p:nvSpPr>
        <p:spPr bwMode="auto">
          <a:xfrm>
            <a:off x="7609681" y="1955800"/>
            <a:ext cx="3543822" cy="135255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363636"/>
              </a:solidFill>
            </a:endParaRPr>
          </a:p>
        </p:txBody>
      </p:sp>
      <p:sp>
        <p:nvSpPr>
          <p:cNvPr id="182" name="TextBox 181">
            <a:extLst>
              <a:ext uri="{FF2B5EF4-FFF2-40B4-BE49-F238E27FC236}">
                <a16:creationId xmlns:a16="http://schemas.microsoft.com/office/drawing/2014/main" xmlns="" id="{0EF794EA-0DED-41D5-8BB8-5F25E289A087}"/>
              </a:ext>
            </a:extLst>
          </p:cNvPr>
          <p:cNvSpPr txBox="1"/>
          <p:nvPr/>
        </p:nvSpPr>
        <p:spPr>
          <a:xfrm>
            <a:off x="9019850" y="3499036"/>
            <a:ext cx="958917" cy="246221"/>
          </a:xfrm>
          <a:prstGeom prst="rect">
            <a:avLst/>
          </a:prstGeom>
          <a:noFill/>
        </p:spPr>
        <p:txBody>
          <a:bodyPr wrap="none" rtlCol="0">
            <a:spAutoFit/>
          </a:bodyPr>
          <a:lstStyle/>
          <a:p>
            <a:pPr algn="ctr" fontAlgn="base">
              <a:spcBef>
                <a:spcPct val="0"/>
              </a:spcBef>
              <a:spcAft>
                <a:spcPct val="0"/>
              </a:spcAft>
            </a:pPr>
            <a:r>
              <a:rPr lang="ja-JP" sz="1000">
                <a:solidFill>
                  <a:srgbClr val="4D4D4D"/>
                </a:solidFill>
                <a:cs typeface="Arial" panose="020B0604020202020204" pitchFamily="34" charset="0"/>
              </a:rPr>
              <a:t>経過期間、月</a:t>
            </a:r>
          </a:p>
        </p:txBody>
      </p:sp>
      <p:grpSp>
        <p:nvGrpSpPr>
          <p:cNvPr id="183" name="Group 182">
            <a:extLst>
              <a:ext uri="{FF2B5EF4-FFF2-40B4-BE49-F238E27FC236}">
                <a16:creationId xmlns:a16="http://schemas.microsoft.com/office/drawing/2014/main" xmlns="" id="{195900CB-87E3-4EF3-94BF-AFA7AEBC3AB8}"/>
              </a:ext>
            </a:extLst>
          </p:cNvPr>
          <p:cNvGrpSpPr/>
          <p:nvPr/>
        </p:nvGrpSpPr>
        <p:grpSpPr>
          <a:xfrm>
            <a:off x="7545074" y="3309249"/>
            <a:ext cx="3719495" cy="298591"/>
            <a:chOff x="1461185" y="5303149"/>
            <a:chExt cx="5129446" cy="298591"/>
          </a:xfrm>
        </p:grpSpPr>
        <p:sp>
          <p:nvSpPr>
            <p:cNvPr id="184" name="Line 21">
              <a:extLst>
                <a:ext uri="{FF2B5EF4-FFF2-40B4-BE49-F238E27FC236}">
                  <a16:creationId xmlns:a16="http://schemas.microsoft.com/office/drawing/2014/main" xmlns="" id="{26B80AD7-68CA-4A34-AA56-172962FF055C}"/>
                </a:ext>
              </a:extLst>
            </p:cNvPr>
            <p:cNvSpPr>
              <a:spLocks noChangeShapeType="1"/>
            </p:cNvSpPr>
            <p:nvPr/>
          </p:nvSpPr>
          <p:spPr bwMode="auto">
            <a:xfrm>
              <a:off x="644634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85" name="TextBox 184">
              <a:extLst>
                <a:ext uri="{FF2B5EF4-FFF2-40B4-BE49-F238E27FC236}">
                  <a16:creationId xmlns:a16="http://schemas.microsoft.com/office/drawing/2014/main" xmlns="" id="{2C3B1C30-3AFB-4F8D-A94C-32382DE0B0FF}"/>
                </a:ext>
              </a:extLst>
            </p:cNvPr>
            <p:cNvSpPr txBox="1"/>
            <p:nvPr/>
          </p:nvSpPr>
          <p:spPr>
            <a:xfrm>
              <a:off x="6295831" y="5375149"/>
              <a:ext cx="294800"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39</a:t>
              </a:r>
            </a:p>
          </p:txBody>
        </p:sp>
        <p:sp>
          <p:nvSpPr>
            <p:cNvPr id="186" name="Line 21">
              <a:extLst>
                <a:ext uri="{FF2B5EF4-FFF2-40B4-BE49-F238E27FC236}">
                  <a16:creationId xmlns:a16="http://schemas.microsoft.com/office/drawing/2014/main" xmlns="" id="{BB5D13BD-268C-4F0D-A90D-C33757251F00}"/>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87" name="TextBox 186">
              <a:extLst>
                <a:ext uri="{FF2B5EF4-FFF2-40B4-BE49-F238E27FC236}">
                  <a16:creationId xmlns:a16="http://schemas.microsoft.com/office/drawing/2014/main" xmlns="" id="{581BE910-C2B6-4FFC-8339-1A370CF3D6AC}"/>
                </a:ext>
              </a:extLst>
            </p:cNvPr>
            <p:cNvSpPr txBox="1"/>
            <p:nvPr/>
          </p:nvSpPr>
          <p:spPr>
            <a:xfrm>
              <a:off x="5920193" y="5375149"/>
              <a:ext cx="294800"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36</a:t>
              </a:r>
            </a:p>
          </p:txBody>
        </p:sp>
        <p:sp>
          <p:nvSpPr>
            <p:cNvPr id="188" name="Line 21">
              <a:extLst>
                <a:ext uri="{FF2B5EF4-FFF2-40B4-BE49-F238E27FC236}">
                  <a16:creationId xmlns:a16="http://schemas.microsoft.com/office/drawing/2014/main" xmlns="" id="{E50DCF48-21C2-4F8F-BAD0-C0909474FB29}"/>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89" name="TextBox 188">
              <a:extLst>
                <a:ext uri="{FF2B5EF4-FFF2-40B4-BE49-F238E27FC236}">
                  <a16:creationId xmlns:a16="http://schemas.microsoft.com/office/drawing/2014/main" xmlns="" id="{F5C40200-357A-477B-8D40-5F5BE88705F9}"/>
                </a:ext>
              </a:extLst>
            </p:cNvPr>
            <p:cNvSpPr txBox="1"/>
            <p:nvPr/>
          </p:nvSpPr>
          <p:spPr>
            <a:xfrm>
              <a:off x="5544558" y="5375149"/>
              <a:ext cx="294800"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33</a:t>
              </a:r>
            </a:p>
          </p:txBody>
        </p:sp>
        <p:sp>
          <p:nvSpPr>
            <p:cNvPr id="190" name="Line 21">
              <a:extLst>
                <a:ext uri="{FF2B5EF4-FFF2-40B4-BE49-F238E27FC236}">
                  <a16:creationId xmlns:a16="http://schemas.microsoft.com/office/drawing/2014/main" xmlns="" id="{F5A3DB45-8527-464B-8EA2-0D1A293C2737}"/>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91" name="TextBox 190">
              <a:extLst>
                <a:ext uri="{FF2B5EF4-FFF2-40B4-BE49-F238E27FC236}">
                  <a16:creationId xmlns:a16="http://schemas.microsoft.com/office/drawing/2014/main" xmlns="" id="{7365DE92-0061-4E21-B75E-530BB9A43D7C}"/>
                </a:ext>
              </a:extLst>
            </p:cNvPr>
            <p:cNvSpPr txBox="1"/>
            <p:nvPr/>
          </p:nvSpPr>
          <p:spPr>
            <a:xfrm>
              <a:off x="5168921" y="5375149"/>
              <a:ext cx="294800"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30</a:t>
              </a:r>
            </a:p>
          </p:txBody>
        </p:sp>
        <p:sp>
          <p:nvSpPr>
            <p:cNvPr id="192" name="Line 21">
              <a:extLst>
                <a:ext uri="{FF2B5EF4-FFF2-40B4-BE49-F238E27FC236}">
                  <a16:creationId xmlns:a16="http://schemas.microsoft.com/office/drawing/2014/main" xmlns="" id="{347424C9-132C-4318-A5F1-4238C3947655}"/>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93" name="TextBox 192">
              <a:extLst>
                <a:ext uri="{FF2B5EF4-FFF2-40B4-BE49-F238E27FC236}">
                  <a16:creationId xmlns:a16="http://schemas.microsoft.com/office/drawing/2014/main" xmlns="" id="{3C1CAB31-D4D2-4B6D-8CB3-C8C5705C8A9E}"/>
                </a:ext>
              </a:extLst>
            </p:cNvPr>
            <p:cNvSpPr txBox="1"/>
            <p:nvPr/>
          </p:nvSpPr>
          <p:spPr>
            <a:xfrm>
              <a:off x="4793283" y="5375149"/>
              <a:ext cx="294800"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27</a:t>
              </a:r>
            </a:p>
          </p:txBody>
        </p:sp>
        <p:sp>
          <p:nvSpPr>
            <p:cNvPr id="194" name="Line 21">
              <a:extLst>
                <a:ext uri="{FF2B5EF4-FFF2-40B4-BE49-F238E27FC236}">
                  <a16:creationId xmlns:a16="http://schemas.microsoft.com/office/drawing/2014/main" xmlns="" id="{E4239458-012C-4A6D-A516-AD7F1DB0B997}"/>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95" name="TextBox 194">
              <a:extLst>
                <a:ext uri="{FF2B5EF4-FFF2-40B4-BE49-F238E27FC236}">
                  <a16:creationId xmlns:a16="http://schemas.microsoft.com/office/drawing/2014/main" xmlns="" id="{12431BBD-486C-4EA6-B738-E2C4CEFFD8EB}"/>
                </a:ext>
              </a:extLst>
            </p:cNvPr>
            <p:cNvSpPr txBox="1"/>
            <p:nvPr/>
          </p:nvSpPr>
          <p:spPr>
            <a:xfrm>
              <a:off x="4417646" y="5375149"/>
              <a:ext cx="294800"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24</a:t>
              </a:r>
            </a:p>
          </p:txBody>
        </p:sp>
        <p:sp>
          <p:nvSpPr>
            <p:cNvPr id="196" name="Line 21">
              <a:extLst>
                <a:ext uri="{FF2B5EF4-FFF2-40B4-BE49-F238E27FC236}">
                  <a16:creationId xmlns:a16="http://schemas.microsoft.com/office/drawing/2014/main" xmlns="" id="{2106C20C-F4BB-4EDF-9E02-40448C83CEF4}"/>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97" name="TextBox 196">
              <a:extLst>
                <a:ext uri="{FF2B5EF4-FFF2-40B4-BE49-F238E27FC236}">
                  <a16:creationId xmlns:a16="http://schemas.microsoft.com/office/drawing/2014/main" xmlns="" id="{529D4DE3-2EC2-4131-9908-FEBAC598BAE2}"/>
                </a:ext>
              </a:extLst>
            </p:cNvPr>
            <p:cNvSpPr txBox="1"/>
            <p:nvPr/>
          </p:nvSpPr>
          <p:spPr>
            <a:xfrm>
              <a:off x="4042008" y="5375149"/>
              <a:ext cx="294800"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21</a:t>
              </a:r>
            </a:p>
          </p:txBody>
        </p:sp>
        <p:sp>
          <p:nvSpPr>
            <p:cNvPr id="198" name="Line 21">
              <a:extLst>
                <a:ext uri="{FF2B5EF4-FFF2-40B4-BE49-F238E27FC236}">
                  <a16:creationId xmlns:a16="http://schemas.microsoft.com/office/drawing/2014/main" xmlns="" id="{762A8834-14C1-42C5-89A1-F4E334B5647D}"/>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99" name="TextBox 198">
              <a:extLst>
                <a:ext uri="{FF2B5EF4-FFF2-40B4-BE49-F238E27FC236}">
                  <a16:creationId xmlns:a16="http://schemas.microsoft.com/office/drawing/2014/main" xmlns="" id="{D1B1C899-11A4-4032-A1D7-AD5667A648BB}"/>
                </a:ext>
              </a:extLst>
            </p:cNvPr>
            <p:cNvSpPr txBox="1"/>
            <p:nvPr/>
          </p:nvSpPr>
          <p:spPr>
            <a:xfrm>
              <a:off x="3666373" y="5375149"/>
              <a:ext cx="294800"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18</a:t>
              </a:r>
            </a:p>
          </p:txBody>
        </p:sp>
        <p:sp>
          <p:nvSpPr>
            <p:cNvPr id="200" name="Line 21">
              <a:extLst>
                <a:ext uri="{FF2B5EF4-FFF2-40B4-BE49-F238E27FC236}">
                  <a16:creationId xmlns:a16="http://schemas.microsoft.com/office/drawing/2014/main" xmlns="" id="{DFCCD7E5-915F-4C63-B0C1-03C3013492CC}"/>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01" name="TextBox 200">
              <a:extLst>
                <a:ext uri="{FF2B5EF4-FFF2-40B4-BE49-F238E27FC236}">
                  <a16:creationId xmlns:a16="http://schemas.microsoft.com/office/drawing/2014/main" xmlns="" id="{AD42E272-64B3-4745-B8DA-233E8F3CC650}"/>
                </a:ext>
              </a:extLst>
            </p:cNvPr>
            <p:cNvSpPr txBox="1"/>
            <p:nvPr/>
          </p:nvSpPr>
          <p:spPr>
            <a:xfrm>
              <a:off x="3290734" y="5375149"/>
              <a:ext cx="294800"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15</a:t>
              </a:r>
            </a:p>
          </p:txBody>
        </p:sp>
        <p:sp>
          <p:nvSpPr>
            <p:cNvPr id="202" name="Line 21">
              <a:extLst>
                <a:ext uri="{FF2B5EF4-FFF2-40B4-BE49-F238E27FC236}">
                  <a16:creationId xmlns:a16="http://schemas.microsoft.com/office/drawing/2014/main" xmlns="" id="{8ECC23C1-C04C-4525-9E57-5D90BA5A818C}"/>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03" name="TextBox 202">
              <a:extLst>
                <a:ext uri="{FF2B5EF4-FFF2-40B4-BE49-F238E27FC236}">
                  <a16:creationId xmlns:a16="http://schemas.microsoft.com/office/drawing/2014/main" xmlns="" id="{12B9B12E-21C4-4D6F-ADB7-B66FB5FEE76A}"/>
                </a:ext>
              </a:extLst>
            </p:cNvPr>
            <p:cNvSpPr txBox="1"/>
            <p:nvPr/>
          </p:nvSpPr>
          <p:spPr>
            <a:xfrm>
              <a:off x="2915098" y="5375149"/>
              <a:ext cx="294800"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12</a:t>
              </a:r>
            </a:p>
          </p:txBody>
        </p:sp>
        <p:sp>
          <p:nvSpPr>
            <p:cNvPr id="204" name="Line 21">
              <a:extLst>
                <a:ext uri="{FF2B5EF4-FFF2-40B4-BE49-F238E27FC236}">
                  <a16:creationId xmlns:a16="http://schemas.microsoft.com/office/drawing/2014/main" xmlns="" id="{797F49AB-CB5C-4FB7-AA09-54EB7A836552}"/>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05" name="TextBox 204">
              <a:extLst>
                <a:ext uri="{FF2B5EF4-FFF2-40B4-BE49-F238E27FC236}">
                  <a16:creationId xmlns:a16="http://schemas.microsoft.com/office/drawing/2014/main" xmlns="" id="{6A3F1130-2812-43ED-BC3E-4A0854B3F38C}"/>
                </a:ext>
              </a:extLst>
            </p:cNvPr>
            <p:cNvSpPr txBox="1"/>
            <p:nvPr/>
          </p:nvSpPr>
          <p:spPr>
            <a:xfrm>
              <a:off x="2588095" y="5375149"/>
              <a:ext cx="197531"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9</a:t>
              </a:r>
            </a:p>
          </p:txBody>
        </p:sp>
        <p:sp>
          <p:nvSpPr>
            <p:cNvPr id="206" name="Line 21">
              <a:extLst>
                <a:ext uri="{FF2B5EF4-FFF2-40B4-BE49-F238E27FC236}">
                  <a16:creationId xmlns:a16="http://schemas.microsoft.com/office/drawing/2014/main" xmlns="" id="{AC5806D6-D079-409C-9C91-B1D56AE305BF}"/>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07" name="TextBox 206">
              <a:extLst>
                <a:ext uri="{FF2B5EF4-FFF2-40B4-BE49-F238E27FC236}">
                  <a16:creationId xmlns:a16="http://schemas.microsoft.com/office/drawing/2014/main" xmlns="" id="{456E8AC1-09C9-4196-A9B6-FAC6CDD8A104}"/>
                </a:ext>
              </a:extLst>
            </p:cNvPr>
            <p:cNvSpPr txBox="1"/>
            <p:nvPr/>
          </p:nvSpPr>
          <p:spPr>
            <a:xfrm>
              <a:off x="2212459" y="5375149"/>
              <a:ext cx="197531"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6</a:t>
              </a:r>
            </a:p>
          </p:txBody>
        </p:sp>
        <p:sp>
          <p:nvSpPr>
            <p:cNvPr id="208" name="Line 21">
              <a:extLst>
                <a:ext uri="{FF2B5EF4-FFF2-40B4-BE49-F238E27FC236}">
                  <a16:creationId xmlns:a16="http://schemas.microsoft.com/office/drawing/2014/main" xmlns="" id="{8A187949-A56D-431E-8B87-E38633E74D60}"/>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09" name="TextBox 208">
              <a:extLst>
                <a:ext uri="{FF2B5EF4-FFF2-40B4-BE49-F238E27FC236}">
                  <a16:creationId xmlns:a16="http://schemas.microsoft.com/office/drawing/2014/main" xmlns="" id="{CAC5B52B-349C-4783-9492-C730854D23AA}"/>
                </a:ext>
              </a:extLst>
            </p:cNvPr>
            <p:cNvSpPr txBox="1"/>
            <p:nvPr/>
          </p:nvSpPr>
          <p:spPr>
            <a:xfrm>
              <a:off x="1836822" y="5375149"/>
              <a:ext cx="197531"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a:t>
              </a:r>
            </a:p>
          </p:txBody>
        </p:sp>
        <p:sp>
          <p:nvSpPr>
            <p:cNvPr id="210" name="Line 21">
              <a:extLst>
                <a:ext uri="{FF2B5EF4-FFF2-40B4-BE49-F238E27FC236}">
                  <a16:creationId xmlns:a16="http://schemas.microsoft.com/office/drawing/2014/main" xmlns="" id="{4A72E5F7-3462-4D28-B5BA-5AB7486E825D}"/>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11" name="TextBox 210">
              <a:extLst>
                <a:ext uri="{FF2B5EF4-FFF2-40B4-BE49-F238E27FC236}">
                  <a16:creationId xmlns:a16="http://schemas.microsoft.com/office/drawing/2014/main" xmlns="" id="{E8B818E6-E913-4412-B511-247AA603A4C8}"/>
                </a:ext>
              </a:extLst>
            </p:cNvPr>
            <p:cNvSpPr txBox="1"/>
            <p:nvPr/>
          </p:nvSpPr>
          <p:spPr>
            <a:xfrm>
              <a:off x="1461185" y="5375149"/>
              <a:ext cx="197531"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0</a:t>
              </a:r>
            </a:p>
          </p:txBody>
        </p:sp>
      </p:grpSp>
      <p:grpSp>
        <p:nvGrpSpPr>
          <p:cNvPr id="212" name="Group 211">
            <a:extLst>
              <a:ext uri="{FF2B5EF4-FFF2-40B4-BE49-F238E27FC236}">
                <a16:creationId xmlns:a16="http://schemas.microsoft.com/office/drawing/2014/main" xmlns="" id="{10C5D66A-D109-44B7-B396-E9AA5348203C}"/>
              </a:ext>
            </a:extLst>
          </p:cNvPr>
          <p:cNvGrpSpPr/>
          <p:nvPr/>
        </p:nvGrpSpPr>
        <p:grpSpPr>
          <a:xfrm>
            <a:off x="7481821" y="3642703"/>
            <a:ext cx="3762932" cy="226591"/>
            <a:chOff x="7481872" y="3656106"/>
            <a:chExt cx="3780036" cy="226591"/>
          </a:xfrm>
        </p:grpSpPr>
        <p:sp>
          <p:nvSpPr>
            <p:cNvPr id="213" name="TextBox 212">
              <a:extLst>
                <a:ext uri="{FF2B5EF4-FFF2-40B4-BE49-F238E27FC236}">
                  <a16:creationId xmlns:a16="http://schemas.microsoft.com/office/drawing/2014/main" xmlns="" id="{5803FCBF-0450-4E13-B114-A669B41A5D9F}"/>
                </a:ext>
              </a:extLst>
            </p:cNvPr>
            <p:cNvSpPr txBox="1"/>
            <p:nvPr/>
          </p:nvSpPr>
          <p:spPr>
            <a:xfrm>
              <a:off x="11118022" y="3656106"/>
              <a:ext cx="143886"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a:t>
              </a:r>
            </a:p>
          </p:txBody>
        </p:sp>
        <p:sp>
          <p:nvSpPr>
            <p:cNvPr id="214" name="TextBox 213">
              <a:extLst>
                <a:ext uri="{FF2B5EF4-FFF2-40B4-BE49-F238E27FC236}">
                  <a16:creationId xmlns:a16="http://schemas.microsoft.com/office/drawing/2014/main" xmlns="" id="{2E0152CA-DFF4-42DB-97B0-6BC3EEEFA066}"/>
                </a:ext>
              </a:extLst>
            </p:cNvPr>
            <p:cNvSpPr txBox="1"/>
            <p:nvPr/>
          </p:nvSpPr>
          <p:spPr>
            <a:xfrm>
              <a:off x="10843771" y="3656106"/>
              <a:ext cx="143886"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6</a:t>
              </a:r>
            </a:p>
          </p:txBody>
        </p:sp>
        <p:sp>
          <p:nvSpPr>
            <p:cNvPr id="215" name="TextBox 214">
              <a:extLst>
                <a:ext uri="{FF2B5EF4-FFF2-40B4-BE49-F238E27FC236}">
                  <a16:creationId xmlns:a16="http://schemas.microsoft.com/office/drawing/2014/main" xmlns="" id="{077CB5F9-6A52-4999-9C76-BFB8C767E22E}"/>
                </a:ext>
              </a:extLst>
            </p:cNvPr>
            <p:cNvSpPr txBox="1"/>
            <p:nvPr/>
          </p:nvSpPr>
          <p:spPr>
            <a:xfrm>
              <a:off x="10534091" y="3656106"/>
              <a:ext cx="214739"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12</a:t>
              </a:r>
            </a:p>
          </p:txBody>
        </p:sp>
        <p:sp>
          <p:nvSpPr>
            <p:cNvPr id="216" name="TextBox 215">
              <a:extLst>
                <a:ext uri="{FF2B5EF4-FFF2-40B4-BE49-F238E27FC236}">
                  <a16:creationId xmlns:a16="http://schemas.microsoft.com/office/drawing/2014/main" xmlns="" id="{11AAAF1D-8C33-4BEC-8B4E-489C12D96109}"/>
                </a:ext>
              </a:extLst>
            </p:cNvPr>
            <p:cNvSpPr txBox="1"/>
            <p:nvPr/>
          </p:nvSpPr>
          <p:spPr>
            <a:xfrm>
              <a:off x="10259836" y="3656106"/>
              <a:ext cx="214739"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22</a:t>
              </a:r>
            </a:p>
          </p:txBody>
        </p:sp>
        <p:sp>
          <p:nvSpPr>
            <p:cNvPr id="217" name="TextBox 216">
              <a:extLst>
                <a:ext uri="{FF2B5EF4-FFF2-40B4-BE49-F238E27FC236}">
                  <a16:creationId xmlns:a16="http://schemas.microsoft.com/office/drawing/2014/main" xmlns="" id="{5F47AA23-ED86-4A2E-8434-FB58C13496A5}"/>
                </a:ext>
              </a:extLst>
            </p:cNvPr>
            <p:cNvSpPr txBox="1"/>
            <p:nvPr/>
          </p:nvSpPr>
          <p:spPr>
            <a:xfrm>
              <a:off x="9985582" y="3656106"/>
              <a:ext cx="214739"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33</a:t>
              </a:r>
            </a:p>
          </p:txBody>
        </p:sp>
        <p:sp>
          <p:nvSpPr>
            <p:cNvPr id="218" name="TextBox 217">
              <a:extLst>
                <a:ext uri="{FF2B5EF4-FFF2-40B4-BE49-F238E27FC236}">
                  <a16:creationId xmlns:a16="http://schemas.microsoft.com/office/drawing/2014/main" xmlns="" id="{3AF3042D-869D-40D9-A729-B5A1118CC76B}"/>
                </a:ext>
              </a:extLst>
            </p:cNvPr>
            <p:cNvSpPr txBox="1"/>
            <p:nvPr/>
          </p:nvSpPr>
          <p:spPr>
            <a:xfrm>
              <a:off x="9711329" y="3656106"/>
              <a:ext cx="214739"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55</a:t>
              </a:r>
            </a:p>
          </p:txBody>
        </p:sp>
        <p:sp>
          <p:nvSpPr>
            <p:cNvPr id="219" name="TextBox 218">
              <a:extLst>
                <a:ext uri="{FF2B5EF4-FFF2-40B4-BE49-F238E27FC236}">
                  <a16:creationId xmlns:a16="http://schemas.microsoft.com/office/drawing/2014/main" xmlns="" id="{51A21320-4FDC-4859-988E-8AC36F5CAB49}"/>
                </a:ext>
              </a:extLst>
            </p:cNvPr>
            <p:cNvSpPr txBox="1"/>
            <p:nvPr/>
          </p:nvSpPr>
          <p:spPr>
            <a:xfrm>
              <a:off x="9437075" y="3656106"/>
              <a:ext cx="214739"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77</a:t>
              </a:r>
            </a:p>
          </p:txBody>
        </p:sp>
        <p:sp>
          <p:nvSpPr>
            <p:cNvPr id="220" name="TextBox 219">
              <a:extLst>
                <a:ext uri="{FF2B5EF4-FFF2-40B4-BE49-F238E27FC236}">
                  <a16:creationId xmlns:a16="http://schemas.microsoft.com/office/drawing/2014/main" xmlns="" id="{289FC177-7C89-47D2-82FD-A13328EA16E1}"/>
                </a:ext>
              </a:extLst>
            </p:cNvPr>
            <p:cNvSpPr txBox="1"/>
            <p:nvPr/>
          </p:nvSpPr>
          <p:spPr>
            <a:xfrm>
              <a:off x="9162821" y="3656106"/>
              <a:ext cx="214739"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97</a:t>
              </a:r>
            </a:p>
          </p:txBody>
        </p:sp>
        <p:sp>
          <p:nvSpPr>
            <p:cNvPr id="221" name="TextBox 220">
              <a:extLst>
                <a:ext uri="{FF2B5EF4-FFF2-40B4-BE49-F238E27FC236}">
                  <a16:creationId xmlns:a16="http://schemas.microsoft.com/office/drawing/2014/main" xmlns="" id="{6A8AA02A-548B-46E4-BA32-6753DE174FC3}"/>
                </a:ext>
              </a:extLst>
            </p:cNvPr>
            <p:cNvSpPr txBox="1"/>
            <p:nvPr/>
          </p:nvSpPr>
          <p:spPr>
            <a:xfrm>
              <a:off x="8853141" y="3656106"/>
              <a:ext cx="285593"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129</a:t>
              </a:r>
            </a:p>
          </p:txBody>
        </p:sp>
        <p:sp>
          <p:nvSpPr>
            <p:cNvPr id="222" name="TextBox 221">
              <a:extLst>
                <a:ext uri="{FF2B5EF4-FFF2-40B4-BE49-F238E27FC236}">
                  <a16:creationId xmlns:a16="http://schemas.microsoft.com/office/drawing/2014/main" xmlns="" id="{B3C9C82B-D0FE-4DB6-8DA1-8B5268ABE98A}"/>
                </a:ext>
              </a:extLst>
            </p:cNvPr>
            <p:cNvSpPr txBox="1"/>
            <p:nvPr/>
          </p:nvSpPr>
          <p:spPr>
            <a:xfrm>
              <a:off x="8578886" y="3656106"/>
              <a:ext cx="285593"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166</a:t>
              </a:r>
            </a:p>
          </p:txBody>
        </p:sp>
        <p:sp>
          <p:nvSpPr>
            <p:cNvPr id="223" name="TextBox 222">
              <a:extLst>
                <a:ext uri="{FF2B5EF4-FFF2-40B4-BE49-F238E27FC236}">
                  <a16:creationId xmlns:a16="http://schemas.microsoft.com/office/drawing/2014/main" xmlns="" id="{3367E346-C20B-4D09-B26E-C54B47B181EC}"/>
                </a:ext>
              </a:extLst>
            </p:cNvPr>
            <p:cNvSpPr txBox="1"/>
            <p:nvPr/>
          </p:nvSpPr>
          <p:spPr>
            <a:xfrm>
              <a:off x="8304635" y="3656106"/>
              <a:ext cx="285593"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199</a:t>
              </a:r>
            </a:p>
          </p:txBody>
        </p:sp>
        <p:sp>
          <p:nvSpPr>
            <p:cNvPr id="224" name="TextBox 223">
              <a:extLst>
                <a:ext uri="{FF2B5EF4-FFF2-40B4-BE49-F238E27FC236}">
                  <a16:creationId xmlns:a16="http://schemas.microsoft.com/office/drawing/2014/main" xmlns="" id="{AB3D8129-C51A-445D-8DA7-C7494E256D23}"/>
                </a:ext>
              </a:extLst>
            </p:cNvPr>
            <p:cNvSpPr txBox="1"/>
            <p:nvPr/>
          </p:nvSpPr>
          <p:spPr>
            <a:xfrm>
              <a:off x="8030379" y="3656106"/>
              <a:ext cx="285593"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232</a:t>
              </a:r>
            </a:p>
          </p:txBody>
        </p:sp>
        <p:sp>
          <p:nvSpPr>
            <p:cNvPr id="225" name="TextBox 224">
              <a:extLst>
                <a:ext uri="{FF2B5EF4-FFF2-40B4-BE49-F238E27FC236}">
                  <a16:creationId xmlns:a16="http://schemas.microsoft.com/office/drawing/2014/main" xmlns="" id="{FF0AD2A7-FB70-4563-B8EC-D92869CB04B6}"/>
                </a:ext>
              </a:extLst>
            </p:cNvPr>
            <p:cNvSpPr txBox="1"/>
            <p:nvPr/>
          </p:nvSpPr>
          <p:spPr>
            <a:xfrm>
              <a:off x="7756127" y="3656106"/>
              <a:ext cx="285593"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274</a:t>
              </a:r>
            </a:p>
          </p:txBody>
        </p:sp>
        <p:sp>
          <p:nvSpPr>
            <p:cNvPr id="226" name="TextBox 225">
              <a:extLst>
                <a:ext uri="{FF2B5EF4-FFF2-40B4-BE49-F238E27FC236}">
                  <a16:creationId xmlns:a16="http://schemas.microsoft.com/office/drawing/2014/main" xmlns="" id="{5EF1F264-29F2-477C-8401-32313564F587}"/>
                </a:ext>
              </a:extLst>
            </p:cNvPr>
            <p:cNvSpPr txBox="1"/>
            <p:nvPr/>
          </p:nvSpPr>
          <p:spPr>
            <a:xfrm>
              <a:off x="7481872" y="3656106"/>
              <a:ext cx="285593"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325</a:t>
              </a:r>
            </a:p>
          </p:txBody>
        </p:sp>
      </p:grpSp>
      <p:grpSp>
        <p:nvGrpSpPr>
          <p:cNvPr id="227" name="Group 226">
            <a:extLst>
              <a:ext uri="{FF2B5EF4-FFF2-40B4-BE49-F238E27FC236}">
                <a16:creationId xmlns:a16="http://schemas.microsoft.com/office/drawing/2014/main" xmlns="" id="{002E83A3-B696-4F64-BDF3-8BF74E8457AE}"/>
              </a:ext>
            </a:extLst>
          </p:cNvPr>
          <p:cNvGrpSpPr/>
          <p:nvPr/>
        </p:nvGrpSpPr>
        <p:grpSpPr>
          <a:xfrm>
            <a:off x="7464464" y="3850228"/>
            <a:ext cx="3796734" cy="226591"/>
            <a:chOff x="7464401" y="3857395"/>
            <a:chExt cx="3778012" cy="226591"/>
          </a:xfrm>
        </p:grpSpPr>
        <p:sp>
          <p:nvSpPr>
            <p:cNvPr id="228" name="TextBox 227">
              <a:extLst>
                <a:ext uri="{FF2B5EF4-FFF2-40B4-BE49-F238E27FC236}">
                  <a16:creationId xmlns:a16="http://schemas.microsoft.com/office/drawing/2014/main" xmlns="" id="{665900EF-EF4E-4520-ACBD-1BFEBCDF46FE}"/>
                </a:ext>
              </a:extLst>
            </p:cNvPr>
            <p:cNvSpPr txBox="1"/>
            <p:nvPr/>
          </p:nvSpPr>
          <p:spPr>
            <a:xfrm>
              <a:off x="11099884" y="3857395"/>
              <a:ext cx="142529"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0</a:t>
              </a:r>
            </a:p>
          </p:txBody>
        </p:sp>
        <p:sp>
          <p:nvSpPr>
            <p:cNvPr id="229" name="TextBox 228">
              <a:extLst>
                <a:ext uri="{FF2B5EF4-FFF2-40B4-BE49-F238E27FC236}">
                  <a16:creationId xmlns:a16="http://schemas.microsoft.com/office/drawing/2014/main" xmlns="" id="{9FA51A99-97BE-4424-8FF5-BBEF633DE9F9}"/>
                </a:ext>
              </a:extLst>
            </p:cNvPr>
            <p:cNvSpPr txBox="1"/>
            <p:nvPr/>
          </p:nvSpPr>
          <p:spPr>
            <a:xfrm>
              <a:off x="10825630" y="3857395"/>
              <a:ext cx="142529"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a:t>
              </a:r>
            </a:p>
          </p:txBody>
        </p:sp>
        <p:sp>
          <p:nvSpPr>
            <p:cNvPr id="230" name="TextBox 229">
              <a:extLst>
                <a:ext uri="{FF2B5EF4-FFF2-40B4-BE49-F238E27FC236}">
                  <a16:creationId xmlns:a16="http://schemas.microsoft.com/office/drawing/2014/main" xmlns="" id="{0FDFBE38-3208-4090-B9A2-218E1AF42912}"/>
                </a:ext>
              </a:extLst>
            </p:cNvPr>
            <p:cNvSpPr txBox="1"/>
            <p:nvPr/>
          </p:nvSpPr>
          <p:spPr>
            <a:xfrm>
              <a:off x="10551377" y="3857395"/>
              <a:ext cx="142529"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a:t>
              </a:r>
            </a:p>
          </p:txBody>
        </p:sp>
        <p:sp>
          <p:nvSpPr>
            <p:cNvPr id="231" name="TextBox 230">
              <a:extLst>
                <a:ext uri="{FF2B5EF4-FFF2-40B4-BE49-F238E27FC236}">
                  <a16:creationId xmlns:a16="http://schemas.microsoft.com/office/drawing/2014/main" xmlns="" id="{320B1405-4E7F-4ACF-A6BF-A52B862A48CB}"/>
                </a:ext>
              </a:extLst>
            </p:cNvPr>
            <p:cNvSpPr txBox="1"/>
            <p:nvPr/>
          </p:nvSpPr>
          <p:spPr>
            <a:xfrm>
              <a:off x="10277122" y="3857395"/>
              <a:ext cx="142529"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5</a:t>
              </a:r>
            </a:p>
          </p:txBody>
        </p:sp>
        <p:sp>
          <p:nvSpPr>
            <p:cNvPr id="232" name="TextBox 231">
              <a:extLst>
                <a:ext uri="{FF2B5EF4-FFF2-40B4-BE49-F238E27FC236}">
                  <a16:creationId xmlns:a16="http://schemas.microsoft.com/office/drawing/2014/main" xmlns="" id="{9ED01BBE-EB6A-4F39-BC7D-B91086BD4E18}"/>
                </a:ext>
              </a:extLst>
            </p:cNvPr>
            <p:cNvSpPr txBox="1"/>
            <p:nvPr/>
          </p:nvSpPr>
          <p:spPr>
            <a:xfrm>
              <a:off x="10002870" y="3857395"/>
              <a:ext cx="142529"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9</a:t>
              </a:r>
            </a:p>
          </p:txBody>
        </p:sp>
        <p:sp>
          <p:nvSpPr>
            <p:cNvPr id="233" name="TextBox 232">
              <a:extLst>
                <a:ext uri="{FF2B5EF4-FFF2-40B4-BE49-F238E27FC236}">
                  <a16:creationId xmlns:a16="http://schemas.microsoft.com/office/drawing/2014/main" xmlns="" id="{929BD23B-8D4A-4232-8CA2-4570F3E77F4F}"/>
                </a:ext>
              </a:extLst>
            </p:cNvPr>
            <p:cNvSpPr txBox="1"/>
            <p:nvPr/>
          </p:nvSpPr>
          <p:spPr>
            <a:xfrm>
              <a:off x="9693522" y="3857395"/>
              <a:ext cx="212713"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23</a:t>
              </a:r>
            </a:p>
          </p:txBody>
        </p:sp>
        <p:sp>
          <p:nvSpPr>
            <p:cNvPr id="234" name="TextBox 233">
              <a:extLst>
                <a:ext uri="{FF2B5EF4-FFF2-40B4-BE49-F238E27FC236}">
                  <a16:creationId xmlns:a16="http://schemas.microsoft.com/office/drawing/2014/main" xmlns="" id="{427DF7E6-150A-4608-9D09-3B135C5F8EA9}"/>
                </a:ext>
              </a:extLst>
            </p:cNvPr>
            <p:cNvSpPr txBox="1"/>
            <p:nvPr/>
          </p:nvSpPr>
          <p:spPr>
            <a:xfrm>
              <a:off x="9419269" y="3857395"/>
              <a:ext cx="212713"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41</a:t>
              </a:r>
            </a:p>
          </p:txBody>
        </p:sp>
        <p:sp>
          <p:nvSpPr>
            <p:cNvPr id="235" name="TextBox 234">
              <a:extLst>
                <a:ext uri="{FF2B5EF4-FFF2-40B4-BE49-F238E27FC236}">
                  <a16:creationId xmlns:a16="http://schemas.microsoft.com/office/drawing/2014/main" xmlns="" id="{AC3284B5-1CB1-4AD3-AF14-0193D16382DB}"/>
                </a:ext>
              </a:extLst>
            </p:cNvPr>
            <p:cNvSpPr txBox="1"/>
            <p:nvPr/>
          </p:nvSpPr>
          <p:spPr>
            <a:xfrm>
              <a:off x="9145016" y="3857395"/>
              <a:ext cx="212713"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56</a:t>
              </a:r>
            </a:p>
          </p:txBody>
        </p:sp>
        <p:sp>
          <p:nvSpPr>
            <p:cNvPr id="236" name="TextBox 235">
              <a:extLst>
                <a:ext uri="{FF2B5EF4-FFF2-40B4-BE49-F238E27FC236}">
                  <a16:creationId xmlns:a16="http://schemas.microsoft.com/office/drawing/2014/main" xmlns="" id="{D0720E2E-866A-48C8-B8A4-28AE8FEFC4F4}"/>
                </a:ext>
              </a:extLst>
            </p:cNvPr>
            <p:cNvSpPr txBox="1"/>
            <p:nvPr/>
          </p:nvSpPr>
          <p:spPr>
            <a:xfrm>
              <a:off x="8870762" y="3857395"/>
              <a:ext cx="212713"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93</a:t>
              </a:r>
            </a:p>
          </p:txBody>
        </p:sp>
        <p:sp>
          <p:nvSpPr>
            <p:cNvPr id="237" name="TextBox 236">
              <a:extLst>
                <a:ext uri="{FF2B5EF4-FFF2-40B4-BE49-F238E27FC236}">
                  <a16:creationId xmlns:a16="http://schemas.microsoft.com/office/drawing/2014/main" xmlns="" id="{3379ECF3-BA0E-4481-9EC5-43FEE465F6BE}"/>
                </a:ext>
              </a:extLst>
            </p:cNvPr>
            <p:cNvSpPr txBox="1"/>
            <p:nvPr/>
          </p:nvSpPr>
          <p:spPr>
            <a:xfrm>
              <a:off x="8561416" y="3857395"/>
              <a:ext cx="282898"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131</a:t>
              </a:r>
            </a:p>
          </p:txBody>
        </p:sp>
        <p:sp>
          <p:nvSpPr>
            <p:cNvPr id="238" name="TextBox 237">
              <a:extLst>
                <a:ext uri="{FF2B5EF4-FFF2-40B4-BE49-F238E27FC236}">
                  <a16:creationId xmlns:a16="http://schemas.microsoft.com/office/drawing/2014/main" xmlns="" id="{07E3AC15-8EB9-425F-99A2-82F44369AC7B}"/>
                </a:ext>
              </a:extLst>
            </p:cNvPr>
            <p:cNvSpPr txBox="1"/>
            <p:nvPr/>
          </p:nvSpPr>
          <p:spPr>
            <a:xfrm>
              <a:off x="8287163" y="3857395"/>
              <a:ext cx="282898"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171</a:t>
              </a:r>
            </a:p>
          </p:txBody>
        </p:sp>
        <p:sp>
          <p:nvSpPr>
            <p:cNvPr id="239" name="TextBox 238">
              <a:extLst>
                <a:ext uri="{FF2B5EF4-FFF2-40B4-BE49-F238E27FC236}">
                  <a16:creationId xmlns:a16="http://schemas.microsoft.com/office/drawing/2014/main" xmlns="" id="{9FDDC98E-CB31-46E4-8641-9F2A4F3ED7A1}"/>
                </a:ext>
              </a:extLst>
            </p:cNvPr>
            <p:cNvSpPr txBox="1"/>
            <p:nvPr/>
          </p:nvSpPr>
          <p:spPr>
            <a:xfrm>
              <a:off x="8012909" y="3857395"/>
              <a:ext cx="282898"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229</a:t>
              </a:r>
            </a:p>
          </p:txBody>
        </p:sp>
        <p:sp>
          <p:nvSpPr>
            <p:cNvPr id="240" name="TextBox 239">
              <a:extLst>
                <a:ext uri="{FF2B5EF4-FFF2-40B4-BE49-F238E27FC236}">
                  <a16:creationId xmlns:a16="http://schemas.microsoft.com/office/drawing/2014/main" xmlns="" id="{47E8539A-4119-4A8C-8A82-4C46220D15E6}"/>
                </a:ext>
              </a:extLst>
            </p:cNvPr>
            <p:cNvSpPr txBox="1"/>
            <p:nvPr/>
          </p:nvSpPr>
          <p:spPr>
            <a:xfrm>
              <a:off x="7738655" y="3857395"/>
              <a:ext cx="282898"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281</a:t>
              </a:r>
            </a:p>
          </p:txBody>
        </p:sp>
        <p:sp>
          <p:nvSpPr>
            <p:cNvPr id="241" name="TextBox 240">
              <a:extLst>
                <a:ext uri="{FF2B5EF4-FFF2-40B4-BE49-F238E27FC236}">
                  <a16:creationId xmlns:a16="http://schemas.microsoft.com/office/drawing/2014/main" xmlns="" id="{994C57DD-E649-43DA-AB3F-720A11C79992}"/>
                </a:ext>
              </a:extLst>
            </p:cNvPr>
            <p:cNvSpPr txBox="1"/>
            <p:nvPr/>
          </p:nvSpPr>
          <p:spPr>
            <a:xfrm>
              <a:off x="7464401" y="3857395"/>
              <a:ext cx="282898"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324</a:t>
              </a:r>
            </a:p>
          </p:txBody>
        </p:sp>
      </p:grpSp>
      <p:grpSp>
        <p:nvGrpSpPr>
          <p:cNvPr id="242" name="Group 241">
            <a:extLst>
              <a:ext uri="{FF2B5EF4-FFF2-40B4-BE49-F238E27FC236}">
                <a16:creationId xmlns:a16="http://schemas.microsoft.com/office/drawing/2014/main" xmlns="" id="{67F2D410-3471-4360-99DC-AB3530E15CCC}"/>
              </a:ext>
            </a:extLst>
          </p:cNvPr>
          <p:cNvGrpSpPr/>
          <p:nvPr/>
        </p:nvGrpSpPr>
        <p:grpSpPr>
          <a:xfrm>
            <a:off x="7168135" y="1833217"/>
            <a:ext cx="437854" cy="1592275"/>
            <a:chOff x="2851426" y="1205557"/>
            <a:chExt cx="437854" cy="3017041"/>
          </a:xfrm>
        </p:grpSpPr>
        <p:sp>
          <p:nvSpPr>
            <p:cNvPr id="243" name="Line 6">
              <a:extLst>
                <a:ext uri="{FF2B5EF4-FFF2-40B4-BE49-F238E27FC236}">
                  <a16:creationId xmlns:a16="http://schemas.microsoft.com/office/drawing/2014/main" xmlns="" id="{7568CB2B-3FE2-4B51-B567-2BC0CFAB06D6}"/>
                </a:ext>
              </a:extLst>
            </p:cNvPr>
            <p:cNvSpPr>
              <a:spLocks noChangeShapeType="1"/>
            </p:cNvSpPr>
            <p:nvPr/>
          </p:nvSpPr>
          <p:spPr bwMode="auto">
            <a:xfrm>
              <a:off x="3203046" y="144159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244" name="Line 7">
              <a:extLst>
                <a:ext uri="{FF2B5EF4-FFF2-40B4-BE49-F238E27FC236}">
                  <a16:creationId xmlns:a16="http://schemas.microsoft.com/office/drawing/2014/main" xmlns="" id="{CE43CABA-ED65-4E7C-A6CB-CAD18FC228C7}"/>
                </a:ext>
              </a:extLst>
            </p:cNvPr>
            <p:cNvSpPr>
              <a:spLocks noChangeShapeType="1"/>
            </p:cNvSpPr>
            <p:nvPr/>
          </p:nvSpPr>
          <p:spPr bwMode="auto">
            <a:xfrm>
              <a:off x="3203046" y="196380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245" name="Line 8">
              <a:extLst>
                <a:ext uri="{FF2B5EF4-FFF2-40B4-BE49-F238E27FC236}">
                  <a16:creationId xmlns:a16="http://schemas.microsoft.com/office/drawing/2014/main" xmlns="" id="{1A72F1E4-657C-40EC-9332-091534E7DD8A}"/>
                </a:ext>
              </a:extLst>
            </p:cNvPr>
            <p:cNvSpPr>
              <a:spLocks noChangeShapeType="1"/>
            </p:cNvSpPr>
            <p:nvPr/>
          </p:nvSpPr>
          <p:spPr bwMode="auto">
            <a:xfrm>
              <a:off x="3203046" y="246256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246" name="Line 9">
              <a:extLst>
                <a:ext uri="{FF2B5EF4-FFF2-40B4-BE49-F238E27FC236}">
                  <a16:creationId xmlns:a16="http://schemas.microsoft.com/office/drawing/2014/main" xmlns="" id="{B204732E-F9E0-4FF2-A60A-0B5147C4E4EC}"/>
                </a:ext>
              </a:extLst>
            </p:cNvPr>
            <p:cNvSpPr>
              <a:spLocks noChangeShapeType="1"/>
            </p:cNvSpPr>
            <p:nvPr/>
          </p:nvSpPr>
          <p:spPr bwMode="auto">
            <a:xfrm>
              <a:off x="3203046" y="297744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247" name="Line 10">
              <a:extLst>
                <a:ext uri="{FF2B5EF4-FFF2-40B4-BE49-F238E27FC236}">
                  <a16:creationId xmlns:a16="http://schemas.microsoft.com/office/drawing/2014/main" xmlns="" id="{103E19F6-C51B-4FDB-99E4-7458041CD3C2}"/>
                </a:ext>
              </a:extLst>
            </p:cNvPr>
            <p:cNvSpPr>
              <a:spLocks noChangeShapeType="1"/>
            </p:cNvSpPr>
            <p:nvPr/>
          </p:nvSpPr>
          <p:spPr bwMode="auto">
            <a:xfrm>
              <a:off x="3203046" y="348157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248" name="Line 11">
              <a:extLst>
                <a:ext uri="{FF2B5EF4-FFF2-40B4-BE49-F238E27FC236}">
                  <a16:creationId xmlns:a16="http://schemas.microsoft.com/office/drawing/2014/main" xmlns="" id="{F26DC27A-3098-42F1-93D0-07D05BAAB82F}"/>
                </a:ext>
              </a:extLst>
            </p:cNvPr>
            <p:cNvSpPr>
              <a:spLocks noChangeShapeType="1"/>
            </p:cNvSpPr>
            <p:nvPr/>
          </p:nvSpPr>
          <p:spPr bwMode="auto">
            <a:xfrm>
              <a:off x="3203046" y="399108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249" name="TextBox 248">
              <a:extLst>
                <a:ext uri="{FF2B5EF4-FFF2-40B4-BE49-F238E27FC236}">
                  <a16:creationId xmlns:a16="http://schemas.microsoft.com/office/drawing/2014/main" xmlns="" id="{915A7742-3F66-4364-9636-5079E66DE60E}"/>
                </a:ext>
              </a:extLst>
            </p:cNvPr>
            <p:cNvSpPr txBox="1"/>
            <p:nvPr/>
          </p:nvSpPr>
          <p:spPr>
            <a:xfrm>
              <a:off x="2851426" y="1205557"/>
              <a:ext cx="396262"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100</a:t>
              </a:r>
            </a:p>
          </p:txBody>
        </p:sp>
        <p:sp>
          <p:nvSpPr>
            <p:cNvPr id="250" name="TextBox 249">
              <a:extLst>
                <a:ext uri="{FF2B5EF4-FFF2-40B4-BE49-F238E27FC236}">
                  <a16:creationId xmlns:a16="http://schemas.microsoft.com/office/drawing/2014/main" xmlns="" id="{A08D4D3B-19DE-40A1-A229-A65B47748391}"/>
                </a:ext>
              </a:extLst>
            </p:cNvPr>
            <p:cNvSpPr txBox="1"/>
            <p:nvPr/>
          </p:nvSpPr>
          <p:spPr>
            <a:xfrm>
              <a:off x="2921958" y="1729696"/>
              <a:ext cx="325730"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80</a:t>
              </a:r>
            </a:p>
          </p:txBody>
        </p:sp>
        <p:sp>
          <p:nvSpPr>
            <p:cNvPr id="251" name="TextBox 250">
              <a:extLst>
                <a:ext uri="{FF2B5EF4-FFF2-40B4-BE49-F238E27FC236}">
                  <a16:creationId xmlns:a16="http://schemas.microsoft.com/office/drawing/2014/main" xmlns="" id="{73029230-3B79-436E-9822-D86B2928DC0D}"/>
                </a:ext>
              </a:extLst>
            </p:cNvPr>
            <p:cNvSpPr txBox="1"/>
            <p:nvPr/>
          </p:nvSpPr>
          <p:spPr>
            <a:xfrm>
              <a:off x="2921958" y="2228227"/>
              <a:ext cx="325730"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60</a:t>
              </a:r>
            </a:p>
          </p:txBody>
        </p:sp>
        <p:sp>
          <p:nvSpPr>
            <p:cNvPr id="252" name="TextBox 251">
              <a:extLst>
                <a:ext uri="{FF2B5EF4-FFF2-40B4-BE49-F238E27FC236}">
                  <a16:creationId xmlns:a16="http://schemas.microsoft.com/office/drawing/2014/main" xmlns="" id="{21865D9D-F10B-4527-96B5-8201673EFA83}"/>
                </a:ext>
              </a:extLst>
            </p:cNvPr>
            <p:cNvSpPr txBox="1"/>
            <p:nvPr/>
          </p:nvSpPr>
          <p:spPr>
            <a:xfrm>
              <a:off x="2921958" y="2742879"/>
              <a:ext cx="325730"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40</a:t>
              </a:r>
            </a:p>
          </p:txBody>
        </p:sp>
        <p:sp>
          <p:nvSpPr>
            <p:cNvPr id="253" name="TextBox 252">
              <a:extLst>
                <a:ext uri="{FF2B5EF4-FFF2-40B4-BE49-F238E27FC236}">
                  <a16:creationId xmlns:a16="http://schemas.microsoft.com/office/drawing/2014/main" xmlns="" id="{B2EF6CD2-6389-4614-AB74-3D2F9981EDFD}"/>
                </a:ext>
              </a:extLst>
            </p:cNvPr>
            <p:cNvSpPr txBox="1"/>
            <p:nvPr/>
          </p:nvSpPr>
          <p:spPr>
            <a:xfrm>
              <a:off x="2921958" y="3246784"/>
              <a:ext cx="325730"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20</a:t>
              </a:r>
            </a:p>
          </p:txBody>
        </p:sp>
        <p:sp>
          <p:nvSpPr>
            <p:cNvPr id="254" name="TextBox 253">
              <a:extLst>
                <a:ext uri="{FF2B5EF4-FFF2-40B4-BE49-F238E27FC236}">
                  <a16:creationId xmlns:a16="http://schemas.microsoft.com/office/drawing/2014/main" xmlns="" id="{BED76675-C4BD-4A18-BFB6-854064AD0432}"/>
                </a:ext>
              </a:extLst>
            </p:cNvPr>
            <p:cNvSpPr txBox="1"/>
            <p:nvPr/>
          </p:nvSpPr>
          <p:spPr>
            <a:xfrm>
              <a:off x="2992498" y="3756059"/>
              <a:ext cx="255198" cy="466539"/>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0</a:t>
              </a:r>
            </a:p>
          </p:txBody>
        </p:sp>
      </p:grpSp>
      <p:sp>
        <p:nvSpPr>
          <p:cNvPr id="255" name="TextBox 254">
            <a:extLst>
              <a:ext uri="{FF2B5EF4-FFF2-40B4-BE49-F238E27FC236}">
                <a16:creationId xmlns:a16="http://schemas.microsoft.com/office/drawing/2014/main" xmlns="" id="{643295F6-BA74-4612-B411-C49E55F1BA28}"/>
              </a:ext>
            </a:extLst>
          </p:cNvPr>
          <p:cNvSpPr txBox="1"/>
          <p:nvPr/>
        </p:nvSpPr>
        <p:spPr>
          <a:xfrm rot="16200000">
            <a:off x="786468" y="2495216"/>
            <a:ext cx="553357" cy="246221"/>
          </a:xfrm>
          <a:prstGeom prst="rect">
            <a:avLst/>
          </a:prstGeom>
          <a:noFill/>
        </p:spPr>
        <p:txBody>
          <a:bodyPr wrap="none" rtlCol="0">
            <a:spAutoFit/>
          </a:bodyPr>
          <a:lstStyle/>
          <a:p>
            <a:r>
              <a:rPr lang="ja-JP" sz="1000">
                <a:solidFill>
                  <a:srgbClr val="4D4D4D"/>
                </a:solidFill>
              </a:rPr>
              <a:t>OS, %</a:t>
            </a:r>
          </a:p>
        </p:txBody>
      </p:sp>
      <p:sp>
        <p:nvSpPr>
          <p:cNvPr id="260" name="TextBox 259">
            <a:extLst>
              <a:ext uri="{FF2B5EF4-FFF2-40B4-BE49-F238E27FC236}">
                <a16:creationId xmlns:a16="http://schemas.microsoft.com/office/drawing/2014/main" xmlns="" id="{1BC4D51D-DCE1-4DAD-B08F-A4941C059097}"/>
              </a:ext>
            </a:extLst>
          </p:cNvPr>
          <p:cNvSpPr txBox="1"/>
          <p:nvPr/>
        </p:nvSpPr>
        <p:spPr>
          <a:xfrm>
            <a:off x="2486860" y="1713193"/>
            <a:ext cx="1745799"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1" i="0" u="none" strike="noStrike" cap="none" normalizeH="0" baseline="0">
                <a:ln>
                  <a:noFill/>
                </a:ln>
                <a:solidFill>
                  <a:srgbClr val="4D4D4D"/>
                </a:solidFill>
                <a:uLnTx/>
                <a:uFillTx/>
                <a:latin typeface="Arial"/>
                <a:ea typeface="MS Mincho"/>
                <a:cs typeface="Arial"/>
              </a:rPr>
              <a:t>腫瘍細胞PD-L1≥1%</a:t>
            </a:r>
          </a:p>
        </p:txBody>
      </p:sp>
      <p:graphicFrame>
        <p:nvGraphicFramePr>
          <p:cNvPr id="261" name="Table 232">
            <a:extLst>
              <a:ext uri="{FF2B5EF4-FFF2-40B4-BE49-F238E27FC236}">
                <a16:creationId xmlns:a16="http://schemas.microsoft.com/office/drawing/2014/main" xmlns="" id="{442488DA-AB1F-4828-A204-B59C38A5EFCF}"/>
              </a:ext>
            </a:extLst>
          </p:cNvPr>
          <p:cNvGraphicFramePr>
            <a:graphicFrameLocks noGrp="1"/>
          </p:cNvGraphicFramePr>
          <p:nvPr>
            <p:extLst>
              <p:ext uri="{D42A27DB-BD31-4B8C-83A1-F6EECF244321}">
                <p14:modId xmlns:p14="http://schemas.microsoft.com/office/powerpoint/2010/main" xmlns="" val="3877765264"/>
              </p:ext>
            </p:extLst>
          </p:nvPr>
        </p:nvGraphicFramePr>
        <p:xfrm>
          <a:off x="3474721" y="1996823"/>
          <a:ext cx="3041032" cy="703680"/>
        </p:xfrm>
        <a:graphic>
          <a:graphicData uri="http://schemas.openxmlformats.org/drawingml/2006/table">
            <a:tbl>
              <a:tblPr firstRow="1" bandRow="1">
                <a:tableStyleId>{5C22544A-7EE6-4342-B048-85BDC9FD1C3A}</a:tableStyleId>
              </a:tblPr>
              <a:tblGrid>
                <a:gridCol w="1139081">
                  <a:extLst>
                    <a:ext uri="{9D8B030D-6E8A-4147-A177-3AD203B41FA5}">
                      <a16:colId xmlns:a16="http://schemas.microsoft.com/office/drawing/2014/main" xmlns="" val="1602264802"/>
                    </a:ext>
                  </a:extLst>
                </a:gridCol>
                <a:gridCol w="999930">
                  <a:extLst>
                    <a:ext uri="{9D8B030D-6E8A-4147-A177-3AD203B41FA5}">
                      <a16:colId xmlns:a16="http://schemas.microsoft.com/office/drawing/2014/main" xmlns="" val="1512155546"/>
                    </a:ext>
                  </a:extLst>
                </a:gridCol>
                <a:gridCol w="902021">
                  <a:extLst>
                    <a:ext uri="{9D8B030D-6E8A-4147-A177-3AD203B41FA5}">
                      <a16:colId xmlns:a16="http://schemas.microsoft.com/office/drawing/2014/main" xmlns="" val="3507645217"/>
                    </a:ext>
                  </a:extLst>
                </a:gridCol>
              </a:tblGrid>
              <a:tr h="0">
                <a:tc>
                  <a:txBody>
                    <a:bodyPr/>
                    <a:lstStyle/>
                    <a:p>
                      <a:endParaRPr lang="en-GB" sz="80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a:solidFill>
                            <a:srgbClr val="4D4D4D"/>
                          </a:solidFill>
                        </a:rPr>
                        <a:t>Nivo + IPI</a:t>
                      </a:r>
                      <a:br>
                        <a:rPr lang="ja-JP" sz="800">
                          <a:solidFill>
                            <a:srgbClr val="4D4D4D"/>
                          </a:solidFill>
                        </a:rPr>
                      </a:br>
                      <a:r>
                        <a:rPr lang="ja-JP" sz="800">
                          <a:solidFill>
                            <a:srgbClr val="4D4D4D"/>
                          </a:solidFill>
                        </a:rPr>
                        <a:t> （n = 158）</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a:solidFill>
                            <a:srgbClr val="4D4D4D"/>
                          </a:solidFill>
                        </a:rPr>
                        <a:t>化学療法</a:t>
                      </a:r>
                      <a:br>
                        <a:rPr lang="ja-JP" sz="800">
                          <a:solidFill>
                            <a:srgbClr val="4D4D4D"/>
                          </a:solidFill>
                        </a:rPr>
                      </a:br>
                      <a:r>
                        <a:rPr lang="ja-JP" sz="800">
                          <a:solidFill>
                            <a:srgbClr val="4D4D4D"/>
                          </a:solidFill>
                        </a:rPr>
                        <a:t>（n = 157）</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9708916"/>
                  </a:ext>
                </a:extLst>
              </a:tr>
              <a:tr h="0">
                <a:tc>
                  <a:txBody>
                    <a:bodyPr/>
                    <a:lstStyle/>
                    <a:p>
                      <a:r>
                        <a:rPr lang="ja-JP" sz="800">
                          <a:solidFill>
                            <a:srgbClr val="4D4D4D"/>
                          </a:solidFill>
                        </a:rPr>
                        <a:t>mOS、mo（95％CI）</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a:solidFill>
                            <a:srgbClr val="4D4D4D"/>
                          </a:solidFill>
                        </a:rPr>
                        <a:t>13.7（11.2、17.0）</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800" dirty="0">
                          <a:solidFill>
                            <a:srgbClr val="4D4D4D"/>
                          </a:solidFill>
                        </a:rPr>
                        <a:t>9.1（7.7、10.0）</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923377186"/>
                  </a:ext>
                </a:extLst>
              </a:tr>
              <a:tr h="0">
                <a:tc>
                  <a:txBody>
                    <a:bodyPr/>
                    <a:lstStyle/>
                    <a:p>
                      <a:r>
                        <a:rPr lang="ja-JP" sz="800">
                          <a:solidFill>
                            <a:srgbClr val="4D4D4D"/>
                          </a:solidFill>
                        </a:rPr>
                        <a:t>HR (98.6%CI); p値</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800" dirty="0">
                          <a:solidFill>
                            <a:srgbClr val="4D4D4D"/>
                          </a:solidFill>
                        </a:rPr>
                        <a:t>0.64（0.46、0.90）; 0.0010</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63558507"/>
                  </a:ext>
                </a:extLst>
              </a:tr>
            </a:tbl>
          </a:graphicData>
        </a:graphic>
      </p:graphicFrame>
      <p:cxnSp>
        <p:nvCxnSpPr>
          <p:cNvPr id="262" name="Straight Connector 261">
            <a:extLst>
              <a:ext uri="{FF2B5EF4-FFF2-40B4-BE49-F238E27FC236}">
                <a16:creationId xmlns:a16="http://schemas.microsoft.com/office/drawing/2014/main" xmlns="" id="{6A43E05D-81D2-4C09-8B4E-5E57A0A50FED}"/>
              </a:ext>
            </a:extLst>
          </p:cNvPr>
          <p:cNvCxnSpPr>
            <a:cxnSpLocks/>
          </p:cNvCxnSpPr>
          <p:nvPr/>
        </p:nvCxnSpPr>
        <p:spPr>
          <a:xfrm flipH="1">
            <a:off x="2630463" y="2555285"/>
            <a:ext cx="0" cy="761656"/>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263" name="TextBox 262">
            <a:extLst>
              <a:ext uri="{FF2B5EF4-FFF2-40B4-BE49-F238E27FC236}">
                <a16:creationId xmlns:a16="http://schemas.microsoft.com/office/drawing/2014/main" xmlns="" id="{331812ED-99D8-45EB-9B2B-C4FE1C1C01C4}"/>
              </a:ext>
            </a:extLst>
          </p:cNvPr>
          <p:cNvSpPr txBox="1"/>
          <p:nvPr/>
        </p:nvSpPr>
        <p:spPr>
          <a:xfrm>
            <a:off x="2414627" y="2102224"/>
            <a:ext cx="505267" cy="338554"/>
          </a:xfrm>
          <a:prstGeom prst="rect">
            <a:avLst/>
          </a:prstGeom>
          <a:noFill/>
        </p:spPr>
        <p:txBody>
          <a:bodyPr wrap="none" rtlCol="0">
            <a:spAutoFit/>
          </a:bodyPr>
          <a:lstStyle/>
          <a:p>
            <a:pPr algn="ctr"/>
            <a:r>
              <a:rPr lang="ja-JP" sz="800"/>
              <a:t>12か月 </a:t>
            </a:r>
          </a:p>
          <a:p>
            <a:pPr algn="ctr"/>
            <a:r>
              <a:rPr lang="ja-JP" sz="800"/>
              <a:t>率</a:t>
            </a:r>
          </a:p>
        </p:txBody>
      </p:sp>
      <p:sp>
        <p:nvSpPr>
          <p:cNvPr id="264" name="TextBox 263">
            <a:extLst>
              <a:ext uri="{FF2B5EF4-FFF2-40B4-BE49-F238E27FC236}">
                <a16:creationId xmlns:a16="http://schemas.microsoft.com/office/drawing/2014/main" xmlns="" id="{72046E3A-8CD2-45D2-97A0-F8261341E0CF}"/>
              </a:ext>
            </a:extLst>
          </p:cNvPr>
          <p:cNvSpPr txBox="1"/>
          <p:nvPr/>
        </p:nvSpPr>
        <p:spPr>
          <a:xfrm>
            <a:off x="2556699" y="2362201"/>
            <a:ext cx="391454" cy="215444"/>
          </a:xfrm>
          <a:prstGeom prst="rect">
            <a:avLst/>
          </a:prstGeom>
          <a:noFill/>
        </p:spPr>
        <p:txBody>
          <a:bodyPr wrap="none" rtlCol="0">
            <a:spAutoFit/>
          </a:bodyPr>
          <a:lstStyle/>
          <a:p>
            <a:pPr algn="ctr"/>
            <a:r>
              <a:rPr lang="ja-JP" sz="800">
                <a:solidFill>
                  <a:srgbClr val="B60D27"/>
                </a:solidFill>
              </a:rPr>
              <a:t>57%</a:t>
            </a:r>
          </a:p>
        </p:txBody>
      </p:sp>
      <p:sp>
        <p:nvSpPr>
          <p:cNvPr id="265" name="TextBox 264">
            <a:extLst>
              <a:ext uri="{FF2B5EF4-FFF2-40B4-BE49-F238E27FC236}">
                <a16:creationId xmlns:a16="http://schemas.microsoft.com/office/drawing/2014/main" xmlns="" id="{17CD00C8-D476-473E-8CD1-DBE5F5525368}"/>
              </a:ext>
            </a:extLst>
          </p:cNvPr>
          <p:cNvSpPr txBox="1"/>
          <p:nvPr/>
        </p:nvSpPr>
        <p:spPr>
          <a:xfrm>
            <a:off x="2595677" y="2671484"/>
            <a:ext cx="391454" cy="215444"/>
          </a:xfrm>
          <a:prstGeom prst="rect">
            <a:avLst/>
          </a:prstGeom>
          <a:noFill/>
        </p:spPr>
        <p:txBody>
          <a:bodyPr wrap="none" rtlCol="0">
            <a:spAutoFit/>
          </a:bodyPr>
          <a:lstStyle/>
          <a:p>
            <a:pPr algn="ctr"/>
            <a:r>
              <a:rPr lang="ja-JP" sz="800">
                <a:solidFill>
                  <a:schemeClr val="accent2"/>
                </a:solidFill>
              </a:rPr>
              <a:t>37%</a:t>
            </a:r>
          </a:p>
        </p:txBody>
      </p:sp>
      <p:grpSp>
        <p:nvGrpSpPr>
          <p:cNvPr id="266" name="Group 265">
            <a:extLst>
              <a:ext uri="{FF2B5EF4-FFF2-40B4-BE49-F238E27FC236}">
                <a16:creationId xmlns:a16="http://schemas.microsoft.com/office/drawing/2014/main" xmlns="" id="{574D5D74-8242-4E27-A31F-7318A58F97C0}"/>
              </a:ext>
            </a:extLst>
          </p:cNvPr>
          <p:cNvGrpSpPr/>
          <p:nvPr/>
        </p:nvGrpSpPr>
        <p:grpSpPr>
          <a:xfrm>
            <a:off x="8397921" y="2111749"/>
            <a:ext cx="572504" cy="1214717"/>
            <a:chOff x="3020424" y="2254624"/>
            <a:chExt cx="572504" cy="1214717"/>
          </a:xfrm>
        </p:grpSpPr>
        <p:cxnSp>
          <p:nvCxnSpPr>
            <p:cNvPr id="267" name="Straight Connector 266">
              <a:extLst>
                <a:ext uri="{FF2B5EF4-FFF2-40B4-BE49-F238E27FC236}">
                  <a16:creationId xmlns:a16="http://schemas.microsoft.com/office/drawing/2014/main" xmlns="" id="{E1FAEF43-8C4B-42A9-A3B1-ACC3138F1D5D}"/>
                </a:ext>
              </a:extLst>
            </p:cNvPr>
            <p:cNvCxnSpPr/>
            <p:nvPr/>
          </p:nvCxnSpPr>
          <p:spPr>
            <a:xfrm flipH="1">
              <a:off x="3236259" y="2707685"/>
              <a:ext cx="0" cy="761656"/>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268" name="TextBox 267">
              <a:extLst>
                <a:ext uri="{FF2B5EF4-FFF2-40B4-BE49-F238E27FC236}">
                  <a16:creationId xmlns:a16="http://schemas.microsoft.com/office/drawing/2014/main" xmlns="" id="{3B355602-B6FB-4AC2-A945-7A21622580EE}"/>
                </a:ext>
              </a:extLst>
            </p:cNvPr>
            <p:cNvSpPr txBox="1"/>
            <p:nvPr/>
          </p:nvSpPr>
          <p:spPr>
            <a:xfrm>
              <a:off x="3020424" y="2254624"/>
              <a:ext cx="505267" cy="338554"/>
            </a:xfrm>
            <a:prstGeom prst="rect">
              <a:avLst/>
            </a:prstGeom>
            <a:noFill/>
          </p:spPr>
          <p:txBody>
            <a:bodyPr wrap="none" rtlCol="0">
              <a:spAutoFit/>
            </a:bodyPr>
            <a:lstStyle/>
            <a:p>
              <a:pPr algn="ctr"/>
              <a:r>
                <a:rPr lang="ja-JP" sz="800"/>
                <a:t>12か月 </a:t>
              </a:r>
            </a:p>
            <a:p>
              <a:pPr algn="ctr"/>
              <a:r>
                <a:rPr lang="ja-JP" sz="800"/>
                <a:t>率</a:t>
              </a:r>
            </a:p>
          </p:txBody>
        </p:sp>
        <p:sp>
          <p:nvSpPr>
            <p:cNvPr id="269" name="TextBox 268">
              <a:extLst>
                <a:ext uri="{FF2B5EF4-FFF2-40B4-BE49-F238E27FC236}">
                  <a16:creationId xmlns:a16="http://schemas.microsoft.com/office/drawing/2014/main" xmlns="" id="{5F7A88D0-8BCF-4FC8-9191-9A2FD91070B0}"/>
                </a:ext>
              </a:extLst>
            </p:cNvPr>
            <p:cNvSpPr txBox="1"/>
            <p:nvPr/>
          </p:nvSpPr>
          <p:spPr>
            <a:xfrm>
              <a:off x="3162496" y="2514601"/>
              <a:ext cx="391454" cy="215444"/>
            </a:xfrm>
            <a:prstGeom prst="rect">
              <a:avLst/>
            </a:prstGeom>
            <a:noFill/>
          </p:spPr>
          <p:txBody>
            <a:bodyPr wrap="none" rtlCol="0">
              <a:spAutoFit/>
            </a:bodyPr>
            <a:lstStyle/>
            <a:p>
              <a:pPr algn="ctr"/>
              <a:r>
                <a:rPr lang="ja-JP" sz="800">
                  <a:solidFill>
                    <a:schemeClr val="accent3"/>
                  </a:solidFill>
                </a:rPr>
                <a:t>54%</a:t>
              </a:r>
            </a:p>
          </p:txBody>
        </p:sp>
        <p:sp>
          <p:nvSpPr>
            <p:cNvPr id="270" name="TextBox 269">
              <a:extLst>
                <a:ext uri="{FF2B5EF4-FFF2-40B4-BE49-F238E27FC236}">
                  <a16:creationId xmlns:a16="http://schemas.microsoft.com/office/drawing/2014/main" xmlns="" id="{EC809D4C-B317-404F-BFBB-F3B57EE67E7A}"/>
                </a:ext>
              </a:extLst>
            </p:cNvPr>
            <p:cNvSpPr txBox="1"/>
            <p:nvPr/>
          </p:nvSpPr>
          <p:spPr>
            <a:xfrm>
              <a:off x="3201474" y="2963811"/>
              <a:ext cx="391454" cy="215444"/>
            </a:xfrm>
            <a:prstGeom prst="rect">
              <a:avLst/>
            </a:prstGeom>
            <a:noFill/>
          </p:spPr>
          <p:txBody>
            <a:bodyPr wrap="none" rtlCol="0">
              <a:spAutoFit/>
            </a:bodyPr>
            <a:lstStyle/>
            <a:p>
              <a:pPr algn="ctr"/>
              <a:r>
                <a:rPr lang="ja-JP" sz="800">
                  <a:solidFill>
                    <a:schemeClr val="accent2"/>
                  </a:solidFill>
                </a:rPr>
                <a:t>44％</a:t>
              </a:r>
            </a:p>
          </p:txBody>
        </p:sp>
      </p:grpSp>
      <p:sp>
        <p:nvSpPr>
          <p:cNvPr id="271" name="TextBox 270">
            <a:extLst>
              <a:ext uri="{FF2B5EF4-FFF2-40B4-BE49-F238E27FC236}">
                <a16:creationId xmlns:a16="http://schemas.microsoft.com/office/drawing/2014/main" xmlns="" id="{24553DB6-C179-4A8E-BB12-5AFD0A3BBB89}"/>
              </a:ext>
            </a:extLst>
          </p:cNvPr>
          <p:cNvSpPr txBox="1"/>
          <p:nvPr/>
        </p:nvSpPr>
        <p:spPr>
          <a:xfrm>
            <a:off x="8868976" y="1713193"/>
            <a:ext cx="1289134"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200" b="1" i="0" u="none" strike="noStrike" cap="none" normalizeH="0" baseline="0">
                <a:ln>
                  <a:noFill/>
                </a:ln>
                <a:solidFill>
                  <a:srgbClr val="4D4D4D"/>
                </a:solidFill>
                <a:uLnTx/>
                <a:uFillTx/>
                <a:latin typeface="Arial"/>
                <a:ea typeface="MS Mincho"/>
                <a:cs typeface="Arial"/>
              </a:rPr>
              <a:t>すべて無作為化済み</a:t>
            </a:r>
          </a:p>
        </p:txBody>
      </p:sp>
      <p:graphicFrame>
        <p:nvGraphicFramePr>
          <p:cNvPr id="272" name="Table 232">
            <a:extLst>
              <a:ext uri="{FF2B5EF4-FFF2-40B4-BE49-F238E27FC236}">
                <a16:creationId xmlns:a16="http://schemas.microsoft.com/office/drawing/2014/main" xmlns="" id="{C75863D4-7365-41C8-B0F3-CC5D9017C1C6}"/>
              </a:ext>
            </a:extLst>
          </p:cNvPr>
          <p:cNvGraphicFramePr>
            <a:graphicFrameLocks noGrp="1"/>
          </p:cNvGraphicFramePr>
          <p:nvPr>
            <p:extLst>
              <p:ext uri="{D42A27DB-BD31-4B8C-83A1-F6EECF244321}">
                <p14:modId xmlns:p14="http://schemas.microsoft.com/office/powerpoint/2010/main" xmlns="" val="2948662111"/>
              </p:ext>
            </p:extLst>
          </p:nvPr>
        </p:nvGraphicFramePr>
        <p:xfrm>
          <a:off x="3495621" y="4481576"/>
          <a:ext cx="2847378" cy="703680"/>
        </p:xfrm>
        <a:graphic>
          <a:graphicData uri="http://schemas.openxmlformats.org/drawingml/2006/table">
            <a:tbl>
              <a:tblPr firstRow="1" bandRow="1">
                <a:tableStyleId>{5C22544A-7EE6-4342-B048-85BDC9FD1C3A}</a:tableStyleId>
              </a:tblPr>
              <a:tblGrid>
                <a:gridCol w="1170432">
                  <a:extLst>
                    <a:ext uri="{9D8B030D-6E8A-4147-A177-3AD203B41FA5}">
                      <a16:colId xmlns:a16="http://schemas.microsoft.com/office/drawing/2014/main" xmlns="" val="1602264802"/>
                    </a:ext>
                  </a:extLst>
                </a:gridCol>
                <a:gridCol w="867112">
                  <a:extLst>
                    <a:ext uri="{9D8B030D-6E8A-4147-A177-3AD203B41FA5}">
                      <a16:colId xmlns:a16="http://schemas.microsoft.com/office/drawing/2014/main" xmlns="" val="1512155546"/>
                    </a:ext>
                  </a:extLst>
                </a:gridCol>
                <a:gridCol w="809834">
                  <a:extLst>
                    <a:ext uri="{9D8B030D-6E8A-4147-A177-3AD203B41FA5}">
                      <a16:colId xmlns:a16="http://schemas.microsoft.com/office/drawing/2014/main" xmlns="" val="3507645217"/>
                    </a:ext>
                  </a:extLst>
                </a:gridCol>
              </a:tblGrid>
              <a:tr h="0">
                <a:tc>
                  <a:txBody>
                    <a:bodyPr/>
                    <a:lstStyle/>
                    <a:p>
                      <a:endParaRPr lang="en-GB" sz="80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a:solidFill>
                            <a:srgbClr val="4D4D4D"/>
                          </a:solidFill>
                        </a:rPr>
                        <a:t>Nivo + IPI</a:t>
                      </a:r>
                      <a:br>
                        <a:rPr lang="ja-JP" sz="800">
                          <a:solidFill>
                            <a:srgbClr val="4D4D4D"/>
                          </a:solidFill>
                        </a:rPr>
                      </a:br>
                      <a:r>
                        <a:rPr lang="ja-JP" sz="800">
                          <a:solidFill>
                            <a:srgbClr val="4D4D4D"/>
                          </a:solidFill>
                        </a:rPr>
                        <a:t> （n = 158）</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a:solidFill>
                            <a:srgbClr val="4D4D4D"/>
                          </a:solidFill>
                        </a:rPr>
                        <a:t>化学療法</a:t>
                      </a:r>
                      <a:br>
                        <a:rPr lang="ja-JP" sz="800">
                          <a:solidFill>
                            <a:srgbClr val="4D4D4D"/>
                          </a:solidFill>
                        </a:rPr>
                      </a:br>
                      <a:r>
                        <a:rPr lang="ja-JP" sz="800">
                          <a:solidFill>
                            <a:srgbClr val="4D4D4D"/>
                          </a:solidFill>
                        </a:rPr>
                        <a:t>（n = 157）</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9708916"/>
                  </a:ext>
                </a:extLst>
              </a:tr>
              <a:tr h="0">
                <a:tc>
                  <a:txBody>
                    <a:bodyPr/>
                    <a:lstStyle/>
                    <a:p>
                      <a:r>
                        <a:rPr lang="ja-JP" sz="800">
                          <a:solidFill>
                            <a:srgbClr val="4D4D4D"/>
                          </a:solidFill>
                        </a:rPr>
                        <a:t>mPFS、mo（95％CI）</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a:solidFill>
                            <a:srgbClr val="4D4D4D"/>
                          </a:solidFill>
                        </a:rPr>
                        <a:t>4.0（2.4、4.9）</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800">
                          <a:solidFill>
                            <a:srgbClr val="4D4D4D"/>
                          </a:solidFill>
                        </a:rPr>
                        <a:t>4.4（2.9、5.8）</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923377186"/>
                  </a:ext>
                </a:extLst>
              </a:tr>
              <a:tr h="0">
                <a:tc>
                  <a:txBody>
                    <a:bodyPr/>
                    <a:lstStyle/>
                    <a:p>
                      <a:r>
                        <a:rPr lang="ja-JP" sz="800">
                          <a:solidFill>
                            <a:srgbClr val="4D4D4D"/>
                          </a:solidFill>
                        </a:rPr>
                        <a:t>HR (98.5%CI); p値</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800" dirty="0">
                          <a:solidFill>
                            <a:srgbClr val="4D4D4D"/>
                          </a:solidFill>
                        </a:rPr>
                        <a:t>1.02（0.73、1.43）; 0.8958</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63558507"/>
                  </a:ext>
                </a:extLst>
              </a:tr>
            </a:tbl>
          </a:graphicData>
        </a:graphic>
      </p:graphicFrame>
      <p:grpSp>
        <p:nvGrpSpPr>
          <p:cNvPr id="274" name="Group 273">
            <a:extLst>
              <a:ext uri="{FF2B5EF4-FFF2-40B4-BE49-F238E27FC236}">
                <a16:creationId xmlns:a16="http://schemas.microsoft.com/office/drawing/2014/main" xmlns="" id="{AFBD7AF6-96EA-4BDD-926C-3FDF5257D20A}"/>
              </a:ext>
            </a:extLst>
          </p:cNvPr>
          <p:cNvGrpSpPr/>
          <p:nvPr/>
        </p:nvGrpSpPr>
        <p:grpSpPr>
          <a:xfrm>
            <a:off x="1472345" y="5639699"/>
            <a:ext cx="3700109" cy="298591"/>
            <a:chOff x="1468280" y="5303149"/>
            <a:chExt cx="4736124" cy="298591"/>
          </a:xfrm>
        </p:grpSpPr>
        <p:sp>
          <p:nvSpPr>
            <p:cNvPr id="275" name="Line 21">
              <a:extLst>
                <a:ext uri="{FF2B5EF4-FFF2-40B4-BE49-F238E27FC236}">
                  <a16:creationId xmlns:a16="http://schemas.microsoft.com/office/drawing/2014/main" xmlns="" id="{2DC42B03-64DB-4BB0-A6C7-D7BC6219AB97}"/>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76" name="TextBox 275">
              <a:extLst>
                <a:ext uri="{FF2B5EF4-FFF2-40B4-BE49-F238E27FC236}">
                  <a16:creationId xmlns:a16="http://schemas.microsoft.com/office/drawing/2014/main" xmlns="" id="{527CD30C-A818-41B4-840F-E24F07765692}"/>
                </a:ext>
              </a:extLst>
            </p:cNvPr>
            <p:cNvSpPr txBox="1"/>
            <p:nvPr/>
          </p:nvSpPr>
          <p:spPr>
            <a:xfrm>
              <a:off x="5930783" y="5375149"/>
              <a:ext cx="273621"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36</a:t>
              </a:r>
            </a:p>
          </p:txBody>
        </p:sp>
        <p:sp>
          <p:nvSpPr>
            <p:cNvPr id="277" name="Line 21">
              <a:extLst>
                <a:ext uri="{FF2B5EF4-FFF2-40B4-BE49-F238E27FC236}">
                  <a16:creationId xmlns:a16="http://schemas.microsoft.com/office/drawing/2014/main" xmlns="" id="{9C2E5601-00CC-4844-A53D-C3E78E119FCD}"/>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78" name="TextBox 277">
              <a:extLst>
                <a:ext uri="{FF2B5EF4-FFF2-40B4-BE49-F238E27FC236}">
                  <a16:creationId xmlns:a16="http://schemas.microsoft.com/office/drawing/2014/main" xmlns="" id="{8C3DFBB3-031A-4403-B108-C8AAD688C4D3}"/>
                </a:ext>
              </a:extLst>
            </p:cNvPr>
            <p:cNvSpPr txBox="1"/>
            <p:nvPr/>
          </p:nvSpPr>
          <p:spPr>
            <a:xfrm>
              <a:off x="5555147" y="5375149"/>
              <a:ext cx="273621"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33</a:t>
              </a:r>
            </a:p>
          </p:txBody>
        </p:sp>
        <p:sp>
          <p:nvSpPr>
            <p:cNvPr id="279" name="Line 21">
              <a:extLst>
                <a:ext uri="{FF2B5EF4-FFF2-40B4-BE49-F238E27FC236}">
                  <a16:creationId xmlns:a16="http://schemas.microsoft.com/office/drawing/2014/main" xmlns="" id="{2A6C4C0D-9EEA-4AA8-B6FD-B40F8EED35F2}"/>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80" name="TextBox 279">
              <a:extLst>
                <a:ext uri="{FF2B5EF4-FFF2-40B4-BE49-F238E27FC236}">
                  <a16:creationId xmlns:a16="http://schemas.microsoft.com/office/drawing/2014/main" xmlns="" id="{295CED42-D467-4667-8B01-0B012EA4949C}"/>
                </a:ext>
              </a:extLst>
            </p:cNvPr>
            <p:cNvSpPr txBox="1"/>
            <p:nvPr/>
          </p:nvSpPr>
          <p:spPr>
            <a:xfrm>
              <a:off x="5179510" y="5375149"/>
              <a:ext cx="273621"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30</a:t>
              </a:r>
            </a:p>
          </p:txBody>
        </p:sp>
        <p:sp>
          <p:nvSpPr>
            <p:cNvPr id="281" name="Line 21">
              <a:extLst>
                <a:ext uri="{FF2B5EF4-FFF2-40B4-BE49-F238E27FC236}">
                  <a16:creationId xmlns:a16="http://schemas.microsoft.com/office/drawing/2014/main" xmlns="" id="{6292B62C-7C52-412D-AF94-9BD79EA1AD3C}"/>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82" name="TextBox 281">
              <a:extLst>
                <a:ext uri="{FF2B5EF4-FFF2-40B4-BE49-F238E27FC236}">
                  <a16:creationId xmlns:a16="http://schemas.microsoft.com/office/drawing/2014/main" xmlns="" id="{DEBC3D26-23E6-42FC-9284-7285F29EF21B}"/>
                </a:ext>
              </a:extLst>
            </p:cNvPr>
            <p:cNvSpPr txBox="1"/>
            <p:nvPr/>
          </p:nvSpPr>
          <p:spPr>
            <a:xfrm>
              <a:off x="4803872" y="5375149"/>
              <a:ext cx="273621"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27</a:t>
              </a:r>
            </a:p>
          </p:txBody>
        </p:sp>
        <p:sp>
          <p:nvSpPr>
            <p:cNvPr id="283" name="Line 21">
              <a:extLst>
                <a:ext uri="{FF2B5EF4-FFF2-40B4-BE49-F238E27FC236}">
                  <a16:creationId xmlns:a16="http://schemas.microsoft.com/office/drawing/2014/main" xmlns="" id="{D767E094-1E9F-46E7-A642-8159789EBD43}"/>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84" name="TextBox 283">
              <a:extLst>
                <a:ext uri="{FF2B5EF4-FFF2-40B4-BE49-F238E27FC236}">
                  <a16:creationId xmlns:a16="http://schemas.microsoft.com/office/drawing/2014/main" xmlns="" id="{EF901184-DBFD-4129-9922-252D846FC7E5}"/>
                </a:ext>
              </a:extLst>
            </p:cNvPr>
            <p:cNvSpPr txBox="1"/>
            <p:nvPr/>
          </p:nvSpPr>
          <p:spPr>
            <a:xfrm>
              <a:off x="4428235" y="5375149"/>
              <a:ext cx="273621"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24</a:t>
              </a:r>
            </a:p>
          </p:txBody>
        </p:sp>
        <p:sp>
          <p:nvSpPr>
            <p:cNvPr id="285" name="Line 21">
              <a:extLst>
                <a:ext uri="{FF2B5EF4-FFF2-40B4-BE49-F238E27FC236}">
                  <a16:creationId xmlns:a16="http://schemas.microsoft.com/office/drawing/2014/main" xmlns="" id="{579B3310-80EF-4CB8-9023-403F0514B5D1}"/>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86" name="TextBox 285">
              <a:extLst>
                <a:ext uri="{FF2B5EF4-FFF2-40B4-BE49-F238E27FC236}">
                  <a16:creationId xmlns:a16="http://schemas.microsoft.com/office/drawing/2014/main" xmlns="" id="{03B8FE41-11EC-4B42-927C-747CBC5BBA66}"/>
                </a:ext>
              </a:extLst>
            </p:cNvPr>
            <p:cNvSpPr txBox="1"/>
            <p:nvPr/>
          </p:nvSpPr>
          <p:spPr>
            <a:xfrm>
              <a:off x="4052598" y="5375149"/>
              <a:ext cx="273621"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21</a:t>
              </a:r>
            </a:p>
          </p:txBody>
        </p:sp>
        <p:sp>
          <p:nvSpPr>
            <p:cNvPr id="287" name="Line 21">
              <a:extLst>
                <a:ext uri="{FF2B5EF4-FFF2-40B4-BE49-F238E27FC236}">
                  <a16:creationId xmlns:a16="http://schemas.microsoft.com/office/drawing/2014/main" xmlns="" id="{A79A41AF-0411-4449-9874-164FA5B2E4AE}"/>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88" name="TextBox 287">
              <a:extLst>
                <a:ext uri="{FF2B5EF4-FFF2-40B4-BE49-F238E27FC236}">
                  <a16:creationId xmlns:a16="http://schemas.microsoft.com/office/drawing/2014/main" xmlns="" id="{16508A99-CD4B-4C7E-81B0-2161410BA6C8}"/>
                </a:ext>
              </a:extLst>
            </p:cNvPr>
            <p:cNvSpPr txBox="1"/>
            <p:nvPr/>
          </p:nvSpPr>
          <p:spPr>
            <a:xfrm>
              <a:off x="3676962" y="5375149"/>
              <a:ext cx="273621"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18</a:t>
              </a:r>
            </a:p>
          </p:txBody>
        </p:sp>
        <p:sp>
          <p:nvSpPr>
            <p:cNvPr id="289" name="Line 21">
              <a:extLst>
                <a:ext uri="{FF2B5EF4-FFF2-40B4-BE49-F238E27FC236}">
                  <a16:creationId xmlns:a16="http://schemas.microsoft.com/office/drawing/2014/main" xmlns="" id="{2C06511E-655F-4748-9727-67D2E1964B97}"/>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90" name="TextBox 289">
              <a:extLst>
                <a:ext uri="{FF2B5EF4-FFF2-40B4-BE49-F238E27FC236}">
                  <a16:creationId xmlns:a16="http://schemas.microsoft.com/office/drawing/2014/main" xmlns="" id="{6BB3137C-6C1F-4F2A-ACA1-52143B7DF238}"/>
                </a:ext>
              </a:extLst>
            </p:cNvPr>
            <p:cNvSpPr txBox="1"/>
            <p:nvPr/>
          </p:nvSpPr>
          <p:spPr>
            <a:xfrm>
              <a:off x="3301324" y="5375149"/>
              <a:ext cx="273621"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15</a:t>
              </a:r>
            </a:p>
          </p:txBody>
        </p:sp>
        <p:sp>
          <p:nvSpPr>
            <p:cNvPr id="291" name="Line 21">
              <a:extLst>
                <a:ext uri="{FF2B5EF4-FFF2-40B4-BE49-F238E27FC236}">
                  <a16:creationId xmlns:a16="http://schemas.microsoft.com/office/drawing/2014/main" xmlns="" id="{E1A48675-E311-4BE0-8626-C48724445761}"/>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92" name="TextBox 291">
              <a:extLst>
                <a:ext uri="{FF2B5EF4-FFF2-40B4-BE49-F238E27FC236}">
                  <a16:creationId xmlns:a16="http://schemas.microsoft.com/office/drawing/2014/main" xmlns="" id="{3D8F4F0C-B5D9-4789-93F5-222FB7915208}"/>
                </a:ext>
              </a:extLst>
            </p:cNvPr>
            <p:cNvSpPr txBox="1"/>
            <p:nvPr/>
          </p:nvSpPr>
          <p:spPr>
            <a:xfrm>
              <a:off x="2925687" y="5375149"/>
              <a:ext cx="273621"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12</a:t>
              </a:r>
            </a:p>
          </p:txBody>
        </p:sp>
        <p:sp>
          <p:nvSpPr>
            <p:cNvPr id="293" name="Line 21">
              <a:extLst>
                <a:ext uri="{FF2B5EF4-FFF2-40B4-BE49-F238E27FC236}">
                  <a16:creationId xmlns:a16="http://schemas.microsoft.com/office/drawing/2014/main" xmlns="" id="{E72E5E8A-84F9-4655-9669-4008B16037DD}"/>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94" name="TextBox 293">
              <a:extLst>
                <a:ext uri="{FF2B5EF4-FFF2-40B4-BE49-F238E27FC236}">
                  <a16:creationId xmlns:a16="http://schemas.microsoft.com/office/drawing/2014/main" xmlns="" id="{90B46F9F-3E9C-4B00-AEEA-5F53871A59B2}"/>
                </a:ext>
              </a:extLst>
            </p:cNvPr>
            <p:cNvSpPr txBox="1"/>
            <p:nvPr/>
          </p:nvSpPr>
          <p:spPr>
            <a:xfrm>
              <a:off x="2595190" y="5375149"/>
              <a:ext cx="183340"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9</a:t>
              </a:r>
            </a:p>
          </p:txBody>
        </p:sp>
        <p:sp>
          <p:nvSpPr>
            <p:cNvPr id="295" name="Line 21">
              <a:extLst>
                <a:ext uri="{FF2B5EF4-FFF2-40B4-BE49-F238E27FC236}">
                  <a16:creationId xmlns:a16="http://schemas.microsoft.com/office/drawing/2014/main" xmlns="" id="{72A10D9E-4525-4064-B6DF-2AFE05ED5C02}"/>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96" name="TextBox 295">
              <a:extLst>
                <a:ext uri="{FF2B5EF4-FFF2-40B4-BE49-F238E27FC236}">
                  <a16:creationId xmlns:a16="http://schemas.microsoft.com/office/drawing/2014/main" xmlns="" id="{D2945764-B7BA-4F99-BA80-D8D1FDD03975}"/>
                </a:ext>
              </a:extLst>
            </p:cNvPr>
            <p:cNvSpPr txBox="1"/>
            <p:nvPr/>
          </p:nvSpPr>
          <p:spPr>
            <a:xfrm>
              <a:off x="2219555" y="5375149"/>
              <a:ext cx="183340"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6</a:t>
              </a:r>
            </a:p>
          </p:txBody>
        </p:sp>
        <p:sp>
          <p:nvSpPr>
            <p:cNvPr id="297" name="Line 21">
              <a:extLst>
                <a:ext uri="{FF2B5EF4-FFF2-40B4-BE49-F238E27FC236}">
                  <a16:creationId xmlns:a16="http://schemas.microsoft.com/office/drawing/2014/main" xmlns="" id="{4A9AAFA6-28A5-4605-BBE8-401CEE0112DF}"/>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98" name="TextBox 297">
              <a:extLst>
                <a:ext uri="{FF2B5EF4-FFF2-40B4-BE49-F238E27FC236}">
                  <a16:creationId xmlns:a16="http://schemas.microsoft.com/office/drawing/2014/main" xmlns="" id="{47C66292-7269-49E3-BBFD-1AA2F761F168}"/>
                </a:ext>
              </a:extLst>
            </p:cNvPr>
            <p:cNvSpPr txBox="1"/>
            <p:nvPr/>
          </p:nvSpPr>
          <p:spPr>
            <a:xfrm>
              <a:off x="1843917" y="5375149"/>
              <a:ext cx="183340"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a:t>
              </a:r>
            </a:p>
          </p:txBody>
        </p:sp>
        <p:sp>
          <p:nvSpPr>
            <p:cNvPr id="299" name="Line 21">
              <a:extLst>
                <a:ext uri="{FF2B5EF4-FFF2-40B4-BE49-F238E27FC236}">
                  <a16:creationId xmlns:a16="http://schemas.microsoft.com/office/drawing/2014/main" xmlns="" id="{6D10E3E4-3E39-492A-B419-5FFF4CA9C861}"/>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300" name="TextBox 299">
              <a:extLst>
                <a:ext uri="{FF2B5EF4-FFF2-40B4-BE49-F238E27FC236}">
                  <a16:creationId xmlns:a16="http://schemas.microsoft.com/office/drawing/2014/main" xmlns="" id="{30DA8D6F-1DC5-4E33-806B-6DA154D33D2A}"/>
                </a:ext>
              </a:extLst>
            </p:cNvPr>
            <p:cNvSpPr txBox="1"/>
            <p:nvPr/>
          </p:nvSpPr>
          <p:spPr>
            <a:xfrm>
              <a:off x="1468280" y="5375149"/>
              <a:ext cx="183340"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0</a:t>
              </a:r>
            </a:p>
          </p:txBody>
        </p:sp>
      </p:grpSp>
      <p:grpSp>
        <p:nvGrpSpPr>
          <p:cNvPr id="301" name="Group 300">
            <a:extLst>
              <a:ext uri="{FF2B5EF4-FFF2-40B4-BE49-F238E27FC236}">
                <a16:creationId xmlns:a16="http://schemas.microsoft.com/office/drawing/2014/main" xmlns="" id="{57E2F5E4-B99A-48BC-9185-4C5718AB6F11}"/>
              </a:ext>
            </a:extLst>
          </p:cNvPr>
          <p:cNvGrpSpPr/>
          <p:nvPr/>
        </p:nvGrpSpPr>
        <p:grpSpPr>
          <a:xfrm>
            <a:off x="1401813" y="6003482"/>
            <a:ext cx="4287078" cy="226591"/>
            <a:chOff x="7372335" y="3793364"/>
            <a:chExt cx="3415131" cy="226591"/>
          </a:xfrm>
        </p:grpSpPr>
        <p:sp>
          <p:nvSpPr>
            <p:cNvPr id="302" name="TextBox 301">
              <a:extLst>
                <a:ext uri="{FF2B5EF4-FFF2-40B4-BE49-F238E27FC236}">
                  <a16:creationId xmlns:a16="http://schemas.microsoft.com/office/drawing/2014/main" xmlns="" id="{669005C7-C68C-4334-9580-99CC14D89CCA}"/>
                </a:ext>
              </a:extLst>
            </p:cNvPr>
            <p:cNvSpPr txBox="1"/>
            <p:nvPr/>
          </p:nvSpPr>
          <p:spPr>
            <a:xfrm>
              <a:off x="10729499" y="3793364"/>
              <a:ext cx="57967" cy="226591"/>
            </a:xfrm>
            <a:prstGeom prst="rect">
              <a:avLst/>
            </a:prstGeom>
            <a:noFill/>
          </p:spPr>
          <p:txBody>
            <a:bodyPr wrap="none" lIns="36000" tIns="36000" rIns="36000" bIns="36000" rtlCol="0" anchor="t" anchorCtr="0">
              <a:spAutoFit/>
            </a:bodyPr>
            <a:lstStyle/>
            <a:p>
              <a:pPr algn="ctr"/>
              <a:endParaRPr lang="en-US" sz="1000" dirty="0">
                <a:solidFill>
                  <a:srgbClr val="B60D27"/>
                </a:solidFill>
                <a:cs typeface="Arial" panose="020B0604020202020204" pitchFamily="34" charset="0"/>
              </a:endParaRPr>
            </a:p>
          </p:txBody>
        </p:sp>
        <p:sp>
          <p:nvSpPr>
            <p:cNvPr id="303" name="TextBox 302">
              <a:extLst>
                <a:ext uri="{FF2B5EF4-FFF2-40B4-BE49-F238E27FC236}">
                  <a16:creationId xmlns:a16="http://schemas.microsoft.com/office/drawing/2014/main" xmlns="" id="{3449FE05-61B7-4663-8B6A-D10D54F72D16}"/>
                </a:ext>
              </a:extLst>
            </p:cNvPr>
            <p:cNvSpPr txBox="1"/>
            <p:nvPr/>
          </p:nvSpPr>
          <p:spPr>
            <a:xfrm>
              <a:off x="10233872" y="3793364"/>
              <a:ext cx="114102"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0</a:t>
              </a:r>
            </a:p>
          </p:txBody>
        </p:sp>
        <p:sp>
          <p:nvSpPr>
            <p:cNvPr id="304" name="TextBox 303">
              <a:extLst>
                <a:ext uri="{FF2B5EF4-FFF2-40B4-BE49-F238E27FC236}">
                  <a16:creationId xmlns:a16="http://schemas.microsoft.com/office/drawing/2014/main" xmlns="" id="{CE9D26CC-1DAE-47F8-B0CE-928C67958D21}"/>
                </a:ext>
              </a:extLst>
            </p:cNvPr>
            <p:cNvSpPr txBox="1"/>
            <p:nvPr/>
          </p:nvSpPr>
          <p:spPr>
            <a:xfrm>
              <a:off x="10000094" y="3793364"/>
              <a:ext cx="114102"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2</a:t>
              </a:r>
            </a:p>
          </p:txBody>
        </p:sp>
        <p:sp>
          <p:nvSpPr>
            <p:cNvPr id="305" name="TextBox 304">
              <a:extLst>
                <a:ext uri="{FF2B5EF4-FFF2-40B4-BE49-F238E27FC236}">
                  <a16:creationId xmlns:a16="http://schemas.microsoft.com/office/drawing/2014/main" xmlns="" id="{3546B220-CC09-47E9-8212-585B25F598CB}"/>
                </a:ext>
              </a:extLst>
            </p:cNvPr>
            <p:cNvSpPr txBox="1"/>
            <p:nvPr/>
          </p:nvSpPr>
          <p:spPr>
            <a:xfrm>
              <a:off x="9766313" y="3793364"/>
              <a:ext cx="114102"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4</a:t>
              </a:r>
            </a:p>
          </p:txBody>
        </p:sp>
        <p:sp>
          <p:nvSpPr>
            <p:cNvPr id="306" name="TextBox 305">
              <a:extLst>
                <a:ext uri="{FF2B5EF4-FFF2-40B4-BE49-F238E27FC236}">
                  <a16:creationId xmlns:a16="http://schemas.microsoft.com/office/drawing/2014/main" xmlns="" id="{DF255ABE-4F06-4AFD-80EB-3F8A895127F5}"/>
                </a:ext>
              </a:extLst>
            </p:cNvPr>
            <p:cNvSpPr txBox="1"/>
            <p:nvPr/>
          </p:nvSpPr>
          <p:spPr>
            <a:xfrm>
              <a:off x="9532534" y="3793364"/>
              <a:ext cx="114102"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7</a:t>
              </a:r>
            </a:p>
          </p:txBody>
        </p:sp>
        <p:sp>
          <p:nvSpPr>
            <p:cNvPr id="307" name="TextBox 306">
              <a:extLst>
                <a:ext uri="{FF2B5EF4-FFF2-40B4-BE49-F238E27FC236}">
                  <a16:creationId xmlns:a16="http://schemas.microsoft.com/office/drawing/2014/main" xmlns="" id="{18AB3A1B-0FB5-4D8A-BA64-D1182EC5ECE1}"/>
                </a:ext>
              </a:extLst>
            </p:cNvPr>
            <p:cNvSpPr txBox="1"/>
            <p:nvPr/>
          </p:nvSpPr>
          <p:spPr>
            <a:xfrm>
              <a:off x="9298755" y="3793364"/>
              <a:ext cx="114102"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8</a:t>
              </a:r>
            </a:p>
          </p:txBody>
        </p:sp>
        <p:sp>
          <p:nvSpPr>
            <p:cNvPr id="308" name="TextBox 307">
              <a:extLst>
                <a:ext uri="{FF2B5EF4-FFF2-40B4-BE49-F238E27FC236}">
                  <a16:creationId xmlns:a16="http://schemas.microsoft.com/office/drawing/2014/main" xmlns="" id="{6E6D05CB-62A8-4DE2-B755-C08EF4E73894}"/>
                </a:ext>
              </a:extLst>
            </p:cNvPr>
            <p:cNvSpPr txBox="1"/>
            <p:nvPr/>
          </p:nvSpPr>
          <p:spPr>
            <a:xfrm>
              <a:off x="9036883" y="3793364"/>
              <a:ext cx="170289"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13</a:t>
              </a:r>
            </a:p>
          </p:txBody>
        </p:sp>
        <p:sp>
          <p:nvSpPr>
            <p:cNvPr id="309" name="TextBox 308">
              <a:extLst>
                <a:ext uri="{FF2B5EF4-FFF2-40B4-BE49-F238E27FC236}">
                  <a16:creationId xmlns:a16="http://schemas.microsoft.com/office/drawing/2014/main" xmlns="" id="{47F3051E-D298-4E0D-BDA7-B01DCA4B3BA0}"/>
                </a:ext>
              </a:extLst>
            </p:cNvPr>
            <p:cNvSpPr txBox="1"/>
            <p:nvPr/>
          </p:nvSpPr>
          <p:spPr>
            <a:xfrm>
              <a:off x="8803103" y="3793364"/>
              <a:ext cx="170289"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14</a:t>
              </a:r>
            </a:p>
          </p:txBody>
        </p:sp>
        <p:sp>
          <p:nvSpPr>
            <p:cNvPr id="310" name="TextBox 309">
              <a:extLst>
                <a:ext uri="{FF2B5EF4-FFF2-40B4-BE49-F238E27FC236}">
                  <a16:creationId xmlns:a16="http://schemas.microsoft.com/office/drawing/2014/main" xmlns="" id="{61C7A5CB-1723-44D2-8FC8-883487628B38}"/>
                </a:ext>
              </a:extLst>
            </p:cNvPr>
            <p:cNvSpPr txBox="1"/>
            <p:nvPr/>
          </p:nvSpPr>
          <p:spPr>
            <a:xfrm>
              <a:off x="8569325" y="3793364"/>
              <a:ext cx="170289"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18</a:t>
              </a:r>
            </a:p>
          </p:txBody>
        </p:sp>
        <p:sp>
          <p:nvSpPr>
            <p:cNvPr id="311" name="TextBox 310">
              <a:extLst>
                <a:ext uri="{FF2B5EF4-FFF2-40B4-BE49-F238E27FC236}">
                  <a16:creationId xmlns:a16="http://schemas.microsoft.com/office/drawing/2014/main" xmlns="" id="{6BC882F8-0C6A-46E8-9ED1-F1C82AB5A229}"/>
                </a:ext>
              </a:extLst>
            </p:cNvPr>
            <p:cNvSpPr txBox="1"/>
            <p:nvPr/>
          </p:nvSpPr>
          <p:spPr>
            <a:xfrm>
              <a:off x="8335544" y="3793364"/>
              <a:ext cx="170289"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31</a:t>
              </a:r>
            </a:p>
          </p:txBody>
        </p:sp>
        <p:sp>
          <p:nvSpPr>
            <p:cNvPr id="312" name="TextBox 311">
              <a:extLst>
                <a:ext uri="{FF2B5EF4-FFF2-40B4-BE49-F238E27FC236}">
                  <a16:creationId xmlns:a16="http://schemas.microsoft.com/office/drawing/2014/main" xmlns="" id="{CC7A47C2-06DB-4AC4-AE75-4B0879E50CCB}"/>
                </a:ext>
              </a:extLst>
            </p:cNvPr>
            <p:cNvSpPr txBox="1"/>
            <p:nvPr/>
          </p:nvSpPr>
          <p:spPr>
            <a:xfrm>
              <a:off x="8101768" y="3793364"/>
              <a:ext cx="170289"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38</a:t>
              </a:r>
            </a:p>
          </p:txBody>
        </p:sp>
        <p:sp>
          <p:nvSpPr>
            <p:cNvPr id="313" name="TextBox 312">
              <a:extLst>
                <a:ext uri="{FF2B5EF4-FFF2-40B4-BE49-F238E27FC236}">
                  <a16:creationId xmlns:a16="http://schemas.microsoft.com/office/drawing/2014/main" xmlns="" id="{B41359B2-8E34-4C3F-85CA-E5A222664F0F}"/>
                </a:ext>
              </a:extLst>
            </p:cNvPr>
            <p:cNvSpPr txBox="1"/>
            <p:nvPr/>
          </p:nvSpPr>
          <p:spPr>
            <a:xfrm>
              <a:off x="7867987" y="3793364"/>
              <a:ext cx="170289"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48</a:t>
              </a:r>
            </a:p>
          </p:txBody>
        </p:sp>
        <p:sp>
          <p:nvSpPr>
            <p:cNvPr id="314" name="TextBox 313">
              <a:extLst>
                <a:ext uri="{FF2B5EF4-FFF2-40B4-BE49-F238E27FC236}">
                  <a16:creationId xmlns:a16="http://schemas.microsoft.com/office/drawing/2014/main" xmlns="" id="{58F95C91-06B6-4812-9980-06DC61A74DF8}"/>
                </a:ext>
              </a:extLst>
            </p:cNvPr>
            <p:cNvSpPr txBox="1"/>
            <p:nvPr/>
          </p:nvSpPr>
          <p:spPr>
            <a:xfrm>
              <a:off x="7634209" y="3793364"/>
              <a:ext cx="170289"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78</a:t>
              </a:r>
            </a:p>
          </p:txBody>
        </p:sp>
        <p:sp>
          <p:nvSpPr>
            <p:cNvPr id="315" name="TextBox 314">
              <a:extLst>
                <a:ext uri="{FF2B5EF4-FFF2-40B4-BE49-F238E27FC236}">
                  <a16:creationId xmlns:a16="http://schemas.microsoft.com/office/drawing/2014/main" xmlns="" id="{2029333E-1D73-45A8-B6C1-D0799CFE90B0}"/>
                </a:ext>
              </a:extLst>
            </p:cNvPr>
            <p:cNvSpPr txBox="1"/>
            <p:nvPr/>
          </p:nvSpPr>
          <p:spPr>
            <a:xfrm>
              <a:off x="7372335" y="3793364"/>
              <a:ext cx="226477"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158</a:t>
              </a:r>
            </a:p>
          </p:txBody>
        </p:sp>
      </p:grpSp>
      <p:grpSp>
        <p:nvGrpSpPr>
          <p:cNvPr id="316" name="Group 315">
            <a:extLst>
              <a:ext uri="{FF2B5EF4-FFF2-40B4-BE49-F238E27FC236}">
                <a16:creationId xmlns:a16="http://schemas.microsoft.com/office/drawing/2014/main" xmlns="" id="{F720EBD4-6D02-473C-9E4C-491E5842FF89}"/>
              </a:ext>
            </a:extLst>
          </p:cNvPr>
          <p:cNvGrpSpPr/>
          <p:nvPr/>
        </p:nvGrpSpPr>
        <p:grpSpPr>
          <a:xfrm>
            <a:off x="1401803" y="6185214"/>
            <a:ext cx="4287075" cy="226591"/>
            <a:chOff x="7372336" y="3793364"/>
            <a:chExt cx="3415130" cy="226591"/>
          </a:xfrm>
        </p:grpSpPr>
        <p:sp>
          <p:nvSpPr>
            <p:cNvPr id="317" name="TextBox 316">
              <a:extLst>
                <a:ext uri="{FF2B5EF4-FFF2-40B4-BE49-F238E27FC236}">
                  <a16:creationId xmlns:a16="http://schemas.microsoft.com/office/drawing/2014/main" xmlns="" id="{03889565-E241-4D60-BDAE-7C37308BFA59}"/>
                </a:ext>
              </a:extLst>
            </p:cNvPr>
            <p:cNvSpPr txBox="1"/>
            <p:nvPr/>
          </p:nvSpPr>
          <p:spPr>
            <a:xfrm>
              <a:off x="10729499" y="3793364"/>
              <a:ext cx="57967" cy="226591"/>
            </a:xfrm>
            <a:prstGeom prst="rect">
              <a:avLst/>
            </a:prstGeom>
            <a:noFill/>
          </p:spPr>
          <p:txBody>
            <a:bodyPr wrap="none" lIns="36000" tIns="36000" rIns="36000" bIns="36000" rtlCol="0" anchor="t" anchorCtr="0">
              <a:spAutoFit/>
            </a:bodyPr>
            <a:lstStyle/>
            <a:p>
              <a:pPr algn="ctr"/>
              <a:endParaRPr lang="en-US" sz="1000" dirty="0">
                <a:solidFill>
                  <a:schemeClr val="accent2"/>
                </a:solidFill>
                <a:cs typeface="Arial" panose="020B0604020202020204" pitchFamily="34" charset="0"/>
              </a:endParaRPr>
            </a:p>
          </p:txBody>
        </p:sp>
        <p:sp>
          <p:nvSpPr>
            <p:cNvPr id="318" name="TextBox 317">
              <a:extLst>
                <a:ext uri="{FF2B5EF4-FFF2-40B4-BE49-F238E27FC236}">
                  <a16:creationId xmlns:a16="http://schemas.microsoft.com/office/drawing/2014/main" xmlns="" id="{72C66C73-6522-43A9-B5E0-867C03B130E1}"/>
                </a:ext>
              </a:extLst>
            </p:cNvPr>
            <p:cNvSpPr txBox="1"/>
            <p:nvPr/>
          </p:nvSpPr>
          <p:spPr>
            <a:xfrm>
              <a:off x="10233873" y="3793364"/>
              <a:ext cx="114103"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0</a:t>
              </a:r>
            </a:p>
          </p:txBody>
        </p:sp>
        <p:sp>
          <p:nvSpPr>
            <p:cNvPr id="319" name="TextBox 318">
              <a:extLst>
                <a:ext uri="{FF2B5EF4-FFF2-40B4-BE49-F238E27FC236}">
                  <a16:creationId xmlns:a16="http://schemas.microsoft.com/office/drawing/2014/main" xmlns="" id="{7D516C0F-180A-4FAF-98EB-1CF8ABE33DD6}"/>
                </a:ext>
              </a:extLst>
            </p:cNvPr>
            <p:cNvSpPr txBox="1"/>
            <p:nvPr/>
          </p:nvSpPr>
          <p:spPr>
            <a:xfrm>
              <a:off x="10000094" y="3793364"/>
              <a:ext cx="114103"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a:t>
              </a:r>
            </a:p>
          </p:txBody>
        </p:sp>
        <p:sp>
          <p:nvSpPr>
            <p:cNvPr id="320" name="TextBox 319">
              <a:extLst>
                <a:ext uri="{FF2B5EF4-FFF2-40B4-BE49-F238E27FC236}">
                  <a16:creationId xmlns:a16="http://schemas.microsoft.com/office/drawing/2014/main" xmlns="" id="{D04FEC15-2023-45FC-ADA1-253609BD68FA}"/>
                </a:ext>
              </a:extLst>
            </p:cNvPr>
            <p:cNvSpPr txBox="1"/>
            <p:nvPr/>
          </p:nvSpPr>
          <p:spPr>
            <a:xfrm>
              <a:off x="9766312" y="3793364"/>
              <a:ext cx="114103"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a:t>
              </a:r>
            </a:p>
          </p:txBody>
        </p:sp>
        <p:sp>
          <p:nvSpPr>
            <p:cNvPr id="321" name="TextBox 320">
              <a:extLst>
                <a:ext uri="{FF2B5EF4-FFF2-40B4-BE49-F238E27FC236}">
                  <a16:creationId xmlns:a16="http://schemas.microsoft.com/office/drawing/2014/main" xmlns="" id="{6BE29A7A-C13C-4303-8F4D-03CC25DCB66D}"/>
                </a:ext>
              </a:extLst>
            </p:cNvPr>
            <p:cNvSpPr txBox="1"/>
            <p:nvPr/>
          </p:nvSpPr>
          <p:spPr>
            <a:xfrm>
              <a:off x="9532533" y="3793364"/>
              <a:ext cx="114103"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a:t>
              </a:r>
            </a:p>
          </p:txBody>
        </p:sp>
        <p:sp>
          <p:nvSpPr>
            <p:cNvPr id="322" name="TextBox 321">
              <a:extLst>
                <a:ext uri="{FF2B5EF4-FFF2-40B4-BE49-F238E27FC236}">
                  <a16:creationId xmlns:a16="http://schemas.microsoft.com/office/drawing/2014/main" xmlns="" id="{C93EEB98-8484-431D-8A9D-5C40FD0A482C}"/>
                </a:ext>
              </a:extLst>
            </p:cNvPr>
            <p:cNvSpPr txBox="1"/>
            <p:nvPr/>
          </p:nvSpPr>
          <p:spPr>
            <a:xfrm>
              <a:off x="9298754" y="3793364"/>
              <a:ext cx="114103"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a:t>
              </a:r>
            </a:p>
          </p:txBody>
        </p:sp>
        <p:sp>
          <p:nvSpPr>
            <p:cNvPr id="323" name="TextBox 322">
              <a:extLst>
                <a:ext uri="{FF2B5EF4-FFF2-40B4-BE49-F238E27FC236}">
                  <a16:creationId xmlns:a16="http://schemas.microsoft.com/office/drawing/2014/main" xmlns="" id="{0F286FA5-1E19-41E4-A90D-FBD4402706CA}"/>
                </a:ext>
              </a:extLst>
            </p:cNvPr>
            <p:cNvSpPr txBox="1"/>
            <p:nvPr/>
          </p:nvSpPr>
          <p:spPr>
            <a:xfrm>
              <a:off x="9064976" y="3793364"/>
              <a:ext cx="114103"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a:t>
              </a:r>
            </a:p>
          </p:txBody>
        </p:sp>
        <p:sp>
          <p:nvSpPr>
            <p:cNvPr id="324" name="TextBox 323">
              <a:extLst>
                <a:ext uri="{FF2B5EF4-FFF2-40B4-BE49-F238E27FC236}">
                  <a16:creationId xmlns:a16="http://schemas.microsoft.com/office/drawing/2014/main" xmlns="" id="{EFDCB0A5-AD93-4AEC-AF77-9B3A10580715}"/>
                </a:ext>
              </a:extLst>
            </p:cNvPr>
            <p:cNvSpPr txBox="1"/>
            <p:nvPr/>
          </p:nvSpPr>
          <p:spPr>
            <a:xfrm>
              <a:off x="8831196" y="3793364"/>
              <a:ext cx="114103"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a:t>
              </a:r>
            </a:p>
          </p:txBody>
        </p:sp>
        <p:sp>
          <p:nvSpPr>
            <p:cNvPr id="325" name="TextBox 324">
              <a:extLst>
                <a:ext uri="{FF2B5EF4-FFF2-40B4-BE49-F238E27FC236}">
                  <a16:creationId xmlns:a16="http://schemas.microsoft.com/office/drawing/2014/main" xmlns="" id="{802925EC-2FBC-4FD6-A0E1-BE662091C199}"/>
                </a:ext>
              </a:extLst>
            </p:cNvPr>
            <p:cNvSpPr txBox="1"/>
            <p:nvPr/>
          </p:nvSpPr>
          <p:spPr>
            <a:xfrm>
              <a:off x="8597417" y="3793364"/>
              <a:ext cx="114103"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a:t>
              </a:r>
            </a:p>
          </p:txBody>
        </p:sp>
        <p:sp>
          <p:nvSpPr>
            <p:cNvPr id="326" name="TextBox 325">
              <a:extLst>
                <a:ext uri="{FF2B5EF4-FFF2-40B4-BE49-F238E27FC236}">
                  <a16:creationId xmlns:a16="http://schemas.microsoft.com/office/drawing/2014/main" xmlns="" id="{69C6A724-D371-47F7-9E07-3C572326122E}"/>
                </a:ext>
              </a:extLst>
            </p:cNvPr>
            <p:cNvSpPr txBox="1"/>
            <p:nvPr/>
          </p:nvSpPr>
          <p:spPr>
            <a:xfrm>
              <a:off x="8363637" y="3793364"/>
              <a:ext cx="114103"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5</a:t>
              </a:r>
            </a:p>
          </p:txBody>
        </p:sp>
        <p:sp>
          <p:nvSpPr>
            <p:cNvPr id="327" name="TextBox 326">
              <a:extLst>
                <a:ext uri="{FF2B5EF4-FFF2-40B4-BE49-F238E27FC236}">
                  <a16:creationId xmlns:a16="http://schemas.microsoft.com/office/drawing/2014/main" xmlns="" id="{7BD6D926-4ECB-455D-9B87-7E964D0BE5F9}"/>
                </a:ext>
              </a:extLst>
            </p:cNvPr>
            <p:cNvSpPr txBox="1"/>
            <p:nvPr/>
          </p:nvSpPr>
          <p:spPr>
            <a:xfrm>
              <a:off x="8101768" y="3793364"/>
              <a:ext cx="170289"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17</a:t>
              </a:r>
            </a:p>
          </p:txBody>
        </p:sp>
        <p:sp>
          <p:nvSpPr>
            <p:cNvPr id="328" name="TextBox 327">
              <a:extLst>
                <a:ext uri="{FF2B5EF4-FFF2-40B4-BE49-F238E27FC236}">
                  <a16:creationId xmlns:a16="http://schemas.microsoft.com/office/drawing/2014/main" xmlns="" id="{25860FB0-A311-42BD-8A2D-3D545E2FA473}"/>
                </a:ext>
              </a:extLst>
            </p:cNvPr>
            <p:cNvSpPr txBox="1"/>
            <p:nvPr/>
          </p:nvSpPr>
          <p:spPr>
            <a:xfrm>
              <a:off x="7867986" y="3793364"/>
              <a:ext cx="170289"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35</a:t>
              </a:r>
            </a:p>
          </p:txBody>
        </p:sp>
        <p:sp>
          <p:nvSpPr>
            <p:cNvPr id="329" name="TextBox 328">
              <a:extLst>
                <a:ext uri="{FF2B5EF4-FFF2-40B4-BE49-F238E27FC236}">
                  <a16:creationId xmlns:a16="http://schemas.microsoft.com/office/drawing/2014/main" xmlns="" id="{157CFDBA-78FF-4682-A774-E1AAE75562B9}"/>
                </a:ext>
              </a:extLst>
            </p:cNvPr>
            <p:cNvSpPr txBox="1"/>
            <p:nvPr/>
          </p:nvSpPr>
          <p:spPr>
            <a:xfrm>
              <a:off x="7634208" y="3793364"/>
              <a:ext cx="170289"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67</a:t>
              </a:r>
            </a:p>
          </p:txBody>
        </p:sp>
        <p:sp>
          <p:nvSpPr>
            <p:cNvPr id="330" name="TextBox 329">
              <a:extLst>
                <a:ext uri="{FF2B5EF4-FFF2-40B4-BE49-F238E27FC236}">
                  <a16:creationId xmlns:a16="http://schemas.microsoft.com/office/drawing/2014/main" xmlns="" id="{54B4248C-B502-4763-8B74-29BC0B30D55F}"/>
                </a:ext>
              </a:extLst>
            </p:cNvPr>
            <p:cNvSpPr txBox="1"/>
            <p:nvPr/>
          </p:nvSpPr>
          <p:spPr>
            <a:xfrm>
              <a:off x="7372336" y="3793364"/>
              <a:ext cx="22647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157</a:t>
              </a:r>
            </a:p>
          </p:txBody>
        </p:sp>
      </p:grpSp>
      <p:cxnSp>
        <p:nvCxnSpPr>
          <p:cNvPr id="331" name="Straight Connector 330">
            <a:extLst>
              <a:ext uri="{FF2B5EF4-FFF2-40B4-BE49-F238E27FC236}">
                <a16:creationId xmlns:a16="http://schemas.microsoft.com/office/drawing/2014/main" xmlns="" id="{A59B98C4-BF86-47EC-B91C-1593A75E14C9}"/>
              </a:ext>
            </a:extLst>
          </p:cNvPr>
          <p:cNvCxnSpPr>
            <a:cxnSpLocks/>
          </p:cNvCxnSpPr>
          <p:nvPr/>
        </p:nvCxnSpPr>
        <p:spPr>
          <a:xfrm>
            <a:off x="2713013" y="5213350"/>
            <a:ext cx="0" cy="434041"/>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332" name="TextBox 331">
            <a:extLst>
              <a:ext uri="{FF2B5EF4-FFF2-40B4-BE49-F238E27FC236}">
                <a16:creationId xmlns:a16="http://schemas.microsoft.com/office/drawing/2014/main" xmlns="" id="{B03C0E03-933B-40A6-9E8B-51749D9BC0A5}"/>
              </a:ext>
            </a:extLst>
          </p:cNvPr>
          <p:cNvSpPr txBox="1"/>
          <p:nvPr/>
        </p:nvSpPr>
        <p:spPr>
          <a:xfrm>
            <a:off x="2497177" y="4775574"/>
            <a:ext cx="505267" cy="338554"/>
          </a:xfrm>
          <a:prstGeom prst="rect">
            <a:avLst/>
          </a:prstGeom>
          <a:noFill/>
        </p:spPr>
        <p:txBody>
          <a:bodyPr wrap="none" rtlCol="0">
            <a:spAutoFit/>
          </a:bodyPr>
          <a:lstStyle/>
          <a:p>
            <a:pPr algn="ctr"/>
            <a:r>
              <a:rPr lang="ja-JP" sz="800"/>
              <a:t>12か月 </a:t>
            </a:r>
          </a:p>
          <a:p>
            <a:pPr algn="ctr"/>
            <a:r>
              <a:rPr lang="ja-JP" sz="800"/>
              <a:t>率</a:t>
            </a:r>
          </a:p>
        </p:txBody>
      </p:sp>
      <p:sp>
        <p:nvSpPr>
          <p:cNvPr id="333" name="TextBox 332">
            <a:extLst>
              <a:ext uri="{FF2B5EF4-FFF2-40B4-BE49-F238E27FC236}">
                <a16:creationId xmlns:a16="http://schemas.microsoft.com/office/drawing/2014/main" xmlns="" id="{7569F463-6813-4C52-AEF0-F0D8215F6090}"/>
              </a:ext>
            </a:extLst>
          </p:cNvPr>
          <p:cNvSpPr txBox="1"/>
          <p:nvPr/>
        </p:nvSpPr>
        <p:spPr>
          <a:xfrm>
            <a:off x="2639249" y="5035551"/>
            <a:ext cx="391454" cy="215444"/>
          </a:xfrm>
          <a:prstGeom prst="rect">
            <a:avLst/>
          </a:prstGeom>
          <a:noFill/>
        </p:spPr>
        <p:txBody>
          <a:bodyPr wrap="none" rtlCol="0">
            <a:spAutoFit/>
          </a:bodyPr>
          <a:lstStyle/>
          <a:p>
            <a:pPr algn="ctr"/>
            <a:r>
              <a:rPr lang="ja-JP" sz="800">
                <a:solidFill>
                  <a:schemeClr val="accent3"/>
                </a:solidFill>
              </a:rPr>
              <a:t>26％</a:t>
            </a:r>
          </a:p>
        </p:txBody>
      </p:sp>
      <p:sp>
        <p:nvSpPr>
          <p:cNvPr id="334" name="TextBox 333">
            <a:extLst>
              <a:ext uri="{FF2B5EF4-FFF2-40B4-BE49-F238E27FC236}">
                <a16:creationId xmlns:a16="http://schemas.microsoft.com/office/drawing/2014/main" xmlns="" id="{041DEEC3-7179-4CAD-87A4-897575EECC3D}"/>
              </a:ext>
            </a:extLst>
          </p:cNvPr>
          <p:cNvSpPr txBox="1"/>
          <p:nvPr/>
        </p:nvSpPr>
        <p:spPr>
          <a:xfrm>
            <a:off x="2335327" y="5440084"/>
            <a:ext cx="391454" cy="215444"/>
          </a:xfrm>
          <a:prstGeom prst="rect">
            <a:avLst/>
          </a:prstGeom>
          <a:noFill/>
        </p:spPr>
        <p:txBody>
          <a:bodyPr wrap="none" rtlCol="0">
            <a:spAutoFit/>
          </a:bodyPr>
          <a:lstStyle/>
          <a:p>
            <a:pPr algn="ctr"/>
            <a:r>
              <a:rPr lang="ja-JP" sz="800">
                <a:solidFill>
                  <a:schemeClr val="accent2"/>
                </a:solidFill>
              </a:rPr>
              <a:t>10%</a:t>
            </a:r>
          </a:p>
        </p:txBody>
      </p:sp>
      <p:sp>
        <p:nvSpPr>
          <p:cNvPr id="335" name="TextBox 334">
            <a:extLst>
              <a:ext uri="{FF2B5EF4-FFF2-40B4-BE49-F238E27FC236}">
                <a16:creationId xmlns:a16="http://schemas.microsoft.com/office/drawing/2014/main" xmlns="" id="{5F7B5194-3C9E-496C-9438-EE0884B9E05D}"/>
              </a:ext>
            </a:extLst>
          </p:cNvPr>
          <p:cNvSpPr txBox="1"/>
          <p:nvPr/>
        </p:nvSpPr>
        <p:spPr>
          <a:xfrm rot="16200000">
            <a:off x="754408" y="4811002"/>
            <a:ext cx="617477" cy="246221"/>
          </a:xfrm>
          <a:prstGeom prst="rect">
            <a:avLst/>
          </a:prstGeom>
          <a:noFill/>
        </p:spPr>
        <p:txBody>
          <a:bodyPr wrap="none" rtlCol="0">
            <a:spAutoFit/>
          </a:bodyPr>
          <a:lstStyle/>
          <a:p>
            <a:pPr algn="ctr"/>
            <a:r>
              <a:rPr lang="ja-JP" sz="1000">
                <a:solidFill>
                  <a:srgbClr val="4D4D4D"/>
                </a:solidFill>
              </a:rPr>
              <a:t>PFS、%</a:t>
            </a:r>
          </a:p>
        </p:txBody>
      </p:sp>
      <p:sp>
        <p:nvSpPr>
          <p:cNvPr id="336" name="TextBox 335">
            <a:extLst>
              <a:ext uri="{FF2B5EF4-FFF2-40B4-BE49-F238E27FC236}">
                <a16:creationId xmlns:a16="http://schemas.microsoft.com/office/drawing/2014/main" xmlns="" id="{5BF3A15F-1CC6-437C-9EE8-D9E6F2CA22C5}"/>
              </a:ext>
            </a:extLst>
          </p:cNvPr>
          <p:cNvSpPr txBox="1"/>
          <p:nvPr/>
        </p:nvSpPr>
        <p:spPr>
          <a:xfrm>
            <a:off x="2438302" y="4189244"/>
            <a:ext cx="226677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1" i="0" u="none" strike="noStrike" cap="none" normalizeH="0" baseline="0">
                <a:ln>
                  <a:noFill/>
                </a:ln>
                <a:solidFill>
                  <a:srgbClr val="4D4D4D"/>
                </a:solidFill>
                <a:uLnTx/>
                <a:uFillTx/>
                <a:latin typeface="Arial"/>
                <a:ea typeface="MS Mincho"/>
                <a:cs typeface="Arial"/>
              </a:rPr>
              <a:t>腫瘍細胞PD-L1≥1%(BICR)</a:t>
            </a:r>
          </a:p>
        </p:txBody>
      </p:sp>
      <p:sp>
        <p:nvSpPr>
          <p:cNvPr id="337" name="TextBox 336">
            <a:extLst>
              <a:ext uri="{FF2B5EF4-FFF2-40B4-BE49-F238E27FC236}">
                <a16:creationId xmlns:a16="http://schemas.microsoft.com/office/drawing/2014/main" xmlns="" id="{FCF51E30-95A5-4539-A9DA-CDBE77F4B952}"/>
              </a:ext>
            </a:extLst>
          </p:cNvPr>
          <p:cNvSpPr txBox="1"/>
          <p:nvPr/>
        </p:nvSpPr>
        <p:spPr>
          <a:xfrm>
            <a:off x="529771" y="5763986"/>
            <a:ext cx="760144" cy="246221"/>
          </a:xfrm>
          <a:prstGeom prst="rect">
            <a:avLst/>
          </a:prstGeom>
          <a:noFill/>
        </p:spPr>
        <p:txBody>
          <a:bodyPr wrap="none" rtlCol="0">
            <a:spAutoFit/>
          </a:bodyPr>
          <a:lstStyle/>
          <a:p>
            <a:pPr algn="r"/>
            <a:r>
              <a:rPr lang="ja-JP" sz="1000">
                <a:solidFill>
                  <a:srgbClr val="4D4D4D"/>
                </a:solidFill>
              </a:rPr>
              <a:t>リスク有患者数</a:t>
            </a:r>
          </a:p>
        </p:txBody>
      </p:sp>
      <p:sp>
        <p:nvSpPr>
          <p:cNvPr id="338" name="TextBox 337">
            <a:extLst>
              <a:ext uri="{FF2B5EF4-FFF2-40B4-BE49-F238E27FC236}">
                <a16:creationId xmlns:a16="http://schemas.microsoft.com/office/drawing/2014/main" xmlns="" id="{53F0B22C-29A2-49F4-AE4F-624F5505854B}"/>
              </a:ext>
            </a:extLst>
          </p:cNvPr>
          <p:cNvSpPr txBox="1"/>
          <p:nvPr/>
        </p:nvSpPr>
        <p:spPr>
          <a:xfrm>
            <a:off x="50008" y="5993667"/>
            <a:ext cx="1239907" cy="246221"/>
          </a:xfrm>
          <a:prstGeom prst="rect">
            <a:avLst/>
          </a:prstGeom>
          <a:noFill/>
        </p:spPr>
        <p:txBody>
          <a:bodyPr wrap="square">
            <a:spAutoFit/>
          </a:bodyPr>
          <a:lstStyle/>
          <a:p>
            <a:pPr algn="r"/>
            <a:r>
              <a:rPr lang="ja-JP" sz="1000">
                <a:solidFill>
                  <a:srgbClr val="B60D27"/>
                </a:solidFill>
              </a:rPr>
              <a:t>Nivo + IPI</a:t>
            </a:r>
          </a:p>
        </p:txBody>
      </p:sp>
      <p:cxnSp>
        <p:nvCxnSpPr>
          <p:cNvPr id="339" name="Straight Connector 338">
            <a:extLst>
              <a:ext uri="{FF2B5EF4-FFF2-40B4-BE49-F238E27FC236}">
                <a16:creationId xmlns:a16="http://schemas.microsoft.com/office/drawing/2014/main" xmlns="" id="{96602E7B-91D8-40E9-B77C-A25C4435CF71}"/>
              </a:ext>
            </a:extLst>
          </p:cNvPr>
          <p:cNvCxnSpPr>
            <a:cxnSpLocks/>
          </p:cNvCxnSpPr>
          <p:nvPr/>
        </p:nvCxnSpPr>
        <p:spPr>
          <a:xfrm>
            <a:off x="257393" y="6116777"/>
            <a:ext cx="155678"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xmlns="" id="{2154630A-2B81-4798-9497-A34E6117622E}"/>
              </a:ext>
            </a:extLst>
          </p:cNvPr>
          <p:cNvCxnSpPr>
            <a:cxnSpLocks/>
          </p:cNvCxnSpPr>
          <p:nvPr/>
        </p:nvCxnSpPr>
        <p:spPr>
          <a:xfrm>
            <a:off x="257393" y="6298509"/>
            <a:ext cx="1556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1" name="TextBox 340">
            <a:extLst>
              <a:ext uri="{FF2B5EF4-FFF2-40B4-BE49-F238E27FC236}">
                <a16:creationId xmlns:a16="http://schemas.microsoft.com/office/drawing/2014/main" xmlns="" id="{55F8F97A-DDA3-4705-A4FC-5E3FCDDAE71F}"/>
              </a:ext>
            </a:extLst>
          </p:cNvPr>
          <p:cNvSpPr txBox="1"/>
          <p:nvPr/>
        </p:nvSpPr>
        <p:spPr>
          <a:xfrm>
            <a:off x="561008" y="6175399"/>
            <a:ext cx="728907" cy="246221"/>
          </a:xfrm>
          <a:prstGeom prst="rect">
            <a:avLst/>
          </a:prstGeom>
          <a:noFill/>
        </p:spPr>
        <p:txBody>
          <a:bodyPr wrap="square">
            <a:spAutoFit/>
          </a:bodyPr>
          <a:lstStyle/>
          <a:p>
            <a:pPr algn="r"/>
            <a:r>
              <a:rPr lang="ja-JP" sz="1000">
                <a:solidFill>
                  <a:schemeClr val="accent2"/>
                </a:solidFill>
              </a:rPr>
              <a:t>化学療法</a:t>
            </a:r>
          </a:p>
        </p:txBody>
      </p:sp>
      <p:grpSp>
        <p:nvGrpSpPr>
          <p:cNvPr id="342" name="Group 341">
            <a:extLst>
              <a:ext uri="{FF2B5EF4-FFF2-40B4-BE49-F238E27FC236}">
                <a16:creationId xmlns:a16="http://schemas.microsoft.com/office/drawing/2014/main" xmlns="" id="{4131408D-6503-4455-B193-7C2C627A71C6}"/>
              </a:ext>
            </a:extLst>
          </p:cNvPr>
          <p:cNvGrpSpPr/>
          <p:nvPr/>
        </p:nvGrpSpPr>
        <p:grpSpPr>
          <a:xfrm>
            <a:off x="1525231" y="4301221"/>
            <a:ext cx="3306386" cy="1288594"/>
            <a:chOff x="4048125" y="2590799"/>
            <a:chExt cx="4094130" cy="1674990"/>
          </a:xfrm>
        </p:grpSpPr>
        <p:sp>
          <p:nvSpPr>
            <p:cNvPr id="343" name="Graphic 771">
              <a:extLst>
                <a:ext uri="{FF2B5EF4-FFF2-40B4-BE49-F238E27FC236}">
                  <a16:creationId xmlns:a16="http://schemas.microsoft.com/office/drawing/2014/main" xmlns="" id="{3FC06F43-2B70-46EF-AF32-FE7CB7FFB70A}"/>
                </a:ext>
              </a:extLst>
            </p:cNvPr>
            <p:cNvSpPr/>
            <p:nvPr/>
          </p:nvSpPr>
          <p:spPr>
            <a:xfrm>
              <a:off x="4048125" y="2590799"/>
              <a:ext cx="4094130" cy="1674990"/>
            </a:xfrm>
            <a:custGeom>
              <a:avLst/>
              <a:gdLst>
                <a:gd name="connsiteX0" fmla="*/ 4094131 w 4094130"/>
                <a:gd name="connsiteY0" fmla="*/ 1674990 h 1674990"/>
                <a:gd name="connsiteX1" fmla="*/ 1785938 w 4094130"/>
                <a:gd name="connsiteY1" fmla="*/ 1674990 h 1674990"/>
                <a:gd name="connsiteX2" fmla="*/ 1785938 w 4094130"/>
                <a:gd name="connsiteY2" fmla="*/ 1639815 h 1674990"/>
                <a:gd name="connsiteX3" fmla="*/ 1696641 w 4094130"/>
                <a:gd name="connsiteY3" fmla="*/ 1639815 h 1674990"/>
                <a:gd name="connsiteX4" fmla="*/ 1696641 w 4094130"/>
                <a:gd name="connsiteY4" fmla="*/ 1591104 h 1674990"/>
                <a:gd name="connsiteX5" fmla="*/ 1539697 w 4094130"/>
                <a:gd name="connsiteY5" fmla="*/ 1591104 h 1674990"/>
                <a:gd name="connsiteX6" fmla="*/ 1539697 w 4094130"/>
                <a:gd name="connsiteY6" fmla="*/ 1547813 h 1674990"/>
                <a:gd name="connsiteX7" fmla="*/ 1436865 w 4094130"/>
                <a:gd name="connsiteY7" fmla="*/ 1547813 h 1674990"/>
                <a:gd name="connsiteX8" fmla="*/ 1436865 w 4094130"/>
                <a:gd name="connsiteY8" fmla="*/ 1518047 h 1674990"/>
                <a:gd name="connsiteX9" fmla="*/ 1388164 w 4094130"/>
                <a:gd name="connsiteY9" fmla="*/ 1518047 h 1674990"/>
                <a:gd name="connsiteX10" fmla="*/ 1388164 w 4094130"/>
                <a:gd name="connsiteY10" fmla="*/ 1490986 h 1674990"/>
                <a:gd name="connsiteX11" fmla="*/ 1347569 w 4094130"/>
                <a:gd name="connsiteY11" fmla="*/ 1490986 h 1674990"/>
                <a:gd name="connsiteX12" fmla="*/ 1347569 w 4094130"/>
                <a:gd name="connsiteY12" fmla="*/ 1461221 h 1674990"/>
                <a:gd name="connsiteX13" fmla="*/ 1236631 w 4094130"/>
                <a:gd name="connsiteY13" fmla="*/ 1461221 h 1674990"/>
                <a:gd name="connsiteX14" fmla="*/ 1236631 w 4094130"/>
                <a:gd name="connsiteY14" fmla="*/ 1369219 h 1674990"/>
                <a:gd name="connsiteX15" fmla="*/ 1182510 w 4094130"/>
                <a:gd name="connsiteY15" fmla="*/ 1369219 h 1674990"/>
                <a:gd name="connsiteX16" fmla="*/ 1182510 w 4094130"/>
                <a:gd name="connsiteY16" fmla="*/ 1336748 h 1674990"/>
                <a:gd name="connsiteX17" fmla="*/ 1128389 w 4094130"/>
                <a:gd name="connsiteY17" fmla="*/ 1336748 h 1674990"/>
                <a:gd name="connsiteX18" fmla="*/ 1128389 w 4094130"/>
                <a:gd name="connsiteY18" fmla="*/ 1304277 h 1674990"/>
                <a:gd name="connsiteX19" fmla="*/ 1025557 w 4094130"/>
                <a:gd name="connsiteY19" fmla="*/ 1304277 h 1674990"/>
                <a:gd name="connsiteX20" fmla="*/ 1025557 w 4094130"/>
                <a:gd name="connsiteY20" fmla="*/ 1217686 h 1674990"/>
                <a:gd name="connsiteX21" fmla="*/ 957910 w 4094130"/>
                <a:gd name="connsiteY21" fmla="*/ 1217686 h 1674990"/>
                <a:gd name="connsiteX22" fmla="*/ 957910 w 4094130"/>
                <a:gd name="connsiteY22" fmla="*/ 1196035 h 1674990"/>
                <a:gd name="connsiteX23" fmla="*/ 871321 w 4094130"/>
                <a:gd name="connsiteY23" fmla="*/ 1196035 h 1674990"/>
                <a:gd name="connsiteX24" fmla="*/ 871321 w 4094130"/>
                <a:gd name="connsiteY24" fmla="*/ 1114854 h 1674990"/>
                <a:gd name="connsiteX25" fmla="*/ 841556 w 4094130"/>
                <a:gd name="connsiteY25" fmla="*/ 1114854 h 1674990"/>
                <a:gd name="connsiteX26" fmla="*/ 841556 w 4094130"/>
                <a:gd name="connsiteY26" fmla="*/ 1074268 h 1674990"/>
                <a:gd name="connsiteX27" fmla="*/ 771200 w 4094130"/>
                <a:gd name="connsiteY27" fmla="*/ 1074268 h 1674990"/>
                <a:gd name="connsiteX28" fmla="*/ 771200 w 4094130"/>
                <a:gd name="connsiteY28" fmla="*/ 1047207 h 1674990"/>
                <a:gd name="connsiteX29" fmla="*/ 708963 w 4094130"/>
                <a:gd name="connsiteY29" fmla="*/ 1047207 h 1674990"/>
                <a:gd name="connsiteX30" fmla="*/ 708963 w 4094130"/>
                <a:gd name="connsiteY30" fmla="*/ 928147 h 1674990"/>
                <a:gd name="connsiteX31" fmla="*/ 573665 w 4094130"/>
                <a:gd name="connsiteY31" fmla="*/ 928147 h 1674990"/>
                <a:gd name="connsiteX32" fmla="*/ 573665 w 4094130"/>
                <a:gd name="connsiteY32" fmla="*/ 857791 h 1674990"/>
                <a:gd name="connsiteX33" fmla="*/ 530369 w 4094130"/>
                <a:gd name="connsiteY33" fmla="*/ 857791 h 1674990"/>
                <a:gd name="connsiteX34" fmla="*/ 530369 w 4094130"/>
                <a:gd name="connsiteY34" fmla="*/ 817202 h 1674990"/>
                <a:gd name="connsiteX35" fmla="*/ 503310 w 4094130"/>
                <a:gd name="connsiteY35" fmla="*/ 817202 h 1674990"/>
                <a:gd name="connsiteX36" fmla="*/ 503310 w 4094130"/>
                <a:gd name="connsiteY36" fmla="*/ 763082 h 1674990"/>
                <a:gd name="connsiteX37" fmla="*/ 368011 w 4094130"/>
                <a:gd name="connsiteY37" fmla="*/ 763082 h 1674990"/>
                <a:gd name="connsiteX38" fmla="*/ 368011 w 4094130"/>
                <a:gd name="connsiteY38" fmla="*/ 681903 h 1674990"/>
                <a:gd name="connsiteX39" fmla="*/ 346363 w 4094130"/>
                <a:gd name="connsiteY39" fmla="*/ 681903 h 1674990"/>
                <a:gd name="connsiteX40" fmla="*/ 346363 w 4094130"/>
                <a:gd name="connsiteY40" fmla="*/ 460014 h 1674990"/>
                <a:gd name="connsiteX41" fmla="*/ 308480 w 4094130"/>
                <a:gd name="connsiteY41" fmla="*/ 460014 h 1674990"/>
                <a:gd name="connsiteX42" fmla="*/ 308480 w 4094130"/>
                <a:gd name="connsiteY42" fmla="*/ 405895 h 1674990"/>
                <a:gd name="connsiteX43" fmla="*/ 248948 w 4094130"/>
                <a:gd name="connsiteY43" fmla="*/ 405895 h 1674990"/>
                <a:gd name="connsiteX44" fmla="*/ 248948 w 4094130"/>
                <a:gd name="connsiteY44" fmla="*/ 362600 h 1674990"/>
                <a:gd name="connsiteX45" fmla="*/ 211065 w 4094130"/>
                <a:gd name="connsiteY45" fmla="*/ 362600 h 1674990"/>
                <a:gd name="connsiteX46" fmla="*/ 211065 w 4094130"/>
                <a:gd name="connsiteY46" fmla="*/ 300362 h 1674990"/>
                <a:gd name="connsiteX47" fmla="*/ 184006 w 4094130"/>
                <a:gd name="connsiteY47" fmla="*/ 300362 h 1674990"/>
                <a:gd name="connsiteX48" fmla="*/ 184006 w 4094130"/>
                <a:gd name="connsiteY48" fmla="*/ 140710 h 1674990"/>
                <a:gd name="connsiteX49" fmla="*/ 173182 w 4094130"/>
                <a:gd name="connsiteY49" fmla="*/ 140710 h 1674990"/>
                <a:gd name="connsiteX50" fmla="*/ 173182 w 4094130"/>
                <a:gd name="connsiteY50" fmla="*/ 100121 h 1674990"/>
                <a:gd name="connsiteX51" fmla="*/ 121769 w 4094130"/>
                <a:gd name="connsiteY51" fmla="*/ 100121 h 1674990"/>
                <a:gd name="connsiteX52" fmla="*/ 121769 w 4094130"/>
                <a:gd name="connsiteY52" fmla="*/ 37883 h 1674990"/>
                <a:gd name="connsiteX53" fmla="*/ 105532 w 4094130"/>
                <a:gd name="connsiteY53" fmla="*/ 37883 h 1674990"/>
                <a:gd name="connsiteX54" fmla="*/ 105532 w 4094130"/>
                <a:gd name="connsiteY54" fmla="*/ 0 h 1674990"/>
                <a:gd name="connsiteX55" fmla="*/ 0 w 4094130"/>
                <a:gd name="connsiteY55" fmla="*/ 0 h 167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094130" h="1674990">
                  <a:moveTo>
                    <a:pt x="4094131" y="1674990"/>
                  </a:moveTo>
                  <a:lnTo>
                    <a:pt x="1785938" y="1674990"/>
                  </a:lnTo>
                  <a:lnTo>
                    <a:pt x="1785938" y="1639815"/>
                  </a:lnTo>
                  <a:lnTo>
                    <a:pt x="1696641" y="1639815"/>
                  </a:lnTo>
                  <a:lnTo>
                    <a:pt x="1696641" y="1591104"/>
                  </a:lnTo>
                  <a:lnTo>
                    <a:pt x="1539697" y="1591104"/>
                  </a:lnTo>
                  <a:lnTo>
                    <a:pt x="1539697" y="1547813"/>
                  </a:lnTo>
                  <a:lnTo>
                    <a:pt x="1436865" y="1547813"/>
                  </a:lnTo>
                  <a:lnTo>
                    <a:pt x="1436865" y="1518047"/>
                  </a:lnTo>
                  <a:lnTo>
                    <a:pt x="1388164" y="1518047"/>
                  </a:lnTo>
                  <a:lnTo>
                    <a:pt x="1388164" y="1490986"/>
                  </a:lnTo>
                  <a:lnTo>
                    <a:pt x="1347569" y="1490986"/>
                  </a:lnTo>
                  <a:lnTo>
                    <a:pt x="1347569" y="1461221"/>
                  </a:lnTo>
                  <a:lnTo>
                    <a:pt x="1236631" y="1461221"/>
                  </a:lnTo>
                  <a:lnTo>
                    <a:pt x="1236631" y="1369219"/>
                  </a:lnTo>
                  <a:lnTo>
                    <a:pt x="1182510" y="1369219"/>
                  </a:lnTo>
                  <a:lnTo>
                    <a:pt x="1182510" y="1336748"/>
                  </a:lnTo>
                  <a:lnTo>
                    <a:pt x="1128389" y="1336748"/>
                  </a:lnTo>
                  <a:lnTo>
                    <a:pt x="1128389" y="1304277"/>
                  </a:lnTo>
                  <a:lnTo>
                    <a:pt x="1025557" y="1304277"/>
                  </a:lnTo>
                  <a:lnTo>
                    <a:pt x="1025557" y="1217686"/>
                  </a:lnTo>
                  <a:lnTo>
                    <a:pt x="957910" y="1217686"/>
                  </a:lnTo>
                  <a:lnTo>
                    <a:pt x="957910" y="1196035"/>
                  </a:lnTo>
                  <a:lnTo>
                    <a:pt x="871321" y="1196035"/>
                  </a:lnTo>
                  <a:lnTo>
                    <a:pt x="871321" y="1114854"/>
                  </a:lnTo>
                  <a:lnTo>
                    <a:pt x="841556" y="1114854"/>
                  </a:lnTo>
                  <a:lnTo>
                    <a:pt x="841556" y="1074268"/>
                  </a:lnTo>
                  <a:lnTo>
                    <a:pt x="771200" y="1074268"/>
                  </a:lnTo>
                  <a:lnTo>
                    <a:pt x="771200" y="1047207"/>
                  </a:lnTo>
                  <a:lnTo>
                    <a:pt x="708963" y="1047207"/>
                  </a:lnTo>
                  <a:lnTo>
                    <a:pt x="708963" y="928147"/>
                  </a:lnTo>
                  <a:lnTo>
                    <a:pt x="573665" y="928147"/>
                  </a:lnTo>
                  <a:lnTo>
                    <a:pt x="573665" y="857791"/>
                  </a:lnTo>
                  <a:lnTo>
                    <a:pt x="530369" y="857791"/>
                  </a:lnTo>
                  <a:lnTo>
                    <a:pt x="530369" y="817202"/>
                  </a:lnTo>
                  <a:lnTo>
                    <a:pt x="503310" y="817202"/>
                  </a:lnTo>
                  <a:lnTo>
                    <a:pt x="503310" y="763082"/>
                  </a:lnTo>
                  <a:lnTo>
                    <a:pt x="368011" y="763082"/>
                  </a:lnTo>
                  <a:lnTo>
                    <a:pt x="368011" y="681903"/>
                  </a:lnTo>
                  <a:lnTo>
                    <a:pt x="346363" y="681903"/>
                  </a:lnTo>
                  <a:lnTo>
                    <a:pt x="346363" y="460014"/>
                  </a:lnTo>
                  <a:lnTo>
                    <a:pt x="308480" y="460014"/>
                  </a:lnTo>
                  <a:lnTo>
                    <a:pt x="308480" y="405895"/>
                  </a:lnTo>
                  <a:lnTo>
                    <a:pt x="248948" y="405895"/>
                  </a:lnTo>
                  <a:lnTo>
                    <a:pt x="248948" y="362600"/>
                  </a:lnTo>
                  <a:lnTo>
                    <a:pt x="211065" y="362600"/>
                  </a:lnTo>
                  <a:lnTo>
                    <a:pt x="211065" y="300362"/>
                  </a:lnTo>
                  <a:lnTo>
                    <a:pt x="184006" y="300362"/>
                  </a:lnTo>
                  <a:lnTo>
                    <a:pt x="184006" y="140710"/>
                  </a:lnTo>
                  <a:lnTo>
                    <a:pt x="173182" y="140710"/>
                  </a:lnTo>
                  <a:lnTo>
                    <a:pt x="173182" y="100121"/>
                  </a:lnTo>
                  <a:lnTo>
                    <a:pt x="121769" y="100121"/>
                  </a:lnTo>
                  <a:lnTo>
                    <a:pt x="121769" y="37883"/>
                  </a:lnTo>
                  <a:lnTo>
                    <a:pt x="105532" y="37883"/>
                  </a:lnTo>
                  <a:lnTo>
                    <a:pt x="105532"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44" name="Graphic 771">
              <a:extLst>
                <a:ext uri="{FF2B5EF4-FFF2-40B4-BE49-F238E27FC236}">
                  <a16:creationId xmlns:a16="http://schemas.microsoft.com/office/drawing/2014/main" xmlns="" id="{84A1AFF4-BAE2-4D5F-B3F5-842D139CCC10}"/>
                </a:ext>
              </a:extLst>
            </p:cNvPr>
            <p:cNvSpPr/>
            <p:nvPr/>
          </p:nvSpPr>
          <p:spPr>
            <a:xfrm>
              <a:off x="4416135" y="331998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45" name="Graphic 771">
              <a:extLst>
                <a:ext uri="{FF2B5EF4-FFF2-40B4-BE49-F238E27FC236}">
                  <a16:creationId xmlns:a16="http://schemas.microsoft.com/office/drawing/2014/main" xmlns="" id="{3F67413E-CE22-4CF7-8DDD-7BDC6C0375F2}"/>
                </a:ext>
              </a:extLst>
            </p:cNvPr>
            <p:cNvSpPr/>
            <p:nvPr/>
          </p:nvSpPr>
          <p:spPr>
            <a:xfrm>
              <a:off x="4549486" y="337713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46" name="Graphic 771">
              <a:extLst>
                <a:ext uri="{FF2B5EF4-FFF2-40B4-BE49-F238E27FC236}">
                  <a16:creationId xmlns:a16="http://schemas.microsoft.com/office/drawing/2014/main" xmlns="" id="{D2FADD12-0ADA-46CB-85D7-1A2074A2EA2B}"/>
                </a:ext>
              </a:extLst>
            </p:cNvPr>
            <p:cNvSpPr/>
            <p:nvPr/>
          </p:nvSpPr>
          <p:spPr>
            <a:xfrm>
              <a:off x="4701887" y="3472383"/>
              <a:ext cx="9525" cy="72002"/>
            </a:xfrm>
            <a:custGeom>
              <a:avLst/>
              <a:gdLst>
                <a:gd name="connsiteX0" fmla="*/ 0 w 9525"/>
                <a:gd name="connsiteY0" fmla="*/ 0 h 72002"/>
                <a:gd name="connsiteX1" fmla="*/ 0 w 9525"/>
                <a:gd name="connsiteY1" fmla="*/ 72002 h 72002"/>
              </a:gdLst>
              <a:ahLst/>
              <a:cxnLst>
                <a:cxn ang="0">
                  <a:pos x="connsiteX0" y="connsiteY0"/>
                </a:cxn>
                <a:cxn ang="0">
                  <a:pos x="connsiteX1" y="connsiteY1"/>
                </a:cxn>
              </a:cxnLst>
              <a:rect l="l" t="t" r="r" b="b"/>
              <a:pathLst>
                <a:path w="9525" h="72002">
                  <a:moveTo>
                    <a:pt x="0" y="0"/>
                  </a:moveTo>
                  <a:lnTo>
                    <a:pt x="0" y="72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47" name="Graphic 771">
              <a:extLst>
                <a:ext uri="{FF2B5EF4-FFF2-40B4-BE49-F238E27FC236}">
                  <a16:creationId xmlns:a16="http://schemas.microsoft.com/office/drawing/2014/main" xmlns="" id="{62E9CCDF-7146-404E-929A-6964C7FF1467}"/>
                </a:ext>
              </a:extLst>
            </p:cNvPr>
            <p:cNvSpPr/>
            <p:nvPr/>
          </p:nvSpPr>
          <p:spPr>
            <a:xfrm>
              <a:off x="5406742" y="404388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48" name="Graphic 771">
              <a:extLst>
                <a:ext uri="{FF2B5EF4-FFF2-40B4-BE49-F238E27FC236}">
                  <a16:creationId xmlns:a16="http://schemas.microsoft.com/office/drawing/2014/main" xmlns="" id="{A0C8EF7F-BE33-4341-B617-9DB16FC588CA}"/>
                </a:ext>
              </a:extLst>
            </p:cNvPr>
            <p:cNvSpPr/>
            <p:nvPr/>
          </p:nvSpPr>
          <p:spPr>
            <a:xfrm>
              <a:off x="5463892" y="408198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49" name="Graphic 771">
              <a:extLst>
                <a:ext uri="{FF2B5EF4-FFF2-40B4-BE49-F238E27FC236}">
                  <a16:creationId xmlns:a16="http://schemas.microsoft.com/office/drawing/2014/main" xmlns="" id="{CC9AF2D7-467A-467D-B5FE-36998401F9BE}"/>
                </a:ext>
              </a:extLst>
            </p:cNvPr>
            <p:cNvSpPr/>
            <p:nvPr/>
          </p:nvSpPr>
          <p:spPr>
            <a:xfrm>
              <a:off x="5463892" y="408198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grpSp>
      <p:graphicFrame>
        <p:nvGraphicFramePr>
          <p:cNvPr id="350" name="Table 232">
            <a:extLst>
              <a:ext uri="{FF2B5EF4-FFF2-40B4-BE49-F238E27FC236}">
                <a16:creationId xmlns:a16="http://schemas.microsoft.com/office/drawing/2014/main" xmlns="" id="{F2C701DC-AA15-4F95-8B4C-6A7EFE189F30}"/>
              </a:ext>
            </a:extLst>
          </p:cNvPr>
          <p:cNvGraphicFramePr>
            <a:graphicFrameLocks noGrp="1"/>
          </p:cNvGraphicFramePr>
          <p:nvPr>
            <p:extLst>
              <p:ext uri="{D42A27DB-BD31-4B8C-83A1-F6EECF244321}">
                <p14:modId xmlns:p14="http://schemas.microsoft.com/office/powerpoint/2010/main" xmlns="" val="1773188965"/>
              </p:ext>
            </p:extLst>
          </p:nvPr>
        </p:nvGraphicFramePr>
        <p:xfrm>
          <a:off x="9279854" y="4481576"/>
          <a:ext cx="2863378" cy="703680"/>
        </p:xfrm>
        <a:graphic>
          <a:graphicData uri="http://schemas.openxmlformats.org/drawingml/2006/table">
            <a:tbl>
              <a:tblPr firstRow="1" bandRow="1">
                <a:tableStyleId>{5C22544A-7EE6-4342-B048-85BDC9FD1C3A}</a:tableStyleId>
              </a:tblPr>
              <a:tblGrid>
                <a:gridCol w="1192068">
                  <a:extLst>
                    <a:ext uri="{9D8B030D-6E8A-4147-A177-3AD203B41FA5}">
                      <a16:colId xmlns:a16="http://schemas.microsoft.com/office/drawing/2014/main" xmlns="" val="1602264802"/>
                    </a:ext>
                  </a:extLst>
                </a:gridCol>
                <a:gridCol w="842210">
                  <a:extLst>
                    <a:ext uri="{9D8B030D-6E8A-4147-A177-3AD203B41FA5}">
                      <a16:colId xmlns:a16="http://schemas.microsoft.com/office/drawing/2014/main" xmlns="" val="1512155546"/>
                    </a:ext>
                  </a:extLst>
                </a:gridCol>
                <a:gridCol w="829100">
                  <a:extLst>
                    <a:ext uri="{9D8B030D-6E8A-4147-A177-3AD203B41FA5}">
                      <a16:colId xmlns:a16="http://schemas.microsoft.com/office/drawing/2014/main" xmlns="" val="3507645217"/>
                    </a:ext>
                  </a:extLst>
                </a:gridCol>
              </a:tblGrid>
              <a:tr h="0">
                <a:tc>
                  <a:txBody>
                    <a:bodyPr/>
                    <a:lstStyle/>
                    <a:p>
                      <a:endParaRPr lang="en-GB" sz="80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a:solidFill>
                            <a:srgbClr val="4D4D4D"/>
                          </a:solidFill>
                        </a:rPr>
                        <a:t>Nivo + IPI</a:t>
                      </a:r>
                      <a:br>
                        <a:rPr lang="ja-JP" sz="800">
                          <a:solidFill>
                            <a:srgbClr val="4D4D4D"/>
                          </a:solidFill>
                        </a:rPr>
                      </a:br>
                      <a:r>
                        <a:rPr lang="ja-JP" sz="800">
                          <a:solidFill>
                            <a:srgbClr val="4D4D4D"/>
                          </a:solidFill>
                        </a:rPr>
                        <a:t> （n = 325）</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a:solidFill>
                            <a:srgbClr val="4D4D4D"/>
                          </a:solidFill>
                        </a:rPr>
                        <a:t>化学療法</a:t>
                      </a:r>
                      <a:br>
                        <a:rPr lang="ja-JP" sz="800">
                          <a:solidFill>
                            <a:srgbClr val="4D4D4D"/>
                          </a:solidFill>
                        </a:rPr>
                      </a:br>
                      <a:r>
                        <a:rPr lang="ja-JP" sz="800">
                          <a:solidFill>
                            <a:srgbClr val="4D4D4D"/>
                          </a:solidFill>
                        </a:rPr>
                        <a:t>（n = 324）</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9708916"/>
                  </a:ext>
                </a:extLst>
              </a:tr>
              <a:tr h="0">
                <a:tc>
                  <a:txBody>
                    <a:bodyPr/>
                    <a:lstStyle/>
                    <a:p>
                      <a:r>
                        <a:rPr lang="ja-JP" sz="800">
                          <a:solidFill>
                            <a:srgbClr val="4D4D4D"/>
                          </a:solidFill>
                        </a:rPr>
                        <a:t>mPFS、mo（95％CI）</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a:solidFill>
                            <a:srgbClr val="4D4D4D"/>
                          </a:solidFill>
                        </a:rPr>
                        <a:t>2.9（2.7、4.2）</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800">
                          <a:solidFill>
                            <a:srgbClr val="4D4D4D"/>
                          </a:solidFill>
                        </a:rPr>
                        <a:t>5.6（4.3、5.9）</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923377186"/>
                  </a:ext>
                </a:extLst>
              </a:tr>
              <a:tr h="0">
                <a:tc>
                  <a:txBody>
                    <a:bodyPr/>
                    <a:lstStyle/>
                    <a:p>
                      <a:r>
                        <a:rPr lang="ja-JP" sz="800">
                          <a:solidFill>
                            <a:srgbClr val="4D4D4D"/>
                          </a:solidFill>
                        </a:rPr>
                        <a:t>HR (98.5%CI); p値</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800" dirty="0">
                          <a:solidFill>
                            <a:srgbClr val="4D4D4D"/>
                          </a:solidFill>
                        </a:rPr>
                        <a:t>1.26 (1.04、1.52); テスト未実施</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63558507"/>
                  </a:ext>
                </a:extLst>
              </a:tr>
            </a:tbl>
          </a:graphicData>
        </a:graphic>
      </p:graphicFrame>
      <p:sp>
        <p:nvSpPr>
          <p:cNvPr id="351" name="TextBox 350">
            <a:extLst>
              <a:ext uri="{FF2B5EF4-FFF2-40B4-BE49-F238E27FC236}">
                <a16:creationId xmlns:a16="http://schemas.microsoft.com/office/drawing/2014/main" xmlns="" id="{092F2F50-670C-4707-81BA-3350498B6C61}"/>
              </a:ext>
            </a:extLst>
          </p:cNvPr>
          <p:cNvSpPr txBox="1"/>
          <p:nvPr/>
        </p:nvSpPr>
        <p:spPr>
          <a:xfrm>
            <a:off x="8619703" y="4189244"/>
            <a:ext cx="1810111"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1" i="0" u="none" strike="noStrike" cap="none" normalizeH="0" baseline="0">
                <a:ln>
                  <a:noFill/>
                </a:ln>
                <a:solidFill>
                  <a:srgbClr val="4D4D4D"/>
                </a:solidFill>
                <a:uLnTx/>
                <a:uFillTx/>
                <a:latin typeface="Arial"/>
                <a:ea typeface="MS Mincho"/>
                <a:cs typeface="Arial"/>
              </a:rPr>
              <a:t>すべての無作為化(BICR)</a:t>
            </a:r>
          </a:p>
        </p:txBody>
      </p:sp>
      <p:grpSp>
        <p:nvGrpSpPr>
          <p:cNvPr id="352" name="Group 351">
            <a:extLst>
              <a:ext uri="{FF2B5EF4-FFF2-40B4-BE49-F238E27FC236}">
                <a16:creationId xmlns:a16="http://schemas.microsoft.com/office/drawing/2014/main" xmlns="" id="{5892EC56-E660-4F32-9346-84C12B07F2A6}"/>
              </a:ext>
            </a:extLst>
          </p:cNvPr>
          <p:cNvGrpSpPr/>
          <p:nvPr/>
        </p:nvGrpSpPr>
        <p:grpSpPr>
          <a:xfrm>
            <a:off x="8319891" y="4932270"/>
            <a:ext cx="809676" cy="751316"/>
            <a:chOff x="2866194" y="2202539"/>
            <a:chExt cx="809676" cy="1266802"/>
          </a:xfrm>
        </p:grpSpPr>
        <p:cxnSp>
          <p:nvCxnSpPr>
            <p:cNvPr id="353" name="Straight Connector 352">
              <a:extLst>
                <a:ext uri="{FF2B5EF4-FFF2-40B4-BE49-F238E27FC236}">
                  <a16:creationId xmlns:a16="http://schemas.microsoft.com/office/drawing/2014/main" xmlns="" id="{DC1AB682-995E-4790-A512-92C75D0BB9BE}"/>
                </a:ext>
              </a:extLst>
            </p:cNvPr>
            <p:cNvCxnSpPr/>
            <p:nvPr/>
          </p:nvCxnSpPr>
          <p:spPr>
            <a:xfrm flipH="1">
              <a:off x="3236259" y="2707685"/>
              <a:ext cx="0" cy="761656"/>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354" name="TextBox 353">
              <a:extLst>
                <a:ext uri="{FF2B5EF4-FFF2-40B4-BE49-F238E27FC236}">
                  <a16:creationId xmlns:a16="http://schemas.microsoft.com/office/drawing/2014/main" xmlns="" id="{08C73963-90EC-44E8-9091-20AF0215FCAF}"/>
                </a:ext>
              </a:extLst>
            </p:cNvPr>
            <p:cNvSpPr txBox="1"/>
            <p:nvPr/>
          </p:nvSpPr>
          <p:spPr>
            <a:xfrm>
              <a:off x="3020424" y="2202539"/>
              <a:ext cx="505267" cy="570839"/>
            </a:xfrm>
            <a:prstGeom prst="rect">
              <a:avLst/>
            </a:prstGeom>
            <a:noFill/>
          </p:spPr>
          <p:txBody>
            <a:bodyPr wrap="none" rtlCol="0">
              <a:spAutoFit/>
            </a:bodyPr>
            <a:lstStyle/>
            <a:p>
              <a:pPr algn="ctr"/>
              <a:r>
                <a:rPr lang="ja-JP" sz="800"/>
                <a:t>12か月 </a:t>
              </a:r>
            </a:p>
            <a:p>
              <a:pPr algn="ctr"/>
              <a:r>
                <a:rPr lang="ja-JP" sz="800"/>
                <a:t>率</a:t>
              </a:r>
            </a:p>
          </p:txBody>
        </p:sp>
        <p:sp>
          <p:nvSpPr>
            <p:cNvPr id="355" name="TextBox 354">
              <a:extLst>
                <a:ext uri="{FF2B5EF4-FFF2-40B4-BE49-F238E27FC236}">
                  <a16:creationId xmlns:a16="http://schemas.microsoft.com/office/drawing/2014/main" xmlns="" id="{A7E1CBA0-64F5-4D80-AB7F-66876552415A}"/>
                </a:ext>
              </a:extLst>
            </p:cNvPr>
            <p:cNvSpPr txBox="1"/>
            <p:nvPr/>
          </p:nvSpPr>
          <p:spPr>
            <a:xfrm>
              <a:off x="3284416" y="2514602"/>
              <a:ext cx="391454" cy="363262"/>
            </a:xfrm>
            <a:prstGeom prst="rect">
              <a:avLst/>
            </a:prstGeom>
            <a:noFill/>
          </p:spPr>
          <p:txBody>
            <a:bodyPr wrap="none" rtlCol="0">
              <a:spAutoFit/>
            </a:bodyPr>
            <a:lstStyle/>
            <a:p>
              <a:pPr algn="ctr"/>
              <a:r>
                <a:rPr lang="ja-JP" sz="800">
                  <a:solidFill>
                    <a:schemeClr val="accent3"/>
                  </a:solidFill>
                </a:rPr>
                <a:t>23%</a:t>
              </a:r>
            </a:p>
          </p:txBody>
        </p:sp>
        <p:sp>
          <p:nvSpPr>
            <p:cNvPr id="356" name="TextBox 355">
              <a:extLst>
                <a:ext uri="{FF2B5EF4-FFF2-40B4-BE49-F238E27FC236}">
                  <a16:creationId xmlns:a16="http://schemas.microsoft.com/office/drawing/2014/main" xmlns="" id="{133979F3-C221-477A-BCEE-5178BF11D8F5}"/>
                </a:ext>
              </a:extLst>
            </p:cNvPr>
            <p:cNvSpPr txBox="1"/>
            <p:nvPr/>
          </p:nvSpPr>
          <p:spPr>
            <a:xfrm>
              <a:off x="2866194" y="2984386"/>
              <a:ext cx="391453" cy="363262"/>
            </a:xfrm>
            <a:prstGeom prst="rect">
              <a:avLst/>
            </a:prstGeom>
            <a:noFill/>
          </p:spPr>
          <p:txBody>
            <a:bodyPr wrap="none" rtlCol="0">
              <a:spAutoFit/>
            </a:bodyPr>
            <a:lstStyle/>
            <a:p>
              <a:pPr algn="ctr"/>
              <a:r>
                <a:rPr lang="ja-JP" sz="800">
                  <a:solidFill>
                    <a:schemeClr val="accent2"/>
                  </a:solidFill>
                </a:rPr>
                <a:t>16%</a:t>
              </a:r>
            </a:p>
          </p:txBody>
        </p:sp>
      </p:grpSp>
      <p:grpSp>
        <p:nvGrpSpPr>
          <p:cNvPr id="357" name="Group 356">
            <a:extLst>
              <a:ext uri="{FF2B5EF4-FFF2-40B4-BE49-F238E27FC236}">
                <a16:creationId xmlns:a16="http://schemas.microsoft.com/office/drawing/2014/main" xmlns="" id="{E7FF8803-6478-4062-8CD3-C64A9C4C73E8}"/>
              </a:ext>
            </a:extLst>
          </p:cNvPr>
          <p:cNvGrpSpPr/>
          <p:nvPr/>
        </p:nvGrpSpPr>
        <p:grpSpPr>
          <a:xfrm>
            <a:off x="7608253" y="4297679"/>
            <a:ext cx="3270418" cy="1341121"/>
            <a:chOff x="4200525" y="2571749"/>
            <a:chExt cx="3787263" cy="1714757"/>
          </a:xfrm>
        </p:grpSpPr>
        <p:sp>
          <p:nvSpPr>
            <p:cNvPr id="358" name="Graphic 53">
              <a:extLst>
                <a:ext uri="{FF2B5EF4-FFF2-40B4-BE49-F238E27FC236}">
                  <a16:creationId xmlns:a16="http://schemas.microsoft.com/office/drawing/2014/main" xmlns="" id="{26E6D2BF-B101-4DC8-9446-575665112D29}"/>
                </a:ext>
              </a:extLst>
            </p:cNvPr>
            <p:cNvSpPr/>
            <p:nvPr/>
          </p:nvSpPr>
          <p:spPr>
            <a:xfrm>
              <a:off x="4200525" y="2571749"/>
              <a:ext cx="3787263" cy="1670037"/>
            </a:xfrm>
            <a:custGeom>
              <a:avLst/>
              <a:gdLst>
                <a:gd name="connsiteX0" fmla="*/ 3787264 w 3787263"/>
                <a:gd name="connsiteY0" fmla="*/ 1670037 h 1670037"/>
                <a:gd name="connsiteX1" fmla="*/ 2958560 w 3787263"/>
                <a:gd name="connsiteY1" fmla="*/ 1670037 h 1670037"/>
                <a:gd name="connsiteX2" fmla="*/ 2958560 w 3787263"/>
                <a:gd name="connsiteY2" fmla="*/ 1632137 h 1670037"/>
                <a:gd name="connsiteX3" fmla="*/ 2165233 w 3787263"/>
                <a:gd name="connsiteY3" fmla="*/ 1632137 h 1670037"/>
                <a:gd name="connsiteX4" fmla="*/ 2165233 w 3787263"/>
                <a:gd name="connsiteY4" fmla="*/ 1609401 h 1670037"/>
                <a:gd name="connsiteX5" fmla="*/ 1968160 w 3787263"/>
                <a:gd name="connsiteY5" fmla="*/ 1609401 h 1670037"/>
                <a:gd name="connsiteX6" fmla="*/ 1968160 w 3787263"/>
                <a:gd name="connsiteY6" fmla="*/ 1579074 h 1670037"/>
                <a:gd name="connsiteX7" fmla="*/ 1652349 w 3787263"/>
                <a:gd name="connsiteY7" fmla="*/ 1579074 h 1670037"/>
                <a:gd name="connsiteX8" fmla="*/ 1652349 w 3787263"/>
                <a:gd name="connsiteY8" fmla="*/ 1561395 h 1670037"/>
                <a:gd name="connsiteX9" fmla="*/ 1551289 w 3787263"/>
                <a:gd name="connsiteY9" fmla="*/ 1561395 h 1670037"/>
                <a:gd name="connsiteX10" fmla="*/ 1551289 w 3787263"/>
                <a:gd name="connsiteY10" fmla="*/ 1531077 h 1670037"/>
                <a:gd name="connsiteX11" fmla="*/ 1462859 w 3787263"/>
                <a:gd name="connsiteY11" fmla="*/ 1531077 h 1670037"/>
                <a:gd name="connsiteX12" fmla="*/ 1462859 w 3787263"/>
                <a:gd name="connsiteY12" fmla="*/ 1498225 h 1670037"/>
                <a:gd name="connsiteX13" fmla="*/ 1404747 w 3787263"/>
                <a:gd name="connsiteY13" fmla="*/ 1498225 h 1670037"/>
                <a:gd name="connsiteX14" fmla="*/ 1404747 w 3787263"/>
                <a:gd name="connsiteY14" fmla="*/ 1465383 h 1670037"/>
                <a:gd name="connsiteX15" fmla="*/ 1359275 w 3787263"/>
                <a:gd name="connsiteY15" fmla="*/ 1465383 h 1670037"/>
                <a:gd name="connsiteX16" fmla="*/ 1359275 w 3787263"/>
                <a:gd name="connsiteY16" fmla="*/ 1450229 h 1670037"/>
                <a:gd name="connsiteX17" fmla="*/ 1285999 w 3787263"/>
                <a:gd name="connsiteY17" fmla="*/ 1450229 h 1670037"/>
                <a:gd name="connsiteX18" fmla="*/ 1285999 w 3787263"/>
                <a:gd name="connsiteY18" fmla="*/ 1419911 h 1670037"/>
                <a:gd name="connsiteX19" fmla="*/ 1240527 w 3787263"/>
                <a:gd name="connsiteY19" fmla="*/ 1419911 h 1670037"/>
                <a:gd name="connsiteX20" fmla="*/ 1240527 w 3787263"/>
                <a:gd name="connsiteY20" fmla="*/ 1387059 h 1670037"/>
                <a:gd name="connsiteX21" fmla="*/ 1104090 w 3787263"/>
                <a:gd name="connsiteY21" fmla="*/ 1387059 h 1670037"/>
                <a:gd name="connsiteX22" fmla="*/ 1104090 w 3787263"/>
                <a:gd name="connsiteY22" fmla="*/ 1316317 h 1670037"/>
                <a:gd name="connsiteX23" fmla="*/ 1078830 w 3787263"/>
                <a:gd name="connsiteY23" fmla="*/ 1316317 h 1670037"/>
                <a:gd name="connsiteX24" fmla="*/ 1078830 w 3787263"/>
                <a:gd name="connsiteY24" fmla="*/ 1275893 h 1670037"/>
                <a:gd name="connsiteX25" fmla="*/ 955024 w 3787263"/>
                <a:gd name="connsiteY25" fmla="*/ 1275893 h 1670037"/>
                <a:gd name="connsiteX26" fmla="*/ 955024 w 3787263"/>
                <a:gd name="connsiteY26" fmla="*/ 1220315 h 1670037"/>
                <a:gd name="connsiteX27" fmla="*/ 922181 w 3787263"/>
                <a:gd name="connsiteY27" fmla="*/ 1220315 h 1670037"/>
                <a:gd name="connsiteX28" fmla="*/ 922181 w 3787263"/>
                <a:gd name="connsiteY28" fmla="*/ 1169784 h 1670037"/>
                <a:gd name="connsiteX29" fmla="*/ 907023 w 3787263"/>
                <a:gd name="connsiteY29" fmla="*/ 1169784 h 1670037"/>
                <a:gd name="connsiteX30" fmla="*/ 907023 w 3787263"/>
                <a:gd name="connsiteY30" fmla="*/ 1149572 h 1670037"/>
                <a:gd name="connsiteX31" fmla="*/ 795856 w 3787263"/>
                <a:gd name="connsiteY31" fmla="*/ 1149572 h 1670037"/>
                <a:gd name="connsiteX32" fmla="*/ 795856 w 3787263"/>
                <a:gd name="connsiteY32" fmla="*/ 1086402 h 1670037"/>
                <a:gd name="connsiteX33" fmla="*/ 770590 w 3787263"/>
                <a:gd name="connsiteY33" fmla="*/ 1086402 h 1670037"/>
                <a:gd name="connsiteX34" fmla="*/ 770590 w 3787263"/>
                <a:gd name="connsiteY34" fmla="*/ 1020718 h 1670037"/>
                <a:gd name="connsiteX35" fmla="*/ 742799 w 3787263"/>
                <a:gd name="connsiteY35" fmla="*/ 1020718 h 1670037"/>
                <a:gd name="connsiteX36" fmla="*/ 742799 w 3787263"/>
                <a:gd name="connsiteY36" fmla="*/ 1003030 h 1670037"/>
                <a:gd name="connsiteX37" fmla="*/ 667002 w 3787263"/>
                <a:gd name="connsiteY37" fmla="*/ 1003030 h 1670037"/>
                <a:gd name="connsiteX38" fmla="*/ 667002 w 3787263"/>
                <a:gd name="connsiteY38" fmla="*/ 944920 h 1670037"/>
                <a:gd name="connsiteX39" fmla="*/ 636684 w 3787263"/>
                <a:gd name="connsiteY39" fmla="*/ 944920 h 1670037"/>
                <a:gd name="connsiteX40" fmla="*/ 636684 w 3787263"/>
                <a:gd name="connsiteY40" fmla="*/ 826174 h 1670037"/>
                <a:gd name="connsiteX41" fmla="*/ 593733 w 3787263"/>
                <a:gd name="connsiteY41" fmla="*/ 826174 h 1670037"/>
                <a:gd name="connsiteX42" fmla="*/ 593733 w 3787263"/>
                <a:gd name="connsiteY42" fmla="*/ 803435 h 1670037"/>
                <a:gd name="connsiteX43" fmla="*/ 540676 w 3787263"/>
                <a:gd name="connsiteY43" fmla="*/ 803435 h 1670037"/>
                <a:gd name="connsiteX44" fmla="*/ 540676 w 3787263"/>
                <a:gd name="connsiteY44" fmla="*/ 790803 h 1670037"/>
                <a:gd name="connsiteX45" fmla="*/ 480040 w 3787263"/>
                <a:gd name="connsiteY45" fmla="*/ 790803 h 1670037"/>
                <a:gd name="connsiteX46" fmla="*/ 480040 w 3787263"/>
                <a:gd name="connsiteY46" fmla="*/ 745325 h 1670037"/>
                <a:gd name="connsiteX47" fmla="*/ 454774 w 3787263"/>
                <a:gd name="connsiteY47" fmla="*/ 745325 h 1670037"/>
                <a:gd name="connsiteX48" fmla="*/ 454774 w 3787263"/>
                <a:gd name="connsiteY48" fmla="*/ 667002 h 1670037"/>
                <a:gd name="connsiteX49" fmla="*/ 416877 w 3787263"/>
                <a:gd name="connsiteY49" fmla="*/ 667002 h 1670037"/>
                <a:gd name="connsiteX50" fmla="*/ 416877 w 3787263"/>
                <a:gd name="connsiteY50" fmla="*/ 631631 h 1670037"/>
                <a:gd name="connsiteX51" fmla="*/ 356240 w 3787263"/>
                <a:gd name="connsiteY51" fmla="*/ 631631 h 1670037"/>
                <a:gd name="connsiteX52" fmla="*/ 356240 w 3787263"/>
                <a:gd name="connsiteY52" fmla="*/ 616472 h 1670037"/>
                <a:gd name="connsiteX53" fmla="*/ 310763 w 3787263"/>
                <a:gd name="connsiteY53" fmla="*/ 616472 h 1670037"/>
                <a:gd name="connsiteX54" fmla="*/ 310763 w 3787263"/>
                <a:gd name="connsiteY54" fmla="*/ 361293 h 1670037"/>
                <a:gd name="connsiteX55" fmla="*/ 313290 w 3787263"/>
                <a:gd name="connsiteY55" fmla="*/ 361293 h 1670037"/>
                <a:gd name="connsiteX56" fmla="*/ 313290 w 3787263"/>
                <a:gd name="connsiteY56" fmla="*/ 328448 h 1670037"/>
                <a:gd name="connsiteX57" fmla="*/ 234967 w 3787263"/>
                <a:gd name="connsiteY57" fmla="*/ 328448 h 1670037"/>
                <a:gd name="connsiteX58" fmla="*/ 234967 w 3787263"/>
                <a:gd name="connsiteY58" fmla="*/ 275391 h 1670037"/>
                <a:gd name="connsiteX59" fmla="*/ 202122 w 3787263"/>
                <a:gd name="connsiteY59" fmla="*/ 275391 h 1670037"/>
                <a:gd name="connsiteX60" fmla="*/ 202122 w 3787263"/>
                <a:gd name="connsiteY60" fmla="*/ 237494 h 1670037"/>
                <a:gd name="connsiteX61" fmla="*/ 169277 w 3787263"/>
                <a:gd name="connsiteY61" fmla="*/ 237494 h 1670037"/>
                <a:gd name="connsiteX62" fmla="*/ 169277 w 3787263"/>
                <a:gd name="connsiteY62" fmla="*/ 121273 h 1670037"/>
                <a:gd name="connsiteX63" fmla="*/ 126327 w 3787263"/>
                <a:gd name="connsiteY63" fmla="*/ 121273 h 1670037"/>
                <a:gd name="connsiteX64" fmla="*/ 126327 w 3787263"/>
                <a:gd name="connsiteY64" fmla="*/ 40424 h 1670037"/>
                <a:gd name="connsiteX65" fmla="*/ 68217 w 3787263"/>
                <a:gd name="connsiteY65" fmla="*/ 40424 h 1670037"/>
                <a:gd name="connsiteX66" fmla="*/ 68217 w 3787263"/>
                <a:gd name="connsiteY66" fmla="*/ 0 h 1670037"/>
                <a:gd name="connsiteX67" fmla="*/ 0 w 3787263"/>
                <a:gd name="connsiteY67" fmla="*/ 0 h 167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787263" h="1670037">
                  <a:moveTo>
                    <a:pt x="3787264" y="1670037"/>
                  </a:moveTo>
                  <a:lnTo>
                    <a:pt x="2958560" y="1670037"/>
                  </a:lnTo>
                  <a:lnTo>
                    <a:pt x="2958560" y="1632137"/>
                  </a:lnTo>
                  <a:lnTo>
                    <a:pt x="2165233" y="1632137"/>
                  </a:lnTo>
                  <a:lnTo>
                    <a:pt x="2165233" y="1609401"/>
                  </a:lnTo>
                  <a:lnTo>
                    <a:pt x="1968160" y="1609401"/>
                  </a:lnTo>
                  <a:lnTo>
                    <a:pt x="1968160" y="1579074"/>
                  </a:lnTo>
                  <a:lnTo>
                    <a:pt x="1652349" y="1579074"/>
                  </a:lnTo>
                  <a:lnTo>
                    <a:pt x="1652349" y="1561395"/>
                  </a:lnTo>
                  <a:lnTo>
                    <a:pt x="1551289" y="1561395"/>
                  </a:lnTo>
                  <a:lnTo>
                    <a:pt x="1551289" y="1531077"/>
                  </a:lnTo>
                  <a:lnTo>
                    <a:pt x="1462859" y="1531077"/>
                  </a:lnTo>
                  <a:lnTo>
                    <a:pt x="1462859" y="1498225"/>
                  </a:lnTo>
                  <a:lnTo>
                    <a:pt x="1404747" y="1498225"/>
                  </a:lnTo>
                  <a:lnTo>
                    <a:pt x="1404747" y="1465383"/>
                  </a:lnTo>
                  <a:lnTo>
                    <a:pt x="1359275" y="1465383"/>
                  </a:lnTo>
                  <a:lnTo>
                    <a:pt x="1359275" y="1450229"/>
                  </a:lnTo>
                  <a:lnTo>
                    <a:pt x="1285999" y="1450229"/>
                  </a:lnTo>
                  <a:lnTo>
                    <a:pt x="1285999" y="1419911"/>
                  </a:lnTo>
                  <a:lnTo>
                    <a:pt x="1240527" y="1419911"/>
                  </a:lnTo>
                  <a:lnTo>
                    <a:pt x="1240527" y="1387059"/>
                  </a:lnTo>
                  <a:lnTo>
                    <a:pt x="1104090" y="1387059"/>
                  </a:lnTo>
                  <a:lnTo>
                    <a:pt x="1104090" y="1316317"/>
                  </a:lnTo>
                  <a:lnTo>
                    <a:pt x="1078830" y="1316317"/>
                  </a:lnTo>
                  <a:lnTo>
                    <a:pt x="1078830" y="1275893"/>
                  </a:lnTo>
                  <a:lnTo>
                    <a:pt x="955024" y="1275893"/>
                  </a:lnTo>
                  <a:lnTo>
                    <a:pt x="955024" y="1220315"/>
                  </a:lnTo>
                  <a:lnTo>
                    <a:pt x="922181" y="1220315"/>
                  </a:lnTo>
                  <a:lnTo>
                    <a:pt x="922181" y="1169784"/>
                  </a:lnTo>
                  <a:lnTo>
                    <a:pt x="907023" y="1169784"/>
                  </a:lnTo>
                  <a:lnTo>
                    <a:pt x="907023" y="1149572"/>
                  </a:lnTo>
                  <a:lnTo>
                    <a:pt x="795856" y="1149572"/>
                  </a:lnTo>
                  <a:lnTo>
                    <a:pt x="795856" y="1086402"/>
                  </a:lnTo>
                  <a:lnTo>
                    <a:pt x="770590" y="1086402"/>
                  </a:lnTo>
                  <a:lnTo>
                    <a:pt x="770590" y="1020718"/>
                  </a:lnTo>
                  <a:lnTo>
                    <a:pt x="742799" y="1020718"/>
                  </a:lnTo>
                  <a:lnTo>
                    <a:pt x="742799" y="1003030"/>
                  </a:lnTo>
                  <a:lnTo>
                    <a:pt x="667002" y="1003030"/>
                  </a:lnTo>
                  <a:lnTo>
                    <a:pt x="667002" y="944920"/>
                  </a:lnTo>
                  <a:lnTo>
                    <a:pt x="636684" y="944920"/>
                  </a:lnTo>
                  <a:lnTo>
                    <a:pt x="636684" y="826174"/>
                  </a:lnTo>
                  <a:lnTo>
                    <a:pt x="593733" y="826174"/>
                  </a:lnTo>
                  <a:lnTo>
                    <a:pt x="593733" y="803435"/>
                  </a:lnTo>
                  <a:lnTo>
                    <a:pt x="540676" y="803435"/>
                  </a:lnTo>
                  <a:lnTo>
                    <a:pt x="540676" y="790803"/>
                  </a:lnTo>
                  <a:lnTo>
                    <a:pt x="480040" y="790803"/>
                  </a:lnTo>
                  <a:lnTo>
                    <a:pt x="480040" y="745325"/>
                  </a:lnTo>
                  <a:lnTo>
                    <a:pt x="454774" y="745325"/>
                  </a:lnTo>
                  <a:lnTo>
                    <a:pt x="454774" y="667002"/>
                  </a:lnTo>
                  <a:lnTo>
                    <a:pt x="416877" y="667002"/>
                  </a:lnTo>
                  <a:lnTo>
                    <a:pt x="416877" y="631631"/>
                  </a:lnTo>
                  <a:lnTo>
                    <a:pt x="356240" y="631631"/>
                  </a:lnTo>
                  <a:lnTo>
                    <a:pt x="356240" y="616472"/>
                  </a:lnTo>
                  <a:lnTo>
                    <a:pt x="310763" y="616472"/>
                  </a:lnTo>
                  <a:lnTo>
                    <a:pt x="310763" y="361293"/>
                  </a:lnTo>
                  <a:lnTo>
                    <a:pt x="313290" y="361293"/>
                  </a:lnTo>
                  <a:lnTo>
                    <a:pt x="313290" y="328448"/>
                  </a:lnTo>
                  <a:lnTo>
                    <a:pt x="234967" y="328448"/>
                  </a:lnTo>
                  <a:lnTo>
                    <a:pt x="234967" y="275391"/>
                  </a:lnTo>
                  <a:lnTo>
                    <a:pt x="202122" y="275391"/>
                  </a:lnTo>
                  <a:lnTo>
                    <a:pt x="202122" y="237494"/>
                  </a:lnTo>
                  <a:lnTo>
                    <a:pt x="169277" y="237494"/>
                  </a:lnTo>
                  <a:lnTo>
                    <a:pt x="169277" y="121273"/>
                  </a:lnTo>
                  <a:lnTo>
                    <a:pt x="126327" y="121273"/>
                  </a:lnTo>
                  <a:lnTo>
                    <a:pt x="126327" y="40424"/>
                  </a:lnTo>
                  <a:lnTo>
                    <a:pt x="68217" y="40424"/>
                  </a:lnTo>
                  <a:lnTo>
                    <a:pt x="68217"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59" name="Graphic 53">
              <a:extLst>
                <a:ext uri="{FF2B5EF4-FFF2-40B4-BE49-F238E27FC236}">
                  <a16:creationId xmlns:a16="http://schemas.microsoft.com/office/drawing/2014/main" xmlns="" id="{69892AA6-C0A1-4CF9-8903-3D72E6F7834E}"/>
                </a:ext>
              </a:extLst>
            </p:cNvPr>
            <p:cNvSpPr/>
            <p:nvPr/>
          </p:nvSpPr>
          <p:spPr>
            <a:xfrm>
              <a:off x="4579301" y="31667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60" name="Graphic 53">
              <a:extLst>
                <a:ext uri="{FF2B5EF4-FFF2-40B4-BE49-F238E27FC236}">
                  <a16:creationId xmlns:a16="http://schemas.microsoft.com/office/drawing/2014/main" xmlns="" id="{AFBE4C2E-1D1D-4FCE-8DF1-0861BD9400AE}"/>
                </a:ext>
              </a:extLst>
            </p:cNvPr>
            <p:cNvSpPr/>
            <p:nvPr/>
          </p:nvSpPr>
          <p:spPr>
            <a:xfrm>
              <a:off x="5817555" y="410020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61" name="Graphic 53">
              <a:extLst>
                <a:ext uri="{FF2B5EF4-FFF2-40B4-BE49-F238E27FC236}">
                  <a16:creationId xmlns:a16="http://schemas.microsoft.com/office/drawing/2014/main" xmlns="" id="{1740985D-BD39-4E33-B457-773469925731}"/>
                </a:ext>
              </a:extLst>
            </p:cNvPr>
            <p:cNvSpPr/>
            <p:nvPr/>
          </p:nvSpPr>
          <p:spPr>
            <a:xfrm>
              <a:off x="5950905" y="411925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62" name="Graphic 53">
              <a:extLst>
                <a:ext uri="{FF2B5EF4-FFF2-40B4-BE49-F238E27FC236}">
                  <a16:creationId xmlns:a16="http://schemas.microsoft.com/office/drawing/2014/main" xmlns="" id="{66DED4E0-A3FD-47C9-9CFE-B6567CCECBDD}"/>
                </a:ext>
              </a:extLst>
            </p:cNvPr>
            <p:cNvSpPr/>
            <p:nvPr/>
          </p:nvSpPr>
          <p:spPr>
            <a:xfrm>
              <a:off x="5989015" y="411925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63" name="Graphic 53">
              <a:extLst>
                <a:ext uri="{FF2B5EF4-FFF2-40B4-BE49-F238E27FC236}">
                  <a16:creationId xmlns:a16="http://schemas.microsoft.com/office/drawing/2014/main" xmlns="" id="{C1390A7A-DF0F-46A4-8D57-8E904950DCA3}"/>
                </a:ext>
              </a:extLst>
            </p:cNvPr>
            <p:cNvSpPr/>
            <p:nvPr/>
          </p:nvSpPr>
          <p:spPr>
            <a:xfrm>
              <a:off x="6103315" y="411925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64" name="Graphic 53">
              <a:extLst>
                <a:ext uri="{FF2B5EF4-FFF2-40B4-BE49-F238E27FC236}">
                  <a16:creationId xmlns:a16="http://schemas.microsoft.com/office/drawing/2014/main" xmlns="" id="{6EF2E8BC-FDA3-48FC-B128-A0F1A24DF335}"/>
                </a:ext>
              </a:extLst>
            </p:cNvPr>
            <p:cNvSpPr/>
            <p:nvPr/>
          </p:nvSpPr>
          <p:spPr>
            <a:xfrm>
              <a:off x="6141415" y="411925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65" name="Graphic 53">
              <a:extLst>
                <a:ext uri="{FF2B5EF4-FFF2-40B4-BE49-F238E27FC236}">
                  <a16:creationId xmlns:a16="http://schemas.microsoft.com/office/drawing/2014/main" xmlns="" id="{F164C616-9FB3-46C6-80E6-C2D63B5817B1}"/>
                </a:ext>
              </a:extLst>
            </p:cNvPr>
            <p:cNvSpPr/>
            <p:nvPr/>
          </p:nvSpPr>
          <p:spPr>
            <a:xfrm>
              <a:off x="6674815" y="415735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66" name="Graphic 53">
              <a:extLst>
                <a:ext uri="{FF2B5EF4-FFF2-40B4-BE49-F238E27FC236}">
                  <a16:creationId xmlns:a16="http://schemas.microsoft.com/office/drawing/2014/main" xmlns="" id="{77B79632-9125-41CB-9799-0EAC90162E35}"/>
                </a:ext>
              </a:extLst>
            </p:cNvPr>
            <p:cNvSpPr/>
            <p:nvPr/>
          </p:nvSpPr>
          <p:spPr>
            <a:xfrm>
              <a:off x="6712915" y="415735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67" name="Graphic 53">
              <a:extLst>
                <a:ext uri="{FF2B5EF4-FFF2-40B4-BE49-F238E27FC236}">
                  <a16:creationId xmlns:a16="http://schemas.microsoft.com/office/drawing/2014/main" xmlns="" id="{44F8B251-9A00-48B0-8453-96DB99B5E47B}"/>
                </a:ext>
              </a:extLst>
            </p:cNvPr>
            <p:cNvSpPr/>
            <p:nvPr/>
          </p:nvSpPr>
          <p:spPr>
            <a:xfrm>
              <a:off x="7627324" y="421450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68" name="Graphic 53">
              <a:extLst>
                <a:ext uri="{FF2B5EF4-FFF2-40B4-BE49-F238E27FC236}">
                  <a16:creationId xmlns:a16="http://schemas.microsoft.com/office/drawing/2014/main" xmlns="" id="{F8B76C95-F825-4C3F-893D-3C8804D4FB59}"/>
                </a:ext>
              </a:extLst>
            </p:cNvPr>
            <p:cNvSpPr/>
            <p:nvPr/>
          </p:nvSpPr>
          <p:spPr>
            <a:xfrm>
              <a:off x="7665424" y="421450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69" name="Graphic 53">
              <a:extLst>
                <a:ext uri="{FF2B5EF4-FFF2-40B4-BE49-F238E27FC236}">
                  <a16:creationId xmlns:a16="http://schemas.microsoft.com/office/drawing/2014/main" xmlns="" id="{C7AA43CD-D8AC-4596-B2B5-4FA775C2D87B}"/>
                </a:ext>
              </a:extLst>
            </p:cNvPr>
            <p:cNvSpPr/>
            <p:nvPr/>
          </p:nvSpPr>
          <p:spPr>
            <a:xfrm>
              <a:off x="7970224" y="421450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grpSp>
      <p:grpSp>
        <p:nvGrpSpPr>
          <p:cNvPr id="370" name="Group 369">
            <a:extLst>
              <a:ext uri="{FF2B5EF4-FFF2-40B4-BE49-F238E27FC236}">
                <a16:creationId xmlns:a16="http://schemas.microsoft.com/office/drawing/2014/main" xmlns="" id="{D7E4BF04-EDD9-4734-B0C4-E1F45A545BF3}"/>
              </a:ext>
            </a:extLst>
          </p:cNvPr>
          <p:cNvGrpSpPr/>
          <p:nvPr/>
        </p:nvGrpSpPr>
        <p:grpSpPr>
          <a:xfrm>
            <a:off x="7625396" y="1997392"/>
            <a:ext cx="3276000" cy="1152000"/>
            <a:chOff x="4090987" y="2671762"/>
            <a:chExt cx="4014025" cy="1517484"/>
          </a:xfrm>
        </p:grpSpPr>
        <p:sp>
          <p:nvSpPr>
            <p:cNvPr id="371" name="Graphic 643">
              <a:extLst>
                <a:ext uri="{FF2B5EF4-FFF2-40B4-BE49-F238E27FC236}">
                  <a16:creationId xmlns:a16="http://schemas.microsoft.com/office/drawing/2014/main" xmlns="" id="{6C60050C-D6BB-4893-A2EE-91A88F8E479D}"/>
                </a:ext>
              </a:extLst>
            </p:cNvPr>
            <p:cNvSpPr/>
            <p:nvPr/>
          </p:nvSpPr>
          <p:spPr>
            <a:xfrm>
              <a:off x="4090987" y="2671762"/>
              <a:ext cx="4014025" cy="1475841"/>
            </a:xfrm>
            <a:custGeom>
              <a:avLst/>
              <a:gdLst>
                <a:gd name="connsiteX0" fmla="*/ 4014026 w 4014025"/>
                <a:gd name="connsiteY0" fmla="*/ 1475842 h 1475841"/>
                <a:gd name="connsiteX1" fmla="*/ 3114447 w 4014025"/>
                <a:gd name="connsiteY1" fmla="*/ 1475842 h 1475841"/>
                <a:gd name="connsiteX2" fmla="*/ 3114447 w 4014025"/>
                <a:gd name="connsiteY2" fmla="*/ 1434056 h 1475841"/>
                <a:gd name="connsiteX3" fmla="*/ 2881303 w 4014025"/>
                <a:gd name="connsiteY3" fmla="*/ 1434056 h 1475841"/>
                <a:gd name="connsiteX4" fmla="*/ 2881303 w 4014025"/>
                <a:gd name="connsiteY4" fmla="*/ 1414263 h 1475841"/>
                <a:gd name="connsiteX5" fmla="*/ 2837317 w 4014025"/>
                <a:gd name="connsiteY5" fmla="*/ 1414263 h 1475841"/>
                <a:gd name="connsiteX6" fmla="*/ 2837317 w 4014025"/>
                <a:gd name="connsiteY6" fmla="*/ 1385669 h 1475841"/>
                <a:gd name="connsiteX7" fmla="*/ 2656961 w 4014025"/>
                <a:gd name="connsiteY7" fmla="*/ 1385669 h 1475841"/>
                <a:gd name="connsiteX8" fmla="*/ 2656961 w 4014025"/>
                <a:gd name="connsiteY8" fmla="*/ 1381268 h 1475841"/>
                <a:gd name="connsiteX9" fmla="*/ 2593172 w 4014025"/>
                <a:gd name="connsiteY9" fmla="*/ 1381268 h 1475841"/>
                <a:gd name="connsiteX10" fmla="*/ 2593172 w 4014025"/>
                <a:gd name="connsiteY10" fmla="*/ 1352674 h 1475841"/>
                <a:gd name="connsiteX11" fmla="*/ 2538184 w 4014025"/>
                <a:gd name="connsiteY11" fmla="*/ 1352674 h 1475841"/>
                <a:gd name="connsiteX12" fmla="*/ 2538184 w 4014025"/>
                <a:gd name="connsiteY12" fmla="*/ 1330681 h 1475841"/>
                <a:gd name="connsiteX13" fmla="*/ 2456802 w 4014025"/>
                <a:gd name="connsiteY13" fmla="*/ 1330681 h 1475841"/>
                <a:gd name="connsiteX14" fmla="*/ 2456802 w 4014025"/>
                <a:gd name="connsiteY14" fmla="*/ 1319679 h 1475841"/>
                <a:gd name="connsiteX15" fmla="*/ 2309441 w 4014025"/>
                <a:gd name="connsiteY15" fmla="*/ 1319679 h 1475841"/>
                <a:gd name="connsiteX16" fmla="*/ 2309441 w 4014025"/>
                <a:gd name="connsiteY16" fmla="*/ 1288885 h 1475841"/>
                <a:gd name="connsiteX17" fmla="*/ 2151079 w 4014025"/>
                <a:gd name="connsiteY17" fmla="*/ 1288885 h 1475841"/>
                <a:gd name="connsiteX18" fmla="*/ 2151079 w 4014025"/>
                <a:gd name="connsiteY18" fmla="*/ 1271292 h 1475841"/>
                <a:gd name="connsiteX19" fmla="*/ 2001517 w 4014025"/>
                <a:gd name="connsiteY19" fmla="*/ 1271292 h 1475841"/>
                <a:gd name="connsiteX20" fmla="*/ 2001517 w 4014025"/>
                <a:gd name="connsiteY20" fmla="*/ 1249299 h 1475841"/>
                <a:gd name="connsiteX21" fmla="*/ 1942128 w 4014025"/>
                <a:gd name="connsiteY21" fmla="*/ 1249299 h 1475841"/>
                <a:gd name="connsiteX22" fmla="*/ 1942128 w 4014025"/>
                <a:gd name="connsiteY22" fmla="*/ 1227306 h 1475841"/>
                <a:gd name="connsiteX23" fmla="*/ 1902543 w 4014025"/>
                <a:gd name="connsiteY23" fmla="*/ 1227306 h 1475841"/>
                <a:gd name="connsiteX24" fmla="*/ 1902543 w 4014025"/>
                <a:gd name="connsiteY24" fmla="*/ 1207503 h 1475841"/>
                <a:gd name="connsiteX25" fmla="*/ 1851955 w 4014025"/>
                <a:gd name="connsiteY25" fmla="*/ 1207503 h 1475841"/>
                <a:gd name="connsiteX26" fmla="*/ 1851955 w 4014025"/>
                <a:gd name="connsiteY26" fmla="*/ 1176719 h 1475841"/>
                <a:gd name="connsiteX27" fmla="*/ 1785966 w 4014025"/>
                <a:gd name="connsiteY27" fmla="*/ 1176719 h 1475841"/>
                <a:gd name="connsiteX28" fmla="*/ 1785966 w 4014025"/>
                <a:gd name="connsiteY28" fmla="*/ 1159116 h 1475841"/>
                <a:gd name="connsiteX29" fmla="*/ 1746380 w 4014025"/>
                <a:gd name="connsiteY29" fmla="*/ 1159116 h 1475841"/>
                <a:gd name="connsiteX30" fmla="*/ 1746380 w 4014025"/>
                <a:gd name="connsiteY30" fmla="*/ 1141524 h 1475841"/>
                <a:gd name="connsiteX31" fmla="*/ 1702384 w 4014025"/>
                <a:gd name="connsiteY31" fmla="*/ 1141524 h 1475841"/>
                <a:gd name="connsiteX32" fmla="*/ 1702384 w 4014025"/>
                <a:gd name="connsiteY32" fmla="*/ 1119530 h 1475841"/>
                <a:gd name="connsiteX33" fmla="*/ 1660598 w 4014025"/>
                <a:gd name="connsiteY33" fmla="*/ 1119530 h 1475841"/>
                <a:gd name="connsiteX34" fmla="*/ 1660598 w 4014025"/>
                <a:gd name="connsiteY34" fmla="*/ 1106329 h 1475841"/>
                <a:gd name="connsiteX35" fmla="*/ 1577016 w 4014025"/>
                <a:gd name="connsiteY35" fmla="*/ 1106329 h 1475841"/>
                <a:gd name="connsiteX36" fmla="*/ 1577016 w 4014025"/>
                <a:gd name="connsiteY36" fmla="*/ 1075544 h 1475841"/>
                <a:gd name="connsiteX37" fmla="*/ 1524229 w 4014025"/>
                <a:gd name="connsiteY37" fmla="*/ 1075544 h 1475841"/>
                <a:gd name="connsiteX38" fmla="*/ 1524229 w 4014025"/>
                <a:gd name="connsiteY38" fmla="*/ 1051341 h 1475841"/>
                <a:gd name="connsiteX39" fmla="*/ 1489043 w 4014025"/>
                <a:gd name="connsiteY39" fmla="*/ 1051341 h 1475841"/>
                <a:gd name="connsiteX40" fmla="*/ 1489043 w 4014025"/>
                <a:gd name="connsiteY40" fmla="*/ 1022756 h 1475841"/>
                <a:gd name="connsiteX41" fmla="*/ 1418654 w 4014025"/>
                <a:gd name="connsiteY41" fmla="*/ 1022756 h 1475841"/>
                <a:gd name="connsiteX42" fmla="*/ 1418654 w 4014025"/>
                <a:gd name="connsiteY42" fmla="*/ 991962 h 1475841"/>
                <a:gd name="connsiteX43" fmla="*/ 1350474 w 4014025"/>
                <a:gd name="connsiteY43" fmla="*/ 991962 h 1475841"/>
                <a:gd name="connsiteX44" fmla="*/ 1350474 w 4014025"/>
                <a:gd name="connsiteY44" fmla="*/ 961168 h 1475841"/>
                <a:gd name="connsiteX45" fmla="*/ 1313078 w 4014025"/>
                <a:gd name="connsiteY45" fmla="*/ 961168 h 1475841"/>
                <a:gd name="connsiteX46" fmla="*/ 1313078 w 4014025"/>
                <a:gd name="connsiteY46" fmla="*/ 925976 h 1475841"/>
                <a:gd name="connsiteX47" fmla="*/ 1231706 w 4014025"/>
                <a:gd name="connsiteY47" fmla="*/ 925976 h 1475841"/>
                <a:gd name="connsiteX48" fmla="*/ 1231706 w 4014025"/>
                <a:gd name="connsiteY48" fmla="*/ 875388 h 1475841"/>
                <a:gd name="connsiteX49" fmla="*/ 1187710 w 4014025"/>
                <a:gd name="connsiteY49" fmla="*/ 875388 h 1475841"/>
                <a:gd name="connsiteX50" fmla="*/ 1187710 w 4014025"/>
                <a:gd name="connsiteY50" fmla="*/ 853393 h 1475841"/>
                <a:gd name="connsiteX51" fmla="*/ 1106329 w 4014025"/>
                <a:gd name="connsiteY51" fmla="*/ 853393 h 1475841"/>
                <a:gd name="connsiteX52" fmla="*/ 1106329 w 4014025"/>
                <a:gd name="connsiteY52" fmla="*/ 816003 h 1475841"/>
                <a:gd name="connsiteX53" fmla="*/ 1073344 w 4014025"/>
                <a:gd name="connsiteY53" fmla="*/ 816003 h 1475841"/>
                <a:gd name="connsiteX54" fmla="*/ 1073344 w 4014025"/>
                <a:gd name="connsiteY54" fmla="*/ 776412 h 1475841"/>
                <a:gd name="connsiteX55" fmla="*/ 1046950 w 4014025"/>
                <a:gd name="connsiteY55" fmla="*/ 776412 h 1475841"/>
                <a:gd name="connsiteX56" fmla="*/ 1046950 w 4014025"/>
                <a:gd name="connsiteY56" fmla="*/ 734622 h 1475841"/>
                <a:gd name="connsiteX57" fmla="*/ 987562 w 4014025"/>
                <a:gd name="connsiteY57" fmla="*/ 734622 h 1475841"/>
                <a:gd name="connsiteX58" fmla="*/ 987562 w 4014025"/>
                <a:gd name="connsiteY58" fmla="*/ 708229 h 1475841"/>
                <a:gd name="connsiteX59" fmla="*/ 969969 w 4014025"/>
                <a:gd name="connsiteY59" fmla="*/ 708229 h 1475841"/>
                <a:gd name="connsiteX60" fmla="*/ 969969 w 4014025"/>
                <a:gd name="connsiteY60" fmla="*/ 677436 h 1475841"/>
                <a:gd name="connsiteX61" fmla="*/ 945772 w 4014025"/>
                <a:gd name="connsiteY61" fmla="*/ 677436 h 1475841"/>
                <a:gd name="connsiteX62" fmla="*/ 945772 w 4014025"/>
                <a:gd name="connsiteY62" fmla="*/ 646644 h 1475841"/>
                <a:gd name="connsiteX63" fmla="*/ 864391 w 4014025"/>
                <a:gd name="connsiteY63" fmla="*/ 646644 h 1475841"/>
                <a:gd name="connsiteX64" fmla="*/ 864391 w 4014025"/>
                <a:gd name="connsiteY64" fmla="*/ 607053 h 1475841"/>
                <a:gd name="connsiteX65" fmla="*/ 848995 w 4014025"/>
                <a:gd name="connsiteY65" fmla="*/ 607053 h 1475841"/>
                <a:gd name="connsiteX66" fmla="*/ 848995 w 4014025"/>
                <a:gd name="connsiteY66" fmla="*/ 578460 h 1475841"/>
                <a:gd name="connsiteX67" fmla="*/ 829199 w 4014025"/>
                <a:gd name="connsiteY67" fmla="*/ 578460 h 1475841"/>
                <a:gd name="connsiteX68" fmla="*/ 829199 w 4014025"/>
                <a:gd name="connsiteY68" fmla="*/ 556466 h 1475841"/>
                <a:gd name="connsiteX69" fmla="*/ 805005 w 4014025"/>
                <a:gd name="connsiteY69" fmla="*/ 556466 h 1475841"/>
                <a:gd name="connsiteX70" fmla="*/ 805005 w 4014025"/>
                <a:gd name="connsiteY70" fmla="*/ 534471 h 1475841"/>
                <a:gd name="connsiteX71" fmla="*/ 780811 w 4014025"/>
                <a:gd name="connsiteY71" fmla="*/ 534471 h 1475841"/>
                <a:gd name="connsiteX72" fmla="*/ 780811 w 4014025"/>
                <a:gd name="connsiteY72" fmla="*/ 499279 h 1475841"/>
                <a:gd name="connsiteX73" fmla="*/ 750019 w 4014025"/>
                <a:gd name="connsiteY73" fmla="*/ 499279 h 1475841"/>
                <a:gd name="connsiteX74" fmla="*/ 750019 w 4014025"/>
                <a:gd name="connsiteY74" fmla="*/ 468486 h 1475841"/>
                <a:gd name="connsiteX75" fmla="*/ 719226 w 4014025"/>
                <a:gd name="connsiteY75" fmla="*/ 468486 h 1475841"/>
                <a:gd name="connsiteX76" fmla="*/ 719226 w 4014025"/>
                <a:gd name="connsiteY76" fmla="*/ 444293 h 1475841"/>
                <a:gd name="connsiteX77" fmla="*/ 681835 w 4014025"/>
                <a:gd name="connsiteY77" fmla="*/ 444293 h 1475841"/>
                <a:gd name="connsiteX78" fmla="*/ 681835 w 4014025"/>
                <a:gd name="connsiteY78" fmla="*/ 415700 h 1475841"/>
                <a:gd name="connsiteX79" fmla="*/ 646644 w 4014025"/>
                <a:gd name="connsiteY79" fmla="*/ 415700 h 1475841"/>
                <a:gd name="connsiteX80" fmla="*/ 646644 w 4014025"/>
                <a:gd name="connsiteY80" fmla="*/ 376109 h 1475841"/>
                <a:gd name="connsiteX81" fmla="*/ 624649 w 4014025"/>
                <a:gd name="connsiteY81" fmla="*/ 376109 h 1475841"/>
                <a:gd name="connsiteX82" fmla="*/ 624649 w 4014025"/>
                <a:gd name="connsiteY82" fmla="*/ 321122 h 1475841"/>
                <a:gd name="connsiteX83" fmla="*/ 596055 w 4014025"/>
                <a:gd name="connsiteY83" fmla="*/ 321122 h 1475841"/>
                <a:gd name="connsiteX84" fmla="*/ 596055 w 4014025"/>
                <a:gd name="connsiteY84" fmla="*/ 292529 h 1475841"/>
                <a:gd name="connsiteX85" fmla="*/ 580659 w 4014025"/>
                <a:gd name="connsiteY85" fmla="*/ 292529 h 1475841"/>
                <a:gd name="connsiteX86" fmla="*/ 580659 w 4014025"/>
                <a:gd name="connsiteY86" fmla="*/ 277133 h 1475841"/>
                <a:gd name="connsiteX87" fmla="*/ 554266 w 4014025"/>
                <a:gd name="connsiteY87" fmla="*/ 277133 h 1475841"/>
                <a:gd name="connsiteX88" fmla="*/ 554266 w 4014025"/>
                <a:gd name="connsiteY88" fmla="*/ 246340 h 1475841"/>
                <a:gd name="connsiteX89" fmla="*/ 497079 w 4014025"/>
                <a:gd name="connsiteY89" fmla="*/ 246340 h 1475841"/>
                <a:gd name="connsiteX90" fmla="*/ 497079 w 4014025"/>
                <a:gd name="connsiteY90" fmla="*/ 228745 h 1475841"/>
                <a:gd name="connsiteX91" fmla="*/ 444293 w 4014025"/>
                <a:gd name="connsiteY91" fmla="*/ 228745 h 1475841"/>
                <a:gd name="connsiteX92" fmla="*/ 444293 w 4014025"/>
                <a:gd name="connsiteY92" fmla="*/ 167160 h 1475841"/>
                <a:gd name="connsiteX93" fmla="*/ 389306 w 4014025"/>
                <a:gd name="connsiteY93" fmla="*/ 167160 h 1475841"/>
                <a:gd name="connsiteX94" fmla="*/ 389306 w 4014025"/>
                <a:gd name="connsiteY94" fmla="*/ 142965 h 1475841"/>
                <a:gd name="connsiteX95" fmla="*/ 347516 w 4014025"/>
                <a:gd name="connsiteY95" fmla="*/ 142965 h 1475841"/>
                <a:gd name="connsiteX96" fmla="*/ 347516 w 4014025"/>
                <a:gd name="connsiteY96" fmla="*/ 134167 h 1475841"/>
                <a:gd name="connsiteX97" fmla="*/ 288130 w 4014025"/>
                <a:gd name="connsiteY97" fmla="*/ 134167 h 1475841"/>
                <a:gd name="connsiteX98" fmla="*/ 288130 w 4014025"/>
                <a:gd name="connsiteY98" fmla="*/ 107773 h 1475841"/>
                <a:gd name="connsiteX99" fmla="*/ 241942 w 4014025"/>
                <a:gd name="connsiteY99" fmla="*/ 107773 h 1475841"/>
                <a:gd name="connsiteX100" fmla="*/ 241942 w 4014025"/>
                <a:gd name="connsiteY100" fmla="*/ 92377 h 1475841"/>
                <a:gd name="connsiteX101" fmla="*/ 164960 w 4014025"/>
                <a:gd name="connsiteY101" fmla="*/ 92377 h 1475841"/>
                <a:gd name="connsiteX102" fmla="*/ 164960 w 4014025"/>
                <a:gd name="connsiteY102" fmla="*/ 65984 h 1475841"/>
                <a:gd name="connsiteX103" fmla="*/ 109973 w 4014025"/>
                <a:gd name="connsiteY103" fmla="*/ 65984 h 1475841"/>
                <a:gd name="connsiteX104" fmla="*/ 109973 w 4014025"/>
                <a:gd name="connsiteY104" fmla="*/ 39590 h 1475841"/>
                <a:gd name="connsiteX105" fmla="*/ 81380 w 4014025"/>
                <a:gd name="connsiteY105" fmla="*/ 39590 h 1475841"/>
                <a:gd name="connsiteX106" fmla="*/ 81380 w 4014025"/>
                <a:gd name="connsiteY106" fmla="*/ 0 h 1475841"/>
                <a:gd name="connsiteX107" fmla="*/ 0 w 4014025"/>
                <a:gd name="connsiteY107" fmla="*/ 0 h 147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4014025" h="1475841">
                  <a:moveTo>
                    <a:pt x="4014026" y="1475842"/>
                  </a:moveTo>
                  <a:lnTo>
                    <a:pt x="3114447" y="1475842"/>
                  </a:lnTo>
                  <a:lnTo>
                    <a:pt x="3114447" y="1434056"/>
                  </a:lnTo>
                  <a:lnTo>
                    <a:pt x="2881303" y="1434056"/>
                  </a:lnTo>
                  <a:lnTo>
                    <a:pt x="2881303" y="1414263"/>
                  </a:lnTo>
                  <a:lnTo>
                    <a:pt x="2837317" y="1414263"/>
                  </a:lnTo>
                  <a:lnTo>
                    <a:pt x="2837317" y="1385669"/>
                  </a:lnTo>
                  <a:lnTo>
                    <a:pt x="2656961" y="1385669"/>
                  </a:lnTo>
                  <a:lnTo>
                    <a:pt x="2656961" y="1381268"/>
                  </a:lnTo>
                  <a:lnTo>
                    <a:pt x="2593172" y="1381268"/>
                  </a:lnTo>
                  <a:lnTo>
                    <a:pt x="2593172" y="1352674"/>
                  </a:lnTo>
                  <a:lnTo>
                    <a:pt x="2538184" y="1352674"/>
                  </a:lnTo>
                  <a:lnTo>
                    <a:pt x="2538184" y="1330681"/>
                  </a:lnTo>
                  <a:lnTo>
                    <a:pt x="2456802" y="1330681"/>
                  </a:lnTo>
                  <a:lnTo>
                    <a:pt x="2456802" y="1319679"/>
                  </a:lnTo>
                  <a:lnTo>
                    <a:pt x="2309441" y="1319679"/>
                  </a:lnTo>
                  <a:lnTo>
                    <a:pt x="2309441" y="1288885"/>
                  </a:lnTo>
                  <a:lnTo>
                    <a:pt x="2151079" y="1288885"/>
                  </a:lnTo>
                  <a:lnTo>
                    <a:pt x="2151079" y="1271292"/>
                  </a:lnTo>
                  <a:lnTo>
                    <a:pt x="2001517" y="1271292"/>
                  </a:lnTo>
                  <a:lnTo>
                    <a:pt x="2001517" y="1249299"/>
                  </a:lnTo>
                  <a:lnTo>
                    <a:pt x="1942128" y="1249299"/>
                  </a:lnTo>
                  <a:lnTo>
                    <a:pt x="1942128" y="1227306"/>
                  </a:lnTo>
                  <a:lnTo>
                    <a:pt x="1902543" y="1227306"/>
                  </a:lnTo>
                  <a:lnTo>
                    <a:pt x="1902543" y="1207503"/>
                  </a:lnTo>
                  <a:lnTo>
                    <a:pt x="1851955" y="1207503"/>
                  </a:lnTo>
                  <a:lnTo>
                    <a:pt x="1851955" y="1176719"/>
                  </a:lnTo>
                  <a:lnTo>
                    <a:pt x="1785966" y="1176719"/>
                  </a:lnTo>
                  <a:lnTo>
                    <a:pt x="1785966" y="1159116"/>
                  </a:lnTo>
                  <a:lnTo>
                    <a:pt x="1746380" y="1159116"/>
                  </a:lnTo>
                  <a:lnTo>
                    <a:pt x="1746380" y="1141524"/>
                  </a:lnTo>
                  <a:lnTo>
                    <a:pt x="1702384" y="1141524"/>
                  </a:lnTo>
                  <a:lnTo>
                    <a:pt x="1702384" y="1119530"/>
                  </a:lnTo>
                  <a:lnTo>
                    <a:pt x="1660598" y="1119530"/>
                  </a:lnTo>
                  <a:lnTo>
                    <a:pt x="1660598" y="1106329"/>
                  </a:lnTo>
                  <a:lnTo>
                    <a:pt x="1577016" y="1106329"/>
                  </a:lnTo>
                  <a:lnTo>
                    <a:pt x="1577016" y="1075544"/>
                  </a:lnTo>
                  <a:lnTo>
                    <a:pt x="1524229" y="1075544"/>
                  </a:lnTo>
                  <a:lnTo>
                    <a:pt x="1524229" y="1051341"/>
                  </a:lnTo>
                  <a:lnTo>
                    <a:pt x="1489043" y="1051341"/>
                  </a:lnTo>
                  <a:lnTo>
                    <a:pt x="1489043" y="1022756"/>
                  </a:lnTo>
                  <a:lnTo>
                    <a:pt x="1418654" y="1022756"/>
                  </a:lnTo>
                  <a:lnTo>
                    <a:pt x="1418654" y="991962"/>
                  </a:lnTo>
                  <a:lnTo>
                    <a:pt x="1350474" y="991962"/>
                  </a:lnTo>
                  <a:lnTo>
                    <a:pt x="1350474" y="961168"/>
                  </a:lnTo>
                  <a:lnTo>
                    <a:pt x="1313078" y="961168"/>
                  </a:lnTo>
                  <a:lnTo>
                    <a:pt x="1313078" y="925976"/>
                  </a:lnTo>
                  <a:lnTo>
                    <a:pt x="1231706" y="925976"/>
                  </a:lnTo>
                  <a:lnTo>
                    <a:pt x="1231706" y="875388"/>
                  </a:lnTo>
                  <a:lnTo>
                    <a:pt x="1187710" y="875388"/>
                  </a:lnTo>
                  <a:lnTo>
                    <a:pt x="1187710" y="853393"/>
                  </a:lnTo>
                  <a:lnTo>
                    <a:pt x="1106329" y="853393"/>
                  </a:lnTo>
                  <a:lnTo>
                    <a:pt x="1106329" y="816003"/>
                  </a:lnTo>
                  <a:lnTo>
                    <a:pt x="1073344" y="816003"/>
                  </a:lnTo>
                  <a:lnTo>
                    <a:pt x="1073344" y="776412"/>
                  </a:lnTo>
                  <a:lnTo>
                    <a:pt x="1046950" y="776412"/>
                  </a:lnTo>
                  <a:lnTo>
                    <a:pt x="1046950" y="734622"/>
                  </a:lnTo>
                  <a:lnTo>
                    <a:pt x="987562" y="734622"/>
                  </a:lnTo>
                  <a:lnTo>
                    <a:pt x="987562" y="708229"/>
                  </a:lnTo>
                  <a:lnTo>
                    <a:pt x="969969" y="708229"/>
                  </a:lnTo>
                  <a:lnTo>
                    <a:pt x="969969" y="677436"/>
                  </a:lnTo>
                  <a:lnTo>
                    <a:pt x="945772" y="677436"/>
                  </a:lnTo>
                  <a:lnTo>
                    <a:pt x="945772" y="646644"/>
                  </a:lnTo>
                  <a:lnTo>
                    <a:pt x="864391" y="646644"/>
                  </a:lnTo>
                  <a:lnTo>
                    <a:pt x="864391" y="607053"/>
                  </a:lnTo>
                  <a:lnTo>
                    <a:pt x="848995" y="607053"/>
                  </a:lnTo>
                  <a:lnTo>
                    <a:pt x="848995" y="578460"/>
                  </a:lnTo>
                  <a:lnTo>
                    <a:pt x="829199" y="578460"/>
                  </a:lnTo>
                  <a:lnTo>
                    <a:pt x="829199" y="556466"/>
                  </a:lnTo>
                  <a:lnTo>
                    <a:pt x="805005" y="556466"/>
                  </a:lnTo>
                  <a:lnTo>
                    <a:pt x="805005" y="534471"/>
                  </a:lnTo>
                  <a:lnTo>
                    <a:pt x="780811" y="534471"/>
                  </a:lnTo>
                  <a:lnTo>
                    <a:pt x="780811" y="499279"/>
                  </a:lnTo>
                  <a:lnTo>
                    <a:pt x="750019" y="499279"/>
                  </a:lnTo>
                  <a:lnTo>
                    <a:pt x="750019" y="468486"/>
                  </a:lnTo>
                  <a:lnTo>
                    <a:pt x="719226" y="468486"/>
                  </a:lnTo>
                  <a:lnTo>
                    <a:pt x="719226" y="444293"/>
                  </a:lnTo>
                  <a:lnTo>
                    <a:pt x="681835" y="444293"/>
                  </a:lnTo>
                  <a:lnTo>
                    <a:pt x="681835" y="415700"/>
                  </a:lnTo>
                  <a:lnTo>
                    <a:pt x="646644" y="415700"/>
                  </a:lnTo>
                  <a:lnTo>
                    <a:pt x="646644" y="376109"/>
                  </a:lnTo>
                  <a:lnTo>
                    <a:pt x="624649" y="376109"/>
                  </a:lnTo>
                  <a:lnTo>
                    <a:pt x="624649" y="321122"/>
                  </a:lnTo>
                  <a:lnTo>
                    <a:pt x="596055" y="321122"/>
                  </a:lnTo>
                  <a:lnTo>
                    <a:pt x="596055" y="292529"/>
                  </a:lnTo>
                  <a:lnTo>
                    <a:pt x="580659" y="292529"/>
                  </a:lnTo>
                  <a:lnTo>
                    <a:pt x="580659" y="277133"/>
                  </a:lnTo>
                  <a:lnTo>
                    <a:pt x="554266" y="277133"/>
                  </a:lnTo>
                  <a:lnTo>
                    <a:pt x="554266" y="246340"/>
                  </a:lnTo>
                  <a:lnTo>
                    <a:pt x="497079" y="246340"/>
                  </a:lnTo>
                  <a:lnTo>
                    <a:pt x="497079" y="228745"/>
                  </a:lnTo>
                  <a:lnTo>
                    <a:pt x="444293" y="228745"/>
                  </a:lnTo>
                  <a:lnTo>
                    <a:pt x="444293" y="167160"/>
                  </a:lnTo>
                  <a:lnTo>
                    <a:pt x="389306" y="167160"/>
                  </a:lnTo>
                  <a:lnTo>
                    <a:pt x="389306" y="142965"/>
                  </a:lnTo>
                  <a:lnTo>
                    <a:pt x="347516" y="142965"/>
                  </a:lnTo>
                  <a:lnTo>
                    <a:pt x="347516" y="134167"/>
                  </a:lnTo>
                  <a:lnTo>
                    <a:pt x="288130" y="134167"/>
                  </a:lnTo>
                  <a:lnTo>
                    <a:pt x="288130" y="107773"/>
                  </a:lnTo>
                  <a:lnTo>
                    <a:pt x="241942" y="107773"/>
                  </a:lnTo>
                  <a:lnTo>
                    <a:pt x="241942" y="92377"/>
                  </a:lnTo>
                  <a:lnTo>
                    <a:pt x="164960" y="92377"/>
                  </a:lnTo>
                  <a:lnTo>
                    <a:pt x="164960" y="65984"/>
                  </a:lnTo>
                  <a:lnTo>
                    <a:pt x="109973" y="65984"/>
                  </a:lnTo>
                  <a:lnTo>
                    <a:pt x="109973" y="39590"/>
                  </a:lnTo>
                  <a:lnTo>
                    <a:pt x="81380" y="39590"/>
                  </a:lnTo>
                  <a:lnTo>
                    <a:pt x="81380"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72" name="Graphic 643">
              <a:extLst>
                <a:ext uri="{FF2B5EF4-FFF2-40B4-BE49-F238E27FC236}">
                  <a16:creationId xmlns:a16="http://schemas.microsoft.com/office/drawing/2014/main" xmlns="" id="{81794F9F-CBB4-4C92-9160-89FEC9ADCE49}"/>
                </a:ext>
              </a:extLst>
            </p:cNvPr>
            <p:cNvSpPr/>
            <p:nvPr/>
          </p:nvSpPr>
          <p:spPr>
            <a:xfrm>
              <a:off x="4294827" y="272658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73" name="Graphic 643">
              <a:extLst>
                <a:ext uri="{FF2B5EF4-FFF2-40B4-BE49-F238E27FC236}">
                  <a16:creationId xmlns:a16="http://schemas.microsoft.com/office/drawing/2014/main" xmlns="" id="{34BB548C-DDC1-4C03-A260-71F9C2507743}"/>
                </a:ext>
              </a:extLst>
            </p:cNvPr>
            <p:cNvSpPr/>
            <p:nvPr/>
          </p:nvSpPr>
          <p:spPr>
            <a:xfrm>
              <a:off x="5647390" y="3717188"/>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74" name="Graphic 643">
              <a:extLst>
                <a:ext uri="{FF2B5EF4-FFF2-40B4-BE49-F238E27FC236}">
                  <a16:creationId xmlns:a16="http://schemas.microsoft.com/office/drawing/2014/main" xmlns="" id="{E31F9BC5-7AE6-4B5D-B521-F82F4F4AF6D5}"/>
                </a:ext>
              </a:extLst>
            </p:cNvPr>
            <p:cNvSpPr/>
            <p:nvPr/>
          </p:nvSpPr>
          <p:spPr>
            <a:xfrm>
              <a:off x="5761690" y="3755288"/>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75" name="Graphic 643">
              <a:extLst>
                <a:ext uri="{FF2B5EF4-FFF2-40B4-BE49-F238E27FC236}">
                  <a16:creationId xmlns:a16="http://schemas.microsoft.com/office/drawing/2014/main" xmlns="" id="{6C1C4088-5FF2-43D1-AFC2-25487095A906}"/>
                </a:ext>
              </a:extLst>
            </p:cNvPr>
            <p:cNvSpPr/>
            <p:nvPr/>
          </p:nvSpPr>
          <p:spPr>
            <a:xfrm>
              <a:off x="5818840" y="37743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76" name="Graphic 643">
              <a:extLst>
                <a:ext uri="{FF2B5EF4-FFF2-40B4-BE49-F238E27FC236}">
                  <a16:creationId xmlns:a16="http://schemas.microsoft.com/office/drawing/2014/main" xmlns="" id="{AE774475-F485-4529-B0E3-C11D23041450}"/>
                </a:ext>
              </a:extLst>
            </p:cNvPr>
            <p:cNvSpPr/>
            <p:nvPr/>
          </p:nvSpPr>
          <p:spPr>
            <a:xfrm>
              <a:off x="5856940" y="37933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77" name="Graphic 643">
              <a:extLst>
                <a:ext uri="{FF2B5EF4-FFF2-40B4-BE49-F238E27FC236}">
                  <a16:creationId xmlns:a16="http://schemas.microsoft.com/office/drawing/2014/main" xmlns="" id="{F638FB53-50D2-4B4B-AC8B-D66DD6303174}"/>
                </a:ext>
              </a:extLst>
            </p:cNvPr>
            <p:cNvSpPr/>
            <p:nvPr/>
          </p:nvSpPr>
          <p:spPr>
            <a:xfrm>
              <a:off x="5895040" y="38124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78" name="Graphic 643">
              <a:extLst>
                <a:ext uri="{FF2B5EF4-FFF2-40B4-BE49-F238E27FC236}">
                  <a16:creationId xmlns:a16="http://schemas.microsoft.com/office/drawing/2014/main" xmlns="" id="{2763156B-350F-4DD6-A497-56E18DBE5C9A}"/>
                </a:ext>
              </a:extLst>
            </p:cNvPr>
            <p:cNvSpPr/>
            <p:nvPr/>
          </p:nvSpPr>
          <p:spPr>
            <a:xfrm>
              <a:off x="6066490" y="38886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79" name="Graphic 643">
              <a:extLst>
                <a:ext uri="{FF2B5EF4-FFF2-40B4-BE49-F238E27FC236}">
                  <a16:creationId xmlns:a16="http://schemas.microsoft.com/office/drawing/2014/main" xmlns="" id="{6CEFCCC3-2F19-4BC8-B284-8CDDAD04221B}"/>
                </a:ext>
              </a:extLst>
            </p:cNvPr>
            <p:cNvSpPr/>
            <p:nvPr/>
          </p:nvSpPr>
          <p:spPr>
            <a:xfrm>
              <a:off x="6142690" y="39076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0" name="Graphic 643">
              <a:extLst>
                <a:ext uri="{FF2B5EF4-FFF2-40B4-BE49-F238E27FC236}">
                  <a16:creationId xmlns:a16="http://schemas.microsoft.com/office/drawing/2014/main" xmlns="" id="{5266E7D7-F338-461D-A9F5-287AD9EBFC24}"/>
                </a:ext>
              </a:extLst>
            </p:cNvPr>
            <p:cNvSpPr/>
            <p:nvPr/>
          </p:nvSpPr>
          <p:spPr>
            <a:xfrm>
              <a:off x="6314140" y="39267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1" name="Graphic 643">
              <a:extLst>
                <a:ext uri="{FF2B5EF4-FFF2-40B4-BE49-F238E27FC236}">
                  <a16:creationId xmlns:a16="http://schemas.microsoft.com/office/drawing/2014/main" xmlns="" id="{D8817ECC-BFF1-4AED-9E42-FEFDB2A73D72}"/>
                </a:ext>
              </a:extLst>
            </p:cNvPr>
            <p:cNvSpPr/>
            <p:nvPr/>
          </p:nvSpPr>
          <p:spPr>
            <a:xfrm>
              <a:off x="6352240" y="39267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2" name="Graphic 643">
              <a:extLst>
                <a:ext uri="{FF2B5EF4-FFF2-40B4-BE49-F238E27FC236}">
                  <a16:creationId xmlns:a16="http://schemas.microsoft.com/office/drawing/2014/main" xmlns="" id="{D1C90C3C-0594-47EF-B074-8ED992C6E13A}"/>
                </a:ext>
              </a:extLst>
            </p:cNvPr>
            <p:cNvSpPr/>
            <p:nvPr/>
          </p:nvSpPr>
          <p:spPr>
            <a:xfrm>
              <a:off x="6485590" y="39457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3" name="Graphic 643">
              <a:extLst>
                <a:ext uri="{FF2B5EF4-FFF2-40B4-BE49-F238E27FC236}">
                  <a16:creationId xmlns:a16="http://schemas.microsoft.com/office/drawing/2014/main" xmlns="" id="{DE8FCD10-9F0B-478A-B6C7-A4F7F4A7DF2B}"/>
                </a:ext>
              </a:extLst>
            </p:cNvPr>
            <p:cNvSpPr/>
            <p:nvPr/>
          </p:nvSpPr>
          <p:spPr>
            <a:xfrm>
              <a:off x="6580841" y="39648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4" name="Graphic 643">
              <a:extLst>
                <a:ext uri="{FF2B5EF4-FFF2-40B4-BE49-F238E27FC236}">
                  <a16:creationId xmlns:a16="http://schemas.microsoft.com/office/drawing/2014/main" xmlns="" id="{C91FF528-D179-41CC-9EA1-264E8D4E85E5}"/>
                </a:ext>
              </a:extLst>
            </p:cNvPr>
            <p:cNvSpPr/>
            <p:nvPr/>
          </p:nvSpPr>
          <p:spPr>
            <a:xfrm>
              <a:off x="6637991" y="39838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5" name="Graphic 643">
              <a:extLst>
                <a:ext uri="{FF2B5EF4-FFF2-40B4-BE49-F238E27FC236}">
                  <a16:creationId xmlns:a16="http://schemas.microsoft.com/office/drawing/2014/main" xmlns="" id="{3086C215-A80C-4D7A-ADAE-90960B2F1C0E}"/>
                </a:ext>
              </a:extLst>
            </p:cNvPr>
            <p:cNvSpPr/>
            <p:nvPr/>
          </p:nvSpPr>
          <p:spPr>
            <a:xfrm>
              <a:off x="6847541" y="40219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6" name="Graphic 643">
              <a:extLst>
                <a:ext uri="{FF2B5EF4-FFF2-40B4-BE49-F238E27FC236}">
                  <a16:creationId xmlns:a16="http://schemas.microsoft.com/office/drawing/2014/main" xmlns="" id="{6814C449-5B98-4420-8565-ECB3AA4C48C8}"/>
                </a:ext>
              </a:extLst>
            </p:cNvPr>
            <p:cNvSpPr/>
            <p:nvPr/>
          </p:nvSpPr>
          <p:spPr>
            <a:xfrm>
              <a:off x="6885641" y="40219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7" name="Graphic 643">
              <a:extLst>
                <a:ext uri="{FF2B5EF4-FFF2-40B4-BE49-F238E27FC236}">
                  <a16:creationId xmlns:a16="http://schemas.microsoft.com/office/drawing/2014/main" xmlns="" id="{01408267-C881-454A-A815-63ABDF11B6A1}"/>
                </a:ext>
              </a:extLst>
            </p:cNvPr>
            <p:cNvSpPr/>
            <p:nvPr/>
          </p:nvSpPr>
          <p:spPr>
            <a:xfrm>
              <a:off x="6885641" y="40219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8" name="Graphic 643">
              <a:extLst>
                <a:ext uri="{FF2B5EF4-FFF2-40B4-BE49-F238E27FC236}">
                  <a16:creationId xmlns:a16="http://schemas.microsoft.com/office/drawing/2014/main" xmlns="" id="{9C6E7C24-CB03-4C06-A782-7883FF402493}"/>
                </a:ext>
              </a:extLst>
            </p:cNvPr>
            <p:cNvSpPr/>
            <p:nvPr/>
          </p:nvSpPr>
          <p:spPr>
            <a:xfrm>
              <a:off x="6999941" y="40791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9" name="Graphic 643">
              <a:extLst>
                <a:ext uri="{FF2B5EF4-FFF2-40B4-BE49-F238E27FC236}">
                  <a16:creationId xmlns:a16="http://schemas.microsoft.com/office/drawing/2014/main" xmlns="" id="{3C03EE6C-C09D-4F49-B39E-E48596C97339}"/>
                </a:ext>
              </a:extLst>
            </p:cNvPr>
            <p:cNvSpPr/>
            <p:nvPr/>
          </p:nvSpPr>
          <p:spPr>
            <a:xfrm>
              <a:off x="7057091" y="40791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90" name="Graphic 643">
              <a:extLst>
                <a:ext uri="{FF2B5EF4-FFF2-40B4-BE49-F238E27FC236}">
                  <a16:creationId xmlns:a16="http://schemas.microsoft.com/office/drawing/2014/main" xmlns="" id="{23AAA640-F9B0-44F5-B8DD-6A01C30256B8}"/>
                </a:ext>
              </a:extLst>
            </p:cNvPr>
            <p:cNvSpPr/>
            <p:nvPr/>
          </p:nvSpPr>
          <p:spPr>
            <a:xfrm>
              <a:off x="7114241" y="40791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91" name="Graphic 643">
              <a:extLst>
                <a:ext uri="{FF2B5EF4-FFF2-40B4-BE49-F238E27FC236}">
                  <a16:creationId xmlns:a16="http://schemas.microsoft.com/office/drawing/2014/main" xmlns="" id="{62EC37D3-44D8-4457-804B-9DAE45C517F2}"/>
                </a:ext>
              </a:extLst>
            </p:cNvPr>
            <p:cNvSpPr/>
            <p:nvPr/>
          </p:nvSpPr>
          <p:spPr>
            <a:xfrm>
              <a:off x="7304750" y="41172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92" name="Graphic 643">
              <a:extLst>
                <a:ext uri="{FF2B5EF4-FFF2-40B4-BE49-F238E27FC236}">
                  <a16:creationId xmlns:a16="http://schemas.microsoft.com/office/drawing/2014/main" xmlns="" id="{27D58D2A-4BE7-4CF7-9B0B-2153BA0984D0}"/>
                </a:ext>
              </a:extLst>
            </p:cNvPr>
            <p:cNvSpPr/>
            <p:nvPr/>
          </p:nvSpPr>
          <p:spPr>
            <a:xfrm>
              <a:off x="7342850" y="41172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93" name="Graphic 643">
              <a:extLst>
                <a:ext uri="{FF2B5EF4-FFF2-40B4-BE49-F238E27FC236}">
                  <a16:creationId xmlns:a16="http://schemas.microsoft.com/office/drawing/2014/main" xmlns="" id="{1741E9AB-778A-468C-AE0E-F3FA31475DAC}"/>
                </a:ext>
              </a:extLst>
            </p:cNvPr>
            <p:cNvSpPr/>
            <p:nvPr/>
          </p:nvSpPr>
          <p:spPr>
            <a:xfrm>
              <a:off x="7457150" y="41172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94" name="Graphic 643">
              <a:extLst>
                <a:ext uri="{FF2B5EF4-FFF2-40B4-BE49-F238E27FC236}">
                  <a16:creationId xmlns:a16="http://schemas.microsoft.com/office/drawing/2014/main" xmlns="" id="{1195C13D-BED8-4A3F-B08C-FADF25D6561E}"/>
                </a:ext>
              </a:extLst>
            </p:cNvPr>
            <p:cNvSpPr/>
            <p:nvPr/>
          </p:nvSpPr>
          <p:spPr>
            <a:xfrm>
              <a:off x="7590500" y="41172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95" name="Graphic 643">
              <a:extLst>
                <a:ext uri="{FF2B5EF4-FFF2-40B4-BE49-F238E27FC236}">
                  <a16:creationId xmlns:a16="http://schemas.microsoft.com/office/drawing/2014/main" xmlns="" id="{6FE34D47-B2F4-4F23-9B7E-640E5F91D427}"/>
                </a:ext>
              </a:extLst>
            </p:cNvPr>
            <p:cNvSpPr/>
            <p:nvPr/>
          </p:nvSpPr>
          <p:spPr>
            <a:xfrm>
              <a:off x="7685750" y="41172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96" name="Graphic 643">
              <a:extLst>
                <a:ext uri="{FF2B5EF4-FFF2-40B4-BE49-F238E27FC236}">
                  <a16:creationId xmlns:a16="http://schemas.microsoft.com/office/drawing/2014/main" xmlns="" id="{5130EC08-14FE-42E5-A6F3-43634C1A888B}"/>
                </a:ext>
              </a:extLst>
            </p:cNvPr>
            <p:cNvSpPr/>
            <p:nvPr/>
          </p:nvSpPr>
          <p:spPr>
            <a:xfrm>
              <a:off x="7971500" y="41172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grpSp>
      <p:grpSp>
        <p:nvGrpSpPr>
          <p:cNvPr id="397" name="Group 396">
            <a:extLst>
              <a:ext uri="{FF2B5EF4-FFF2-40B4-BE49-F238E27FC236}">
                <a16:creationId xmlns:a16="http://schemas.microsoft.com/office/drawing/2014/main" xmlns="" id="{E06381EE-EA42-4542-BF04-2C53E9EF3736}"/>
              </a:ext>
            </a:extLst>
          </p:cNvPr>
          <p:cNvGrpSpPr/>
          <p:nvPr/>
        </p:nvGrpSpPr>
        <p:grpSpPr>
          <a:xfrm>
            <a:off x="1556442" y="1959818"/>
            <a:ext cx="3484500" cy="1078657"/>
            <a:chOff x="3914775" y="2747962"/>
            <a:chExt cx="4361211" cy="1364408"/>
          </a:xfrm>
        </p:grpSpPr>
        <p:sp>
          <p:nvSpPr>
            <p:cNvPr id="398" name="Graphic 12">
              <a:extLst>
                <a:ext uri="{FF2B5EF4-FFF2-40B4-BE49-F238E27FC236}">
                  <a16:creationId xmlns:a16="http://schemas.microsoft.com/office/drawing/2014/main" xmlns="" id="{E093A35D-7751-49A9-8278-338D6E6263BB}"/>
                </a:ext>
              </a:extLst>
            </p:cNvPr>
            <p:cNvSpPr/>
            <p:nvPr/>
          </p:nvSpPr>
          <p:spPr>
            <a:xfrm>
              <a:off x="3914775" y="2747962"/>
              <a:ext cx="4359344" cy="1324355"/>
            </a:xfrm>
            <a:custGeom>
              <a:avLst/>
              <a:gdLst>
                <a:gd name="connsiteX0" fmla="*/ 4359345 w 4359344"/>
                <a:gd name="connsiteY0" fmla="*/ 1324356 h 1324355"/>
                <a:gd name="connsiteX1" fmla="*/ 3278943 w 4359344"/>
                <a:gd name="connsiteY1" fmla="*/ 1324356 h 1324355"/>
                <a:gd name="connsiteX2" fmla="*/ 3278943 w 4359344"/>
                <a:gd name="connsiteY2" fmla="*/ 1283694 h 1324355"/>
                <a:gd name="connsiteX3" fmla="*/ 3246996 w 4359344"/>
                <a:gd name="connsiteY3" fmla="*/ 1283694 h 1324355"/>
                <a:gd name="connsiteX4" fmla="*/ 3246996 w 4359344"/>
                <a:gd name="connsiteY4" fmla="*/ 1231421 h 1324355"/>
                <a:gd name="connsiteX5" fmla="*/ 3064031 w 4359344"/>
                <a:gd name="connsiteY5" fmla="*/ 1231421 h 1324355"/>
                <a:gd name="connsiteX6" fmla="*/ 3064031 w 4359344"/>
                <a:gd name="connsiteY6" fmla="*/ 1196569 h 1324355"/>
                <a:gd name="connsiteX7" fmla="*/ 2910107 w 4359344"/>
                <a:gd name="connsiteY7" fmla="*/ 1196569 h 1324355"/>
                <a:gd name="connsiteX8" fmla="*/ 2910107 w 4359344"/>
                <a:gd name="connsiteY8" fmla="*/ 1147201 h 1324355"/>
                <a:gd name="connsiteX9" fmla="*/ 2843308 w 4359344"/>
                <a:gd name="connsiteY9" fmla="*/ 1147201 h 1324355"/>
                <a:gd name="connsiteX10" fmla="*/ 2843308 w 4359344"/>
                <a:gd name="connsiteY10" fmla="*/ 1144286 h 1324355"/>
                <a:gd name="connsiteX11" fmla="*/ 2695185 w 4359344"/>
                <a:gd name="connsiteY11" fmla="*/ 1144286 h 1324355"/>
                <a:gd name="connsiteX12" fmla="*/ 2695185 w 4359344"/>
                <a:gd name="connsiteY12" fmla="*/ 1118149 h 1324355"/>
                <a:gd name="connsiteX13" fmla="*/ 2631291 w 4359344"/>
                <a:gd name="connsiteY13" fmla="*/ 1118149 h 1324355"/>
                <a:gd name="connsiteX14" fmla="*/ 2631291 w 4359344"/>
                <a:gd name="connsiteY14" fmla="*/ 1094918 h 1324355"/>
                <a:gd name="connsiteX15" fmla="*/ 2387327 w 4359344"/>
                <a:gd name="connsiteY15" fmla="*/ 1094918 h 1324355"/>
                <a:gd name="connsiteX16" fmla="*/ 2387327 w 4359344"/>
                <a:gd name="connsiteY16" fmla="*/ 1068781 h 1324355"/>
                <a:gd name="connsiteX17" fmla="*/ 2262445 w 4359344"/>
                <a:gd name="connsiteY17" fmla="*/ 1068781 h 1324355"/>
                <a:gd name="connsiteX18" fmla="*/ 2262445 w 4359344"/>
                <a:gd name="connsiteY18" fmla="*/ 1045540 h 1324355"/>
                <a:gd name="connsiteX19" fmla="*/ 2184026 w 4359344"/>
                <a:gd name="connsiteY19" fmla="*/ 1045540 h 1324355"/>
                <a:gd name="connsiteX20" fmla="*/ 2184026 w 4359344"/>
                <a:gd name="connsiteY20" fmla="*/ 1022309 h 1324355"/>
                <a:gd name="connsiteX21" fmla="*/ 2067859 w 4359344"/>
                <a:gd name="connsiteY21" fmla="*/ 1022309 h 1324355"/>
                <a:gd name="connsiteX22" fmla="*/ 2067859 w 4359344"/>
                <a:gd name="connsiteY22" fmla="*/ 1022309 h 1324355"/>
                <a:gd name="connsiteX23" fmla="*/ 2024291 w 4359344"/>
                <a:gd name="connsiteY23" fmla="*/ 1022309 h 1324355"/>
                <a:gd name="connsiteX24" fmla="*/ 2024291 w 4359344"/>
                <a:gd name="connsiteY24" fmla="*/ 1007793 h 1324355"/>
                <a:gd name="connsiteX25" fmla="*/ 1960397 w 4359344"/>
                <a:gd name="connsiteY25" fmla="*/ 1007793 h 1324355"/>
                <a:gd name="connsiteX26" fmla="*/ 1960397 w 4359344"/>
                <a:gd name="connsiteY26" fmla="*/ 981647 h 1324355"/>
                <a:gd name="connsiteX27" fmla="*/ 1847136 w 4359344"/>
                <a:gd name="connsiteY27" fmla="*/ 981647 h 1324355"/>
                <a:gd name="connsiteX28" fmla="*/ 1847136 w 4359344"/>
                <a:gd name="connsiteY28" fmla="*/ 949700 h 1324355"/>
                <a:gd name="connsiteX29" fmla="*/ 1751286 w 4359344"/>
                <a:gd name="connsiteY29" fmla="*/ 949700 h 1324355"/>
                <a:gd name="connsiteX30" fmla="*/ 1751286 w 4359344"/>
                <a:gd name="connsiteY30" fmla="*/ 935182 h 1324355"/>
                <a:gd name="connsiteX31" fmla="*/ 1719339 w 4359344"/>
                <a:gd name="connsiteY31" fmla="*/ 935182 h 1324355"/>
                <a:gd name="connsiteX32" fmla="*/ 1719339 w 4359344"/>
                <a:gd name="connsiteY32" fmla="*/ 903234 h 1324355"/>
                <a:gd name="connsiteX33" fmla="*/ 1626403 w 4359344"/>
                <a:gd name="connsiteY33" fmla="*/ 903234 h 1324355"/>
                <a:gd name="connsiteX34" fmla="*/ 1626403 w 4359344"/>
                <a:gd name="connsiteY34" fmla="*/ 882905 h 1324355"/>
                <a:gd name="connsiteX35" fmla="*/ 1550889 w 4359344"/>
                <a:gd name="connsiteY35" fmla="*/ 882905 h 1324355"/>
                <a:gd name="connsiteX36" fmla="*/ 1550889 w 4359344"/>
                <a:gd name="connsiteY36" fmla="*/ 848054 h 1324355"/>
                <a:gd name="connsiteX37" fmla="*/ 1457954 w 4359344"/>
                <a:gd name="connsiteY37" fmla="*/ 848054 h 1324355"/>
                <a:gd name="connsiteX38" fmla="*/ 1457954 w 4359344"/>
                <a:gd name="connsiteY38" fmla="*/ 819011 h 1324355"/>
                <a:gd name="connsiteX39" fmla="*/ 1399870 w 4359344"/>
                <a:gd name="connsiteY39" fmla="*/ 819011 h 1324355"/>
                <a:gd name="connsiteX40" fmla="*/ 1399870 w 4359344"/>
                <a:gd name="connsiteY40" fmla="*/ 781255 h 1324355"/>
                <a:gd name="connsiteX41" fmla="*/ 1382440 w 4359344"/>
                <a:gd name="connsiteY41" fmla="*/ 781255 h 1324355"/>
                <a:gd name="connsiteX42" fmla="*/ 1382440 w 4359344"/>
                <a:gd name="connsiteY42" fmla="*/ 752212 h 1324355"/>
                <a:gd name="connsiteX43" fmla="*/ 1344692 w 4359344"/>
                <a:gd name="connsiteY43" fmla="*/ 752212 h 1324355"/>
                <a:gd name="connsiteX44" fmla="*/ 1344692 w 4359344"/>
                <a:gd name="connsiteY44" fmla="*/ 726074 h 1324355"/>
                <a:gd name="connsiteX45" fmla="*/ 1257557 w 4359344"/>
                <a:gd name="connsiteY45" fmla="*/ 726074 h 1324355"/>
                <a:gd name="connsiteX46" fmla="*/ 1257557 w 4359344"/>
                <a:gd name="connsiteY46" fmla="*/ 676700 h 1324355"/>
                <a:gd name="connsiteX47" fmla="*/ 1184948 w 4359344"/>
                <a:gd name="connsiteY47" fmla="*/ 676700 h 1324355"/>
                <a:gd name="connsiteX48" fmla="*/ 1184948 w 4359344"/>
                <a:gd name="connsiteY48" fmla="*/ 665083 h 1324355"/>
                <a:gd name="connsiteX49" fmla="*/ 1080402 w 4359344"/>
                <a:gd name="connsiteY49" fmla="*/ 665083 h 1324355"/>
                <a:gd name="connsiteX50" fmla="*/ 1080402 w 4359344"/>
                <a:gd name="connsiteY50" fmla="*/ 641849 h 1324355"/>
                <a:gd name="connsiteX51" fmla="*/ 993267 w 4359344"/>
                <a:gd name="connsiteY51" fmla="*/ 641849 h 1324355"/>
                <a:gd name="connsiteX52" fmla="*/ 993267 w 4359344"/>
                <a:gd name="connsiteY52" fmla="*/ 615710 h 1324355"/>
                <a:gd name="connsiteX53" fmla="*/ 981656 w 4359344"/>
                <a:gd name="connsiteY53" fmla="*/ 615710 h 1324355"/>
                <a:gd name="connsiteX54" fmla="*/ 981656 w 4359344"/>
                <a:gd name="connsiteY54" fmla="*/ 580858 h 1324355"/>
                <a:gd name="connsiteX55" fmla="*/ 961320 w 4359344"/>
                <a:gd name="connsiteY55" fmla="*/ 580858 h 1324355"/>
                <a:gd name="connsiteX56" fmla="*/ 961320 w 4359344"/>
                <a:gd name="connsiteY56" fmla="*/ 569242 h 1324355"/>
                <a:gd name="connsiteX57" fmla="*/ 920661 w 4359344"/>
                <a:gd name="connsiteY57" fmla="*/ 569242 h 1324355"/>
                <a:gd name="connsiteX58" fmla="*/ 920661 w 4359344"/>
                <a:gd name="connsiteY58" fmla="*/ 551816 h 1324355"/>
                <a:gd name="connsiteX59" fmla="*/ 891618 w 4359344"/>
                <a:gd name="connsiteY59" fmla="*/ 551816 h 1324355"/>
                <a:gd name="connsiteX60" fmla="*/ 891618 w 4359344"/>
                <a:gd name="connsiteY60" fmla="*/ 540199 h 1324355"/>
                <a:gd name="connsiteX61" fmla="*/ 853862 w 4359344"/>
                <a:gd name="connsiteY61" fmla="*/ 540199 h 1324355"/>
                <a:gd name="connsiteX62" fmla="*/ 853862 w 4359344"/>
                <a:gd name="connsiteY62" fmla="*/ 525677 h 1324355"/>
                <a:gd name="connsiteX63" fmla="*/ 807393 w 4359344"/>
                <a:gd name="connsiteY63" fmla="*/ 525677 h 1324355"/>
                <a:gd name="connsiteX64" fmla="*/ 807393 w 4359344"/>
                <a:gd name="connsiteY64" fmla="*/ 499539 h 1324355"/>
                <a:gd name="connsiteX65" fmla="*/ 784159 w 4359344"/>
                <a:gd name="connsiteY65" fmla="*/ 499539 h 1324355"/>
                <a:gd name="connsiteX66" fmla="*/ 784159 w 4359344"/>
                <a:gd name="connsiteY66" fmla="*/ 479208 h 1324355"/>
                <a:gd name="connsiteX67" fmla="*/ 723169 w 4359344"/>
                <a:gd name="connsiteY67" fmla="*/ 479208 h 1324355"/>
                <a:gd name="connsiteX68" fmla="*/ 723169 w 4359344"/>
                <a:gd name="connsiteY68" fmla="*/ 432740 h 1324355"/>
                <a:gd name="connsiteX69" fmla="*/ 633136 w 4359344"/>
                <a:gd name="connsiteY69" fmla="*/ 432740 h 1324355"/>
                <a:gd name="connsiteX70" fmla="*/ 633136 w 4359344"/>
                <a:gd name="connsiteY70" fmla="*/ 406601 h 1324355"/>
                <a:gd name="connsiteX71" fmla="*/ 502443 w 4359344"/>
                <a:gd name="connsiteY71" fmla="*/ 406601 h 1324355"/>
                <a:gd name="connsiteX72" fmla="*/ 502443 w 4359344"/>
                <a:gd name="connsiteY72" fmla="*/ 371749 h 1324355"/>
                <a:gd name="connsiteX73" fmla="*/ 482113 w 4359344"/>
                <a:gd name="connsiteY73" fmla="*/ 371749 h 1324355"/>
                <a:gd name="connsiteX74" fmla="*/ 482113 w 4359344"/>
                <a:gd name="connsiteY74" fmla="*/ 342707 h 1324355"/>
                <a:gd name="connsiteX75" fmla="*/ 426931 w 4359344"/>
                <a:gd name="connsiteY75" fmla="*/ 342707 h 1324355"/>
                <a:gd name="connsiteX76" fmla="*/ 426931 w 4359344"/>
                <a:gd name="connsiteY76" fmla="*/ 316568 h 1324355"/>
                <a:gd name="connsiteX77" fmla="*/ 403697 w 4359344"/>
                <a:gd name="connsiteY77" fmla="*/ 316568 h 1324355"/>
                <a:gd name="connsiteX78" fmla="*/ 403697 w 4359344"/>
                <a:gd name="connsiteY78" fmla="*/ 296238 h 1324355"/>
                <a:gd name="connsiteX79" fmla="*/ 374654 w 4359344"/>
                <a:gd name="connsiteY79" fmla="*/ 296238 h 1324355"/>
                <a:gd name="connsiteX80" fmla="*/ 374654 w 4359344"/>
                <a:gd name="connsiteY80" fmla="*/ 281716 h 1324355"/>
                <a:gd name="connsiteX81" fmla="*/ 351419 w 4359344"/>
                <a:gd name="connsiteY81" fmla="*/ 281716 h 1324355"/>
                <a:gd name="connsiteX82" fmla="*/ 351419 w 4359344"/>
                <a:gd name="connsiteY82" fmla="*/ 235248 h 1324355"/>
                <a:gd name="connsiteX83" fmla="*/ 339802 w 4359344"/>
                <a:gd name="connsiteY83" fmla="*/ 235248 h 1324355"/>
                <a:gd name="connsiteX84" fmla="*/ 339802 w 4359344"/>
                <a:gd name="connsiteY84" fmla="*/ 209109 h 1324355"/>
                <a:gd name="connsiteX85" fmla="*/ 293334 w 4359344"/>
                <a:gd name="connsiteY85" fmla="*/ 209109 h 1324355"/>
                <a:gd name="connsiteX86" fmla="*/ 293334 w 4359344"/>
                <a:gd name="connsiteY86" fmla="*/ 168449 h 1324355"/>
                <a:gd name="connsiteX87" fmla="*/ 217822 w 4359344"/>
                <a:gd name="connsiteY87" fmla="*/ 168449 h 1324355"/>
                <a:gd name="connsiteX88" fmla="*/ 217822 w 4359344"/>
                <a:gd name="connsiteY88" fmla="*/ 133598 h 1324355"/>
                <a:gd name="connsiteX89" fmla="*/ 165544 w 4359344"/>
                <a:gd name="connsiteY89" fmla="*/ 133598 h 1324355"/>
                <a:gd name="connsiteX90" fmla="*/ 165544 w 4359344"/>
                <a:gd name="connsiteY90" fmla="*/ 110363 h 1324355"/>
                <a:gd name="connsiteX91" fmla="*/ 130693 w 4359344"/>
                <a:gd name="connsiteY91" fmla="*/ 110363 h 1324355"/>
                <a:gd name="connsiteX92" fmla="*/ 130693 w 4359344"/>
                <a:gd name="connsiteY92" fmla="*/ 75511 h 1324355"/>
                <a:gd name="connsiteX93" fmla="*/ 87129 w 4359344"/>
                <a:gd name="connsiteY93" fmla="*/ 75511 h 1324355"/>
                <a:gd name="connsiteX94" fmla="*/ 87129 w 4359344"/>
                <a:gd name="connsiteY94" fmla="*/ 58086 h 1324355"/>
                <a:gd name="connsiteX95" fmla="*/ 69703 w 4359344"/>
                <a:gd name="connsiteY95" fmla="*/ 58086 h 1324355"/>
                <a:gd name="connsiteX96" fmla="*/ 69703 w 4359344"/>
                <a:gd name="connsiteY96" fmla="*/ 46468 h 1324355"/>
                <a:gd name="connsiteX97" fmla="*/ 49373 w 4359344"/>
                <a:gd name="connsiteY97" fmla="*/ 46468 h 1324355"/>
                <a:gd name="connsiteX98" fmla="*/ 49373 w 4359344"/>
                <a:gd name="connsiteY98" fmla="*/ 0 h 1324355"/>
                <a:gd name="connsiteX99" fmla="*/ 0 w 4359344"/>
                <a:gd name="connsiteY99" fmla="*/ 0 h 132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359344" h="1324355">
                  <a:moveTo>
                    <a:pt x="4359345" y="1324356"/>
                  </a:moveTo>
                  <a:lnTo>
                    <a:pt x="3278943" y="1324356"/>
                  </a:lnTo>
                  <a:lnTo>
                    <a:pt x="3278943" y="1283694"/>
                  </a:lnTo>
                  <a:lnTo>
                    <a:pt x="3246996" y="1283694"/>
                  </a:lnTo>
                  <a:lnTo>
                    <a:pt x="3246996" y="1231421"/>
                  </a:lnTo>
                  <a:lnTo>
                    <a:pt x="3064031" y="1231421"/>
                  </a:lnTo>
                  <a:lnTo>
                    <a:pt x="3064031" y="1196569"/>
                  </a:lnTo>
                  <a:lnTo>
                    <a:pt x="2910107" y="1196569"/>
                  </a:lnTo>
                  <a:lnTo>
                    <a:pt x="2910107" y="1147201"/>
                  </a:lnTo>
                  <a:lnTo>
                    <a:pt x="2843308" y="1147201"/>
                  </a:lnTo>
                  <a:lnTo>
                    <a:pt x="2843308" y="1144286"/>
                  </a:lnTo>
                  <a:lnTo>
                    <a:pt x="2695185" y="1144286"/>
                  </a:lnTo>
                  <a:lnTo>
                    <a:pt x="2695185" y="1118149"/>
                  </a:lnTo>
                  <a:lnTo>
                    <a:pt x="2631291" y="1118149"/>
                  </a:lnTo>
                  <a:lnTo>
                    <a:pt x="2631291" y="1094918"/>
                  </a:lnTo>
                  <a:lnTo>
                    <a:pt x="2387327" y="1094918"/>
                  </a:lnTo>
                  <a:lnTo>
                    <a:pt x="2387327" y="1068781"/>
                  </a:lnTo>
                  <a:lnTo>
                    <a:pt x="2262445" y="1068781"/>
                  </a:lnTo>
                  <a:lnTo>
                    <a:pt x="2262445" y="1045540"/>
                  </a:lnTo>
                  <a:lnTo>
                    <a:pt x="2184026" y="1045540"/>
                  </a:lnTo>
                  <a:lnTo>
                    <a:pt x="2184026" y="1022309"/>
                  </a:lnTo>
                  <a:lnTo>
                    <a:pt x="2067859" y="1022309"/>
                  </a:lnTo>
                  <a:lnTo>
                    <a:pt x="2067859" y="1022309"/>
                  </a:lnTo>
                  <a:lnTo>
                    <a:pt x="2024291" y="1022309"/>
                  </a:lnTo>
                  <a:lnTo>
                    <a:pt x="2024291" y="1007793"/>
                  </a:lnTo>
                  <a:lnTo>
                    <a:pt x="1960397" y="1007793"/>
                  </a:lnTo>
                  <a:lnTo>
                    <a:pt x="1960397" y="981647"/>
                  </a:lnTo>
                  <a:lnTo>
                    <a:pt x="1847136" y="981647"/>
                  </a:lnTo>
                  <a:lnTo>
                    <a:pt x="1847136" y="949700"/>
                  </a:lnTo>
                  <a:lnTo>
                    <a:pt x="1751286" y="949700"/>
                  </a:lnTo>
                  <a:lnTo>
                    <a:pt x="1751286" y="935182"/>
                  </a:lnTo>
                  <a:lnTo>
                    <a:pt x="1719339" y="935182"/>
                  </a:lnTo>
                  <a:lnTo>
                    <a:pt x="1719339" y="903234"/>
                  </a:lnTo>
                  <a:lnTo>
                    <a:pt x="1626403" y="903234"/>
                  </a:lnTo>
                  <a:lnTo>
                    <a:pt x="1626403" y="882905"/>
                  </a:lnTo>
                  <a:lnTo>
                    <a:pt x="1550889" y="882905"/>
                  </a:lnTo>
                  <a:lnTo>
                    <a:pt x="1550889" y="848054"/>
                  </a:lnTo>
                  <a:lnTo>
                    <a:pt x="1457954" y="848054"/>
                  </a:lnTo>
                  <a:lnTo>
                    <a:pt x="1457954" y="819011"/>
                  </a:lnTo>
                  <a:lnTo>
                    <a:pt x="1399870" y="819011"/>
                  </a:lnTo>
                  <a:lnTo>
                    <a:pt x="1399870" y="781255"/>
                  </a:lnTo>
                  <a:lnTo>
                    <a:pt x="1382440" y="781255"/>
                  </a:lnTo>
                  <a:lnTo>
                    <a:pt x="1382440" y="752212"/>
                  </a:lnTo>
                  <a:lnTo>
                    <a:pt x="1344692" y="752212"/>
                  </a:lnTo>
                  <a:lnTo>
                    <a:pt x="1344692" y="726074"/>
                  </a:lnTo>
                  <a:lnTo>
                    <a:pt x="1257557" y="726074"/>
                  </a:lnTo>
                  <a:lnTo>
                    <a:pt x="1257557" y="676700"/>
                  </a:lnTo>
                  <a:lnTo>
                    <a:pt x="1184948" y="676700"/>
                  </a:lnTo>
                  <a:lnTo>
                    <a:pt x="1184948" y="665083"/>
                  </a:lnTo>
                  <a:lnTo>
                    <a:pt x="1080402" y="665083"/>
                  </a:lnTo>
                  <a:lnTo>
                    <a:pt x="1080402" y="641849"/>
                  </a:lnTo>
                  <a:lnTo>
                    <a:pt x="993267" y="641849"/>
                  </a:lnTo>
                  <a:lnTo>
                    <a:pt x="993267" y="615710"/>
                  </a:lnTo>
                  <a:lnTo>
                    <a:pt x="981656" y="615710"/>
                  </a:lnTo>
                  <a:lnTo>
                    <a:pt x="981656" y="580858"/>
                  </a:lnTo>
                  <a:lnTo>
                    <a:pt x="961320" y="580858"/>
                  </a:lnTo>
                  <a:lnTo>
                    <a:pt x="961320" y="569242"/>
                  </a:lnTo>
                  <a:lnTo>
                    <a:pt x="920661" y="569242"/>
                  </a:lnTo>
                  <a:lnTo>
                    <a:pt x="920661" y="551816"/>
                  </a:lnTo>
                  <a:lnTo>
                    <a:pt x="891618" y="551816"/>
                  </a:lnTo>
                  <a:lnTo>
                    <a:pt x="891618" y="540199"/>
                  </a:lnTo>
                  <a:lnTo>
                    <a:pt x="853862" y="540199"/>
                  </a:lnTo>
                  <a:lnTo>
                    <a:pt x="853862" y="525677"/>
                  </a:lnTo>
                  <a:lnTo>
                    <a:pt x="807393" y="525677"/>
                  </a:lnTo>
                  <a:lnTo>
                    <a:pt x="807393" y="499539"/>
                  </a:lnTo>
                  <a:lnTo>
                    <a:pt x="784159" y="499539"/>
                  </a:lnTo>
                  <a:lnTo>
                    <a:pt x="784159" y="479208"/>
                  </a:lnTo>
                  <a:lnTo>
                    <a:pt x="723169" y="479208"/>
                  </a:lnTo>
                  <a:lnTo>
                    <a:pt x="723169" y="432740"/>
                  </a:lnTo>
                  <a:lnTo>
                    <a:pt x="633136" y="432740"/>
                  </a:lnTo>
                  <a:lnTo>
                    <a:pt x="633136" y="406601"/>
                  </a:lnTo>
                  <a:lnTo>
                    <a:pt x="502443" y="406601"/>
                  </a:lnTo>
                  <a:lnTo>
                    <a:pt x="502443" y="371749"/>
                  </a:lnTo>
                  <a:lnTo>
                    <a:pt x="482113" y="371749"/>
                  </a:lnTo>
                  <a:lnTo>
                    <a:pt x="482113" y="342707"/>
                  </a:lnTo>
                  <a:lnTo>
                    <a:pt x="426931" y="342707"/>
                  </a:lnTo>
                  <a:lnTo>
                    <a:pt x="426931" y="316568"/>
                  </a:lnTo>
                  <a:lnTo>
                    <a:pt x="403697" y="316568"/>
                  </a:lnTo>
                  <a:lnTo>
                    <a:pt x="403697" y="296238"/>
                  </a:lnTo>
                  <a:lnTo>
                    <a:pt x="374654" y="296238"/>
                  </a:lnTo>
                  <a:lnTo>
                    <a:pt x="374654" y="281716"/>
                  </a:lnTo>
                  <a:lnTo>
                    <a:pt x="351419" y="281716"/>
                  </a:lnTo>
                  <a:lnTo>
                    <a:pt x="351419" y="235248"/>
                  </a:lnTo>
                  <a:lnTo>
                    <a:pt x="339802" y="235248"/>
                  </a:lnTo>
                  <a:lnTo>
                    <a:pt x="339802" y="209109"/>
                  </a:lnTo>
                  <a:lnTo>
                    <a:pt x="293334" y="209109"/>
                  </a:lnTo>
                  <a:lnTo>
                    <a:pt x="293334" y="168449"/>
                  </a:lnTo>
                  <a:lnTo>
                    <a:pt x="217822" y="168449"/>
                  </a:lnTo>
                  <a:lnTo>
                    <a:pt x="217822" y="133598"/>
                  </a:lnTo>
                  <a:lnTo>
                    <a:pt x="165544" y="133598"/>
                  </a:lnTo>
                  <a:lnTo>
                    <a:pt x="165544" y="110363"/>
                  </a:lnTo>
                  <a:lnTo>
                    <a:pt x="130693" y="110363"/>
                  </a:lnTo>
                  <a:lnTo>
                    <a:pt x="130693" y="75511"/>
                  </a:lnTo>
                  <a:lnTo>
                    <a:pt x="87129" y="75511"/>
                  </a:lnTo>
                  <a:lnTo>
                    <a:pt x="87129" y="58086"/>
                  </a:lnTo>
                  <a:lnTo>
                    <a:pt x="69703" y="58086"/>
                  </a:lnTo>
                  <a:lnTo>
                    <a:pt x="69703" y="46468"/>
                  </a:lnTo>
                  <a:lnTo>
                    <a:pt x="49373" y="46468"/>
                  </a:lnTo>
                  <a:lnTo>
                    <a:pt x="49373"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99" name="Graphic 12">
              <a:extLst>
                <a:ext uri="{FF2B5EF4-FFF2-40B4-BE49-F238E27FC236}">
                  <a16:creationId xmlns:a16="http://schemas.microsoft.com/office/drawing/2014/main" xmlns="" id="{E093A35D-7751-49A9-8278-338D6E6263BB}"/>
                </a:ext>
              </a:extLst>
            </p:cNvPr>
            <p:cNvSpPr/>
            <p:nvPr/>
          </p:nvSpPr>
          <p:spPr>
            <a:xfrm>
              <a:off x="4170697" y="287831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00" name="Graphic 12">
              <a:extLst>
                <a:ext uri="{FF2B5EF4-FFF2-40B4-BE49-F238E27FC236}">
                  <a16:creationId xmlns:a16="http://schemas.microsoft.com/office/drawing/2014/main" xmlns="" id="{E093A35D-7751-49A9-8278-338D6E6263BB}"/>
                </a:ext>
              </a:extLst>
            </p:cNvPr>
            <p:cNvSpPr/>
            <p:nvPr/>
          </p:nvSpPr>
          <p:spPr>
            <a:xfrm>
              <a:off x="5504202" y="358316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01" name="Graphic 12">
              <a:extLst>
                <a:ext uri="{FF2B5EF4-FFF2-40B4-BE49-F238E27FC236}">
                  <a16:creationId xmlns:a16="http://schemas.microsoft.com/office/drawing/2014/main" xmlns="" id="{E093A35D-7751-49A9-8278-338D6E6263BB}"/>
                </a:ext>
              </a:extLst>
            </p:cNvPr>
            <p:cNvSpPr/>
            <p:nvPr/>
          </p:nvSpPr>
          <p:spPr>
            <a:xfrm>
              <a:off x="5561352" y="360221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02" name="Graphic 12">
              <a:extLst>
                <a:ext uri="{FF2B5EF4-FFF2-40B4-BE49-F238E27FC236}">
                  <a16:creationId xmlns:a16="http://schemas.microsoft.com/office/drawing/2014/main" xmlns="" id="{E093A35D-7751-49A9-8278-338D6E6263BB}"/>
                </a:ext>
              </a:extLst>
            </p:cNvPr>
            <p:cNvSpPr/>
            <p:nvPr/>
          </p:nvSpPr>
          <p:spPr>
            <a:xfrm>
              <a:off x="5580402" y="360221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03" name="Graphic 12">
              <a:extLst>
                <a:ext uri="{FF2B5EF4-FFF2-40B4-BE49-F238E27FC236}">
                  <a16:creationId xmlns:a16="http://schemas.microsoft.com/office/drawing/2014/main" xmlns="" id="{E093A35D-7751-49A9-8278-338D6E6263BB}"/>
                </a:ext>
              </a:extLst>
            </p:cNvPr>
            <p:cNvSpPr/>
            <p:nvPr/>
          </p:nvSpPr>
          <p:spPr>
            <a:xfrm>
              <a:off x="5599452" y="360221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04" name="Graphic 12">
              <a:extLst>
                <a:ext uri="{FF2B5EF4-FFF2-40B4-BE49-F238E27FC236}">
                  <a16:creationId xmlns:a16="http://schemas.microsoft.com/office/drawing/2014/main" xmlns="" id="{E093A35D-7751-49A9-8278-338D6E6263BB}"/>
                </a:ext>
              </a:extLst>
            </p:cNvPr>
            <p:cNvSpPr/>
            <p:nvPr/>
          </p:nvSpPr>
          <p:spPr>
            <a:xfrm>
              <a:off x="5656602" y="3659365"/>
              <a:ext cx="9525" cy="71995"/>
            </a:xfrm>
            <a:custGeom>
              <a:avLst/>
              <a:gdLst>
                <a:gd name="connsiteX0" fmla="*/ 0 w 9525"/>
                <a:gd name="connsiteY0" fmla="*/ 0 h 71995"/>
                <a:gd name="connsiteX1" fmla="*/ 0 w 9525"/>
                <a:gd name="connsiteY1" fmla="*/ 71996 h 71995"/>
              </a:gdLst>
              <a:ahLst/>
              <a:cxnLst>
                <a:cxn ang="0">
                  <a:pos x="connsiteX0" y="connsiteY0"/>
                </a:cxn>
                <a:cxn ang="0">
                  <a:pos x="connsiteX1" y="connsiteY1"/>
                </a:cxn>
              </a:cxnLst>
              <a:rect l="l" t="t" r="r" b="b"/>
              <a:pathLst>
                <a:path w="9525" h="71995">
                  <a:moveTo>
                    <a:pt x="0" y="0"/>
                  </a:moveTo>
                  <a:lnTo>
                    <a:pt x="0" y="71996"/>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05" name="Graphic 12">
              <a:extLst>
                <a:ext uri="{FF2B5EF4-FFF2-40B4-BE49-F238E27FC236}">
                  <a16:creationId xmlns:a16="http://schemas.microsoft.com/office/drawing/2014/main" xmlns="" id="{E093A35D-7751-49A9-8278-338D6E6263BB}"/>
                </a:ext>
              </a:extLst>
            </p:cNvPr>
            <p:cNvSpPr/>
            <p:nvPr/>
          </p:nvSpPr>
          <p:spPr>
            <a:xfrm>
              <a:off x="5694702" y="3659365"/>
              <a:ext cx="9525" cy="71995"/>
            </a:xfrm>
            <a:custGeom>
              <a:avLst/>
              <a:gdLst>
                <a:gd name="connsiteX0" fmla="*/ 0 w 9525"/>
                <a:gd name="connsiteY0" fmla="*/ 0 h 71995"/>
                <a:gd name="connsiteX1" fmla="*/ 0 w 9525"/>
                <a:gd name="connsiteY1" fmla="*/ 71996 h 71995"/>
              </a:gdLst>
              <a:ahLst/>
              <a:cxnLst>
                <a:cxn ang="0">
                  <a:pos x="connsiteX0" y="connsiteY0"/>
                </a:cxn>
                <a:cxn ang="0">
                  <a:pos x="connsiteX1" y="connsiteY1"/>
                </a:cxn>
              </a:cxnLst>
              <a:rect l="l" t="t" r="r" b="b"/>
              <a:pathLst>
                <a:path w="9525" h="71995">
                  <a:moveTo>
                    <a:pt x="0" y="0"/>
                  </a:moveTo>
                  <a:lnTo>
                    <a:pt x="0" y="71996"/>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06" name="Graphic 12">
              <a:extLst>
                <a:ext uri="{FF2B5EF4-FFF2-40B4-BE49-F238E27FC236}">
                  <a16:creationId xmlns:a16="http://schemas.microsoft.com/office/drawing/2014/main" xmlns="" id="{E093A35D-7751-49A9-8278-338D6E6263BB}"/>
                </a:ext>
              </a:extLst>
            </p:cNvPr>
            <p:cNvSpPr/>
            <p:nvPr/>
          </p:nvSpPr>
          <p:spPr>
            <a:xfrm>
              <a:off x="5694702" y="3659365"/>
              <a:ext cx="9525" cy="71995"/>
            </a:xfrm>
            <a:custGeom>
              <a:avLst/>
              <a:gdLst>
                <a:gd name="connsiteX0" fmla="*/ 0 w 9525"/>
                <a:gd name="connsiteY0" fmla="*/ 0 h 71995"/>
                <a:gd name="connsiteX1" fmla="*/ 0 w 9525"/>
                <a:gd name="connsiteY1" fmla="*/ 71996 h 71995"/>
              </a:gdLst>
              <a:ahLst/>
              <a:cxnLst>
                <a:cxn ang="0">
                  <a:pos x="connsiteX0" y="connsiteY0"/>
                </a:cxn>
                <a:cxn ang="0">
                  <a:pos x="connsiteX1" y="connsiteY1"/>
                </a:cxn>
              </a:cxnLst>
              <a:rect l="l" t="t" r="r" b="b"/>
              <a:pathLst>
                <a:path w="9525" h="71995">
                  <a:moveTo>
                    <a:pt x="0" y="0"/>
                  </a:moveTo>
                  <a:lnTo>
                    <a:pt x="0" y="71996"/>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07" name="Graphic 12">
              <a:extLst>
                <a:ext uri="{FF2B5EF4-FFF2-40B4-BE49-F238E27FC236}">
                  <a16:creationId xmlns:a16="http://schemas.microsoft.com/office/drawing/2014/main" xmlns="" id="{E093A35D-7751-49A9-8278-338D6E6263BB}"/>
                </a:ext>
              </a:extLst>
            </p:cNvPr>
            <p:cNvSpPr/>
            <p:nvPr/>
          </p:nvSpPr>
          <p:spPr>
            <a:xfrm>
              <a:off x="5732802" y="3659365"/>
              <a:ext cx="9525" cy="71995"/>
            </a:xfrm>
            <a:custGeom>
              <a:avLst/>
              <a:gdLst>
                <a:gd name="connsiteX0" fmla="*/ 0 w 9525"/>
                <a:gd name="connsiteY0" fmla="*/ 0 h 71995"/>
                <a:gd name="connsiteX1" fmla="*/ 0 w 9525"/>
                <a:gd name="connsiteY1" fmla="*/ 71996 h 71995"/>
              </a:gdLst>
              <a:ahLst/>
              <a:cxnLst>
                <a:cxn ang="0">
                  <a:pos x="connsiteX0" y="connsiteY0"/>
                </a:cxn>
                <a:cxn ang="0">
                  <a:pos x="connsiteX1" y="connsiteY1"/>
                </a:cxn>
              </a:cxnLst>
              <a:rect l="l" t="t" r="r" b="b"/>
              <a:pathLst>
                <a:path w="9525" h="71995">
                  <a:moveTo>
                    <a:pt x="0" y="0"/>
                  </a:moveTo>
                  <a:lnTo>
                    <a:pt x="0" y="71996"/>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08" name="Graphic 12">
              <a:extLst>
                <a:ext uri="{FF2B5EF4-FFF2-40B4-BE49-F238E27FC236}">
                  <a16:creationId xmlns:a16="http://schemas.microsoft.com/office/drawing/2014/main" xmlns="" id="{E093A35D-7751-49A9-8278-338D6E6263BB}"/>
                </a:ext>
              </a:extLst>
            </p:cNvPr>
            <p:cNvSpPr/>
            <p:nvPr/>
          </p:nvSpPr>
          <p:spPr>
            <a:xfrm>
              <a:off x="5847102" y="3697462"/>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09" name="Graphic 12">
              <a:extLst>
                <a:ext uri="{FF2B5EF4-FFF2-40B4-BE49-F238E27FC236}">
                  <a16:creationId xmlns:a16="http://schemas.microsoft.com/office/drawing/2014/main" xmlns="" id="{E093A35D-7751-49A9-8278-338D6E6263BB}"/>
                </a:ext>
              </a:extLst>
            </p:cNvPr>
            <p:cNvSpPr/>
            <p:nvPr/>
          </p:nvSpPr>
          <p:spPr>
            <a:xfrm>
              <a:off x="5885202" y="3716512"/>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10" name="Graphic 12">
              <a:extLst>
                <a:ext uri="{FF2B5EF4-FFF2-40B4-BE49-F238E27FC236}">
                  <a16:creationId xmlns:a16="http://schemas.microsoft.com/office/drawing/2014/main" xmlns="" id="{E093A35D-7751-49A9-8278-338D6E6263BB}"/>
                </a:ext>
              </a:extLst>
            </p:cNvPr>
            <p:cNvSpPr/>
            <p:nvPr/>
          </p:nvSpPr>
          <p:spPr>
            <a:xfrm>
              <a:off x="5904252" y="3716512"/>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11" name="Graphic 12">
              <a:extLst>
                <a:ext uri="{FF2B5EF4-FFF2-40B4-BE49-F238E27FC236}">
                  <a16:creationId xmlns:a16="http://schemas.microsoft.com/office/drawing/2014/main" xmlns="" id="{E093A35D-7751-49A9-8278-338D6E6263BB}"/>
                </a:ext>
              </a:extLst>
            </p:cNvPr>
            <p:cNvSpPr/>
            <p:nvPr/>
          </p:nvSpPr>
          <p:spPr>
            <a:xfrm>
              <a:off x="5942352" y="3735562"/>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12" name="Graphic 12">
              <a:extLst>
                <a:ext uri="{FF2B5EF4-FFF2-40B4-BE49-F238E27FC236}">
                  <a16:creationId xmlns:a16="http://schemas.microsoft.com/office/drawing/2014/main" xmlns="" id="{E093A35D-7751-49A9-8278-338D6E6263BB}"/>
                </a:ext>
              </a:extLst>
            </p:cNvPr>
            <p:cNvSpPr/>
            <p:nvPr/>
          </p:nvSpPr>
          <p:spPr>
            <a:xfrm>
              <a:off x="5980452" y="3735562"/>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13" name="Graphic 12">
              <a:extLst>
                <a:ext uri="{FF2B5EF4-FFF2-40B4-BE49-F238E27FC236}">
                  <a16:creationId xmlns:a16="http://schemas.microsoft.com/office/drawing/2014/main" xmlns="" id="{E093A35D-7751-49A9-8278-338D6E6263BB}"/>
                </a:ext>
              </a:extLst>
            </p:cNvPr>
            <p:cNvSpPr/>
            <p:nvPr/>
          </p:nvSpPr>
          <p:spPr>
            <a:xfrm>
              <a:off x="6018552" y="3735562"/>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14" name="Graphic 12">
              <a:extLst>
                <a:ext uri="{FF2B5EF4-FFF2-40B4-BE49-F238E27FC236}">
                  <a16:creationId xmlns:a16="http://schemas.microsoft.com/office/drawing/2014/main" xmlns="" id="{E093A35D-7751-49A9-8278-338D6E6263BB}"/>
                </a:ext>
              </a:extLst>
            </p:cNvPr>
            <p:cNvSpPr/>
            <p:nvPr/>
          </p:nvSpPr>
          <p:spPr>
            <a:xfrm>
              <a:off x="6056652" y="3735562"/>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15" name="Graphic 12">
              <a:extLst>
                <a:ext uri="{FF2B5EF4-FFF2-40B4-BE49-F238E27FC236}">
                  <a16:creationId xmlns:a16="http://schemas.microsoft.com/office/drawing/2014/main" xmlns="" id="{E093A35D-7751-49A9-8278-338D6E6263BB}"/>
                </a:ext>
              </a:extLst>
            </p:cNvPr>
            <p:cNvSpPr/>
            <p:nvPr/>
          </p:nvSpPr>
          <p:spPr>
            <a:xfrm>
              <a:off x="6132852" y="3754612"/>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16" name="Graphic 12">
              <a:extLst>
                <a:ext uri="{FF2B5EF4-FFF2-40B4-BE49-F238E27FC236}">
                  <a16:creationId xmlns:a16="http://schemas.microsoft.com/office/drawing/2014/main" xmlns="" id="{E093A35D-7751-49A9-8278-338D6E6263BB}"/>
                </a:ext>
              </a:extLst>
            </p:cNvPr>
            <p:cNvSpPr/>
            <p:nvPr/>
          </p:nvSpPr>
          <p:spPr>
            <a:xfrm>
              <a:off x="6247152" y="377367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17" name="Graphic 12">
              <a:extLst>
                <a:ext uri="{FF2B5EF4-FFF2-40B4-BE49-F238E27FC236}">
                  <a16:creationId xmlns:a16="http://schemas.microsoft.com/office/drawing/2014/main" xmlns="" id="{E093A35D-7751-49A9-8278-338D6E6263BB}"/>
                </a:ext>
              </a:extLst>
            </p:cNvPr>
            <p:cNvSpPr/>
            <p:nvPr/>
          </p:nvSpPr>
          <p:spPr>
            <a:xfrm>
              <a:off x="6266202" y="377367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18" name="Graphic 12">
              <a:extLst>
                <a:ext uri="{FF2B5EF4-FFF2-40B4-BE49-F238E27FC236}">
                  <a16:creationId xmlns:a16="http://schemas.microsoft.com/office/drawing/2014/main" xmlns="" id="{E093A35D-7751-49A9-8278-338D6E6263BB}"/>
                </a:ext>
              </a:extLst>
            </p:cNvPr>
            <p:cNvSpPr/>
            <p:nvPr/>
          </p:nvSpPr>
          <p:spPr>
            <a:xfrm>
              <a:off x="6323352" y="381177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19" name="Graphic 12">
              <a:extLst>
                <a:ext uri="{FF2B5EF4-FFF2-40B4-BE49-F238E27FC236}">
                  <a16:creationId xmlns:a16="http://schemas.microsoft.com/office/drawing/2014/main" xmlns="" id="{E093A35D-7751-49A9-8278-338D6E6263BB}"/>
                </a:ext>
              </a:extLst>
            </p:cNvPr>
            <p:cNvSpPr/>
            <p:nvPr/>
          </p:nvSpPr>
          <p:spPr>
            <a:xfrm>
              <a:off x="6361452" y="381177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20" name="Graphic 12">
              <a:extLst>
                <a:ext uri="{FF2B5EF4-FFF2-40B4-BE49-F238E27FC236}">
                  <a16:creationId xmlns:a16="http://schemas.microsoft.com/office/drawing/2014/main" xmlns="" id="{E093A35D-7751-49A9-8278-338D6E6263BB}"/>
                </a:ext>
              </a:extLst>
            </p:cNvPr>
            <p:cNvSpPr/>
            <p:nvPr/>
          </p:nvSpPr>
          <p:spPr>
            <a:xfrm>
              <a:off x="6380502" y="381177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21" name="Graphic 12">
              <a:extLst>
                <a:ext uri="{FF2B5EF4-FFF2-40B4-BE49-F238E27FC236}">
                  <a16:creationId xmlns:a16="http://schemas.microsoft.com/office/drawing/2014/main" xmlns="" id="{E093A35D-7751-49A9-8278-338D6E6263BB}"/>
                </a:ext>
              </a:extLst>
            </p:cNvPr>
            <p:cNvSpPr/>
            <p:nvPr/>
          </p:nvSpPr>
          <p:spPr>
            <a:xfrm>
              <a:off x="6437652" y="381177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22" name="Graphic 12">
              <a:extLst>
                <a:ext uri="{FF2B5EF4-FFF2-40B4-BE49-F238E27FC236}">
                  <a16:creationId xmlns:a16="http://schemas.microsoft.com/office/drawing/2014/main" xmlns="" id="{E093A35D-7751-49A9-8278-338D6E6263BB}"/>
                </a:ext>
              </a:extLst>
            </p:cNvPr>
            <p:cNvSpPr/>
            <p:nvPr/>
          </p:nvSpPr>
          <p:spPr>
            <a:xfrm>
              <a:off x="6456702" y="381177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23" name="Graphic 12">
              <a:extLst>
                <a:ext uri="{FF2B5EF4-FFF2-40B4-BE49-F238E27FC236}">
                  <a16:creationId xmlns:a16="http://schemas.microsoft.com/office/drawing/2014/main" xmlns="" id="{E093A35D-7751-49A9-8278-338D6E6263BB}"/>
                </a:ext>
              </a:extLst>
            </p:cNvPr>
            <p:cNvSpPr/>
            <p:nvPr/>
          </p:nvSpPr>
          <p:spPr>
            <a:xfrm>
              <a:off x="6513852" y="381177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24" name="Graphic 12">
              <a:extLst>
                <a:ext uri="{FF2B5EF4-FFF2-40B4-BE49-F238E27FC236}">
                  <a16:creationId xmlns:a16="http://schemas.microsoft.com/office/drawing/2014/main" xmlns="" id="{E093A35D-7751-49A9-8278-338D6E6263BB}"/>
                </a:ext>
              </a:extLst>
            </p:cNvPr>
            <p:cNvSpPr/>
            <p:nvPr/>
          </p:nvSpPr>
          <p:spPr>
            <a:xfrm>
              <a:off x="6532902" y="381177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25" name="Graphic 12">
              <a:extLst>
                <a:ext uri="{FF2B5EF4-FFF2-40B4-BE49-F238E27FC236}">
                  <a16:creationId xmlns:a16="http://schemas.microsoft.com/office/drawing/2014/main" xmlns="" id="{E093A35D-7751-49A9-8278-338D6E6263BB}"/>
                </a:ext>
              </a:extLst>
            </p:cNvPr>
            <p:cNvSpPr/>
            <p:nvPr/>
          </p:nvSpPr>
          <p:spPr>
            <a:xfrm>
              <a:off x="6571002" y="383082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26" name="Graphic 12">
              <a:extLst>
                <a:ext uri="{FF2B5EF4-FFF2-40B4-BE49-F238E27FC236}">
                  <a16:creationId xmlns:a16="http://schemas.microsoft.com/office/drawing/2014/main" xmlns="" id="{E093A35D-7751-49A9-8278-338D6E6263BB}"/>
                </a:ext>
              </a:extLst>
            </p:cNvPr>
            <p:cNvSpPr/>
            <p:nvPr/>
          </p:nvSpPr>
          <p:spPr>
            <a:xfrm>
              <a:off x="6628152" y="384987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27" name="Graphic 12">
              <a:extLst>
                <a:ext uri="{FF2B5EF4-FFF2-40B4-BE49-F238E27FC236}">
                  <a16:creationId xmlns:a16="http://schemas.microsoft.com/office/drawing/2014/main" xmlns="" id="{E093A35D-7751-49A9-8278-338D6E6263BB}"/>
                </a:ext>
              </a:extLst>
            </p:cNvPr>
            <p:cNvSpPr/>
            <p:nvPr/>
          </p:nvSpPr>
          <p:spPr>
            <a:xfrm>
              <a:off x="6647202" y="384987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28" name="Graphic 12">
              <a:extLst>
                <a:ext uri="{FF2B5EF4-FFF2-40B4-BE49-F238E27FC236}">
                  <a16:creationId xmlns:a16="http://schemas.microsoft.com/office/drawing/2014/main" xmlns="" id="{E093A35D-7751-49A9-8278-338D6E6263BB}"/>
                </a:ext>
              </a:extLst>
            </p:cNvPr>
            <p:cNvSpPr/>
            <p:nvPr/>
          </p:nvSpPr>
          <p:spPr>
            <a:xfrm>
              <a:off x="6704352" y="384987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29" name="Graphic 12">
              <a:extLst>
                <a:ext uri="{FF2B5EF4-FFF2-40B4-BE49-F238E27FC236}">
                  <a16:creationId xmlns:a16="http://schemas.microsoft.com/office/drawing/2014/main" xmlns="" id="{E093A35D-7751-49A9-8278-338D6E6263BB}"/>
                </a:ext>
              </a:extLst>
            </p:cNvPr>
            <p:cNvSpPr/>
            <p:nvPr/>
          </p:nvSpPr>
          <p:spPr>
            <a:xfrm>
              <a:off x="6780552" y="384987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30" name="Graphic 12">
              <a:extLst>
                <a:ext uri="{FF2B5EF4-FFF2-40B4-BE49-F238E27FC236}">
                  <a16:creationId xmlns:a16="http://schemas.microsoft.com/office/drawing/2014/main" xmlns="" id="{E093A35D-7751-49A9-8278-338D6E6263BB}"/>
                </a:ext>
              </a:extLst>
            </p:cNvPr>
            <p:cNvSpPr/>
            <p:nvPr/>
          </p:nvSpPr>
          <p:spPr>
            <a:xfrm>
              <a:off x="6932952" y="390702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31" name="Graphic 12">
              <a:extLst>
                <a:ext uri="{FF2B5EF4-FFF2-40B4-BE49-F238E27FC236}">
                  <a16:creationId xmlns:a16="http://schemas.microsoft.com/office/drawing/2014/main" xmlns="" id="{E093A35D-7751-49A9-8278-338D6E6263BB}"/>
                </a:ext>
              </a:extLst>
            </p:cNvPr>
            <p:cNvSpPr/>
            <p:nvPr/>
          </p:nvSpPr>
          <p:spPr>
            <a:xfrm>
              <a:off x="6952002" y="390702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32" name="Graphic 12">
              <a:extLst>
                <a:ext uri="{FF2B5EF4-FFF2-40B4-BE49-F238E27FC236}">
                  <a16:creationId xmlns:a16="http://schemas.microsoft.com/office/drawing/2014/main" xmlns="" id="{E093A35D-7751-49A9-8278-338D6E6263BB}"/>
                </a:ext>
              </a:extLst>
            </p:cNvPr>
            <p:cNvSpPr/>
            <p:nvPr/>
          </p:nvSpPr>
          <p:spPr>
            <a:xfrm>
              <a:off x="7066302" y="394512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33" name="Graphic 12">
              <a:extLst>
                <a:ext uri="{FF2B5EF4-FFF2-40B4-BE49-F238E27FC236}">
                  <a16:creationId xmlns:a16="http://schemas.microsoft.com/office/drawing/2014/main" xmlns="" id="{E093A35D-7751-49A9-8278-338D6E6263BB}"/>
                </a:ext>
              </a:extLst>
            </p:cNvPr>
            <p:cNvSpPr/>
            <p:nvPr/>
          </p:nvSpPr>
          <p:spPr>
            <a:xfrm>
              <a:off x="7104402" y="394512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34" name="Graphic 12">
              <a:extLst>
                <a:ext uri="{FF2B5EF4-FFF2-40B4-BE49-F238E27FC236}">
                  <a16:creationId xmlns:a16="http://schemas.microsoft.com/office/drawing/2014/main" xmlns="" id="{E093A35D-7751-49A9-8278-338D6E6263BB}"/>
                </a:ext>
              </a:extLst>
            </p:cNvPr>
            <p:cNvSpPr/>
            <p:nvPr/>
          </p:nvSpPr>
          <p:spPr>
            <a:xfrm>
              <a:off x="7161552" y="40022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35" name="Graphic 12">
              <a:extLst>
                <a:ext uri="{FF2B5EF4-FFF2-40B4-BE49-F238E27FC236}">
                  <a16:creationId xmlns:a16="http://schemas.microsoft.com/office/drawing/2014/main" xmlns="" id="{E093A35D-7751-49A9-8278-338D6E6263BB}"/>
                </a:ext>
              </a:extLst>
            </p:cNvPr>
            <p:cNvSpPr/>
            <p:nvPr/>
          </p:nvSpPr>
          <p:spPr>
            <a:xfrm>
              <a:off x="7199652" y="40403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36" name="Graphic 12">
              <a:extLst>
                <a:ext uri="{FF2B5EF4-FFF2-40B4-BE49-F238E27FC236}">
                  <a16:creationId xmlns:a16="http://schemas.microsoft.com/office/drawing/2014/main" xmlns="" id="{E093A35D-7751-49A9-8278-338D6E6263BB}"/>
                </a:ext>
              </a:extLst>
            </p:cNvPr>
            <p:cNvSpPr/>
            <p:nvPr/>
          </p:nvSpPr>
          <p:spPr>
            <a:xfrm>
              <a:off x="7390152" y="40403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37" name="Graphic 12">
              <a:extLst>
                <a:ext uri="{FF2B5EF4-FFF2-40B4-BE49-F238E27FC236}">
                  <a16:creationId xmlns:a16="http://schemas.microsoft.com/office/drawing/2014/main" xmlns="" id="{E093A35D-7751-49A9-8278-338D6E6263BB}"/>
                </a:ext>
              </a:extLst>
            </p:cNvPr>
            <p:cNvSpPr/>
            <p:nvPr/>
          </p:nvSpPr>
          <p:spPr>
            <a:xfrm>
              <a:off x="7580652" y="40403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38" name="Graphic 12">
              <a:extLst>
                <a:ext uri="{FF2B5EF4-FFF2-40B4-BE49-F238E27FC236}">
                  <a16:creationId xmlns:a16="http://schemas.microsoft.com/office/drawing/2014/main" xmlns="" id="{E093A35D-7751-49A9-8278-338D6E6263BB}"/>
                </a:ext>
              </a:extLst>
            </p:cNvPr>
            <p:cNvSpPr/>
            <p:nvPr/>
          </p:nvSpPr>
          <p:spPr>
            <a:xfrm>
              <a:off x="7694961" y="40403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39" name="Graphic 12">
              <a:extLst>
                <a:ext uri="{FF2B5EF4-FFF2-40B4-BE49-F238E27FC236}">
                  <a16:creationId xmlns:a16="http://schemas.microsoft.com/office/drawing/2014/main" xmlns="" id="{E093A35D-7751-49A9-8278-338D6E6263BB}"/>
                </a:ext>
              </a:extLst>
            </p:cNvPr>
            <p:cNvSpPr/>
            <p:nvPr/>
          </p:nvSpPr>
          <p:spPr>
            <a:xfrm>
              <a:off x="7714011" y="40403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40" name="Graphic 12">
              <a:extLst>
                <a:ext uri="{FF2B5EF4-FFF2-40B4-BE49-F238E27FC236}">
                  <a16:creationId xmlns:a16="http://schemas.microsoft.com/office/drawing/2014/main" xmlns="" id="{E093A35D-7751-49A9-8278-338D6E6263BB}"/>
                </a:ext>
              </a:extLst>
            </p:cNvPr>
            <p:cNvSpPr/>
            <p:nvPr/>
          </p:nvSpPr>
          <p:spPr>
            <a:xfrm>
              <a:off x="7790211" y="40403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41" name="Graphic 12">
              <a:extLst>
                <a:ext uri="{FF2B5EF4-FFF2-40B4-BE49-F238E27FC236}">
                  <a16:creationId xmlns:a16="http://schemas.microsoft.com/office/drawing/2014/main" xmlns="" id="{E093A35D-7751-49A9-8278-338D6E6263BB}"/>
                </a:ext>
              </a:extLst>
            </p:cNvPr>
            <p:cNvSpPr/>
            <p:nvPr/>
          </p:nvSpPr>
          <p:spPr>
            <a:xfrm>
              <a:off x="7999761" y="40403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42" name="Graphic 12">
              <a:extLst>
                <a:ext uri="{FF2B5EF4-FFF2-40B4-BE49-F238E27FC236}">
                  <a16:creationId xmlns:a16="http://schemas.microsoft.com/office/drawing/2014/main" xmlns="" id="{E093A35D-7751-49A9-8278-338D6E6263BB}"/>
                </a:ext>
              </a:extLst>
            </p:cNvPr>
            <p:cNvSpPr/>
            <p:nvPr/>
          </p:nvSpPr>
          <p:spPr>
            <a:xfrm>
              <a:off x="8056911" y="40403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43" name="Graphic 12">
              <a:extLst>
                <a:ext uri="{FF2B5EF4-FFF2-40B4-BE49-F238E27FC236}">
                  <a16:creationId xmlns:a16="http://schemas.microsoft.com/office/drawing/2014/main" xmlns="" id="{E093A35D-7751-49A9-8278-338D6E6263BB}"/>
                </a:ext>
              </a:extLst>
            </p:cNvPr>
            <p:cNvSpPr/>
            <p:nvPr/>
          </p:nvSpPr>
          <p:spPr>
            <a:xfrm>
              <a:off x="8266461" y="40403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grpSp>
      <p:grpSp>
        <p:nvGrpSpPr>
          <p:cNvPr id="444" name="Group 443">
            <a:extLst>
              <a:ext uri="{FF2B5EF4-FFF2-40B4-BE49-F238E27FC236}">
                <a16:creationId xmlns:a16="http://schemas.microsoft.com/office/drawing/2014/main" xmlns="" id="{D4F67111-3E73-4F35-8C1C-4B2320BBF3CE}"/>
              </a:ext>
            </a:extLst>
          </p:cNvPr>
          <p:cNvGrpSpPr/>
          <p:nvPr/>
        </p:nvGrpSpPr>
        <p:grpSpPr>
          <a:xfrm>
            <a:off x="1556442" y="1959819"/>
            <a:ext cx="3274949" cy="1221532"/>
            <a:chOff x="4048125" y="2666999"/>
            <a:chExt cx="4092968" cy="1532639"/>
          </a:xfrm>
        </p:grpSpPr>
        <p:sp>
          <p:nvSpPr>
            <p:cNvPr id="445" name="Graphic 308">
              <a:extLst>
                <a:ext uri="{FF2B5EF4-FFF2-40B4-BE49-F238E27FC236}">
                  <a16:creationId xmlns:a16="http://schemas.microsoft.com/office/drawing/2014/main" xmlns="" id="{D8903198-7C81-4F9E-B469-EAD9392896CD}"/>
                </a:ext>
              </a:extLst>
            </p:cNvPr>
            <p:cNvSpPr/>
            <p:nvPr/>
          </p:nvSpPr>
          <p:spPr>
            <a:xfrm>
              <a:off x="4048125" y="2666999"/>
              <a:ext cx="4092968" cy="1503283"/>
            </a:xfrm>
            <a:custGeom>
              <a:avLst/>
              <a:gdLst>
                <a:gd name="connsiteX0" fmla="*/ 4092969 w 4092968"/>
                <a:gd name="connsiteY0" fmla="*/ 1503283 h 1503283"/>
                <a:gd name="connsiteX1" fmla="*/ 2716016 w 4092968"/>
                <a:gd name="connsiteY1" fmla="*/ 1503283 h 1503283"/>
                <a:gd name="connsiteX2" fmla="*/ 2716016 w 4092968"/>
                <a:gd name="connsiteY2" fmla="*/ 1472965 h 1503283"/>
                <a:gd name="connsiteX3" fmla="*/ 2498732 w 4092968"/>
                <a:gd name="connsiteY3" fmla="*/ 1472965 h 1503283"/>
                <a:gd name="connsiteX4" fmla="*/ 2498732 w 4092968"/>
                <a:gd name="connsiteY4" fmla="*/ 1452753 h 1503283"/>
                <a:gd name="connsiteX5" fmla="*/ 2349665 w 4092968"/>
                <a:gd name="connsiteY5" fmla="*/ 1452753 h 1503283"/>
                <a:gd name="connsiteX6" fmla="*/ 2349665 w 4092968"/>
                <a:gd name="connsiteY6" fmla="*/ 1419911 h 1503283"/>
                <a:gd name="connsiteX7" fmla="*/ 2319347 w 4092968"/>
                <a:gd name="connsiteY7" fmla="*/ 1419911 h 1503283"/>
                <a:gd name="connsiteX8" fmla="*/ 2319347 w 4092968"/>
                <a:gd name="connsiteY8" fmla="*/ 1394641 h 1503283"/>
                <a:gd name="connsiteX9" fmla="*/ 2124809 w 4092968"/>
                <a:gd name="connsiteY9" fmla="*/ 1394641 h 1503283"/>
                <a:gd name="connsiteX10" fmla="*/ 2124809 w 4092968"/>
                <a:gd name="connsiteY10" fmla="*/ 1382011 h 1503283"/>
                <a:gd name="connsiteX11" fmla="*/ 2049009 w 4092968"/>
                <a:gd name="connsiteY11" fmla="*/ 1382011 h 1503283"/>
                <a:gd name="connsiteX12" fmla="*/ 2049009 w 4092968"/>
                <a:gd name="connsiteY12" fmla="*/ 1361799 h 1503283"/>
                <a:gd name="connsiteX13" fmla="*/ 2003536 w 4092968"/>
                <a:gd name="connsiteY13" fmla="*/ 1361799 h 1503283"/>
                <a:gd name="connsiteX14" fmla="*/ 2003536 w 4092968"/>
                <a:gd name="connsiteY14" fmla="*/ 1331481 h 1503283"/>
                <a:gd name="connsiteX15" fmla="*/ 1930270 w 4092968"/>
                <a:gd name="connsiteY15" fmla="*/ 1331481 h 1503283"/>
                <a:gd name="connsiteX16" fmla="*/ 1930270 w 4092968"/>
                <a:gd name="connsiteY16" fmla="*/ 1318851 h 1503283"/>
                <a:gd name="connsiteX17" fmla="*/ 1877206 w 4092968"/>
                <a:gd name="connsiteY17" fmla="*/ 1318851 h 1503283"/>
                <a:gd name="connsiteX18" fmla="*/ 1877206 w 4092968"/>
                <a:gd name="connsiteY18" fmla="*/ 1303687 h 1503283"/>
                <a:gd name="connsiteX19" fmla="*/ 1841840 w 4092968"/>
                <a:gd name="connsiteY19" fmla="*/ 1303687 h 1503283"/>
                <a:gd name="connsiteX20" fmla="*/ 1841840 w 4092968"/>
                <a:gd name="connsiteY20" fmla="*/ 1280951 h 1503283"/>
                <a:gd name="connsiteX21" fmla="*/ 1821628 w 4092968"/>
                <a:gd name="connsiteY21" fmla="*/ 1280951 h 1503283"/>
                <a:gd name="connsiteX22" fmla="*/ 1821628 w 4092968"/>
                <a:gd name="connsiteY22" fmla="*/ 1258205 h 1503283"/>
                <a:gd name="connsiteX23" fmla="*/ 1733198 w 4092968"/>
                <a:gd name="connsiteY23" fmla="*/ 1258205 h 1503283"/>
                <a:gd name="connsiteX24" fmla="*/ 1733198 w 4092968"/>
                <a:gd name="connsiteY24" fmla="*/ 1220315 h 1503283"/>
                <a:gd name="connsiteX25" fmla="*/ 1664980 w 4092968"/>
                <a:gd name="connsiteY25" fmla="*/ 1220315 h 1503283"/>
                <a:gd name="connsiteX26" fmla="*/ 1664980 w 4092968"/>
                <a:gd name="connsiteY26" fmla="*/ 1192521 h 1503283"/>
                <a:gd name="connsiteX27" fmla="*/ 1568968 w 4092968"/>
                <a:gd name="connsiteY27" fmla="*/ 1192521 h 1503283"/>
                <a:gd name="connsiteX28" fmla="*/ 1568968 w 4092968"/>
                <a:gd name="connsiteY28" fmla="*/ 1162202 h 1503283"/>
                <a:gd name="connsiteX29" fmla="*/ 1518437 w 4092968"/>
                <a:gd name="connsiteY29" fmla="*/ 1162202 h 1503283"/>
                <a:gd name="connsiteX30" fmla="*/ 1518437 w 4092968"/>
                <a:gd name="connsiteY30" fmla="*/ 1126827 h 1503283"/>
                <a:gd name="connsiteX31" fmla="*/ 1424959 w 4092968"/>
                <a:gd name="connsiteY31" fmla="*/ 1126827 h 1503283"/>
                <a:gd name="connsiteX32" fmla="*/ 1424959 w 4092968"/>
                <a:gd name="connsiteY32" fmla="*/ 1104090 h 1503283"/>
                <a:gd name="connsiteX33" fmla="*/ 1359275 w 4092968"/>
                <a:gd name="connsiteY33" fmla="*/ 1104090 h 1503283"/>
                <a:gd name="connsiteX34" fmla="*/ 1359275 w 4092968"/>
                <a:gd name="connsiteY34" fmla="*/ 1058618 h 1503283"/>
                <a:gd name="connsiteX35" fmla="*/ 1260739 w 4092968"/>
                <a:gd name="connsiteY35" fmla="*/ 1058618 h 1503283"/>
                <a:gd name="connsiteX36" fmla="*/ 1260739 w 4092968"/>
                <a:gd name="connsiteY36" fmla="*/ 1008088 h 1503283"/>
                <a:gd name="connsiteX37" fmla="*/ 1124303 w 4092968"/>
                <a:gd name="connsiteY37" fmla="*/ 1008088 h 1503283"/>
                <a:gd name="connsiteX38" fmla="*/ 1124303 w 4092968"/>
                <a:gd name="connsiteY38" fmla="*/ 970188 h 1503283"/>
                <a:gd name="connsiteX39" fmla="*/ 1091460 w 4092968"/>
                <a:gd name="connsiteY39" fmla="*/ 970188 h 1503283"/>
                <a:gd name="connsiteX40" fmla="*/ 1091460 w 4092968"/>
                <a:gd name="connsiteY40" fmla="*/ 927235 h 1503283"/>
                <a:gd name="connsiteX41" fmla="*/ 1063666 w 4092968"/>
                <a:gd name="connsiteY41" fmla="*/ 927235 h 1503283"/>
                <a:gd name="connsiteX42" fmla="*/ 1063666 w 4092968"/>
                <a:gd name="connsiteY42" fmla="*/ 859019 h 1503283"/>
                <a:gd name="connsiteX43" fmla="*/ 1015660 w 4092968"/>
                <a:gd name="connsiteY43" fmla="*/ 859019 h 1503283"/>
                <a:gd name="connsiteX44" fmla="*/ 1015660 w 4092968"/>
                <a:gd name="connsiteY44" fmla="*/ 831227 h 1503283"/>
                <a:gd name="connsiteX45" fmla="*/ 995448 w 4092968"/>
                <a:gd name="connsiteY45" fmla="*/ 831227 h 1503283"/>
                <a:gd name="connsiteX46" fmla="*/ 995448 w 4092968"/>
                <a:gd name="connsiteY46" fmla="*/ 800909 h 1503283"/>
                <a:gd name="connsiteX47" fmla="*/ 965130 w 4092968"/>
                <a:gd name="connsiteY47" fmla="*/ 800909 h 1503283"/>
                <a:gd name="connsiteX48" fmla="*/ 965130 w 4092968"/>
                <a:gd name="connsiteY48" fmla="*/ 747852 h 1503283"/>
                <a:gd name="connsiteX49" fmla="*/ 869125 w 4092968"/>
                <a:gd name="connsiteY49" fmla="*/ 747852 h 1503283"/>
                <a:gd name="connsiteX50" fmla="*/ 869125 w 4092968"/>
                <a:gd name="connsiteY50" fmla="*/ 689742 h 1503283"/>
                <a:gd name="connsiteX51" fmla="*/ 851439 w 4092968"/>
                <a:gd name="connsiteY51" fmla="*/ 689742 h 1503283"/>
                <a:gd name="connsiteX52" fmla="*/ 851439 w 4092968"/>
                <a:gd name="connsiteY52" fmla="*/ 629104 h 1503283"/>
                <a:gd name="connsiteX53" fmla="*/ 805962 w 4092968"/>
                <a:gd name="connsiteY53" fmla="*/ 629104 h 1503283"/>
                <a:gd name="connsiteX54" fmla="*/ 805962 w 4092968"/>
                <a:gd name="connsiteY54" fmla="*/ 545729 h 1503283"/>
                <a:gd name="connsiteX55" fmla="*/ 773117 w 4092968"/>
                <a:gd name="connsiteY55" fmla="*/ 545729 h 1503283"/>
                <a:gd name="connsiteX56" fmla="*/ 773117 w 4092968"/>
                <a:gd name="connsiteY56" fmla="*/ 530570 h 1503283"/>
                <a:gd name="connsiteX57" fmla="*/ 732693 w 4092968"/>
                <a:gd name="connsiteY57" fmla="*/ 530570 h 1503283"/>
                <a:gd name="connsiteX58" fmla="*/ 732693 w 4092968"/>
                <a:gd name="connsiteY58" fmla="*/ 477513 h 1503283"/>
                <a:gd name="connsiteX59" fmla="*/ 699848 w 4092968"/>
                <a:gd name="connsiteY59" fmla="*/ 477513 h 1503283"/>
                <a:gd name="connsiteX60" fmla="*/ 699848 w 4092968"/>
                <a:gd name="connsiteY60" fmla="*/ 459827 h 1503283"/>
                <a:gd name="connsiteX61" fmla="*/ 644264 w 4092968"/>
                <a:gd name="connsiteY61" fmla="*/ 459827 h 1503283"/>
                <a:gd name="connsiteX62" fmla="*/ 644264 w 4092968"/>
                <a:gd name="connsiteY62" fmla="*/ 363820 h 1503283"/>
                <a:gd name="connsiteX63" fmla="*/ 613945 w 4092968"/>
                <a:gd name="connsiteY63" fmla="*/ 363820 h 1503283"/>
                <a:gd name="connsiteX64" fmla="*/ 613945 w 4092968"/>
                <a:gd name="connsiteY64" fmla="*/ 333501 h 1503283"/>
                <a:gd name="connsiteX65" fmla="*/ 578574 w 4092968"/>
                <a:gd name="connsiteY65" fmla="*/ 333501 h 1503283"/>
                <a:gd name="connsiteX66" fmla="*/ 578574 w 4092968"/>
                <a:gd name="connsiteY66" fmla="*/ 272865 h 1503283"/>
                <a:gd name="connsiteX67" fmla="*/ 538150 w 4092968"/>
                <a:gd name="connsiteY67" fmla="*/ 272865 h 1503283"/>
                <a:gd name="connsiteX68" fmla="*/ 538150 w 4092968"/>
                <a:gd name="connsiteY68" fmla="*/ 255179 h 1503283"/>
                <a:gd name="connsiteX69" fmla="*/ 495199 w 4092968"/>
                <a:gd name="connsiteY69" fmla="*/ 255179 h 1503283"/>
                <a:gd name="connsiteX70" fmla="*/ 495199 w 4092968"/>
                <a:gd name="connsiteY70" fmla="*/ 202122 h 1503283"/>
                <a:gd name="connsiteX71" fmla="*/ 429509 w 4092968"/>
                <a:gd name="connsiteY71" fmla="*/ 202122 h 1503283"/>
                <a:gd name="connsiteX72" fmla="*/ 429509 w 4092968"/>
                <a:gd name="connsiteY72" fmla="*/ 174330 h 1503283"/>
                <a:gd name="connsiteX73" fmla="*/ 396665 w 4092968"/>
                <a:gd name="connsiteY73" fmla="*/ 174330 h 1503283"/>
                <a:gd name="connsiteX74" fmla="*/ 396665 w 4092968"/>
                <a:gd name="connsiteY74" fmla="*/ 138959 h 1503283"/>
                <a:gd name="connsiteX75" fmla="*/ 320869 w 4092968"/>
                <a:gd name="connsiteY75" fmla="*/ 138959 h 1503283"/>
                <a:gd name="connsiteX76" fmla="*/ 320869 w 4092968"/>
                <a:gd name="connsiteY76" fmla="*/ 113693 h 1503283"/>
                <a:gd name="connsiteX77" fmla="*/ 229913 w 4092968"/>
                <a:gd name="connsiteY77" fmla="*/ 113693 h 1503283"/>
                <a:gd name="connsiteX78" fmla="*/ 229913 w 4092968"/>
                <a:gd name="connsiteY78" fmla="*/ 78322 h 1503283"/>
                <a:gd name="connsiteX79" fmla="*/ 113693 w 4092968"/>
                <a:gd name="connsiteY79" fmla="*/ 78322 h 1503283"/>
                <a:gd name="connsiteX80" fmla="*/ 113693 w 4092968"/>
                <a:gd name="connsiteY80" fmla="*/ 30318 h 1503283"/>
                <a:gd name="connsiteX81" fmla="*/ 83375 w 4092968"/>
                <a:gd name="connsiteY81" fmla="*/ 30318 h 1503283"/>
                <a:gd name="connsiteX82" fmla="*/ 83375 w 4092968"/>
                <a:gd name="connsiteY82" fmla="*/ 0 h 1503283"/>
                <a:gd name="connsiteX83" fmla="*/ 0 w 4092968"/>
                <a:gd name="connsiteY83" fmla="*/ 0 h 150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4092968" h="1503283">
                  <a:moveTo>
                    <a:pt x="4092969" y="1503283"/>
                  </a:moveTo>
                  <a:lnTo>
                    <a:pt x="2716016" y="1503283"/>
                  </a:lnTo>
                  <a:lnTo>
                    <a:pt x="2716016" y="1472965"/>
                  </a:lnTo>
                  <a:lnTo>
                    <a:pt x="2498732" y="1472965"/>
                  </a:lnTo>
                  <a:lnTo>
                    <a:pt x="2498732" y="1452753"/>
                  </a:lnTo>
                  <a:lnTo>
                    <a:pt x="2349665" y="1452753"/>
                  </a:lnTo>
                  <a:lnTo>
                    <a:pt x="2349665" y="1419911"/>
                  </a:lnTo>
                  <a:lnTo>
                    <a:pt x="2319347" y="1419911"/>
                  </a:lnTo>
                  <a:lnTo>
                    <a:pt x="2319347" y="1394641"/>
                  </a:lnTo>
                  <a:lnTo>
                    <a:pt x="2124809" y="1394641"/>
                  </a:lnTo>
                  <a:lnTo>
                    <a:pt x="2124809" y="1382011"/>
                  </a:lnTo>
                  <a:lnTo>
                    <a:pt x="2049009" y="1382011"/>
                  </a:lnTo>
                  <a:lnTo>
                    <a:pt x="2049009" y="1361799"/>
                  </a:lnTo>
                  <a:lnTo>
                    <a:pt x="2003536" y="1361799"/>
                  </a:lnTo>
                  <a:lnTo>
                    <a:pt x="2003536" y="1331481"/>
                  </a:lnTo>
                  <a:lnTo>
                    <a:pt x="1930270" y="1331481"/>
                  </a:lnTo>
                  <a:lnTo>
                    <a:pt x="1930270" y="1318851"/>
                  </a:lnTo>
                  <a:lnTo>
                    <a:pt x="1877206" y="1318851"/>
                  </a:lnTo>
                  <a:lnTo>
                    <a:pt x="1877206" y="1303687"/>
                  </a:lnTo>
                  <a:lnTo>
                    <a:pt x="1841840" y="1303687"/>
                  </a:lnTo>
                  <a:lnTo>
                    <a:pt x="1841840" y="1280951"/>
                  </a:lnTo>
                  <a:lnTo>
                    <a:pt x="1821628" y="1280951"/>
                  </a:lnTo>
                  <a:lnTo>
                    <a:pt x="1821628" y="1258205"/>
                  </a:lnTo>
                  <a:lnTo>
                    <a:pt x="1733198" y="1258205"/>
                  </a:lnTo>
                  <a:lnTo>
                    <a:pt x="1733198" y="1220315"/>
                  </a:lnTo>
                  <a:lnTo>
                    <a:pt x="1664980" y="1220315"/>
                  </a:lnTo>
                  <a:lnTo>
                    <a:pt x="1664980" y="1192521"/>
                  </a:lnTo>
                  <a:lnTo>
                    <a:pt x="1568968" y="1192521"/>
                  </a:lnTo>
                  <a:lnTo>
                    <a:pt x="1568968" y="1162202"/>
                  </a:lnTo>
                  <a:lnTo>
                    <a:pt x="1518437" y="1162202"/>
                  </a:lnTo>
                  <a:lnTo>
                    <a:pt x="1518437" y="1126827"/>
                  </a:lnTo>
                  <a:lnTo>
                    <a:pt x="1424959" y="1126827"/>
                  </a:lnTo>
                  <a:lnTo>
                    <a:pt x="1424959" y="1104090"/>
                  </a:lnTo>
                  <a:lnTo>
                    <a:pt x="1359275" y="1104090"/>
                  </a:lnTo>
                  <a:lnTo>
                    <a:pt x="1359275" y="1058618"/>
                  </a:lnTo>
                  <a:lnTo>
                    <a:pt x="1260739" y="1058618"/>
                  </a:lnTo>
                  <a:lnTo>
                    <a:pt x="1260739" y="1008088"/>
                  </a:lnTo>
                  <a:lnTo>
                    <a:pt x="1124303" y="1008088"/>
                  </a:lnTo>
                  <a:lnTo>
                    <a:pt x="1124303" y="970188"/>
                  </a:lnTo>
                  <a:lnTo>
                    <a:pt x="1091460" y="970188"/>
                  </a:lnTo>
                  <a:lnTo>
                    <a:pt x="1091460" y="927235"/>
                  </a:lnTo>
                  <a:lnTo>
                    <a:pt x="1063666" y="927235"/>
                  </a:lnTo>
                  <a:lnTo>
                    <a:pt x="1063666" y="859019"/>
                  </a:lnTo>
                  <a:lnTo>
                    <a:pt x="1015660" y="859019"/>
                  </a:lnTo>
                  <a:lnTo>
                    <a:pt x="1015660" y="831227"/>
                  </a:lnTo>
                  <a:lnTo>
                    <a:pt x="995448" y="831227"/>
                  </a:lnTo>
                  <a:lnTo>
                    <a:pt x="995448" y="800909"/>
                  </a:lnTo>
                  <a:lnTo>
                    <a:pt x="965130" y="800909"/>
                  </a:lnTo>
                  <a:lnTo>
                    <a:pt x="965130" y="747852"/>
                  </a:lnTo>
                  <a:lnTo>
                    <a:pt x="869125" y="747852"/>
                  </a:lnTo>
                  <a:lnTo>
                    <a:pt x="869125" y="689742"/>
                  </a:lnTo>
                  <a:lnTo>
                    <a:pt x="851439" y="689742"/>
                  </a:lnTo>
                  <a:lnTo>
                    <a:pt x="851439" y="629104"/>
                  </a:lnTo>
                  <a:lnTo>
                    <a:pt x="805962" y="629104"/>
                  </a:lnTo>
                  <a:lnTo>
                    <a:pt x="805962" y="545729"/>
                  </a:lnTo>
                  <a:lnTo>
                    <a:pt x="773117" y="545729"/>
                  </a:lnTo>
                  <a:lnTo>
                    <a:pt x="773117" y="530570"/>
                  </a:lnTo>
                  <a:lnTo>
                    <a:pt x="732693" y="530570"/>
                  </a:lnTo>
                  <a:lnTo>
                    <a:pt x="732693" y="477513"/>
                  </a:lnTo>
                  <a:lnTo>
                    <a:pt x="699848" y="477513"/>
                  </a:lnTo>
                  <a:lnTo>
                    <a:pt x="699848" y="459827"/>
                  </a:lnTo>
                  <a:lnTo>
                    <a:pt x="644264" y="459827"/>
                  </a:lnTo>
                  <a:lnTo>
                    <a:pt x="644264" y="363820"/>
                  </a:lnTo>
                  <a:lnTo>
                    <a:pt x="613945" y="363820"/>
                  </a:lnTo>
                  <a:lnTo>
                    <a:pt x="613945" y="333501"/>
                  </a:lnTo>
                  <a:lnTo>
                    <a:pt x="578574" y="333501"/>
                  </a:lnTo>
                  <a:lnTo>
                    <a:pt x="578574" y="272865"/>
                  </a:lnTo>
                  <a:lnTo>
                    <a:pt x="538150" y="272865"/>
                  </a:lnTo>
                  <a:lnTo>
                    <a:pt x="538150" y="255179"/>
                  </a:lnTo>
                  <a:lnTo>
                    <a:pt x="495199" y="255179"/>
                  </a:lnTo>
                  <a:lnTo>
                    <a:pt x="495199" y="202122"/>
                  </a:lnTo>
                  <a:lnTo>
                    <a:pt x="429509" y="202122"/>
                  </a:lnTo>
                  <a:lnTo>
                    <a:pt x="429509" y="174330"/>
                  </a:lnTo>
                  <a:lnTo>
                    <a:pt x="396665" y="174330"/>
                  </a:lnTo>
                  <a:lnTo>
                    <a:pt x="396665" y="138959"/>
                  </a:lnTo>
                  <a:lnTo>
                    <a:pt x="320869" y="138959"/>
                  </a:lnTo>
                  <a:lnTo>
                    <a:pt x="320869" y="113693"/>
                  </a:lnTo>
                  <a:lnTo>
                    <a:pt x="229913" y="113693"/>
                  </a:lnTo>
                  <a:lnTo>
                    <a:pt x="229913" y="78322"/>
                  </a:lnTo>
                  <a:lnTo>
                    <a:pt x="113693" y="78322"/>
                  </a:lnTo>
                  <a:lnTo>
                    <a:pt x="113693" y="30318"/>
                  </a:lnTo>
                  <a:lnTo>
                    <a:pt x="83375" y="30318"/>
                  </a:lnTo>
                  <a:lnTo>
                    <a:pt x="83375"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46" name="Graphic 308">
              <a:extLst>
                <a:ext uri="{FF2B5EF4-FFF2-40B4-BE49-F238E27FC236}">
                  <a16:creationId xmlns:a16="http://schemas.microsoft.com/office/drawing/2014/main" xmlns="" id="{D8903198-7C81-4F9E-B469-EAD9392896CD}"/>
                </a:ext>
              </a:extLst>
            </p:cNvPr>
            <p:cNvSpPr/>
            <p:nvPr/>
          </p:nvSpPr>
          <p:spPr>
            <a:xfrm>
              <a:off x="4496683" y="282227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47" name="Graphic 308">
              <a:extLst>
                <a:ext uri="{FF2B5EF4-FFF2-40B4-BE49-F238E27FC236}">
                  <a16:creationId xmlns:a16="http://schemas.microsoft.com/office/drawing/2014/main" xmlns="" id="{D8903198-7C81-4F9E-B469-EAD9392896CD}"/>
                </a:ext>
              </a:extLst>
            </p:cNvPr>
            <p:cNvSpPr/>
            <p:nvPr/>
          </p:nvSpPr>
          <p:spPr>
            <a:xfrm>
              <a:off x="5158635" y="3594234"/>
              <a:ext cx="9525" cy="72004"/>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48" name="Graphic 308">
              <a:extLst>
                <a:ext uri="{FF2B5EF4-FFF2-40B4-BE49-F238E27FC236}">
                  <a16:creationId xmlns:a16="http://schemas.microsoft.com/office/drawing/2014/main" xmlns="" id="{D8903198-7C81-4F9E-B469-EAD9392896CD}"/>
                </a:ext>
              </a:extLst>
            </p:cNvPr>
            <p:cNvSpPr/>
            <p:nvPr/>
          </p:nvSpPr>
          <p:spPr>
            <a:xfrm>
              <a:off x="5539635" y="37656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49" name="Graphic 308">
              <a:extLst>
                <a:ext uri="{FF2B5EF4-FFF2-40B4-BE49-F238E27FC236}">
                  <a16:creationId xmlns:a16="http://schemas.microsoft.com/office/drawing/2014/main" xmlns="" id="{D8903198-7C81-4F9E-B469-EAD9392896CD}"/>
                </a:ext>
              </a:extLst>
            </p:cNvPr>
            <p:cNvSpPr/>
            <p:nvPr/>
          </p:nvSpPr>
          <p:spPr>
            <a:xfrm>
              <a:off x="5672985" y="38228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50" name="Graphic 308">
              <a:extLst>
                <a:ext uri="{FF2B5EF4-FFF2-40B4-BE49-F238E27FC236}">
                  <a16:creationId xmlns:a16="http://schemas.microsoft.com/office/drawing/2014/main" xmlns="" id="{D8903198-7C81-4F9E-B469-EAD9392896CD}"/>
                </a:ext>
              </a:extLst>
            </p:cNvPr>
            <p:cNvSpPr/>
            <p:nvPr/>
          </p:nvSpPr>
          <p:spPr>
            <a:xfrm>
              <a:off x="5692035" y="38228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51" name="Graphic 308">
              <a:extLst>
                <a:ext uri="{FF2B5EF4-FFF2-40B4-BE49-F238E27FC236}">
                  <a16:creationId xmlns:a16="http://schemas.microsoft.com/office/drawing/2014/main" xmlns="" id="{D8903198-7C81-4F9E-B469-EAD9392896CD}"/>
                </a:ext>
              </a:extLst>
            </p:cNvPr>
            <p:cNvSpPr/>
            <p:nvPr/>
          </p:nvSpPr>
          <p:spPr>
            <a:xfrm>
              <a:off x="5920635" y="39561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52" name="Graphic 308">
              <a:extLst>
                <a:ext uri="{FF2B5EF4-FFF2-40B4-BE49-F238E27FC236}">
                  <a16:creationId xmlns:a16="http://schemas.microsoft.com/office/drawing/2014/main" xmlns="" id="{D8903198-7C81-4F9E-B469-EAD9392896CD}"/>
                </a:ext>
              </a:extLst>
            </p:cNvPr>
            <p:cNvSpPr/>
            <p:nvPr/>
          </p:nvSpPr>
          <p:spPr>
            <a:xfrm>
              <a:off x="5977785" y="39561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53" name="Graphic 308">
              <a:extLst>
                <a:ext uri="{FF2B5EF4-FFF2-40B4-BE49-F238E27FC236}">
                  <a16:creationId xmlns:a16="http://schemas.microsoft.com/office/drawing/2014/main" xmlns="" id="{D8903198-7C81-4F9E-B469-EAD9392896CD}"/>
                </a:ext>
              </a:extLst>
            </p:cNvPr>
            <p:cNvSpPr/>
            <p:nvPr/>
          </p:nvSpPr>
          <p:spPr>
            <a:xfrm>
              <a:off x="6053985" y="39942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54" name="Graphic 308">
              <a:extLst>
                <a:ext uri="{FF2B5EF4-FFF2-40B4-BE49-F238E27FC236}">
                  <a16:creationId xmlns:a16="http://schemas.microsoft.com/office/drawing/2014/main" xmlns="" id="{D8903198-7C81-4F9E-B469-EAD9392896CD}"/>
                </a:ext>
              </a:extLst>
            </p:cNvPr>
            <p:cNvSpPr/>
            <p:nvPr/>
          </p:nvSpPr>
          <p:spPr>
            <a:xfrm>
              <a:off x="6111135" y="40133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55" name="Graphic 308">
              <a:extLst>
                <a:ext uri="{FF2B5EF4-FFF2-40B4-BE49-F238E27FC236}">
                  <a16:creationId xmlns:a16="http://schemas.microsoft.com/office/drawing/2014/main" xmlns="" id="{D8903198-7C81-4F9E-B469-EAD9392896CD}"/>
                </a:ext>
              </a:extLst>
            </p:cNvPr>
            <p:cNvSpPr/>
            <p:nvPr/>
          </p:nvSpPr>
          <p:spPr>
            <a:xfrm>
              <a:off x="6320685" y="40323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56" name="Graphic 308">
              <a:extLst>
                <a:ext uri="{FF2B5EF4-FFF2-40B4-BE49-F238E27FC236}">
                  <a16:creationId xmlns:a16="http://schemas.microsoft.com/office/drawing/2014/main" xmlns="" id="{D8903198-7C81-4F9E-B469-EAD9392896CD}"/>
                </a:ext>
              </a:extLst>
            </p:cNvPr>
            <p:cNvSpPr/>
            <p:nvPr/>
          </p:nvSpPr>
          <p:spPr>
            <a:xfrm>
              <a:off x="6358785" y="40323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57" name="Graphic 308">
              <a:extLst>
                <a:ext uri="{FF2B5EF4-FFF2-40B4-BE49-F238E27FC236}">
                  <a16:creationId xmlns:a16="http://schemas.microsoft.com/office/drawing/2014/main" xmlns="" id="{D8903198-7C81-4F9E-B469-EAD9392896CD}"/>
                </a:ext>
              </a:extLst>
            </p:cNvPr>
            <p:cNvSpPr/>
            <p:nvPr/>
          </p:nvSpPr>
          <p:spPr>
            <a:xfrm>
              <a:off x="6568335" y="41085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58" name="Graphic 308">
              <a:extLst>
                <a:ext uri="{FF2B5EF4-FFF2-40B4-BE49-F238E27FC236}">
                  <a16:creationId xmlns:a16="http://schemas.microsoft.com/office/drawing/2014/main" xmlns="" id="{D8903198-7C81-4F9E-B469-EAD9392896CD}"/>
                </a:ext>
              </a:extLst>
            </p:cNvPr>
            <p:cNvSpPr/>
            <p:nvPr/>
          </p:nvSpPr>
          <p:spPr>
            <a:xfrm>
              <a:off x="6644535" y="41085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59" name="Graphic 308">
              <a:extLst>
                <a:ext uri="{FF2B5EF4-FFF2-40B4-BE49-F238E27FC236}">
                  <a16:creationId xmlns:a16="http://schemas.microsoft.com/office/drawing/2014/main" xmlns="" id="{D8903198-7C81-4F9E-B469-EAD9392896CD}"/>
                </a:ext>
              </a:extLst>
            </p:cNvPr>
            <p:cNvSpPr/>
            <p:nvPr/>
          </p:nvSpPr>
          <p:spPr>
            <a:xfrm>
              <a:off x="6701685" y="41085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60" name="Graphic 308">
              <a:extLst>
                <a:ext uri="{FF2B5EF4-FFF2-40B4-BE49-F238E27FC236}">
                  <a16:creationId xmlns:a16="http://schemas.microsoft.com/office/drawing/2014/main" xmlns="" id="{D8903198-7C81-4F9E-B469-EAD9392896CD}"/>
                </a:ext>
              </a:extLst>
            </p:cNvPr>
            <p:cNvSpPr/>
            <p:nvPr/>
          </p:nvSpPr>
          <p:spPr>
            <a:xfrm>
              <a:off x="6739785" y="41085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61" name="Graphic 308">
              <a:extLst>
                <a:ext uri="{FF2B5EF4-FFF2-40B4-BE49-F238E27FC236}">
                  <a16:creationId xmlns:a16="http://schemas.microsoft.com/office/drawing/2014/main" xmlns="" id="{D8903198-7C81-4F9E-B469-EAD9392896CD}"/>
                </a:ext>
              </a:extLst>
            </p:cNvPr>
            <p:cNvSpPr/>
            <p:nvPr/>
          </p:nvSpPr>
          <p:spPr>
            <a:xfrm>
              <a:off x="6815985" y="4127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62" name="Graphic 308">
              <a:extLst>
                <a:ext uri="{FF2B5EF4-FFF2-40B4-BE49-F238E27FC236}">
                  <a16:creationId xmlns:a16="http://schemas.microsoft.com/office/drawing/2014/main" xmlns="" id="{D8903198-7C81-4F9E-B469-EAD9392896CD}"/>
                </a:ext>
              </a:extLst>
            </p:cNvPr>
            <p:cNvSpPr/>
            <p:nvPr/>
          </p:nvSpPr>
          <p:spPr>
            <a:xfrm>
              <a:off x="6835035" y="4127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63" name="Graphic 308">
              <a:extLst>
                <a:ext uri="{FF2B5EF4-FFF2-40B4-BE49-F238E27FC236}">
                  <a16:creationId xmlns:a16="http://schemas.microsoft.com/office/drawing/2014/main" xmlns="" id="{D8903198-7C81-4F9E-B469-EAD9392896CD}"/>
                </a:ext>
              </a:extLst>
            </p:cNvPr>
            <p:cNvSpPr/>
            <p:nvPr/>
          </p:nvSpPr>
          <p:spPr>
            <a:xfrm>
              <a:off x="7044585" y="4127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64" name="Graphic 308">
              <a:extLst>
                <a:ext uri="{FF2B5EF4-FFF2-40B4-BE49-F238E27FC236}">
                  <a16:creationId xmlns:a16="http://schemas.microsoft.com/office/drawing/2014/main" xmlns="" id="{D8903198-7C81-4F9E-B469-EAD9392896CD}"/>
                </a:ext>
              </a:extLst>
            </p:cNvPr>
            <p:cNvSpPr/>
            <p:nvPr/>
          </p:nvSpPr>
          <p:spPr>
            <a:xfrm>
              <a:off x="7082685" y="4127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65" name="Graphic 308">
              <a:extLst>
                <a:ext uri="{FF2B5EF4-FFF2-40B4-BE49-F238E27FC236}">
                  <a16:creationId xmlns:a16="http://schemas.microsoft.com/office/drawing/2014/main" xmlns="" id="{D8903198-7C81-4F9E-B469-EAD9392896CD}"/>
                </a:ext>
              </a:extLst>
            </p:cNvPr>
            <p:cNvSpPr/>
            <p:nvPr/>
          </p:nvSpPr>
          <p:spPr>
            <a:xfrm>
              <a:off x="7120785" y="4127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66" name="Graphic 308">
              <a:extLst>
                <a:ext uri="{FF2B5EF4-FFF2-40B4-BE49-F238E27FC236}">
                  <a16:creationId xmlns:a16="http://schemas.microsoft.com/office/drawing/2014/main" xmlns="" id="{D8903198-7C81-4F9E-B469-EAD9392896CD}"/>
                </a:ext>
              </a:extLst>
            </p:cNvPr>
            <p:cNvSpPr/>
            <p:nvPr/>
          </p:nvSpPr>
          <p:spPr>
            <a:xfrm>
              <a:off x="7368435" y="4127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67" name="Graphic 308">
              <a:extLst>
                <a:ext uri="{FF2B5EF4-FFF2-40B4-BE49-F238E27FC236}">
                  <a16:creationId xmlns:a16="http://schemas.microsoft.com/office/drawing/2014/main" xmlns="" id="{D8903198-7C81-4F9E-B469-EAD9392896CD}"/>
                </a:ext>
              </a:extLst>
            </p:cNvPr>
            <p:cNvSpPr/>
            <p:nvPr/>
          </p:nvSpPr>
          <p:spPr>
            <a:xfrm>
              <a:off x="7406535" y="4127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68" name="Graphic 308">
              <a:extLst>
                <a:ext uri="{FF2B5EF4-FFF2-40B4-BE49-F238E27FC236}">
                  <a16:creationId xmlns:a16="http://schemas.microsoft.com/office/drawing/2014/main" xmlns="" id="{D8903198-7C81-4F9E-B469-EAD9392896CD}"/>
                </a:ext>
              </a:extLst>
            </p:cNvPr>
            <p:cNvSpPr/>
            <p:nvPr/>
          </p:nvSpPr>
          <p:spPr>
            <a:xfrm>
              <a:off x="7673244" y="4127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69" name="Graphic 308">
              <a:extLst>
                <a:ext uri="{FF2B5EF4-FFF2-40B4-BE49-F238E27FC236}">
                  <a16:creationId xmlns:a16="http://schemas.microsoft.com/office/drawing/2014/main" xmlns="" id="{D8903198-7C81-4F9E-B469-EAD9392896CD}"/>
                </a:ext>
              </a:extLst>
            </p:cNvPr>
            <p:cNvSpPr/>
            <p:nvPr/>
          </p:nvSpPr>
          <p:spPr>
            <a:xfrm>
              <a:off x="7692294" y="4127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70" name="Graphic 308">
              <a:extLst>
                <a:ext uri="{FF2B5EF4-FFF2-40B4-BE49-F238E27FC236}">
                  <a16:creationId xmlns:a16="http://schemas.microsoft.com/office/drawing/2014/main" xmlns="" id="{D8903198-7C81-4F9E-B469-EAD9392896CD}"/>
                </a:ext>
              </a:extLst>
            </p:cNvPr>
            <p:cNvSpPr/>
            <p:nvPr/>
          </p:nvSpPr>
          <p:spPr>
            <a:xfrm>
              <a:off x="8092344" y="4127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71" name="Graphic 308">
              <a:extLst>
                <a:ext uri="{FF2B5EF4-FFF2-40B4-BE49-F238E27FC236}">
                  <a16:creationId xmlns:a16="http://schemas.microsoft.com/office/drawing/2014/main" xmlns="" id="{D8903198-7C81-4F9E-B469-EAD9392896CD}"/>
                </a:ext>
              </a:extLst>
            </p:cNvPr>
            <p:cNvSpPr/>
            <p:nvPr/>
          </p:nvSpPr>
          <p:spPr>
            <a:xfrm>
              <a:off x="8130444" y="4127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grpSp>
      <p:grpSp>
        <p:nvGrpSpPr>
          <p:cNvPr id="472" name="Group 471">
            <a:extLst>
              <a:ext uri="{FF2B5EF4-FFF2-40B4-BE49-F238E27FC236}">
                <a16:creationId xmlns:a16="http://schemas.microsoft.com/office/drawing/2014/main" xmlns="" id="{5D6D7029-FAFB-40B2-BE9E-13A4CAE8068B}"/>
              </a:ext>
            </a:extLst>
          </p:cNvPr>
          <p:cNvGrpSpPr/>
          <p:nvPr/>
        </p:nvGrpSpPr>
        <p:grpSpPr>
          <a:xfrm>
            <a:off x="7625396" y="1997392"/>
            <a:ext cx="3470775" cy="1054237"/>
            <a:chOff x="3905250" y="2750519"/>
            <a:chExt cx="4380680" cy="1355088"/>
          </a:xfrm>
        </p:grpSpPr>
        <p:sp>
          <p:nvSpPr>
            <p:cNvPr id="473" name="Graphic 595">
              <a:extLst>
                <a:ext uri="{FF2B5EF4-FFF2-40B4-BE49-F238E27FC236}">
                  <a16:creationId xmlns:a16="http://schemas.microsoft.com/office/drawing/2014/main" xmlns="" id="{82582E07-E0CF-4554-85D2-CCC3244CCC9B}"/>
                </a:ext>
              </a:extLst>
            </p:cNvPr>
            <p:cNvSpPr/>
            <p:nvPr/>
          </p:nvSpPr>
          <p:spPr>
            <a:xfrm>
              <a:off x="3905250" y="2752724"/>
              <a:ext cx="4380680" cy="1315850"/>
            </a:xfrm>
            <a:custGeom>
              <a:avLst/>
              <a:gdLst>
                <a:gd name="connsiteX0" fmla="*/ 4380681 w 4380680"/>
                <a:gd name="connsiteY0" fmla="*/ 1315850 h 1315850"/>
                <a:gd name="connsiteX1" fmla="*/ 3276276 w 4380680"/>
                <a:gd name="connsiteY1" fmla="*/ 1315850 h 1315850"/>
                <a:gd name="connsiteX2" fmla="*/ 3276276 w 4380680"/>
                <a:gd name="connsiteY2" fmla="*/ 1299420 h 1315850"/>
                <a:gd name="connsiteX3" fmla="*/ 3247530 w 4380680"/>
                <a:gd name="connsiteY3" fmla="*/ 1299420 h 1315850"/>
                <a:gd name="connsiteX4" fmla="*/ 3247530 w 4380680"/>
                <a:gd name="connsiteY4" fmla="*/ 1268635 h 1315850"/>
                <a:gd name="connsiteX5" fmla="*/ 3042257 w 4380680"/>
                <a:gd name="connsiteY5" fmla="*/ 1268635 h 1315850"/>
                <a:gd name="connsiteX6" fmla="*/ 3042257 w 4380680"/>
                <a:gd name="connsiteY6" fmla="*/ 1246051 h 1315850"/>
                <a:gd name="connsiteX7" fmla="*/ 3005300 w 4380680"/>
                <a:gd name="connsiteY7" fmla="*/ 1246051 h 1315850"/>
                <a:gd name="connsiteX8" fmla="*/ 3005300 w 4380680"/>
                <a:gd name="connsiteY8" fmla="*/ 1231678 h 1315850"/>
                <a:gd name="connsiteX9" fmla="*/ 2974505 w 4380680"/>
                <a:gd name="connsiteY9" fmla="*/ 1231678 h 1315850"/>
                <a:gd name="connsiteX10" fmla="*/ 2974505 w 4380680"/>
                <a:gd name="connsiteY10" fmla="*/ 1211151 h 1315850"/>
                <a:gd name="connsiteX11" fmla="*/ 2927299 w 4380680"/>
                <a:gd name="connsiteY11" fmla="*/ 1211151 h 1315850"/>
                <a:gd name="connsiteX12" fmla="*/ 2927299 w 4380680"/>
                <a:gd name="connsiteY12" fmla="*/ 1200893 h 1315850"/>
                <a:gd name="connsiteX13" fmla="*/ 2828763 w 4380680"/>
                <a:gd name="connsiteY13" fmla="*/ 1200893 h 1315850"/>
                <a:gd name="connsiteX14" fmla="*/ 2828763 w 4380680"/>
                <a:gd name="connsiteY14" fmla="*/ 1182415 h 1315850"/>
                <a:gd name="connsiteX15" fmla="*/ 2709701 w 4380680"/>
                <a:gd name="connsiteY15" fmla="*/ 1182415 h 1315850"/>
                <a:gd name="connsiteX16" fmla="*/ 2709701 w 4380680"/>
                <a:gd name="connsiteY16" fmla="*/ 1172147 h 1315850"/>
                <a:gd name="connsiteX17" fmla="*/ 2625538 w 4380680"/>
                <a:gd name="connsiteY17" fmla="*/ 1172147 h 1315850"/>
                <a:gd name="connsiteX18" fmla="*/ 2625538 w 4380680"/>
                <a:gd name="connsiteY18" fmla="*/ 1153678 h 1315850"/>
                <a:gd name="connsiteX19" fmla="*/ 2570112 w 4380680"/>
                <a:gd name="connsiteY19" fmla="*/ 1153678 h 1315850"/>
                <a:gd name="connsiteX20" fmla="*/ 2570112 w 4380680"/>
                <a:gd name="connsiteY20" fmla="*/ 1143410 h 1315850"/>
                <a:gd name="connsiteX21" fmla="*/ 2494150 w 4380680"/>
                <a:gd name="connsiteY21" fmla="*/ 1143410 h 1315850"/>
                <a:gd name="connsiteX22" fmla="*/ 2494150 w 4380680"/>
                <a:gd name="connsiteY22" fmla="*/ 1129036 h 1315850"/>
                <a:gd name="connsiteX23" fmla="*/ 2375087 w 4380680"/>
                <a:gd name="connsiteY23" fmla="*/ 1129036 h 1315850"/>
                <a:gd name="connsiteX24" fmla="*/ 2375087 w 4380680"/>
                <a:gd name="connsiteY24" fmla="*/ 1096194 h 1315850"/>
                <a:gd name="connsiteX25" fmla="*/ 2229345 w 4380680"/>
                <a:gd name="connsiteY25" fmla="*/ 1096194 h 1315850"/>
                <a:gd name="connsiteX26" fmla="*/ 2229345 w 4380680"/>
                <a:gd name="connsiteY26" fmla="*/ 1075668 h 1315850"/>
                <a:gd name="connsiteX27" fmla="*/ 2190341 w 4380680"/>
                <a:gd name="connsiteY27" fmla="*/ 1075668 h 1315850"/>
                <a:gd name="connsiteX28" fmla="*/ 2190341 w 4380680"/>
                <a:gd name="connsiteY28" fmla="*/ 1057189 h 1315850"/>
                <a:gd name="connsiteX29" fmla="*/ 2112331 w 4380680"/>
                <a:gd name="connsiteY29" fmla="*/ 1057189 h 1315850"/>
                <a:gd name="connsiteX30" fmla="*/ 2112331 w 4380680"/>
                <a:gd name="connsiteY30" fmla="*/ 1053084 h 1315850"/>
                <a:gd name="connsiteX31" fmla="*/ 2071278 w 4380680"/>
                <a:gd name="connsiteY31" fmla="*/ 1053084 h 1315850"/>
                <a:gd name="connsiteX32" fmla="*/ 2071278 w 4380680"/>
                <a:gd name="connsiteY32" fmla="*/ 1036663 h 1315850"/>
                <a:gd name="connsiteX33" fmla="*/ 2011747 w 4380680"/>
                <a:gd name="connsiteY33" fmla="*/ 1036663 h 1315850"/>
                <a:gd name="connsiteX34" fmla="*/ 2011747 w 4380680"/>
                <a:gd name="connsiteY34" fmla="*/ 1026405 h 1315850"/>
                <a:gd name="connsiteX35" fmla="*/ 1968637 w 4380680"/>
                <a:gd name="connsiteY35" fmla="*/ 1026405 h 1315850"/>
                <a:gd name="connsiteX36" fmla="*/ 1968637 w 4380680"/>
                <a:gd name="connsiteY36" fmla="*/ 1012031 h 1315850"/>
                <a:gd name="connsiteX37" fmla="*/ 1946053 w 4380680"/>
                <a:gd name="connsiteY37" fmla="*/ 1012031 h 1315850"/>
                <a:gd name="connsiteX38" fmla="*/ 1946053 w 4380680"/>
                <a:gd name="connsiteY38" fmla="*/ 1005869 h 1315850"/>
                <a:gd name="connsiteX39" fmla="*/ 1898837 w 4380680"/>
                <a:gd name="connsiteY39" fmla="*/ 1005869 h 1315850"/>
                <a:gd name="connsiteX40" fmla="*/ 1898837 w 4380680"/>
                <a:gd name="connsiteY40" fmla="*/ 989447 h 1315850"/>
                <a:gd name="connsiteX41" fmla="*/ 1843411 w 4380680"/>
                <a:gd name="connsiteY41" fmla="*/ 989447 h 1315850"/>
                <a:gd name="connsiteX42" fmla="*/ 1843411 w 4380680"/>
                <a:gd name="connsiteY42" fmla="*/ 977132 h 1315850"/>
                <a:gd name="connsiteX43" fmla="*/ 1824942 w 4380680"/>
                <a:gd name="connsiteY43" fmla="*/ 977132 h 1315850"/>
                <a:gd name="connsiteX44" fmla="*/ 1824942 w 4380680"/>
                <a:gd name="connsiteY44" fmla="*/ 962768 h 1315850"/>
                <a:gd name="connsiteX45" fmla="*/ 1794148 w 4380680"/>
                <a:gd name="connsiteY45" fmla="*/ 962768 h 1315850"/>
                <a:gd name="connsiteX46" fmla="*/ 1794148 w 4380680"/>
                <a:gd name="connsiteY46" fmla="*/ 952500 h 1315850"/>
                <a:gd name="connsiteX47" fmla="*/ 1767459 w 4380680"/>
                <a:gd name="connsiteY47" fmla="*/ 952500 h 1315850"/>
                <a:gd name="connsiteX48" fmla="*/ 1767459 w 4380680"/>
                <a:gd name="connsiteY48" fmla="*/ 946342 h 1315850"/>
                <a:gd name="connsiteX49" fmla="*/ 1709985 w 4380680"/>
                <a:gd name="connsiteY49" fmla="*/ 946342 h 1315850"/>
                <a:gd name="connsiteX50" fmla="*/ 1709985 w 4380680"/>
                <a:gd name="connsiteY50" fmla="*/ 915550 h 1315850"/>
                <a:gd name="connsiteX51" fmla="*/ 1648397 w 4380680"/>
                <a:gd name="connsiteY51" fmla="*/ 915550 h 1315850"/>
                <a:gd name="connsiteX52" fmla="*/ 1648397 w 4380680"/>
                <a:gd name="connsiteY52" fmla="*/ 897075 h 1315850"/>
                <a:gd name="connsiteX53" fmla="*/ 1597076 w 4380680"/>
                <a:gd name="connsiteY53" fmla="*/ 897075 h 1315850"/>
                <a:gd name="connsiteX54" fmla="*/ 1597076 w 4380680"/>
                <a:gd name="connsiteY54" fmla="*/ 884757 h 1315850"/>
                <a:gd name="connsiteX55" fmla="*/ 1541650 w 4380680"/>
                <a:gd name="connsiteY55" fmla="*/ 884757 h 1315850"/>
                <a:gd name="connsiteX56" fmla="*/ 1541650 w 4380680"/>
                <a:gd name="connsiteY56" fmla="*/ 874494 h 1315850"/>
                <a:gd name="connsiteX57" fmla="*/ 1469803 w 4380680"/>
                <a:gd name="connsiteY57" fmla="*/ 874494 h 1315850"/>
                <a:gd name="connsiteX58" fmla="*/ 1469803 w 4380680"/>
                <a:gd name="connsiteY58" fmla="*/ 860125 h 1315850"/>
                <a:gd name="connsiteX59" fmla="*/ 1441066 w 4380680"/>
                <a:gd name="connsiteY59" fmla="*/ 860125 h 1315850"/>
                <a:gd name="connsiteX60" fmla="*/ 1441066 w 4380680"/>
                <a:gd name="connsiteY60" fmla="*/ 841649 h 1315850"/>
                <a:gd name="connsiteX61" fmla="*/ 1410272 w 4380680"/>
                <a:gd name="connsiteY61" fmla="*/ 841649 h 1315850"/>
                <a:gd name="connsiteX62" fmla="*/ 1410272 w 4380680"/>
                <a:gd name="connsiteY62" fmla="*/ 823173 h 1315850"/>
                <a:gd name="connsiteX63" fmla="*/ 1369219 w 4380680"/>
                <a:gd name="connsiteY63" fmla="*/ 823173 h 1315850"/>
                <a:gd name="connsiteX64" fmla="*/ 1369219 w 4380680"/>
                <a:gd name="connsiteY64" fmla="*/ 788276 h 1315850"/>
                <a:gd name="connsiteX65" fmla="*/ 1332271 w 4380680"/>
                <a:gd name="connsiteY65" fmla="*/ 788276 h 1315850"/>
                <a:gd name="connsiteX66" fmla="*/ 1332271 w 4380680"/>
                <a:gd name="connsiteY66" fmla="*/ 773906 h 1315850"/>
                <a:gd name="connsiteX67" fmla="*/ 1305582 w 4380680"/>
                <a:gd name="connsiteY67" fmla="*/ 773906 h 1315850"/>
                <a:gd name="connsiteX68" fmla="*/ 1305582 w 4380680"/>
                <a:gd name="connsiteY68" fmla="*/ 780064 h 1315850"/>
                <a:gd name="connsiteX69" fmla="*/ 1334319 w 4380680"/>
                <a:gd name="connsiteY69" fmla="*/ 780064 h 1315850"/>
                <a:gd name="connsiteX70" fmla="*/ 1334319 w 4380680"/>
                <a:gd name="connsiteY70" fmla="*/ 767748 h 1315850"/>
                <a:gd name="connsiteX71" fmla="*/ 1280951 w 4380680"/>
                <a:gd name="connsiteY71" fmla="*/ 767748 h 1315850"/>
                <a:gd name="connsiteX72" fmla="*/ 1280951 w 4380680"/>
                <a:gd name="connsiteY72" fmla="*/ 751325 h 1315850"/>
                <a:gd name="connsiteX73" fmla="*/ 1266577 w 4380680"/>
                <a:gd name="connsiteY73" fmla="*/ 751325 h 1315850"/>
                <a:gd name="connsiteX74" fmla="*/ 1266577 w 4380680"/>
                <a:gd name="connsiteY74" fmla="*/ 728744 h 1315850"/>
                <a:gd name="connsiteX75" fmla="*/ 1219362 w 4380680"/>
                <a:gd name="connsiteY75" fmla="*/ 728744 h 1315850"/>
                <a:gd name="connsiteX76" fmla="*/ 1219362 w 4380680"/>
                <a:gd name="connsiteY76" fmla="*/ 702058 h 1315850"/>
                <a:gd name="connsiteX77" fmla="*/ 1108510 w 4380680"/>
                <a:gd name="connsiteY77" fmla="*/ 702058 h 1315850"/>
                <a:gd name="connsiteX78" fmla="*/ 1108510 w 4380680"/>
                <a:gd name="connsiteY78" fmla="*/ 669213 h 1315850"/>
                <a:gd name="connsiteX79" fmla="*/ 1018194 w 4380680"/>
                <a:gd name="connsiteY79" fmla="*/ 669213 h 1315850"/>
                <a:gd name="connsiteX80" fmla="*/ 1018194 w 4380680"/>
                <a:gd name="connsiteY80" fmla="*/ 640474 h 1315850"/>
                <a:gd name="connsiteX81" fmla="*/ 983294 w 4380680"/>
                <a:gd name="connsiteY81" fmla="*/ 640474 h 1315850"/>
                <a:gd name="connsiteX82" fmla="*/ 983294 w 4380680"/>
                <a:gd name="connsiteY82" fmla="*/ 611736 h 1315850"/>
                <a:gd name="connsiteX83" fmla="*/ 942236 w 4380680"/>
                <a:gd name="connsiteY83" fmla="*/ 611736 h 1315850"/>
                <a:gd name="connsiteX84" fmla="*/ 942236 w 4380680"/>
                <a:gd name="connsiteY84" fmla="*/ 589154 h 1315850"/>
                <a:gd name="connsiteX85" fmla="*/ 903233 w 4380680"/>
                <a:gd name="connsiteY85" fmla="*/ 589154 h 1315850"/>
                <a:gd name="connsiteX86" fmla="*/ 903233 w 4380680"/>
                <a:gd name="connsiteY86" fmla="*/ 568626 h 1315850"/>
                <a:gd name="connsiteX87" fmla="*/ 872441 w 4380680"/>
                <a:gd name="connsiteY87" fmla="*/ 568626 h 1315850"/>
                <a:gd name="connsiteX88" fmla="*/ 872441 w 4380680"/>
                <a:gd name="connsiteY88" fmla="*/ 543993 h 1315850"/>
                <a:gd name="connsiteX89" fmla="*/ 817015 w 4380680"/>
                <a:gd name="connsiteY89" fmla="*/ 543993 h 1315850"/>
                <a:gd name="connsiteX90" fmla="*/ 817015 w 4380680"/>
                <a:gd name="connsiteY90" fmla="*/ 519359 h 1315850"/>
                <a:gd name="connsiteX91" fmla="*/ 796487 w 4380680"/>
                <a:gd name="connsiteY91" fmla="*/ 519359 h 1315850"/>
                <a:gd name="connsiteX92" fmla="*/ 796487 w 4380680"/>
                <a:gd name="connsiteY92" fmla="*/ 494726 h 1315850"/>
                <a:gd name="connsiteX93" fmla="*/ 769801 w 4380680"/>
                <a:gd name="connsiteY93" fmla="*/ 494726 h 1315850"/>
                <a:gd name="connsiteX94" fmla="*/ 769801 w 4380680"/>
                <a:gd name="connsiteY94" fmla="*/ 474197 h 1315850"/>
                <a:gd name="connsiteX95" fmla="*/ 736956 w 4380680"/>
                <a:gd name="connsiteY95" fmla="*/ 474197 h 1315850"/>
                <a:gd name="connsiteX96" fmla="*/ 736956 w 4380680"/>
                <a:gd name="connsiteY96" fmla="*/ 453669 h 1315850"/>
                <a:gd name="connsiteX97" fmla="*/ 681530 w 4380680"/>
                <a:gd name="connsiteY97" fmla="*/ 453669 h 1315850"/>
                <a:gd name="connsiteX98" fmla="*/ 681530 w 4380680"/>
                <a:gd name="connsiteY98" fmla="*/ 439300 h 1315850"/>
                <a:gd name="connsiteX99" fmla="*/ 597365 w 4380680"/>
                <a:gd name="connsiteY99" fmla="*/ 439300 h 1315850"/>
                <a:gd name="connsiteX100" fmla="*/ 597365 w 4380680"/>
                <a:gd name="connsiteY100" fmla="*/ 416719 h 1315850"/>
                <a:gd name="connsiteX101" fmla="*/ 585048 w 4380680"/>
                <a:gd name="connsiteY101" fmla="*/ 416719 h 1315850"/>
                <a:gd name="connsiteX102" fmla="*/ 585048 w 4380680"/>
                <a:gd name="connsiteY102" fmla="*/ 398243 h 1315850"/>
                <a:gd name="connsiteX103" fmla="*/ 513200 w 4380680"/>
                <a:gd name="connsiteY103" fmla="*/ 398243 h 1315850"/>
                <a:gd name="connsiteX104" fmla="*/ 513200 w 4380680"/>
                <a:gd name="connsiteY104" fmla="*/ 367452 h 1315850"/>
                <a:gd name="connsiteX105" fmla="*/ 470091 w 4380680"/>
                <a:gd name="connsiteY105" fmla="*/ 367452 h 1315850"/>
                <a:gd name="connsiteX106" fmla="*/ 470091 w 4380680"/>
                <a:gd name="connsiteY106" fmla="*/ 351030 h 1315850"/>
                <a:gd name="connsiteX107" fmla="*/ 449564 w 4380680"/>
                <a:gd name="connsiteY107" fmla="*/ 351030 h 1315850"/>
                <a:gd name="connsiteX108" fmla="*/ 449564 w 4380680"/>
                <a:gd name="connsiteY108" fmla="*/ 342818 h 1315850"/>
                <a:gd name="connsiteX109" fmla="*/ 418771 w 4380680"/>
                <a:gd name="connsiteY109" fmla="*/ 342818 h 1315850"/>
                <a:gd name="connsiteX110" fmla="*/ 418771 w 4380680"/>
                <a:gd name="connsiteY110" fmla="*/ 309973 h 1315850"/>
                <a:gd name="connsiteX111" fmla="*/ 402349 w 4380680"/>
                <a:gd name="connsiteY111" fmla="*/ 309973 h 1315850"/>
                <a:gd name="connsiteX112" fmla="*/ 402349 w 4380680"/>
                <a:gd name="connsiteY112" fmla="*/ 293551 h 1315850"/>
                <a:gd name="connsiteX113" fmla="*/ 383874 w 4380680"/>
                <a:gd name="connsiteY113" fmla="*/ 293551 h 1315850"/>
                <a:gd name="connsiteX114" fmla="*/ 383874 w 4380680"/>
                <a:gd name="connsiteY114" fmla="*/ 262759 h 1315850"/>
                <a:gd name="connsiteX115" fmla="*/ 340765 w 4380680"/>
                <a:gd name="connsiteY115" fmla="*/ 262759 h 1315850"/>
                <a:gd name="connsiteX116" fmla="*/ 340765 w 4380680"/>
                <a:gd name="connsiteY116" fmla="*/ 236072 h 1315850"/>
                <a:gd name="connsiteX117" fmla="*/ 309973 w 4380680"/>
                <a:gd name="connsiteY117" fmla="*/ 236072 h 1315850"/>
                <a:gd name="connsiteX118" fmla="*/ 309973 w 4380680"/>
                <a:gd name="connsiteY118" fmla="*/ 199122 h 1315850"/>
                <a:gd name="connsiteX119" fmla="*/ 273023 w 4380680"/>
                <a:gd name="connsiteY119" fmla="*/ 199122 h 1315850"/>
                <a:gd name="connsiteX120" fmla="*/ 273023 w 4380680"/>
                <a:gd name="connsiteY120" fmla="*/ 182700 h 1315850"/>
                <a:gd name="connsiteX121" fmla="*/ 238125 w 4380680"/>
                <a:gd name="connsiteY121" fmla="*/ 182700 h 1315850"/>
                <a:gd name="connsiteX122" fmla="*/ 238125 w 4380680"/>
                <a:gd name="connsiteY122" fmla="*/ 172435 h 1315850"/>
                <a:gd name="connsiteX123" fmla="*/ 229913 w 4380680"/>
                <a:gd name="connsiteY123" fmla="*/ 172435 h 1315850"/>
                <a:gd name="connsiteX124" fmla="*/ 229913 w 4380680"/>
                <a:gd name="connsiteY124" fmla="*/ 141643 h 1315850"/>
                <a:gd name="connsiteX125" fmla="*/ 199122 w 4380680"/>
                <a:gd name="connsiteY125" fmla="*/ 141643 h 1315850"/>
                <a:gd name="connsiteX126" fmla="*/ 199122 w 4380680"/>
                <a:gd name="connsiteY126" fmla="*/ 123168 h 1315850"/>
                <a:gd name="connsiteX127" fmla="*/ 172435 w 4380680"/>
                <a:gd name="connsiteY127" fmla="*/ 123168 h 1315850"/>
                <a:gd name="connsiteX128" fmla="*/ 172435 w 4380680"/>
                <a:gd name="connsiteY128" fmla="*/ 112905 h 1315850"/>
                <a:gd name="connsiteX129" fmla="*/ 156013 w 4380680"/>
                <a:gd name="connsiteY129" fmla="*/ 112905 h 1315850"/>
                <a:gd name="connsiteX130" fmla="*/ 156013 w 4380680"/>
                <a:gd name="connsiteY130" fmla="*/ 90323 h 1315850"/>
                <a:gd name="connsiteX131" fmla="*/ 125221 w 4380680"/>
                <a:gd name="connsiteY131" fmla="*/ 90323 h 1315850"/>
                <a:gd name="connsiteX132" fmla="*/ 125221 w 4380680"/>
                <a:gd name="connsiteY132" fmla="*/ 69795 h 1315850"/>
                <a:gd name="connsiteX133" fmla="*/ 84165 w 4380680"/>
                <a:gd name="connsiteY133" fmla="*/ 69795 h 1315850"/>
                <a:gd name="connsiteX134" fmla="*/ 84165 w 4380680"/>
                <a:gd name="connsiteY134" fmla="*/ 28739 h 1315850"/>
                <a:gd name="connsiteX135" fmla="*/ 53373 w 4380680"/>
                <a:gd name="connsiteY135" fmla="*/ 28739 h 1315850"/>
                <a:gd name="connsiteX136" fmla="*/ 53373 w 4380680"/>
                <a:gd name="connsiteY136" fmla="*/ 6158 h 1315850"/>
                <a:gd name="connsiteX137" fmla="*/ 59531 w 4380680"/>
                <a:gd name="connsiteY137" fmla="*/ 6158 h 1315850"/>
                <a:gd name="connsiteX138" fmla="*/ 59531 w 4380680"/>
                <a:gd name="connsiteY138" fmla="*/ 0 h 1315850"/>
                <a:gd name="connsiteX139" fmla="*/ 0 w 4380680"/>
                <a:gd name="connsiteY139" fmla="*/ 0 h 131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4380680" h="1315850">
                  <a:moveTo>
                    <a:pt x="4380681" y="1315850"/>
                  </a:moveTo>
                  <a:lnTo>
                    <a:pt x="3276276" y="1315850"/>
                  </a:lnTo>
                  <a:lnTo>
                    <a:pt x="3276276" y="1299420"/>
                  </a:lnTo>
                  <a:lnTo>
                    <a:pt x="3247530" y="1299420"/>
                  </a:lnTo>
                  <a:lnTo>
                    <a:pt x="3247530" y="1268635"/>
                  </a:lnTo>
                  <a:lnTo>
                    <a:pt x="3042257" y="1268635"/>
                  </a:lnTo>
                  <a:lnTo>
                    <a:pt x="3042257" y="1246051"/>
                  </a:lnTo>
                  <a:lnTo>
                    <a:pt x="3005300" y="1246051"/>
                  </a:lnTo>
                  <a:lnTo>
                    <a:pt x="3005300" y="1231678"/>
                  </a:lnTo>
                  <a:lnTo>
                    <a:pt x="2974505" y="1231678"/>
                  </a:lnTo>
                  <a:lnTo>
                    <a:pt x="2974505" y="1211151"/>
                  </a:lnTo>
                  <a:lnTo>
                    <a:pt x="2927299" y="1211151"/>
                  </a:lnTo>
                  <a:lnTo>
                    <a:pt x="2927299" y="1200893"/>
                  </a:lnTo>
                  <a:lnTo>
                    <a:pt x="2828763" y="1200893"/>
                  </a:lnTo>
                  <a:lnTo>
                    <a:pt x="2828763" y="1182415"/>
                  </a:lnTo>
                  <a:lnTo>
                    <a:pt x="2709701" y="1182415"/>
                  </a:lnTo>
                  <a:lnTo>
                    <a:pt x="2709701" y="1172147"/>
                  </a:lnTo>
                  <a:lnTo>
                    <a:pt x="2625538" y="1172147"/>
                  </a:lnTo>
                  <a:lnTo>
                    <a:pt x="2625538" y="1153678"/>
                  </a:lnTo>
                  <a:lnTo>
                    <a:pt x="2570112" y="1153678"/>
                  </a:lnTo>
                  <a:lnTo>
                    <a:pt x="2570112" y="1143410"/>
                  </a:lnTo>
                  <a:lnTo>
                    <a:pt x="2494150" y="1143410"/>
                  </a:lnTo>
                  <a:lnTo>
                    <a:pt x="2494150" y="1129036"/>
                  </a:lnTo>
                  <a:lnTo>
                    <a:pt x="2375087" y="1129036"/>
                  </a:lnTo>
                  <a:lnTo>
                    <a:pt x="2375087" y="1096194"/>
                  </a:lnTo>
                  <a:lnTo>
                    <a:pt x="2229345" y="1096194"/>
                  </a:lnTo>
                  <a:lnTo>
                    <a:pt x="2229345" y="1075668"/>
                  </a:lnTo>
                  <a:lnTo>
                    <a:pt x="2190341" y="1075668"/>
                  </a:lnTo>
                  <a:lnTo>
                    <a:pt x="2190341" y="1057189"/>
                  </a:lnTo>
                  <a:lnTo>
                    <a:pt x="2112331" y="1057189"/>
                  </a:lnTo>
                  <a:lnTo>
                    <a:pt x="2112331" y="1053084"/>
                  </a:lnTo>
                  <a:lnTo>
                    <a:pt x="2071278" y="1053084"/>
                  </a:lnTo>
                  <a:lnTo>
                    <a:pt x="2071278" y="1036663"/>
                  </a:lnTo>
                  <a:lnTo>
                    <a:pt x="2011747" y="1036663"/>
                  </a:lnTo>
                  <a:lnTo>
                    <a:pt x="2011747" y="1026405"/>
                  </a:lnTo>
                  <a:lnTo>
                    <a:pt x="1968637" y="1026405"/>
                  </a:lnTo>
                  <a:lnTo>
                    <a:pt x="1968637" y="1012031"/>
                  </a:lnTo>
                  <a:lnTo>
                    <a:pt x="1946053" y="1012031"/>
                  </a:lnTo>
                  <a:lnTo>
                    <a:pt x="1946053" y="1005869"/>
                  </a:lnTo>
                  <a:lnTo>
                    <a:pt x="1898837" y="1005869"/>
                  </a:lnTo>
                  <a:lnTo>
                    <a:pt x="1898837" y="989447"/>
                  </a:lnTo>
                  <a:lnTo>
                    <a:pt x="1843411" y="989447"/>
                  </a:lnTo>
                  <a:lnTo>
                    <a:pt x="1843411" y="977132"/>
                  </a:lnTo>
                  <a:lnTo>
                    <a:pt x="1824942" y="977132"/>
                  </a:lnTo>
                  <a:lnTo>
                    <a:pt x="1824942" y="962768"/>
                  </a:lnTo>
                  <a:lnTo>
                    <a:pt x="1794148" y="962768"/>
                  </a:lnTo>
                  <a:lnTo>
                    <a:pt x="1794148" y="952500"/>
                  </a:lnTo>
                  <a:lnTo>
                    <a:pt x="1767459" y="952500"/>
                  </a:lnTo>
                  <a:lnTo>
                    <a:pt x="1767459" y="946342"/>
                  </a:lnTo>
                  <a:lnTo>
                    <a:pt x="1709985" y="946342"/>
                  </a:lnTo>
                  <a:lnTo>
                    <a:pt x="1709985" y="915550"/>
                  </a:lnTo>
                  <a:lnTo>
                    <a:pt x="1648397" y="915550"/>
                  </a:lnTo>
                  <a:lnTo>
                    <a:pt x="1648397" y="897075"/>
                  </a:lnTo>
                  <a:lnTo>
                    <a:pt x="1597076" y="897075"/>
                  </a:lnTo>
                  <a:lnTo>
                    <a:pt x="1597076" y="884757"/>
                  </a:lnTo>
                  <a:lnTo>
                    <a:pt x="1541650" y="884757"/>
                  </a:lnTo>
                  <a:lnTo>
                    <a:pt x="1541650" y="874494"/>
                  </a:lnTo>
                  <a:lnTo>
                    <a:pt x="1469803" y="874494"/>
                  </a:lnTo>
                  <a:lnTo>
                    <a:pt x="1469803" y="860125"/>
                  </a:lnTo>
                  <a:lnTo>
                    <a:pt x="1441066" y="860125"/>
                  </a:lnTo>
                  <a:lnTo>
                    <a:pt x="1441066" y="841649"/>
                  </a:lnTo>
                  <a:lnTo>
                    <a:pt x="1410272" y="841649"/>
                  </a:lnTo>
                  <a:lnTo>
                    <a:pt x="1410272" y="823173"/>
                  </a:lnTo>
                  <a:lnTo>
                    <a:pt x="1369219" y="823173"/>
                  </a:lnTo>
                  <a:lnTo>
                    <a:pt x="1369219" y="788276"/>
                  </a:lnTo>
                  <a:lnTo>
                    <a:pt x="1332271" y="788276"/>
                  </a:lnTo>
                  <a:lnTo>
                    <a:pt x="1332271" y="773906"/>
                  </a:lnTo>
                  <a:lnTo>
                    <a:pt x="1305582" y="773906"/>
                  </a:lnTo>
                  <a:lnTo>
                    <a:pt x="1305582" y="780064"/>
                  </a:lnTo>
                  <a:lnTo>
                    <a:pt x="1334319" y="780064"/>
                  </a:lnTo>
                  <a:lnTo>
                    <a:pt x="1334319" y="767748"/>
                  </a:lnTo>
                  <a:lnTo>
                    <a:pt x="1280951" y="767748"/>
                  </a:lnTo>
                  <a:lnTo>
                    <a:pt x="1280951" y="751325"/>
                  </a:lnTo>
                  <a:lnTo>
                    <a:pt x="1266577" y="751325"/>
                  </a:lnTo>
                  <a:lnTo>
                    <a:pt x="1266577" y="728744"/>
                  </a:lnTo>
                  <a:lnTo>
                    <a:pt x="1219362" y="728744"/>
                  </a:lnTo>
                  <a:lnTo>
                    <a:pt x="1219362" y="702058"/>
                  </a:lnTo>
                  <a:lnTo>
                    <a:pt x="1108510" y="702058"/>
                  </a:lnTo>
                  <a:lnTo>
                    <a:pt x="1108510" y="669213"/>
                  </a:lnTo>
                  <a:lnTo>
                    <a:pt x="1018194" y="669213"/>
                  </a:lnTo>
                  <a:lnTo>
                    <a:pt x="1018194" y="640474"/>
                  </a:lnTo>
                  <a:lnTo>
                    <a:pt x="983294" y="640474"/>
                  </a:lnTo>
                  <a:lnTo>
                    <a:pt x="983294" y="611736"/>
                  </a:lnTo>
                  <a:lnTo>
                    <a:pt x="942236" y="611736"/>
                  </a:lnTo>
                  <a:lnTo>
                    <a:pt x="942236" y="589154"/>
                  </a:lnTo>
                  <a:lnTo>
                    <a:pt x="903233" y="589154"/>
                  </a:lnTo>
                  <a:lnTo>
                    <a:pt x="903233" y="568626"/>
                  </a:lnTo>
                  <a:lnTo>
                    <a:pt x="872441" y="568626"/>
                  </a:lnTo>
                  <a:lnTo>
                    <a:pt x="872441" y="543993"/>
                  </a:lnTo>
                  <a:lnTo>
                    <a:pt x="817015" y="543993"/>
                  </a:lnTo>
                  <a:lnTo>
                    <a:pt x="817015" y="519359"/>
                  </a:lnTo>
                  <a:lnTo>
                    <a:pt x="796487" y="519359"/>
                  </a:lnTo>
                  <a:lnTo>
                    <a:pt x="796487" y="494726"/>
                  </a:lnTo>
                  <a:lnTo>
                    <a:pt x="769801" y="494726"/>
                  </a:lnTo>
                  <a:lnTo>
                    <a:pt x="769801" y="474197"/>
                  </a:lnTo>
                  <a:lnTo>
                    <a:pt x="736956" y="474197"/>
                  </a:lnTo>
                  <a:lnTo>
                    <a:pt x="736956" y="453669"/>
                  </a:lnTo>
                  <a:lnTo>
                    <a:pt x="681530" y="453669"/>
                  </a:lnTo>
                  <a:lnTo>
                    <a:pt x="681530" y="439300"/>
                  </a:lnTo>
                  <a:lnTo>
                    <a:pt x="597365" y="439300"/>
                  </a:lnTo>
                  <a:lnTo>
                    <a:pt x="597365" y="416719"/>
                  </a:lnTo>
                  <a:lnTo>
                    <a:pt x="585048" y="416719"/>
                  </a:lnTo>
                  <a:lnTo>
                    <a:pt x="585048" y="398243"/>
                  </a:lnTo>
                  <a:lnTo>
                    <a:pt x="513200" y="398243"/>
                  </a:lnTo>
                  <a:lnTo>
                    <a:pt x="513200" y="367452"/>
                  </a:lnTo>
                  <a:lnTo>
                    <a:pt x="470091" y="367452"/>
                  </a:lnTo>
                  <a:lnTo>
                    <a:pt x="470091" y="351030"/>
                  </a:lnTo>
                  <a:lnTo>
                    <a:pt x="449564" y="351030"/>
                  </a:lnTo>
                  <a:lnTo>
                    <a:pt x="449564" y="342818"/>
                  </a:lnTo>
                  <a:lnTo>
                    <a:pt x="418771" y="342818"/>
                  </a:lnTo>
                  <a:lnTo>
                    <a:pt x="418771" y="309973"/>
                  </a:lnTo>
                  <a:lnTo>
                    <a:pt x="402349" y="309973"/>
                  </a:lnTo>
                  <a:lnTo>
                    <a:pt x="402349" y="293551"/>
                  </a:lnTo>
                  <a:lnTo>
                    <a:pt x="383874" y="293551"/>
                  </a:lnTo>
                  <a:lnTo>
                    <a:pt x="383874" y="262759"/>
                  </a:lnTo>
                  <a:lnTo>
                    <a:pt x="340765" y="262759"/>
                  </a:lnTo>
                  <a:lnTo>
                    <a:pt x="340765" y="236072"/>
                  </a:lnTo>
                  <a:lnTo>
                    <a:pt x="309973" y="236072"/>
                  </a:lnTo>
                  <a:lnTo>
                    <a:pt x="309973" y="199122"/>
                  </a:lnTo>
                  <a:lnTo>
                    <a:pt x="273023" y="199122"/>
                  </a:lnTo>
                  <a:lnTo>
                    <a:pt x="273023" y="182700"/>
                  </a:lnTo>
                  <a:lnTo>
                    <a:pt x="238125" y="182700"/>
                  </a:lnTo>
                  <a:lnTo>
                    <a:pt x="238125" y="172435"/>
                  </a:lnTo>
                  <a:lnTo>
                    <a:pt x="229913" y="172435"/>
                  </a:lnTo>
                  <a:lnTo>
                    <a:pt x="229913" y="141643"/>
                  </a:lnTo>
                  <a:lnTo>
                    <a:pt x="199122" y="141643"/>
                  </a:lnTo>
                  <a:lnTo>
                    <a:pt x="199122" y="123168"/>
                  </a:lnTo>
                  <a:lnTo>
                    <a:pt x="172435" y="123168"/>
                  </a:lnTo>
                  <a:lnTo>
                    <a:pt x="172435" y="112905"/>
                  </a:lnTo>
                  <a:lnTo>
                    <a:pt x="156013" y="112905"/>
                  </a:lnTo>
                  <a:lnTo>
                    <a:pt x="156013" y="90323"/>
                  </a:lnTo>
                  <a:lnTo>
                    <a:pt x="125221" y="90323"/>
                  </a:lnTo>
                  <a:lnTo>
                    <a:pt x="125221" y="69795"/>
                  </a:lnTo>
                  <a:lnTo>
                    <a:pt x="84165" y="69795"/>
                  </a:lnTo>
                  <a:lnTo>
                    <a:pt x="84165" y="28739"/>
                  </a:lnTo>
                  <a:lnTo>
                    <a:pt x="53373" y="28739"/>
                  </a:lnTo>
                  <a:lnTo>
                    <a:pt x="53373" y="6158"/>
                  </a:lnTo>
                  <a:lnTo>
                    <a:pt x="59531" y="6158"/>
                  </a:lnTo>
                  <a:lnTo>
                    <a:pt x="59531"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74" name="Graphic 595">
              <a:extLst>
                <a:ext uri="{FF2B5EF4-FFF2-40B4-BE49-F238E27FC236}">
                  <a16:creationId xmlns:a16="http://schemas.microsoft.com/office/drawing/2014/main" xmlns="" id="{82582E07-E0CF-4554-85D2-CCC3244CCC9B}"/>
                </a:ext>
              </a:extLst>
            </p:cNvPr>
            <p:cNvSpPr/>
            <p:nvPr/>
          </p:nvSpPr>
          <p:spPr>
            <a:xfrm>
              <a:off x="3989414" y="275051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75" name="Graphic 595">
              <a:extLst>
                <a:ext uri="{FF2B5EF4-FFF2-40B4-BE49-F238E27FC236}">
                  <a16:creationId xmlns:a16="http://schemas.microsoft.com/office/drawing/2014/main" xmlns="" id="{82582E07-E0CF-4554-85D2-CCC3244CCC9B}"/>
                </a:ext>
              </a:extLst>
            </p:cNvPr>
            <p:cNvSpPr/>
            <p:nvPr/>
          </p:nvSpPr>
          <p:spPr>
            <a:xfrm>
              <a:off x="4122764" y="28648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76" name="Graphic 595">
              <a:extLst>
                <a:ext uri="{FF2B5EF4-FFF2-40B4-BE49-F238E27FC236}">
                  <a16:creationId xmlns:a16="http://schemas.microsoft.com/office/drawing/2014/main" xmlns="" id="{82582E07-E0CF-4554-85D2-CCC3244CCC9B}"/>
                </a:ext>
              </a:extLst>
            </p:cNvPr>
            <p:cNvSpPr/>
            <p:nvPr/>
          </p:nvSpPr>
          <p:spPr>
            <a:xfrm>
              <a:off x="4179914" y="29219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77" name="Graphic 595">
              <a:extLst>
                <a:ext uri="{FF2B5EF4-FFF2-40B4-BE49-F238E27FC236}">
                  <a16:creationId xmlns:a16="http://schemas.microsoft.com/office/drawing/2014/main" xmlns="" id="{82582E07-E0CF-4554-85D2-CCC3244CCC9B}"/>
                </a:ext>
              </a:extLst>
            </p:cNvPr>
            <p:cNvSpPr/>
            <p:nvPr/>
          </p:nvSpPr>
          <p:spPr>
            <a:xfrm>
              <a:off x="4294214" y="301722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78" name="Graphic 595">
              <a:extLst>
                <a:ext uri="{FF2B5EF4-FFF2-40B4-BE49-F238E27FC236}">
                  <a16:creationId xmlns:a16="http://schemas.microsoft.com/office/drawing/2014/main" xmlns="" id="{82582E07-E0CF-4554-85D2-CCC3244CCC9B}"/>
                </a:ext>
              </a:extLst>
            </p:cNvPr>
            <p:cNvSpPr/>
            <p:nvPr/>
          </p:nvSpPr>
          <p:spPr>
            <a:xfrm>
              <a:off x="4389464" y="307437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79" name="Graphic 595">
              <a:extLst>
                <a:ext uri="{FF2B5EF4-FFF2-40B4-BE49-F238E27FC236}">
                  <a16:creationId xmlns:a16="http://schemas.microsoft.com/office/drawing/2014/main" xmlns="" id="{82582E07-E0CF-4554-85D2-CCC3244CCC9B}"/>
                </a:ext>
              </a:extLst>
            </p:cNvPr>
            <p:cNvSpPr/>
            <p:nvPr/>
          </p:nvSpPr>
          <p:spPr>
            <a:xfrm>
              <a:off x="4446614" y="311247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80" name="Graphic 595">
              <a:extLst>
                <a:ext uri="{FF2B5EF4-FFF2-40B4-BE49-F238E27FC236}">
                  <a16:creationId xmlns:a16="http://schemas.microsoft.com/office/drawing/2014/main" xmlns="" id="{82582E07-E0CF-4554-85D2-CCC3244CCC9B}"/>
                </a:ext>
              </a:extLst>
            </p:cNvPr>
            <p:cNvSpPr/>
            <p:nvPr/>
          </p:nvSpPr>
          <p:spPr>
            <a:xfrm>
              <a:off x="4522814" y="315057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81" name="Graphic 595">
              <a:extLst>
                <a:ext uri="{FF2B5EF4-FFF2-40B4-BE49-F238E27FC236}">
                  <a16:creationId xmlns:a16="http://schemas.microsoft.com/office/drawing/2014/main" xmlns="" id="{82582E07-E0CF-4554-85D2-CCC3244CCC9B}"/>
                </a:ext>
              </a:extLst>
            </p:cNvPr>
            <p:cNvSpPr/>
            <p:nvPr/>
          </p:nvSpPr>
          <p:spPr>
            <a:xfrm>
              <a:off x="4846665" y="332202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82" name="Graphic 595">
              <a:extLst>
                <a:ext uri="{FF2B5EF4-FFF2-40B4-BE49-F238E27FC236}">
                  <a16:creationId xmlns:a16="http://schemas.microsoft.com/office/drawing/2014/main" xmlns="" id="{82582E07-E0CF-4554-85D2-CCC3244CCC9B}"/>
                </a:ext>
              </a:extLst>
            </p:cNvPr>
            <p:cNvSpPr/>
            <p:nvPr/>
          </p:nvSpPr>
          <p:spPr>
            <a:xfrm>
              <a:off x="5284812" y="353157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83" name="Graphic 595">
              <a:extLst>
                <a:ext uri="{FF2B5EF4-FFF2-40B4-BE49-F238E27FC236}">
                  <a16:creationId xmlns:a16="http://schemas.microsoft.com/office/drawing/2014/main" xmlns="" id="{82582E07-E0CF-4554-85D2-CCC3244CCC9B}"/>
                </a:ext>
              </a:extLst>
            </p:cNvPr>
            <p:cNvSpPr/>
            <p:nvPr/>
          </p:nvSpPr>
          <p:spPr>
            <a:xfrm>
              <a:off x="5475312" y="36077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84" name="Graphic 595">
              <a:extLst>
                <a:ext uri="{FF2B5EF4-FFF2-40B4-BE49-F238E27FC236}">
                  <a16:creationId xmlns:a16="http://schemas.microsoft.com/office/drawing/2014/main" xmlns="" id="{82582E07-E0CF-4554-85D2-CCC3244CCC9B}"/>
                </a:ext>
              </a:extLst>
            </p:cNvPr>
            <p:cNvSpPr/>
            <p:nvPr/>
          </p:nvSpPr>
          <p:spPr>
            <a:xfrm>
              <a:off x="5513412" y="36077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85" name="Graphic 595">
              <a:extLst>
                <a:ext uri="{FF2B5EF4-FFF2-40B4-BE49-F238E27FC236}">
                  <a16:creationId xmlns:a16="http://schemas.microsoft.com/office/drawing/2014/main" xmlns="" id="{82582E07-E0CF-4554-85D2-CCC3244CCC9B}"/>
                </a:ext>
              </a:extLst>
            </p:cNvPr>
            <p:cNvSpPr/>
            <p:nvPr/>
          </p:nvSpPr>
          <p:spPr>
            <a:xfrm>
              <a:off x="5570562" y="36268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86" name="Graphic 595">
              <a:extLst>
                <a:ext uri="{FF2B5EF4-FFF2-40B4-BE49-F238E27FC236}">
                  <a16:creationId xmlns:a16="http://schemas.microsoft.com/office/drawing/2014/main" xmlns="" id="{82582E07-E0CF-4554-85D2-CCC3244CCC9B}"/>
                </a:ext>
              </a:extLst>
            </p:cNvPr>
            <p:cNvSpPr/>
            <p:nvPr/>
          </p:nvSpPr>
          <p:spPr>
            <a:xfrm>
              <a:off x="5589612" y="36268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87" name="Graphic 595">
              <a:extLst>
                <a:ext uri="{FF2B5EF4-FFF2-40B4-BE49-F238E27FC236}">
                  <a16:creationId xmlns:a16="http://schemas.microsoft.com/office/drawing/2014/main" xmlns="" id="{82582E07-E0CF-4554-85D2-CCC3244CCC9B}"/>
                </a:ext>
              </a:extLst>
            </p:cNvPr>
            <p:cNvSpPr/>
            <p:nvPr/>
          </p:nvSpPr>
          <p:spPr>
            <a:xfrm>
              <a:off x="5646762" y="3664925"/>
              <a:ext cx="9525" cy="71998"/>
            </a:xfrm>
            <a:custGeom>
              <a:avLst/>
              <a:gdLst>
                <a:gd name="connsiteX0" fmla="*/ 0 w 9525"/>
                <a:gd name="connsiteY0" fmla="*/ 0 h 71998"/>
                <a:gd name="connsiteX1" fmla="*/ 0 w 9525"/>
                <a:gd name="connsiteY1" fmla="*/ 71999 h 71998"/>
              </a:gdLst>
              <a:ahLst/>
              <a:cxnLst>
                <a:cxn ang="0">
                  <a:pos x="connsiteX0" y="connsiteY0"/>
                </a:cxn>
                <a:cxn ang="0">
                  <a:pos x="connsiteX1" y="connsiteY1"/>
                </a:cxn>
              </a:cxnLst>
              <a:rect l="l" t="t" r="r" b="b"/>
              <a:pathLst>
                <a:path w="9525" h="71998">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88" name="Graphic 595">
              <a:extLst>
                <a:ext uri="{FF2B5EF4-FFF2-40B4-BE49-F238E27FC236}">
                  <a16:creationId xmlns:a16="http://schemas.microsoft.com/office/drawing/2014/main" xmlns="" id="{82582E07-E0CF-4554-85D2-CCC3244CCC9B}"/>
                </a:ext>
              </a:extLst>
            </p:cNvPr>
            <p:cNvSpPr/>
            <p:nvPr/>
          </p:nvSpPr>
          <p:spPr>
            <a:xfrm>
              <a:off x="5665812" y="3664925"/>
              <a:ext cx="9525" cy="71998"/>
            </a:xfrm>
            <a:custGeom>
              <a:avLst/>
              <a:gdLst>
                <a:gd name="connsiteX0" fmla="*/ 0 w 9525"/>
                <a:gd name="connsiteY0" fmla="*/ 0 h 71998"/>
                <a:gd name="connsiteX1" fmla="*/ 0 w 9525"/>
                <a:gd name="connsiteY1" fmla="*/ 71999 h 71998"/>
              </a:gdLst>
              <a:ahLst/>
              <a:cxnLst>
                <a:cxn ang="0">
                  <a:pos x="connsiteX0" y="connsiteY0"/>
                </a:cxn>
                <a:cxn ang="0">
                  <a:pos x="connsiteX1" y="connsiteY1"/>
                </a:cxn>
              </a:cxnLst>
              <a:rect l="l" t="t" r="r" b="b"/>
              <a:pathLst>
                <a:path w="9525" h="71998">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89" name="Graphic 595">
              <a:extLst>
                <a:ext uri="{FF2B5EF4-FFF2-40B4-BE49-F238E27FC236}">
                  <a16:creationId xmlns:a16="http://schemas.microsoft.com/office/drawing/2014/main" xmlns="" id="{82582E07-E0CF-4554-85D2-CCC3244CCC9B}"/>
                </a:ext>
              </a:extLst>
            </p:cNvPr>
            <p:cNvSpPr/>
            <p:nvPr/>
          </p:nvSpPr>
          <p:spPr>
            <a:xfrm>
              <a:off x="5703912" y="3683976"/>
              <a:ext cx="9525" cy="71997"/>
            </a:xfrm>
            <a:custGeom>
              <a:avLst/>
              <a:gdLst>
                <a:gd name="connsiteX0" fmla="*/ 0 w 9525"/>
                <a:gd name="connsiteY0" fmla="*/ 0 h 71997"/>
                <a:gd name="connsiteX1" fmla="*/ 0 w 9525"/>
                <a:gd name="connsiteY1" fmla="*/ 71998 h 71997"/>
              </a:gdLst>
              <a:ahLst/>
              <a:cxnLst>
                <a:cxn ang="0">
                  <a:pos x="connsiteX0" y="connsiteY0"/>
                </a:cxn>
                <a:cxn ang="0">
                  <a:pos x="connsiteX1" y="connsiteY1"/>
                </a:cxn>
              </a:cxnLst>
              <a:rect l="l" t="t" r="r" b="b"/>
              <a:pathLst>
                <a:path w="9525" h="71997">
                  <a:moveTo>
                    <a:pt x="0" y="0"/>
                  </a:moveTo>
                  <a:lnTo>
                    <a:pt x="0" y="71998"/>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90" name="Graphic 595">
              <a:extLst>
                <a:ext uri="{FF2B5EF4-FFF2-40B4-BE49-F238E27FC236}">
                  <a16:creationId xmlns:a16="http://schemas.microsoft.com/office/drawing/2014/main" xmlns="" id="{82582E07-E0CF-4554-85D2-CCC3244CCC9B}"/>
                </a:ext>
              </a:extLst>
            </p:cNvPr>
            <p:cNvSpPr/>
            <p:nvPr/>
          </p:nvSpPr>
          <p:spPr>
            <a:xfrm>
              <a:off x="5722962" y="3683976"/>
              <a:ext cx="9525" cy="71997"/>
            </a:xfrm>
            <a:custGeom>
              <a:avLst/>
              <a:gdLst>
                <a:gd name="connsiteX0" fmla="*/ 0 w 9525"/>
                <a:gd name="connsiteY0" fmla="*/ 0 h 71997"/>
                <a:gd name="connsiteX1" fmla="*/ 0 w 9525"/>
                <a:gd name="connsiteY1" fmla="*/ 71998 h 71997"/>
              </a:gdLst>
              <a:ahLst/>
              <a:cxnLst>
                <a:cxn ang="0">
                  <a:pos x="connsiteX0" y="connsiteY0"/>
                </a:cxn>
                <a:cxn ang="0">
                  <a:pos x="connsiteX1" y="connsiteY1"/>
                </a:cxn>
              </a:cxnLst>
              <a:rect l="l" t="t" r="r" b="b"/>
              <a:pathLst>
                <a:path w="9525" h="71997">
                  <a:moveTo>
                    <a:pt x="0" y="0"/>
                  </a:moveTo>
                  <a:lnTo>
                    <a:pt x="0" y="71998"/>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91" name="Graphic 595">
              <a:extLst>
                <a:ext uri="{FF2B5EF4-FFF2-40B4-BE49-F238E27FC236}">
                  <a16:creationId xmlns:a16="http://schemas.microsoft.com/office/drawing/2014/main" xmlns="" id="{82582E07-E0CF-4554-85D2-CCC3244CCC9B}"/>
                </a:ext>
              </a:extLst>
            </p:cNvPr>
            <p:cNvSpPr/>
            <p:nvPr/>
          </p:nvSpPr>
          <p:spPr>
            <a:xfrm>
              <a:off x="5761062" y="37030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92" name="Graphic 595">
              <a:extLst>
                <a:ext uri="{FF2B5EF4-FFF2-40B4-BE49-F238E27FC236}">
                  <a16:creationId xmlns:a16="http://schemas.microsoft.com/office/drawing/2014/main" xmlns="" id="{82582E07-E0CF-4554-85D2-CCC3244CCC9B}"/>
                </a:ext>
              </a:extLst>
            </p:cNvPr>
            <p:cNvSpPr/>
            <p:nvPr/>
          </p:nvSpPr>
          <p:spPr>
            <a:xfrm>
              <a:off x="5799162" y="37030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93" name="Graphic 595">
              <a:extLst>
                <a:ext uri="{FF2B5EF4-FFF2-40B4-BE49-F238E27FC236}">
                  <a16:creationId xmlns:a16="http://schemas.microsoft.com/office/drawing/2014/main" xmlns="" id="{82582E07-E0CF-4554-85D2-CCC3244CCC9B}"/>
                </a:ext>
              </a:extLst>
            </p:cNvPr>
            <p:cNvSpPr/>
            <p:nvPr/>
          </p:nvSpPr>
          <p:spPr>
            <a:xfrm>
              <a:off x="5799162" y="37030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94" name="Graphic 595">
              <a:extLst>
                <a:ext uri="{FF2B5EF4-FFF2-40B4-BE49-F238E27FC236}">
                  <a16:creationId xmlns:a16="http://schemas.microsoft.com/office/drawing/2014/main" xmlns="" id="{82582E07-E0CF-4554-85D2-CCC3244CCC9B}"/>
                </a:ext>
              </a:extLst>
            </p:cNvPr>
            <p:cNvSpPr/>
            <p:nvPr/>
          </p:nvSpPr>
          <p:spPr>
            <a:xfrm>
              <a:off x="5837262" y="37220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95" name="Graphic 595">
              <a:extLst>
                <a:ext uri="{FF2B5EF4-FFF2-40B4-BE49-F238E27FC236}">
                  <a16:creationId xmlns:a16="http://schemas.microsoft.com/office/drawing/2014/main" xmlns="" id="{82582E07-E0CF-4554-85D2-CCC3244CCC9B}"/>
                </a:ext>
              </a:extLst>
            </p:cNvPr>
            <p:cNvSpPr/>
            <p:nvPr/>
          </p:nvSpPr>
          <p:spPr>
            <a:xfrm>
              <a:off x="5875362" y="37220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96" name="Graphic 595">
              <a:extLst>
                <a:ext uri="{FF2B5EF4-FFF2-40B4-BE49-F238E27FC236}">
                  <a16:creationId xmlns:a16="http://schemas.microsoft.com/office/drawing/2014/main" xmlns="" id="{82582E07-E0CF-4554-85D2-CCC3244CCC9B}"/>
                </a:ext>
              </a:extLst>
            </p:cNvPr>
            <p:cNvSpPr/>
            <p:nvPr/>
          </p:nvSpPr>
          <p:spPr>
            <a:xfrm>
              <a:off x="5894412" y="37411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97" name="Graphic 595">
              <a:extLst>
                <a:ext uri="{FF2B5EF4-FFF2-40B4-BE49-F238E27FC236}">
                  <a16:creationId xmlns:a16="http://schemas.microsoft.com/office/drawing/2014/main" xmlns="" id="{82582E07-E0CF-4554-85D2-CCC3244CCC9B}"/>
                </a:ext>
              </a:extLst>
            </p:cNvPr>
            <p:cNvSpPr/>
            <p:nvPr/>
          </p:nvSpPr>
          <p:spPr>
            <a:xfrm>
              <a:off x="5932512" y="37601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98" name="Graphic 595">
              <a:extLst>
                <a:ext uri="{FF2B5EF4-FFF2-40B4-BE49-F238E27FC236}">
                  <a16:creationId xmlns:a16="http://schemas.microsoft.com/office/drawing/2014/main" xmlns="" id="{82582E07-E0CF-4554-85D2-CCC3244CCC9B}"/>
                </a:ext>
              </a:extLst>
            </p:cNvPr>
            <p:cNvSpPr/>
            <p:nvPr/>
          </p:nvSpPr>
          <p:spPr>
            <a:xfrm>
              <a:off x="5970612" y="37601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99" name="Graphic 595">
              <a:extLst>
                <a:ext uri="{FF2B5EF4-FFF2-40B4-BE49-F238E27FC236}">
                  <a16:creationId xmlns:a16="http://schemas.microsoft.com/office/drawing/2014/main" xmlns="" id="{82582E07-E0CF-4554-85D2-CCC3244CCC9B}"/>
                </a:ext>
              </a:extLst>
            </p:cNvPr>
            <p:cNvSpPr/>
            <p:nvPr/>
          </p:nvSpPr>
          <p:spPr>
            <a:xfrm>
              <a:off x="6027762" y="37792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00" name="Graphic 595">
              <a:extLst>
                <a:ext uri="{FF2B5EF4-FFF2-40B4-BE49-F238E27FC236}">
                  <a16:creationId xmlns:a16="http://schemas.microsoft.com/office/drawing/2014/main" xmlns="" id="{82582E07-E0CF-4554-85D2-CCC3244CCC9B}"/>
                </a:ext>
              </a:extLst>
            </p:cNvPr>
            <p:cNvSpPr/>
            <p:nvPr/>
          </p:nvSpPr>
          <p:spPr>
            <a:xfrm>
              <a:off x="6027762" y="37792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01" name="Graphic 595">
              <a:extLst>
                <a:ext uri="{FF2B5EF4-FFF2-40B4-BE49-F238E27FC236}">
                  <a16:creationId xmlns:a16="http://schemas.microsoft.com/office/drawing/2014/main" xmlns="" id="{82582E07-E0CF-4554-85D2-CCC3244CCC9B}"/>
                </a:ext>
              </a:extLst>
            </p:cNvPr>
            <p:cNvSpPr/>
            <p:nvPr/>
          </p:nvSpPr>
          <p:spPr>
            <a:xfrm>
              <a:off x="6065862" y="37792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02" name="Graphic 595">
              <a:extLst>
                <a:ext uri="{FF2B5EF4-FFF2-40B4-BE49-F238E27FC236}">
                  <a16:creationId xmlns:a16="http://schemas.microsoft.com/office/drawing/2014/main" xmlns="" id="{82582E07-E0CF-4554-85D2-CCC3244CCC9B}"/>
                </a:ext>
              </a:extLst>
            </p:cNvPr>
            <p:cNvSpPr/>
            <p:nvPr/>
          </p:nvSpPr>
          <p:spPr>
            <a:xfrm>
              <a:off x="6142062" y="38173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03" name="Graphic 595">
              <a:extLst>
                <a:ext uri="{FF2B5EF4-FFF2-40B4-BE49-F238E27FC236}">
                  <a16:creationId xmlns:a16="http://schemas.microsoft.com/office/drawing/2014/main" xmlns="" id="{82582E07-E0CF-4554-85D2-CCC3244CCC9B}"/>
                </a:ext>
              </a:extLst>
            </p:cNvPr>
            <p:cNvSpPr/>
            <p:nvPr/>
          </p:nvSpPr>
          <p:spPr>
            <a:xfrm>
              <a:off x="6180162" y="38173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04" name="Graphic 595">
              <a:extLst>
                <a:ext uri="{FF2B5EF4-FFF2-40B4-BE49-F238E27FC236}">
                  <a16:creationId xmlns:a16="http://schemas.microsoft.com/office/drawing/2014/main" xmlns="" id="{82582E07-E0CF-4554-85D2-CCC3244CCC9B}"/>
                </a:ext>
              </a:extLst>
            </p:cNvPr>
            <p:cNvSpPr/>
            <p:nvPr/>
          </p:nvSpPr>
          <p:spPr>
            <a:xfrm>
              <a:off x="6218262" y="38173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05" name="Graphic 595">
              <a:extLst>
                <a:ext uri="{FF2B5EF4-FFF2-40B4-BE49-F238E27FC236}">
                  <a16:creationId xmlns:a16="http://schemas.microsoft.com/office/drawing/2014/main" xmlns="" id="{82582E07-E0CF-4554-85D2-CCC3244CCC9B}"/>
                </a:ext>
              </a:extLst>
            </p:cNvPr>
            <p:cNvSpPr/>
            <p:nvPr/>
          </p:nvSpPr>
          <p:spPr>
            <a:xfrm>
              <a:off x="6294462" y="38363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06" name="Graphic 595">
              <a:extLst>
                <a:ext uri="{FF2B5EF4-FFF2-40B4-BE49-F238E27FC236}">
                  <a16:creationId xmlns:a16="http://schemas.microsoft.com/office/drawing/2014/main" xmlns="" id="{82582E07-E0CF-4554-85D2-CCC3244CCC9B}"/>
                </a:ext>
              </a:extLst>
            </p:cNvPr>
            <p:cNvSpPr/>
            <p:nvPr/>
          </p:nvSpPr>
          <p:spPr>
            <a:xfrm>
              <a:off x="6332562" y="38363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07" name="Graphic 595">
              <a:extLst>
                <a:ext uri="{FF2B5EF4-FFF2-40B4-BE49-F238E27FC236}">
                  <a16:creationId xmlns:a16="http://schemas.microsoft.com/office/drawing/2014/main" xmlns="" id="{82582E07-E0CF-4554-85D2-CCC3244CCC9B}"/>
                </a:ext>
              </a:extLst>
            </p:cNvPr>
            <p:cNvSpPr/>
            <p:nvPr/>
          </p:nvSpPr>
          <p:spPr>
            <a:xfrm>
              <a:off x="6351612" y="38363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08" name="Graphic 595">
              <a:extLst>
                <a:ext uri="{FF2B5EF4-FFF2-40B4-BE49-F238E27FC236}">
                  <a16:creationId xmlns:a16="http://schemas.microsoft.com/office/drawing/2014/main" xmlns="" id="{82582E07-E0CF-4554-85D2-CCC3244CCC9B}"/>
                </a:ext>
              </a:extLst>
            </p:cNvPr>
            <p:cNvSpPr/>
            <p:nvPr/>
          </p:nvSpPr>
          <p:spPr>
            <a:xfrm>
              <a:off x="6370662" y="38363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09" name="Graphic 595">
              <a:extLst>
                <a:ext uri="{FF2B5EF4-FFF2-40B4-BE49-F238E27FC236}">
                  <a16:creationId xmlns:a16="http://schemas.microsoft.com/office/drawing/2014/main" xmlns="" id="{82582E07-E0CF-4554-85D2-CCC3244CCC9B}"/>
                </a:ext>
              </a:extLst>
            </p:cNvPr>
            <p:cNvSpPr/>
            <p:nvPr/>
          </p:nvSpPr>
          <p:spPr>
            <a:xfrm>
              <a:off x="6389712" y="38363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0" name="Graphic 595">
              <a:extLst>
                <a:ext uri="{FF2B5EF4-FFF2-40B4-BE49-F238E27FC236}">
                  <a16:creationId xmlns:a16="http://schemas.microsoft.com/office/drawing/2014/main" xmlns="" id="{82582E07-E0CF-4554-85D2-CCC3244CCC9B}"/>
                </a:ext>
              </a:extLst>
            </p:cNvPr>
            <p:cNvSpPr/>
            <p:nvPr/>
          </p:nvSpPr>
          <p:spPr>
            <a:xfrm>
              <a:off x="6427812" y="38554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1" name="Graphic 595">
              <a:extLst>
                <a:ext uri="{FF2B5EF4-FFF2-40B4-BE49-F238E27FC236}">
                  <a16:creationId xmlns:a16="http://schemas.microsoft.com/office/drawing/2014/main" xmlns="" id="{82582E07-E0CF-4554-85D2-CCC3244CCC9B}"/>
                </a:ext>
              </a:extLst>
            </p:cNvPr>
            <p:cNvSpPr/>
            <p:nvPr/>
          </p:nvSpPr>
          <p:spPr>
            <a:xfrm>
              <a:off x="6446862" y="38554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2" name="Graphic 595">
              <a:extLst>
                <a:ext uri="{FF2B5EF4-FFF2-40B4-BE49-F238E27FC236}">
                  <a16:creationId xmlns:a16="http://schemas.microsoft.com/office/drawing/2014/main" xmlns="" id="{82582E07-E0CF-4554-85D2-CCC3244CCC9B}"/>
                </a:ext>
              </a:extLst>
            </p:cNvPr>
            <p:cNvSpPr/>
            <p:nvPr/>
          </p:nvSpPr>
          <p:spPr>
            <a:xfrm>
              <a:off x="6465912" y="38554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3" name="Graphic 595">
              <a:extLst>
                <a:ext uri="{FF2B5EF4-FFF2-40B4-BE49-F238E27FC236}">
                  <a16:creationId xmlns:a16="http://schemas.microsoft.com/office/drawing/2014/main" xmlns="" id="{82582E07-E0CF-4554-85D2-CCC3244CCC9B}"/>
                </a:ext>
              </a:extLst>
            </p:cNvPr>
            <p:cNvSpPr/>
            <p:nvPr/>
          </p:nvSpPr>
          <p:spPr>
            <a:xfrm>
              <a:off x="6523062" y="38744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4" name="Graphic 595">
              <a:extLst>
                <a:ext uri="{FF2B5EF4-FFF2-40B4-BE49-F238E27FC236}">
                  <a16:creationId xmlns:a16="http://schemas.microsoft.com/office/drawing/2014/main" xmlns="" id="{82582E07-E0CF-4554-85D2-CCC3244CCC9B}"/>
                </a:ext>
              </a:extLst>
            </p:cNvPr>
            <p:cNvSpPr/>
            <p:nvPr/>
          </p:nvSpPr>
          <p:spPr>
            <a:xfrm>
              <a:off x="6561162" y="38935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5" name="Graphic 595">
              <a:extLst>
                <a:ext uri="{FF2B5EF4-FFF2-40B4-BE49-F238E27FC236}">
                  <a16:creationId xmlns:a16="http://schemas.microsoft.com/office/drawing/2014/main" xmlns="" id="{82582E07-E0CF-4554-85D2-CCC3244CCC9B}"/>
                </a:ext>
              </a:extLst>
            </p:cNvPr>
            <p:cNvSpPr/>
            <p:nvPr/>
          </p:nvSpPr>
          <p:spPr>
            <a:xfrm>
              <a:off x="6618312" y="38935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6" name="Graphic 595">
              <a:extLst>
                <a:ext uri="{FF2B5EF4-FFF2-40B4-BE49-F238E27FC236}">
                  <a16:creationId xmlns:a16="http://schemas.microsoft.com/office/drawing/2014/main" xmlns="" id="{82582E07-E0CF-4554-85D2-CCC3244CCC9B}"/>
                </a:ext>
              </a:extLst>
            </p:cNvPr>
            <p:cNvSpPr/>
            <p:nvPr/>
          </p:nvSpPr>
          <p:spPr>
            <a:xfrm>
              <a:off x="6656412" y="38935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7" name="Graphic 595">
              <a:extLst>
                <a:ext uri="{FF2B5EF4-FFF2-40B4-BE49-F238E27FC236}">
                  <a16:creationId xmlns:a16="http://schemas.microsoft.com/office/drawing/2014/main" xmlns="" id="{82582E07-E0CF-4554-85D2-CCC3244CCC9B}"/>
                </a:ext>
              </a:extLst>
            </p:cNvPr>
            <p:cNvSpPr/>
            <p:nvPr/>
          </p:nvSpPr>
          <p:spPr>
            <a:xfrm>
              <a:off x="6694512" y="38935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8" name="Graphic 595">
              <a:extLst>
                <a:ext uri="{FF2B5EF4-FFF2-40B4-BE49-F238E27FC236}">
                  <a16:creationId xmlns:a16="http://schemas.microsoft.com/office/drawing/2014/main" xmlns="" id="{82582E07-E0CF-4554-85D2-CCC3244CCC9B}"/>
                </a:ext>
              </a:extLst>
            </p:cNvPr>
            <p:cNvSpPr/>
            <p:nvPr/>
          </p:nvSpPr>
          <p:spPr>
            <a:xfrm>
              <a:off x="6713562" y="38935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9" name="Graphic 595">
              <a:extLst>
                <a:ext uri="{FF2B5EF4-FFF2-40B4-BE49-F238E27FC236}">
                  <a16:creationId xmlns:a16="http://schemas.microsoft.com/office/drawing/2014/main" xmlns="" id="{82582E07-E0CF-4554-85D2-CCC3244CCC9B}"/>
                </a:ext>
              </a:extLst>
            </p:cNvPr>
            <p:cNvSpPr/>
            <p:nvPr/>
          </p:nvSpPr>
          <p:spPr>
            <a:xfrm>
              <a:off x="6732612" y="39125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0" name="Graphic 595">
              <a:extLst>
                <a:ext uri="{FF2B5EF4-FFF2-40B4-BE49-F238E27FC236}">
                  <a16:creationId xmlns:a16="http://schemas.microsoft.com/office/drawing/2014/main" xmlns="" id="{82582E07-E0CF-4554-85D2-CCC3244CCC9B}"/>
                </a:ext>
              </a:extLst>
            </p:cNvPr>
            <p:cNvSpPr/>
            <p:nvPr/>
          </p:nvSpPr>
          <p:spPr>
            <a:xfrm>
              <a:off x="6770712" y="39125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1" name="Graphic 595">
              <a:extLst>
                <a:ext uri="{FF2B5EF4-FFF2-40B4-BE49-F238E27FC236}">
                  <a16:creationId xmlns:a16="http://schemas.microsoft.com/office/drawing/2014/main" xmlns="" id="{82582E07-E0CF-4554-85D2-CCC3244CCC9B}"/>
                </a:ext>
              </a:extLst>
            </p:cNvPr>
            <p:cNvSpPr/>
            <p:nvPr/>
          </p:nvSpPr>
          <p:spPr>
            <a:xfrm>
              <a:off x="6808812" y="39125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2" name="Graphic 595">
              <a:extLst>
                <a:ext uri="{FF2B5EF4-FFF2-40B4-BE49-F238E27FC236}">
                  <a16:creationId xmlns:a16="http://schemas.microsoft.com/office/drawing/2014/main" xmlns="" id="{82582E07-E0CF-4554-85D2-CCC3244CCC9B}"/>
                </a:ext>
              </a:extLst>
            </p:cNvPr>
            <p:cNvSpPr/>
            <p:nvPr/>
          </p:nvSpPr>
          <p:spPr>
            <a:xfrm>
              <a:off x="6846912" y="39316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3" name="Graphic 595">
              <a:extLst>
                <a:ext uri="{FF2B5EF4-FFF2-40B4-BE49-F238E27FC236}">
                  <a16:creationId xmlns:a16="http://schemas.microsoft.com/office/drawing/2014/main" xmlns="" id="{82582E07-E0CF-4554-85D2-CCC3244CCC9B}"/>
                </a:ext>
              </a:extLst>
            </p:cNvPr>
            <p:cNvSpPr/>
            <p:nvPr/>
          </p:nvSpPr>
          <p:spPr>
            <a:xfrm>
              <a:off x="6904062" y="39506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4" name="Graphic 595">
              <a:extLst>
                <a:ext uri="{FF2B5EF4-FFF2-40B4-BE49-F238E27FC236}">
                  <a16:creationId xmlns:a16="http://schemas.microsoft.com/office/drawing/2014/main" xmlns="" id="{82582E07-E0CF-4554-85D2-CCC3244CCC9B}"/>
                </a:ext>
              </a:extLst>
            </p:cNvPr>
            <p:cNvSpPr/>
            <p:nvPr/>
          </p:nvSpPr>
          <p:spPr>
            <a:xfrm>
              <a:off x="6923112" y="39697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5" name="Graphic 595">
              <a:extLst>
                <a:ext uri="{FF2B5EF4-FFF2-40B4-BE49-F238E27FC236}">
                  <a16:creationId xmlns:a16="http://schemas.microsoft.com/office/drawing/2014/main" xmlns="" id="{82582E07-E0CF-4554-85D2-CCC3244CCC9B}"/>
                </a:ext>
              </a:extLst>
            </p:cNvPr>
            <p:cNvSpPr/>
            <p:nvPr/>
          </p:nvSpPr>
          <p:spPr>
            <a:xfrm>
              <a:off x="6961212" y="39887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6" name="Graphic 595">
              <a:extLst>
                <a:ext uri="{FF2B5EF4-FFF2-40B4-BE49-F238E27FC236}">
                  <a16:creationId xmlns:a16="http://schemas.microsoft.com/office/drawing/2014/main" xmlns="" id="{82582E07-E0CF-4554-85D2-CCC3244CCC9B}"/>
                </a:ext>
              </a:extLst>
            </p:cNvPr>
            <p:cNvSpPr/>
            <p:nvPr/>
          </p:nvSpPr>
          <p:spPr>
            <a:xfrm>
              <a:off x="6999312" y="39887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7" name="Graphic 595">
              <a:extLst>
                <a:ext uri="{FF2B5EF4-FFF2-40B4-BE49-F238E27FC236}">
                  <a16:creationId xmlns:a16="http://schemas.microsoft.com/office/drawing/2014/main" xmlns="" id="{82582E07-E0CF-4554-85D2-CCC3244CCC9B}"/>
                </a:ext>
              </a:extLst>
            </p:cNvPr>
            <p:cNvSpPr/>
            <p:nvPr/>
          </p:nvSpPr>
          <p:spPr>
            <a:xfrm>
              <a:off x="7075512" y="39887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8" name="Graphic 595">
              <a:extLst>
                <a:ext uri="{FF2B5EF4-FFF2-40B4-BE49-F238E27FC236}">
                  <a16:creationId xmlns:a16="http://schemas.microsoft.com/office/drawing/2014/main" xmlns="" id="{82582E07-E0CF-4554-85D2-CCC3244CCC9B}"/>
                </a:ext>
              </a:extLst>
            </p:cNvPr>
            <p:cNvSpPr/>
            <p:nvPr/>
          </p:nvSpPr>
          <p:spPr>
            <a:xfrm>
              <a:off x="7113612" y="39887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9" name="Graphic 595">
              <a:extLst>
                <a:ext uri="{FF2B5EF4-FFF2-40B4-BE49-F238E27FC236}">
                  <a16:creationId xmlns:a16="http://schemas.microsoft.com/office/drawing/2014/main" xmlns="" id="{82582E07-E0CF-4554-85D2-CCC3244CCC9B}"/>
                </a:ext>
              </a:extLst>
            </p:cNvPr>
            <p:cNvSpPr/>
            <p:nvPr/>
          </p:nvSpPr>
          <p:spPr>
            <a:xfrm>
              <a:off x="7170762" y="40268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0" name="Graphic 595">
              <a:extLst>
                <a:ext uri="{FF2B5EF4-FFF2-40B4-BE49-F238E27FC236}">
                  <a16:creationId xmlns:a16="http://schemas.microsoft.com/office/drawing/2014/main" xmlns="" id="{82582E07-E0CF-4554-85D2-CCC3244CCC9B}"/>
                </a:ext>
              </a:extLst>
            </p:cNvPr>
            <p:cNvSpPr/>
            <p:nvPr/>
          </p:nvSpPr>
          <p:spPr>
            <a:xfrm>
              <a:off x="7285062" y="40268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1" name="Graphic 595">
              <a:extLst>
                <a:ext uri="{FF2B5EF4-FFF2-40B4-BE49-F238E27FC236}">
                  <a16:creationId xmlns:a16="http://schemas.microsoft.com/office/drawing/2014/main" xmlns="" id="{82582E07-E0CF-4554-85D2-CCC3244CCC9B}"/>
                </a:ext>
              </a:extLst>
            </p:cNvPr>
            <p:cNvSpPr/>
            <p:nvPr/>
          </p:nvSpPr>
          <p:spPr>
            <a:xfrm>
              <a:off x="7323162" y="40268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2" name="Graphic 595">
              <a:extLst>
                <a:ext uri="{FF2B5EF4-FFF2-40B4-BE49-F238E27FC236}">
                  <a16:creationId xmlns:a16="http://schemas.microsoft.com/office/drawing/2014/main" xmlns="" id="{82582E07-E0CF-4554-85D2-CCC3244CCC9B}"/>
                </a:ext>
              </a:extLst>
            </p:cNvPr>
            <p:cNvSpPr/>
            <p:nvPr/>
          </p:nvSpPr>
          <p:spPr>
            <a:xfrm>
              <a:off x="7361262" y="40268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3" name="Graphic 595">
              <a:extLst>
                <a:ext uri="{FF2B5EF4-FFF2-40B4-BE49-F238E27FC236}">
                  <a16:creationId xmlns:a16="http://schemas.microsoft.com/office/drawing/2014/main" xmlns="" id="{82582E07-E0CF-4554-85D2-CCC3244CCC9B}"/>
                </a:ext>
              </a:extLst>
            </p:cNvPr>
            <p:cNvSpPr/>
            <p:nvPr/>
          </p:nvSpPr>
          <p:spPr>
            <a:xfrm>
              <a:off x="7405849" y="40336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4" name="Graphic 595">
              <a:extLst>
                <a:ext uri="{FF2B5EF4-FFF2-40B4-BE49-F238E27FC236}">
                  <a16:creationId xmlns:a16="http://schemas.microsoft.com/office/drawing/2014/main" xmlns="" id="{82582E07-E0CF-4554-85D2-CCC3244CCC9B}"/>
                </a:ext>
              </a:extLst>
            </p:cNvPr>
            <p:cNvSpPr/>
            <p:nvPr/>
          </p:nvSpPr>
          <p:spPr>
            <a:xfrm>
              <a:off x="7443949" y="40336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5" name="Graphic 595">
              <a:extLst>
                <a:ext uri="{FF2B5EF4-FFF2-40B4-BE49-F238E27FC236}">
                  <a16:creationId xmlns:a16="http://schemas.microsoft.com/office/drawing/2014/main" xmlns="" id="{82582E07-E0CF-4554-85D2-CCC3244CCC9B}"/>
                </a:ext>
              </a:extLst>
            </p:cNvPr>
            <p:cNvSpPr/>
            <p:nvPr/>
          </p:nvSpPr>
          <p:spPr>
            <a:xfrm>
              <a:off x="7501109" y="40336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6" name="Graphic 595">
              <a:extLst>
                <a:ext uri="{FF2B5EF4-FFF2-40B4-BE49-F238E27FC236}">
                  <a16:creationId xmlns:a16="http://schemas.microsoft.com/office/drawing/2014/main" xmlns="" id="{82582E07-E0CF-4554-85D2-CCC3244CCC9B}"/>
                </a:ext>
              </a:extLst>
            </p:cNvPr>
            <p:cNvSpPr/>
            <p:nvPr/>
          </p:nvSpPr>
          <p:spPr>
            <a:xfrm>
              <a:off x="7596359" y="40336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7" name="Graphic 595">
              <a:extLst>
                <a:ext uri="{FF2B5EF4-FFF2-40B4-BE49-F238E27FC236}">
                  <a16:creationId xmlns:a16="http://schemas.microsoft.com/office/drawing/2014/main" xmlns="" id="{82582E07-E0CF-4554-85D2-CCC3244CCC9B}"/>
                </a:ext>
              </a:extLst>
            </p:cNvPr>
            <p:cNvSpPr/>
            <p:nvPr/>
          </p:nvSpPr>
          <p:spPr>
            <a:xfrm>
              <a:off x="7634459" y="40336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8" name="Graphic 595">
              <a:extLst>
                <a:ext uri="{FF2B5EF4-FFF2-40B4-BE49-F238E27FC236}">
                  <a16:creationId xmlns:a16="http://schemas.microsoft.com/office/drawing/2014/main" xmlns="" id="{82582E07-E0CF-4554-85D2-CCC3244CCC9B}"/>
                </a:ext>
              </a:extLst>
            </p:cNvPr>
            <p:cNvSpPr/>
            <p:nvPr/>
          </p:nvSpPr>
          <p:spPr>
            <a:xfrm>
              <a:off x="7691609" y="40336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9" name="Graphic 595">
              <a:extLst>
                <a:ext uri="{FF2B5EF4-FFF2-40B4-BE49-F238E27FC236}">
                  <a16:creationId xmlns:a16="http://schemas.microsoft.com/office/drawing/2014/main" xmlns="" id="{82582E07-E0CF-4554-85D2-CCC3244CCC9B}"/>
                </a:ext>
              </a:extLst>
            </p:cNvPr>
            <p:cNvSpPr/>
            <p:nvPr/>
          </p:nvSpPr>
          <p:spPr>
            <a:xfrm>
              <a:off x="7729709" y="40336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40" name="Graphic 595">
              <a:extLst>
                <a:ext uri="{FF2B5EF4-FFF2-40B4-BE49-F238E27FC236}">
                  <a16:creationId xmlns:a16="http://schemas.microsoft.com/office/drawing/2014/main" xmlns="" id="{82582E07-E0CF-4554-85D2-CCC3244CCC9B}"/>
                </a:ext>
              </a:extLst>
            </p:cNvPr>
            <p:cNvSpPr/>
            <p:nvPr/>
          </p:nvSpPr>
          <p:spPr>
            <a:xfrm>
              <a:off x="7767809" y="40336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41" name="Graphic 595">
              <a:extLst>
                <a:ext uri="{FF2B5EF4-FFF2-40B4-BE49-F238E27FC236}">
                  <a16:creationId xmlns:a16="http://schemas.microsoft.com/office/drawing/2014/main" xmlns="" id="{82582E07-E0CF-4554-85D2-CCC3244CCC9B}"/>
                </a:ext>
              </a:extLst>
            </p:cNvPr>
            <p:cNvSpPr/>
            <p:nvPr/>
          </p:nvSpPr>
          <p:spPr>
            <a:xfrm>
              <a:off x="7824959" y="40336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42" name="Graphic 595">
              <a:extLst>
                <a:ext uri="{FF2B5EF4-FFF2-40B4-BE49-F238E27FC236}">
                  <a16:creationId xmlns:a16="http://schemas.microsoft.com/office/drawing/2014/main" xmlns="" id="{82582E07-E0CF-4554-85D2-CCC3244CCC9B}"/>
                </a:ext>
              </a:extLst>
            </p:cNvPr>
            <p:cNvSpPr/>
            <p:nvPr/>
          </p:nvSpPr>
          <p:spPr>
            <a:xfrm>
              <a:off x="7996409" y="40336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43" name="Graphic 595">
              <a:extLst>
                <a:ext uri="{FF2B5EF4-FFF2-40B4-BE49-F238E27FC236}">
                  <a16:creationId xmlns:a16="http://schemas.microsoft.com/office/drawing/2014/main" xmlns="" id="{82582E07-E0CF-4554-85D2-CCC3244CCC9B}"/>
                </a:ext>
              </a:extLst>
            </p:cNvPr>
            <p:cNvSpPr/>
            <p:nvPr/>
          </p:nvSpPr>
          <p:spPr>
            <a:xfrm>
              <a:off x="8053559" y="40336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44" name="Graphic 595">
              <a:extLst>
                <a:ext uri="{FF2B5EF4-FFF2-40B4-BE49-F238E27FC236}">
                  <a16:creationId xmlns:a16="http://schemas.microsoft.com/office/drawing/2014/main" xmlns="" id="{82582E07-E0CF-4554-85D2-CCC3244CCC9B}"/>
                </a:ext>
              </a:extLst>
            </p:cNvPr>
            <p:cNvSpPr/>
            <p:nvPr/>
          </p:nvSpPr>
          <p:spPr>
            <a:xfrm>
              <a:off x="8129759" y="40336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45" name="Graphic 595">
              <a:extLst>
                <a:ext uri="{FF2B5EF4-FFF2-40B4-BE49-F238E27FC236}">
                  <a16:creationId xmlns:a16="http://schemas.microsoft.com/office/drawing/2014/main" xmlns="" id="{82582E07-E0CF-4554-85D2-CCC3244CCC9B}"/>
                </a:ext>
              </a:extLst>
            </p:cNvPr>
            <p:cNvSpPr/>
            <p:nvPr/>
          </p:nvSpPr>
          <p:spPr>
            <a:xfrm>
              <a:off x="8225009" y="40336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46" name="Graphic 595">
              <a:extLst>
                <a:ext uri="{FF2B5EF4-FFF2-40B4-BE49-F238E27FC236}">
                  <a16:creationId xmlns:a16="http://schemas.microsoft.com/office/drawing/2014/main" xmlns="" id="{82582E07-E0CF-4554-85D2-CCC3244CCC9B}"/>
                </a:ext>
              </a:extLst>
            </p:cNvPr>
            <p:cNvSpPr/>
            <p:nvPr/>
          </p:nvSpPr>
          <p:spPr>
            <a:xfrm>
              <a:off x="8263109" y="40336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547" name="Group 546">
            <a:extLst>
              <a:ext uri="{FF2B5EF4-FFF2-40B4-BE49-F238E27FC236}">
                <a16:creationId xmlns:a16="http://schemas.microsoft.com/office/drawing/2014/main" xmlns="" id="{E5F046F8-91AD-47F5-BD0F-662D08C0D9D4}"/>
              </a:ext>
            </a:extLst>
          </p:cNvPr>
          <p:cNvGrpSpPr/>
          <p:nvPr/>
        </p:nvGrpSpPr>
        <p:grpSpPr>
          <a:xfrm>
            <a:off x="1538598" y="4296727"/>
            <a:ext cx="3004185" cy="1258253"/>
            <a:chOff x="4238625" y="2643187"/>
            <a:chExt cx="3710540" cy="1574206"/>
          </a:xfrm>
        </p:grpSpPr>
        <p:sp>
          <p:nvSpPr>
            <p:cNvPr id="548" name="Graphic 672">
              <a:extLst>
                <a:ext uri="{FF2B5EF4-FFF2-40B4-BE49-F238E27FC236}">
                  <a16:creationId xmlns:a16="http://schemas.microsoft.com/office/drawing/2014/main" xmlns="" id="{4D98C795-5E72-4698-9060-D367EA770EBD}"/>
                </a:ext>
              </a:extLst>
            </p:cNvPr>
            <p:cNvSpPr/>
            <p:nvPr/>
          </p:nvSpPr>
          <p:spPr>
            <a:xfrm>
              <a:off x="4238625" y="2643187"/>
              <a:ext cx="3710540" cy="1530124"/>
            </a:xfrm>
            <a:custGeom>
              <a:avLst/>
              <a:gdLst>
                <a:gd name="connsiteX0" fmla="*/ 3710540 w 3710540"/>
                <a:gd name="connsiteY0" fmla="*/ 1530125 h 1530124"/>
                <a:gd name="connsiteX1" fmla="*/ 2976086 w 3710540"/>
                <a:gd name="connsiteY1" fmla="*/ 1530125 h 1530124"/>
                <a:gd name="connsiteX2" fmla="*/ 2976086 w 3710540"/>
                <a:gd name="connsiteY2" fmla="*/ 1484214 h 1530124"/>
                <a:gd name="connsiteX3" fmla="*/ 2758040 w 3710540"/>
                <a:gd name="connsiteY3" fmla="*/ 1484214 h 1530124"/>
                <a:gd name="connsiteX4" fmla="*/ 2758040 w 3710540"/>
                <a:gd name="connsiteY4" fmla="*/ 1434484 h 1530124"/>
                <a:gd name="connsiteX5" fmla="*/ 2153641 w 3710540"/>
                <a:gd name="connsiteY5" fmla="*/ 1434484 h 1530124"/>
                <a:gd name="connsiteX6" fmla="*/ 2153641 w 3710540"/>
                <a:gd name="connsiteY6" fmla="*/ 1407709 h 1530124"/>
                <a:gd name="connsiteX7" fmla="*/ 1445962 w 3710540"/>
                <a:gd name="connsiteY7" fmla="*/ 1407709 h 1530124"/>
                <a:gd name="connsiteX8" fmla="*/ 1445962 w 3710540"/>
                <a:gd name="connsiteY8" fmla="*/ 1357979 h 1530124"/>
                <a:gd name="connsiteX9" fmla="*/ 1396232 w 3710540"/>
                <a:gd name="connsiteY9" fmla="*/ 1357979 h 1530124"/>
                <a:gd name="connsiteX10" fmla="*/ 1396232 w 3710540"/>
                <a:gd name="connsiteY10" fmla="*/ 1323556 h 1530124"/>
                <a:gd name="connsiteX11" fmla="*/ 1361808 w 3710540"/>
                <a:gd name="connsiteY11" fmla="*/ 1323556 h 1530124"/>
                <a:gd name="connsiteX12" fmla="*/ 1361808 w 3710540"/>
                <a:gd name="connsiteY12" fmla="*/ 1292952 h 1530124"/>
                <a:gd name="connsiteX13" fmla="*/ 1281474 w 3710540"/>
                <a:gd name="connsiteY13" fmla="*/ 1292952 h 1530124"/>
                <a:gd name="connsiteX14" fmla="*/ 1281474 w 3710540"/>
                <a:gd name="connsiteY14" fmla="*/ 1250871 h 1530124"/>
                <a:gd name="connsiteX15" fmla="*/ 994581 w 3710540"/>
                <a:gd name="connsiteY15" fmla="*/ 1250871 h 1530124"/>
                <a:gd name="connsiteX16" fmla="*/ 994581 w 3710540"/>
                <a:gd name="connsiteY16" fmla="*/ 1201141 h 1530124"/>
                <a:gd name="connsiteX17" fmla="*/ 887470 w 3710540"/>
                <a:gd name="connsiteY17" fmla="*/ 1201141 h 1530124"/>
                <a:gd name="connsiteX18" fmla="*/ 887470 w 3710540"/>
                <a:gd name="connsiteY18" fmla="*/ 1182014 h 1530124"/>
                <a:gd name="connsiteX19" fmla="*/ 845391 w 3710540"/>
                <a:gd name="connsiteY19" fmla="*/ 1182014 h 1530124"/>
                <a:gd name="connsiteX20" fmla="*/ 845391 w 3710540"/>
                <a:gd name="connsiteY20" fmla="*/ 1151420 h 1530124"/>
                <a:gd name="connsiteX21" fmla="*/ 703856 w 3710540"/>
                <a:gd name="connsiteY21" fmla="*/ 1151420 h 1530124"/>
                <a:gd name="connsiteX22" fmla="*/ 703856 w 3710540"/>
                <a:gd name="connsiteY22" fmla="*/ 1120816 h 1530124"/>
                <a:gd name="connsiteX23" fmla="*/ 589097 w 3710540"/>
                <a:gd name="connsiteY23" fmla="*/ 1120816 h 1530124"/>
                <a:gd name="connsiteX24" fmla="*/ 589097 w 3710540"/>
                <a:gd name="connsiteY24" fmla="*/ 1074906 h 1530124"/>
                <a:gd name="connsiteX25" fmla="*/ 558494 w 3710540"/>
                <a:gd name="connsiteY25" fmla="*/ 1074906 h 1530124"/>
                <a:gd name="connsiteX26" fmla="*/ 558494 w 3710540"/>
                <a:gd name="connsiteY26" fmla="*/ 1009879 h 1530124"/>
                <a:gd name="connsiteX27" fmla="*/ 524066 w 3710540"/>
                <a:gd name="connsiteY27" fmla="*/ 1009879 h 1530124"/>
                <a:gd name="connsiteX28" fmla="*/ 524066 w 3710540"/>
                <a:gd name="connsiteY28" fmla="*/ 979275 h 1530124"/>
                <a:gd name="connsiteX29" fmla="*/ 462862 w 3710540"/>
                <a:gd name="connsiteY29" fmla="*/ 979275 h 1530124"/>
                <a:gd name="connsiteX30" fmla="*/ 462862 w 3710540"/>
                <a:gd name="connsiteY30" fmla="*/ 963978 h 1530124"/>
                <a:gd name="connsiteX31" fmla="*/ 416958 w 3710540"/>
                <a:gd name="connsiteY31" fmla="*/ 963978 h 1530124"/>
                <a:gd name="connsiteX32" fmla="*/ 416958 w 3710540"/>
                <a:gd name="connsiteY32" fmla="*/ 849217 h 1530124"/>
                <a:gd name="connsiteX33" fmla="*/ 294548 w 3710540"/>
                <a:gd name="connsiteY33" fmla="*/ 849217 h 1530124"/>
                <a:gd name="connsiteX34" fmla="*/ 294548 w 3710540"/>
                <a:gd name="connsiteY34" fmla="*/ 745934 h 1530124"/>
                <a:gd name="connsiteX35" fmla="*/ 240994 w 3710540"/>
                <a:gd name="connsiteY35" fmla="*/ 745934 h 1530124"/>
                <a:gd name="connsiteX36" fmla="*/ 240994 w 3710540"/>
                <a:gd name="connsiteY36" fmla="*/ 684729 h 1530124"/>
                <a:gd name="connsiteX37" fmla="*/ 195090 w 3710540"/>
                <a:gd name="connsiteY37" fmla="*/ 684729 h 1530124"/>
                <a:gd name="connsiteX38" fmla="*/ 195090 w 3710540"/>
                <a:gd name="connsiteY38" fmla="*/ 631175 h 1530124"/>
                <a:gd name="connsiteX39" fmla="*/ 160663 w 3710540"/>
                <a:gd name="connsiteY39" fmla="*/ 631175 h 1530124"/>
                <a:gd name="connsiteX40" fmla="*/ 160663 w 3710540"/>
                <a:gd name="connsiteY40" fmla="*/ 573796 h 1530124"/>
                <a:gd name="connsiteX41" fmla="*/ 145361 w 3710540"/>
                <a:gd name="connsiteY41" fmla="*/ 573796 h 1530124"/>
                <a:gd name="connsiteX42" fmla="*/ 145361 w 3710540"/>
                <a:gd name="connsiteY42" fmla="*/ 263946 h 1530124"/>
                <a:gd name="connsiteX43" fmla="*/ 114759 w 3710540"/>
                <a:gd name="connsiteY43" fmla="*/ 263946 h 1530124"/>
                <a:gd name="connsiteX44" fmla="*/ 114759 w 3710540"/>
                <a:gd name="connsiteY44" fmla="*/ 164488 h 1530124"/>
                <a:gd name="connsiteX45" fmla="*/ 87982 w 3710540"/>
                <a:gd name="connsiteY45" fmla="*/ 164488 h 1530124"/>
                <a:gd name="connsiteX46" fmla="*/ 87982 w 3710540"/>
                <a:gd name="connsiteY46" fmla="*/ 110934 h 1530124"/>
                <a:gd name="connsiteX47" fmla="*/ 49729 w 3710540"/>
                <a:gd name="connsiteY47" fmla="*/ 110934 h 1530124"/>
                <a:gd name="connsiteX48" fmla="*/ 49729 w 3710540"/>
                <a:gd name="connsiteY48" fmla="*/ 0 h 1530124"/>
                <a:gd name="connsiteX49" fmla="*/ 0 w 3710540"/>
                <a:gd name="connsiteY49" fmla="*/ 0 h 153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710540" h="1530124">
                  <a:moveTo>
                    <a:pt x="3710540" y="1530125"/>
                  </a:moveTo>
                  <a:lnTo>
                    <a:pt x="2976086" y="1530125"/>
                  </a:lnTo>
                  <a:lnTo>
                    <a:pt x="2976086" y="1484214"/>
                  </a:lnTo>
                  <a:lnTo>
                    <a:pt x="2758040" y="1484214"/>
                  </a:lnTo>
                  <a:lnTo>
                    <a:pt x="2758040" y="1434484"/>
                  </a:lnTo>
                  <a:lnTo>
                    <a:pt x="2153641" y="1434484"/>
                  </a:lnTo>
                  <a:lnTo>
                    <a:pt x="2153641" y="1407709"/>
                  </a:lnTo>
                  <a:lnTo>
                    <a:pt x="1445962" y="1407709"/>
                  </a:lnTo>
                  <a:lnTo>
                    <a:pt x="1445962" y="1357979"/>
                  </a:lnTo>
                  <a:lnTo>
                    <a:pt x="1396232" y="1357979"/>
                  </a:lnTo>
                  <a:lnTo>
                    <a:pt x="1396232" y="1323556"/>
                  </a:lnTo>
                  <a:lnTo>
                    <a:pt x="1361808" y="1323556"/>
                  </a:lnTo>
                  <a:lnTo>
                    <a:pt x="1361808" y="1292952"/>
                  </a:lnTo>
                  <a:lnTo>
                    <a:pt x="1281474" y="1292952"/>
                  </a:lnTo>
                  <a:lnTo>
                    <a:pt x="1281474" y="1250871"/>
                  </a:lnTo>
                  <a:lnTo>
                    <a:pt x="994581" y="1250871"/>
                  </a:lnTo>
                  <a:lnTo>
                    <a:pt x="994581" y="1201141"/>
                  </a:lnTo>
                  <a:lnTo>
                    <a:pt x="887470" y="1201141"/>
                  </a:lnTo>
                  <a:lnTo>
                    <a:pt x="887470" y="1182014"/>
                  </a:lnTo>
                  <a:lnTo>
                    <a:pt x="845391" y="1182014"/>
                  </a:lnTo>
                  <a:lnTo>
                    <a:pt x="845391" y="1151420"/>
                  </a:lnTo>
                  <a:lnTo>
                    <a:pt x="703856" y="1151420"/>
                  </a:lnTo>
                  <a:lnTo>
                    <a:pt x="703856" y="1120816"/>
                  </a:lnTo>
                  <a:lnTo>
                    <a:pt x="589097" y="1120816"/>
                  </a:lnTo>
                  <a:lnTo>
                    <a:pt x="589097" y="1074906"/>
                  </a:lnTo>
                  <a:lnTo>
                    <a:pt x="558494" y="1074906"/>
                  </a:lnTo>
                  <a:lnTo>
                    <a:pt x="558494" y="1009879"/>
                  </a:lnTo>
                  <a:lnTo>
                    <a:pt x="524066" y="1009879"/>
                  </a:lnTo>
                  <a:lnTo>
                    <a:pt x="524066" y="979275"/>
                  </a:lnTo>
                  <a:lnTo>
                    <a:pt x="462862" y="979275"/>
                  </a:lnTo>
                  <a:lnTo>
                    <a:pt x="462862" y="963978"/>
                  </a:lnTo>
                  <a:lnTo>
                    <a:pt x="416958" y="963978"/>
                  </a:lnTo>
                  <a:lnTo>
                    <a:pt x="416958" y="849217"/>
                  </a:lnTo>
                  <a:lnTo>
                    <a:pt x="294548" y="849217"/>
                  </a:lnTo>
                  <a:lnTo>
                    <a:pt x="294548" y="745934"/>
                  </a:lnTo>
                  <a:lnTo>
                    <a:pt x="240994" y="745934"/>
                  </a:lnTo>
                  <a:lnTo>
                    <a:pt x="240994" y="684729"/>
                  </a:lnTo>
                  <a:lnTo>
                    <a:pt x="195090" y="684729"/>
                  </a:lnTo>
                  <a:lnTo>
                    <a:pt x="195090" y="631175"/>
                  </a:lnTo>
                  <a:lnTo>
                    <a:pt x="160663" y="631175"/>
                  </a:lnTo>
                  <a:lnTo>
                    <a:pt x="160663" y="573796"/>
                  </a:lnTo>
                  <a:lnTo>
                    <a:pt x="145361" y="573796"/>
                  </a:lnTo>
                  <a:lnTo>
                    <a:pt x="145361" y="263946"/>
                  </a:lnTo>
                  <a:lnTo>
                    <a:pt x="114759" y="263946"/>
                  </a:lnTo>
                  <a:lnTo>
                    <a:pt x="114759" y="164488"/>
                  </a:lnTo>
                  <a:lnTo>
                    <a:pt x="87982" y="164488"/>
                  </a:lnTo>
                  <a:lnTo>
                    <a:pt x="87982" y="110934"/>
                  </a:lnTo>
                  <a:lnTo>
                    <a:pt x="49729" y="110934"/>
                  </a:lnTo>
                  <a:lnTo>
                    <a:pt x="49729"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49" name="Graphic 672">
              <a:extLst>
                <a:ext uri="{FF2B5EF4-FFF2-40B4-BE49-F238E27FC236}">
                  <a16:creationId xmlns:a16="http://schemas.microsoft.com/office/drawing/2014/main" xmlns="" id="{4D98C795-5E72-4698-9060-D367EA770EBD}"/>
                </a:ext>
              </a:extLst>
            </p:cNvPr>
            <p:cNvSpPr/>
            <p:nvPr/>
          </p:nvSpPr>
          <p:spPr>
            <a:xfrm>
              <a:off x="4364936" y="286903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50" name="Graphic 672">
              <a:extLst>
                <a:ext uri="{FF2B5EF4-FFF2-40B4-BE49-F238E27FC236}">
                  <a16:creationId xmlns:a16="http://schemas.microsoft.com/office/drawing/2014/main" xmlns="" id="{4D98C795-5E72-4698-9060-D367EA770EBD}"/>
                </a:ext>
              </a:extLst>
            </p:cNvPr>
            <p:cNvSpPr/>
            <p:nvPr/>
          </p:nvSpPr>
          <p:spPr>
            <a:xfrm>
              <a:off x="4347986" y="3171734"/>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51" name="Graphic 672">
              <a:extLst>
                <a:ext uri="{FF2B5EF4-FFF2-40B4-BE49-F238E27FC236}">
                  <a16:creationId xmlns:a16="http://schemas.microsoft.com/office/drawing/2014/main" xmlns="" id="{4D98C795-5E72-4698-9060-D367EA770EBD}"/>
                </a:ext>
              </a:extLst>
            </p:cNvPr>
            <p:cNvSpPr/>
            <p:nvPr/>
          </p:nvSpPr>
          <p:spPr>
            <a:xfrm>
              <a:off x="4481336" y="3419386"/>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52" name="Graphic 672">
              <a:extLst>
                <a:ext uri="{FF2B5EF4-FFF2-40B4-BE49-F238E27FC236}">
                  <a16:creationId xmlns:a16="http://schemas.microsoft.com/office/drawing/2014/main" xmlns="" id="{4D98C795-5E72-4698-9060-D367EA770EBD}"/>
                </a:ext>
              </a:extLst>
            </p:cNvPr>
            <p:cNvSpPr/>
            <p:nvPr/>
          </p:nvSpPr>
          <p:spPr>
            <a:xfrm>
              <a:off x="4614686" y="3533687"/>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53" name="Graphic 672">
              <a:extLst>
                <a:ext uri="{FF2B5EF4-FFF2-40B4-BE49-F238E27FC236}">
                  <a16:creationId xmlns:a16="http://schemas.microsoft.com/office/drawing/2014/main" xmlns="" id="{4D98C795-5E72-4698-9060-D367EA770EBD}"/>
                </a:ext>
              </a:extLst>
            </p:cNvPr>
            <p:cNvSpPr/>
            <p:nvPr/>
          </p:nvSpPr>
          <p:spPr>
            <a:xfrm>
              <a:off x="4784036" y="363103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54" name="Graphic 672">
              <a:extLst>
                <a:ext uri="{FF2B5EF4-FFF2-40B4-BE49-F238E27FC236}">
                  <a16:creationId xmlns:a16="http://schemas.microsoft.com/office/drawing/2014/main" xmlns="" id="{4D98C795-5E72-4698-9060-D367EA770EBD}"/>
                </a:ext>
              </a:extLst>
            </p:cNvPr>
            <p:cNvSpPr/>
            <p:nvPr/>
          </p:nvSpPr>
          <p:spPr>
            <a:xfrm>
              <a:off x="4974536" y="376438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55" name="Graphic 672">
              <a:extLst>
                <a:ext uri="{FF2B5EF4-FFF2-40B4-BE49-F238E27FC236}">
                  <a16:creationId xmlns:a16="http://schemas.microsoft.com/office/drawing/2014/main" xmlns="" id="{4D98C795-5E72-4698-9060-D367EA770EBD}"/>
                </a:ext>
              </a:extLst>
            </p:cNvPr>
            <p:cNvSpPr/>
            <p:nvPr/>
          </p:nvSpPr>
          <p:spPr>
            <a:xfrm>
              <a:off x="5012636" y="376438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56" name="Graphic 672">
              <a:extLst>
                <a:ext uri="{FF2B5EF4-FFF2-40B4-BE49-F238E27FC236}">
                  <a16:creationId xmlns:a16="http://schemas.microsoft.com/office/drawing/2014/main" xmlns="" id="{4D98C795-5E72-4698-9060-D367EA770EBD}"/>
                </a:ext>
              </a:extLst>
            </p:cNvPr>
            <p:cNvSpPr/>
            <p:nvPr/>
          </p:nvSpPr>
          <p:spPr>
            <a:xfrm>
              <a:off x="5355536" y="3859634"/>
              <a:ext cx="9525" cy="72008"/>
            </a:xfrm>
            <a:custGeom>
              <a:avLst/>
              <a:gdLst>
                <a:gd name="connsiteX0" fmla="*/ 0 w 9525"/>
                <a:gd name="connsiteY0" fmla="*/ 72009 h 72008"/>
                <a:gd name="connsiteX1" fmla="*/ 0 w 9525"/>
                <a:gd name="connsiteY1" fmla="*/ 0 h 72008"/>
              </a:gdLst>
              <a:ahLst/>
              <a:cxnLst>
                <a:cxn ang="0">
                  <a:pos x="connsiteX0" y="connsiteY0"/>
                </a:cxn>
                <a:cxn ang="0">
                  <a:pos x="connsiteX1" y="connsiteY1"/>
                </a:cxn>
              </a:cxnLst>
              <a:rect l="l" t="t" r="r" b="b"/>
              <a:pathLst>
                <a:path w="9525" h="72008">
                  <a:moveTo>
                    <a:pt x="0" y="7200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57" name="Graphic 672">
              <a:extLst>
                <a:ext uri="{FF2B5EF4-FFF2-40B4-BE49-F238E27FC236}">
                  <a16:creationId xmlns:a16="http://schemas.microsoft.com/office/drawing/2014/main" xmlns="" id="{4D98C795-5E72-4698-9060-D367EA770EBD}"/>
                </a:ext>
              </a:extLst>
            </p:cNvPr>
            <p:cNvSpPr/>
            <p:nvPr/>
          </p:nvSpPr>
          <p:spPr>
            <a:xfrm>
              <a:off x="5393636" y="3859634"/>
              <a:ext cx="9525" cy="72008"/>
            </a:xfrm>
            <a:custGeom>
              <a:avLst/>
              <a:gdLst>
                <a:gd name="connsiteX0" fmla="*/ 0 w 9525"/>
                <a:gd name="connsiteY0" fmla="*/ 72009 h 72008"/>
                <a:gd name="connsiteX1" fmla="*/ 0 w 9525"/>
                <a:gd name="connsiteY1" fmla="*/ 0 h 72008"/>
              </a:gdLst>
              <a:ahLst/>
              <a:cxnLst>
                <a:cxn ang="0">
                  <a:pos x="connsiteX0" y="connsiteY0"/>
                </a:cxn>
                <a:cxn ang="0">
                  <a:pos x="connsiteX1" y="connsiteY1"/>
                </a:cxn>
              </a:cxnLst>
              <a:rect l="l" t="t" r="r" b="b"/>
              <a:pathLst>
                <a:path w="9525" h="72008">
                  <a:moveTo>
                    <a:pt x="0" y="7200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58" name="Graphic 672">
              <a:extLst>
                <a:ext uri="{FF2B5EF4-FFF2-40B4-BE49-F238E27FC236}">
                  <a16:creationId xmlns:a16="http://schemas.microsoft.com/office/drawing/2014/main" xmlns="" id="{4D98C795-5E72-4698-9060-D367EA770EBD}"/>
                </a:ext>
              </a:extLst>
            </p:cNvPr>
            <p:cNvSpPr/>
            <p:nvPr/>
          </p:nvSpPr>
          <p:spPr>
            <a:xfrm>
              <a:off x="5546036" y="389774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59" name="Graphic 672">
              <a:extLst>
                <a:ext uri="{FF2B5EF4-FFF2-40B4-BE49-F238E27FC236}">
                  <a16:creationId xmlns:a16="http://schemas.microsoft.com/office/drawing/2014/main" xmlns="" id="{4D98C795-5E72-4698-9060-D367EA770EBD}"/>
                </a:ext>
              </a:extLst>
            </p:cNvPr>
            <p:cNvSpPr/>
            <p:nvPr/>
          </p:nvSpPr>
          <p:spPr>
            <a:xfrm>
              <a:off x="5660336" y="395489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60" name="Graphic 672">
              <a:extLst>
                <a:ext uri="{FF2B5EF4-FFF2-40B4-BE49-F238E27FC236}">
                  <a16:creationId xmlns:a16="http://schemas.microsoft.com/office/drawing/2014/main" xmlns="" id="{4D98C795-5E72-4698-9060-D367EA770EBD}"/>
                </a:ext>
              </a:extLst>
            </p:cNvPr>
            <p:cNvSpPr/>
            <p:nvPr/>
          </p:nvSpPr>
          <p:spPr>
            <a:xfrm>
              <a:off x="5946086" y="401204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61" name="Graphic 672">
              <a:extLst>
                <a:ext uri="{FF2B5EF4-FFF2-40B4-BE49-F238E27FC236}">
                  <a16:creationId xmlns:a16="http://schemas.microsoft.com/office/drawing/2014/main" xmlns="" id="{4D98C795-5E72-4698-9060-D367EA770EBD}"/>
                </a:ext>
              </a:extLst>
            </p:cNvPr>
            <p:cNvSpPr/>
            <p:nvPr/>
          </p:nvSpPr>
          <p:spPr>
            <a:xfrm>
              <a:off x="6212786" y="401204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62" name="Graphic 672">
              <a:extLst>
                <a:ext uri="{FF2B5EF4-FFF2-40B4-BE49-F238E27FC236}">
                  <a16:creationId xmlns:a16="http://schemas.microsoft.com/office/drawing/2014/main" xmlns="" id="{4D98C795-5E72-4698-9060-D367EA770EBD}"/>
                </a:ext>
              </a:extLst>
            </p:cNvPr>
            <p:cNvSpPr/>
            <p:nvPr/>
          </p:nvSpPr>
          <p:spPr>
            <a:xfrm>
              <a:off x="6479486" y="405014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63" name="Graphic 672">
              <a:extLst>
                <a:ext uri="{FF2B5EF4-FFF2-40B4-BE49-F238E27FC236}">
                  <a16:creationId xmlns:a16="http://schemas.microsoft.com/office/drawing/2014/main" xmlns="" id="{4D98C795-5E72-4698-9060-D367EA770EBD}"/>
                </a:ext>
              </a:extLst>
            </p:cNvPr>
            <p:cNvSpPr/>
            <p:nvPr/>
          </p:nvSpPr>
          <p:spPr>
            <a:xfrm>
              <a:off x="6708085" y="405014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64" name="Graphic 672">
              <a:extLst>
                <a:ext uri="{FF2B5EF4-FFF2-40B4-BE49-F238E27FC236}">
                  <a16:creationId xmlns:a16="http://schemas.microsoft.com/office/drawing/2014/main" xmlns="" id="{4D98C795-5E72-4698-9060-D367EA770EBD}"/>
                </a:ext>
              </a:extLst>
            </p:cNvPr>
            <p:cNvSpPr/>
            <p:nvPr/>
          </p:nvSpPr>
          <p:spPr>
            <a:xfrm>
              <a:off x="6784285" y="405014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65" name="Graphic 672">
              <a:extLst>
                <a:ext uri="{FF2B5EF4-FFF2-40B4-BE49-F238E27FC236}">
                  <a16:creationId xmlns:a16="http://schemas.microsoft.com/office/drawing/2014/main" xmlns="" id="{4D98C795-5E72-4698-9060-D367EA770EBD}"/>
                </a:ext>
              </a:extLst>
            </p:cNvPr>
            <p:cNvSpPr/>
            <p:nvPr/>
          </p:nvSpPr>
          <p:spPr>
            <a:xfrm>
              <a:off x="7050985" y="408824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66" name="Graphic 672">
              <a:extLst>
                <a:ext uri="{FF2B5EF4-FFF2-40B4-BE49-F238E27FC236}">
                  <a16:creationId xmlns:a16="http://schemas.microsoft.com/office/drawing/2014/main" xmlns="" id="{4D98C795-5E72-4698-9060-D367EA770EBD}"/>
                </a:ext>
              </a:extLst>
            </p:cNvPr>
            <p:cNvSpPr/>
            <p:nvPr/>
          </p:nvSpPr>
          <p:spPr>
            <a:xfrm>
              <a:off x="7393885" y="414539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67" name="Graphic 672">
              <a:extLst>
                <a:ext uri="{FF2B5EF4-FFF2-40B4-BE49-F238E27FC236}">
                  <a16:creationId xmlns:a16="http://schemas.microsoft.com/office/drawing/2014/main" xmlns="" id="{4D98C795-5E72-4698-9060-D367EA770EBD}"/>
                </a:ext>
              </a:extLst>
            </p:cNvPr>
            <p:cNvSpPr/>
            <p:nvPr/>
          </p:nvSpPr>
          <p:spPr>
            <a:xfrm>
              <a:off x="7451035" y="414539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68" name="Graphic 672">
              <a:extLst>
                <a:ext uri="{FF2B5EF4-FFF2-40B4-BE49-F238E27FC236}">
                  <a16:creationId xmlns:a16="http://schemas.microsoft.com/office/drawing/2014/main" xmlns="" id="{4D98C795-5E72-4698-9060-D367EA770EBD}"/>
                </a:ext>
              </a:extLst>
            </p:cNvPr>
            <p:cNvSpPr/>
            <p:nvPr/>
          </p:nvSpPr>
          <p:spPr>
            <a:xfrm>
              <a:off x="7927285" y="414539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grpSp>
      <p:grpSp>
        <p:nvGrpSpPr>
          <p:cNvPr id="569" name="Group 568">
            <a:extLst>
              <a:ext uri="{FF2B5EF4-FFF2-40B4-BE49-F238E27FC236}">
                <a16:creationId xmlns:a16="http://schemas.microsoft.com/office/drawing/2014/main" xmlns="" id="{E53C35A6-C1FF-4E1E-9A30-1EDFD14D510B}"/>
              </a:ext>
            </a:extLst>
          </p:cNvPr>
          <p:cNvGrpSpPr/>
          <p:nvPr/>
        </p:nvGrpSpPr>
        <p:grpSpPr>
          <a:xfrm>
            <a:off x="7608513" y="4296334"/>
            <a:ext cx="3480401" cy="1277152"/>
            <a:chOff x="3919537" y="2628899"/>
            <a:chExt cx="4353201" cy="1602486"/>
          </a:xfrm>
        </p:grpSpPr>
        <p:sp>
          <p:nvSpPr>
            <p:cNvPr id="570" name="Graphic 8">
              <a:extLst>
                <a:ext uri="{FF2B5EF4-FFF2-40B4-BE49-F238E27FC236}">
                  <a16:creationId xmlns:a16="http://schemas.microsoft.com/office/drawing/2014/main" xmlns="" id="{39840752-E8AC-457A-885C-DD3B508B23AF}"/>
                </a:ext>
              </a:extLst>
            </p:cNvPr>
            <p:cNvSpPr/>
            <p:nvPr/>
          </p:nvSpPr>
          <p:spPr>
            <a:xfrm>
              <a:off x="3919537" y="2628899"/>
              <a:ext cx="4353201" cy="1558861"/>
            </a:xfrm>
            <a:custGeom>
              <a:avLst/>
              <a:gdLst>
                <a:gd name="connsiteX0" fmla="*/ 4353201 w 4353201"/>
                <a:gd name="connsiteY0" fmla="*/ 1558862 h 1558861"/>
                <a:gd name="connsiteX1" fmla="*/ 3491656 w 4353201"/>
                <a:gd name="connsiteY1" fmla="*/ 1558862 h 1558861"/>
                <a:gd name="connsiteX2" fmla="*/ 3491656 w 4353201"/>
                <a:gd name="connsiteY2" fmla="*/ 1523495 h 1558861"/>
                <a:gd name="connsiteX3" fmla="*/ 3279429 w 4353201"/>
                <a:gd name="connsiteY3" fmla="*/ 1523495 h 1558861"/>
                <a:gd name="connsiteX4" fmla="*/ 3279429 w 4353201"/>
                <a:gd name="connsiteY4" fmla="*/ 1500759 h 1558861"/>
                <a:gd name="connsiteX5" fmla="*/ 2991403 w 4353201"/>
                <a:gd name="connsiteY5" fmla="*/ 1500759 h 1558861"/>
                <a:gd name="connsiteX6" fmla="*/ 2991403 w 4353201"/>
                <a:gd name="connsiteY6" fmla="*/ 1488119 h 1558861"/>
                <a:gd name="connsiteX7" fmla="*/ 2574531 w 4353201"/>
                <a:gd name="connsiteY7" fmla="*/ 1488119 h 1558861"/>
                <a:gd name="connsiteX8" fmla="*/ 2574531 w 4353201"/>
                <a:gd name="connsiteY8" fmla="*/ 1478013 h 1558861"/>
                <a:gd name="connsiteX9" fmla="*/ 2359771 w 4353201"/>
                <a:gd name="connsiteY9" fmla="*/ 1478013 h 1558861"/>
                <a:gd name="connsiteX10" fmla="*/ 2359771 w 4353201"/>
                <a:gd name="connsiteY10" fmla="*/ 1467907 h 1558861"/>
                <a:gd name="connsiteX11" fmla="*/ 2086909 w 4353201"/>
                <a:gd name="connsiteY11" fmla="*/ 1467907 h 1558861"/>
                <a:gd name="connsiteX12" fmla="*/ 2086909 w 4353201"/>
                <a:gd name="connsiteY12" fmla="*/ 1447695 h 1558861"/>
                <a:gd name="connsiteX13" fmla="*/ 2021224 w 4353201"/>
                <a:gd name="connsiteY13" fmla="*/ 1447695 h 1558861"/>
                <a:gd name="connsiteX14" fmla="*/ 2021224 w 4353201"/>
                <a:gd name="connsiteY14" fmla="*/ 1437589 h 1558861"/>
                <a:gd name="connsiteX15" fmla="*/ 1882264 w 4353201"/>
                <a:gd name="connsiteY15" fmla="*/ 1437589 h 1558861"/>
                <a:gd name="connsiteX16" fmla="*/ 1882264 w 4353201"/>
                <a:gd name="connsiteY16" fmla="*/ 1414853 h 1558861"/>
                <a:gd name="connsiteX17" fmla="*/ 1740780 w 4353201"/>
                <a:gd name="connsiteY17" fmla="*/ 1414853 h 1558861"/>
                <a:gd name="connsiteX18" fmla="*/ 1740780 w 4353201"/>
                <a:gd name="connsiteY18" fmla="*/ 1397165 h 1558861"/>
                <a:gd name="connsiteX19" fmla="*/ 1690249 w 4353201"/>
                <a:gd name="connsiteY19" fmla="*/ 1397165 h 1558861"/>
                <a:gd name="connsiteX20" fmla="*/ 1690249 w 4353201"/>
                <a:gd name="connsiteY20" fmla="*/ 1371905 h 1558861"/>
                <a:gd name="connsiteX21" fmla="*/ 1622031 w 4353201"/>
                <a:gd name="connsiteY21" fmla="*/ 1371905 h 1558861"/>
                <a:gd name="connsiteX22" fmla="*/ 1622031 w 4353201"/>
                <a:gd name="connsiteY22" fmla="*/ 1341587 h 1558861"/>
                <a:gd name="connsiteX23" fmla="*/ 1515913 w 4353201"/>
                <a:gd name="connsiteY23" fmla="*/ 1341587 h 1558861"/>
                <a:gd name="connsiteX24" fmla="*/ 1515913 w 4353201"/>
                <a:gd name="connsiteY24" fmla="*/ 1313793 h 1558861"/>
                <a:gd name="connsiteX25" fmla="*/ 1346635 w 4353201"/>
                <a:gd name="connsiteY25" fmla="*/ 1313793 h 1558861"/>
                <a:gd name="connsiteX26" fmla="*/ 1346635 w 4353201"/>
                <a:gd name="connsiteY26" fmla="*/ 1293581 h 1558861"/>
                <a:gd name="connsiteX27" fmla="*/ 1174833 w 4353201"/>
                <a:gd name="connsiteY27" fmla="*/ 1293581 h 1558861"/>
                <a:gd name="connsiteX28" fmla="*/ 1174833 w 4353201"/>
                <a:gd name="connsiteY28" fmla="*/ 1268311 h 1558861"/>
                <a:gd name="connsiteX29" fmla="*/ 1051036 w 4353201"/>
                <a:gd name="connsiteY29" fmla="*/ 1268311 h 1558861"/>
                <a:gd name="connsiteX30" fmla="*/ 1051036 w 4353201"/>
                <a:gd name="connsiteY30" fmla="*/ 1217781 h 1558861"/>
                <a:gd name="connsiteX31" fmla="*/ 907023 w 4353201"/>
                <a:gd name="connsiteY31" fmla="*/ 1217781 h 1558861"/>
                <a:gd name="connsiteX32" fmla="*/ 907023 w 4353201"/>
                <a:gd name="connsiteY32" fmla="*/ 1200102 h 1558861"/>
                <a:gd name="connsiteX33" fmla="*/ 841333 w 4353201"/>
                <a:gd name="connsiteY33" fmla="*/ 1200102 h 1558861"/>
                <a:gd name="connsiteX34" fmla="*/ 841333 w 4353201"/>
                <a:gd name="connsiteY34" fmla="*/ 1157145 h 1558861"/>
                <a:gd name="connsiteX35" fmla="*/ 697321 w 4353201"/>
                <a:gd name="connsiteY35" fmla="*/ 1157145 h 1558861"/>
                <a:gd name="connsiteX36" fmla="*/ 697321 w 4353201"/>
                <a:gd name="connsiteY36" fmla="*/ 1086402 h 1558861"/>
                <a:gd name="connsiteX37" fmla="*/ 654370 w 4353201"/>
                <a:gd name="connsiteY37" fmla="*/ 1086402 h 1558861"/>
                <a:gd name="connsiteX38" fmla="*/ 654370 w 4353201"/>
                <a:gd name="connsiteY38" fmla="*/ 1058618 h 1558861"/>
                <a:gd name="connsiteX39" fmla="*/ 616472 w 4353201"/>
                <a:gd name="connsiteY39" fmla="*/ 1058618 h 1558861"/>
                <a:gd name="connsiteX40" fmla="*/ 616472 w 4353201"/>
                <a:gd name="connsiteY40" fmla="*/ 1040930 h 1558861"/>
                <a:gd name="connsiteX41" fmla="*/ 543203 w 4353201"/>
                <a:gd name="connsiteY41" fmla="*/ 1040930 h 1558861"/>
                <a:gd name="connsiteX42" fmla="*/ 543203 w 4353201"/>
                <a:gd name="connsiteY42" fmla="*/ 997982 h 1558861"/>
                <a:gd name="connsiteX43" fmla="*/ 522991 w 4353201"/>
                <a:gd name="connsiteY43" fmla="*/ 997982 h 1558861"/>
                <a:gd name="connsiteX44" fmla="*/ 522991 w 4353201"/>
                <a:gd name="connsiteY44" fmla="*/ 932288 h 1558861"/>
                <a:gd name="connsiteX45" fmla="*/ 512885 w 4353201"/>
                <a:gd name="connsiteY45" fmla="*/ 932288 h 1558861"/>
                <a:gd name="connsiteX46" fmla="*/ 512885 w 4353201"/>
                <a:gd name="connsiteY46" fmla="*/ 894390 h 1558861"/>
                <a:gd name="connsiteX47" fmla="*/ 474987 w 4353201"/>
                <a:gd name="connsiteY47" fmla="*/ 894390 h 1558861"/>
                <a:gd name="connsiteX48" fmla="*/ 474987 w 4353201"/>
                <a:gd name="connsiteY48" fmla="*/ 879231 h 1558861"/>
                <a:gd name="connsiteX49" fmla="*/ 391612 w 4353201"/>
                <a:gd name="connsiteY49" fmla="*/ 879231 h 1558861"/>
                <a:gd name="connsiteX50" fmla="*/ 391612 w 4353201"/>
                <a:gd name="connsiteY50" fmla="*/ 848913 h 1558861"/>
                <a:gd name="connsiteX51" fmla="*/ 351187 w 4353201"/>
                <a:gd name="connsiteY51" fmla="*/ 848913 h 1558861"/>
                <a:gd name="connsiteX52" fmla="*/ 351187 w 4353201"/>
                <a:gd name="connsiteY52" fmla="*/ 755431 h 1558861"/>
                <a:gd name="connsiteX53" fmla="*/ 320869 w 4353201"/>
                <a:gd name="connsiteY53" fmla="*/ 755431 h 1558861"/>
                <a:gd name="connsiteX54" fmla="*/ 320869 w 4353201"/>
                <a:gd name="connsiteY54" fmla="*/ 730166 h 1558861"/>
                <a:gd name="connsiteX55" fmla="*/ 290551 w 4353201"/>
                <a:gd name="connsiteY55" fmla="*/ 730166 h 1558861"/>
                <a:gd name="connsiteX56" fmla="*/ 290551 w 4353201"/>
                <a:gd name="connsiteY56" fmla="*/ 707427 h 1558861"/>
                <a:gd name="connsiteX57" fmla="*/ 240020 w 4353201"/>
                <a:gd name="connsiteY57" fmla="*/ 707427 h 1558861"/>
                <a:gd name="connsiteX58" fmla="*/ 240020 w 4353201"/>
                <a:gd name="connsiteY58" fmla="*/ 679635 h 1558861"/>
                <a:gd name="connsiteX59" fmla="*/ 199595 w 4353201"/>
                <a:gd name="connsiteY59" fmla="*/ 679635 h 1558861"/>
                <a:gd name="connsiteX60" fmla="*/ 199595 w 4353201"/>
                <a:gd name="connsiteY60" fmla="*/ 603839 h 1558861"/>
                <a:gd name="connsiteX61" fmla="*/ 174330 w 4353201"/>
                <a:gd name="connsiteY61" fmla="*/ 603839 h 1558861"/>
                <a:gd name="connsiteX62" fmla="*/ 174330 w 4353201"/>
                <a:gd name="connsiteY62" fmla="*/ 186962 h 1558861"/>
                <a:gd name="connsiteX63" fmla="*/ 166751 w 4353201"/>
                <a:gd name="connsiteY63" fmla="*/ 186962 h 1558861"/>
                <a:gd name="connsiteX64" fmla="*/ 166751 w 4353201"/>
                <a:gd name="connsiteY64" fmla="*/ 154117 h 1558861"/>
                <a:gd name="connsiteX65" fmla="*/ 136432 w 4353201"/>
                <a:gd name="connsiteY65" fmla="*/ 154117 h 1558861"/>
                <a:gd name="connsiteX66" fmla="*/ 136432 w 4353201"/>
                <a:gd name="connsiteY66" fmla="*/ 111167 h 1558861"/>
                <a:gd name="connsiteX67" fmla="*/ 88429 w 4353201"/>
                <a:gd name="connsiteY67" fmla="*/ 111167 h 1558861"/>
                <a:gd name="connsiteX68" fmla="*/ 88429 w 4353201"/>
                <a:gd name="connsiteY68" fmla="*/ 83375 h 1558861"/>
                <a:gd name="connsiteX69" fmla="*/ 78322 w 4353201"/>
                <a:gd name="connsiteY69" fmla="*/ 83375 h 1558861"/>
                <a:gd name="connsiteX70" fmla="*/ 78322 w 4353201"/>
                <a:gd name="connsiteY70" fmla="*/ 42951 h 1558861"/>
                <a:gd name="connsiteX71" fmla="*/ 60637 w 4353201"/>
                <a:gd name="connsiteY71" fmla="*/ 42951 h 1558861"/>
                <a:gd name="connsiteX72" fmla="*/ 60637 w 4353201"/>
                <a:gd name="connsiteY72" fmla="*/ 0 h 1558861"/>
                <a:gd name="connsiteX73" fmla="*/ 0 w 4353201"/>
                <a:gd name="connsiteY73" fmla="*/ 0 h 155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353201" h="1558861">
                  <a:moveTo>
                    <a:pt x="4353201" y="1558862"/>
                  </a:moveTo>
                  <a:lnTo>
                    <a:pt x="3491656" y="1558862"/>
                  </a:lnTo>
                  <a:lnTo>
                    <a:pt x="3491656" y="1523495"/>
                  </a:lnTo>
                  <a:lnTo>
                    <a:pt x="3279429" y="1523495"/>
                  </a:lnTo>
                  <a:lnTo>
                    <a:pt x="3279429" y="1500759"/>
                  </a:lnTo>
                  <a:lnTo>
                    <a:pt x="2991403" y="1500759"/>
                  </a:lnTo>
                  <a:lnTo>
                    <a:pt x="2991403" y="1488119"/>
                  </a:lnTo>
                  <a:lnTo>
                    <a:pt x="2574531" y="1488119"/>
                  </a:lnTo>
                  <a:lnTo>
                    <a:pt x="2574531" y="1478013"/>
                  </a:lnTo>
                  <a:lnTo>
                    <a:pt x="2359771" y="1478013"/>
                  </a:lnTo>
                  <a:lnTo>
                    <a:pt x="2359771" y="1467907"/>
                  </a:lnTo>
                  <a:lnTo>
                    <a:pt x="2086909" y="1467907"/>
                  </a:lnTo>
                  <a:lnTo>
                    <a:pt x="2086909" y="1447695"/>
                  </a:lnTo>
                  <a:lnTo>
                    <a:pt x="2021224" y="1447695"/>
                  </a:lnTo>
                  <a:lnTo>
                    <a:pt x="2021224" y="1437589"/>
                  </a:lnTo>
                  <a:lnTo>
                    <a:pt x="1882264" y="1437589"/>
                  </a:lnTo>
                  <a:lnTo>
                    <a:pt x="1882264" y="1414853"/>
                  </a:lnTo>
                  <a:lnTo>
                    <a:pt x="1740780" y="1414853"/>
                  </a:lnTo>
                  <a:lnTo>
                    <a:pt x="1740780" y="1397165"/>
                  </a:lnTo>
                  <a:lnTo>
                    <a:pt x="1690249" y="1397165"/>
                  </a:lnTo>
                  <a:lnTo>
                    <a:pt x="1690249" y="1371905"/>
                  </a:lnTo>
                  <a:lnTo>
                    <a:pt x="1622031" y="1371905"/>
                  </a:lnTo>
                  <a:lnTo>
                    <a:pt x="1622031" y="1341587"/>
                  </a:lnTo>
                  <a:lnTo>
                    <a:pt x="1515913" y="1341587"/>
                  </a:lnTo>
                  <a:lnTo>
                    <a:pt x="1515913" y="1313793"/>
                  </a:lnTo>
                  <a:lnTo>
                    <a:pt x="1346635" y="1313793"/>
                  </a:lnTo>
                  <a:lnTo>
                    <a:pt x="1346635" y="1293581"/>
                  </a:lnTo>
                  <a:lnTo>
                    <a:pt x="1174833" y="1293581"/>
                  </a:lnTo>
                  <a:lnTo>
                    <a:pt x="1174833" y="1268311"/>
                  </a:lnTo>
                  <a:lnTo>
                    <a:pt x="1051036" y="1268311"/>
                  </a:lnTo>
                  <a:lnTo>
                    <a:pt x="1051036" y="1217781"/>
                  </a:lnTo>
                  <a:lnTo>
                    <a:pt x="907023" y="1217781"/>
                  </a:lnTo>
                  <a:lnTo>
                    <a:pt x="907023" y="1200102"/>
                  </a:lnTo>
                  <a:lnTo>
                    <a:pt x="841333" y="1200102"/>
                  </a:lnTo>
                  <a:lnTo>
                    <a:pt x="841333" y="1157145"/>
                  </a:lnTo>
                  <a:lnTo>
                    <a:pt x="697321" y="1157145"/>
                  </a:lnTo>
                  <a:lnTo>
                    <a:pt x="697321" y="1086402"/>
                  </a:lnTo>
                  <a:lnTo>
                    <a:pt x="654370" y="1086402"/>
                  </a:lnTo>
                  <a:lnTo>
                    <a:pt x="654370" y="1058618"/>
                  </a:lnTo>
                  <a:lnTo>
                    <a:pt x="616472" y="1058618"/>
                  </a:lnTo>
                  <a:lnTo>
                    <a:pt x="616472" y="1040930"/>
                  </a:lnTo>
                  <a:lnTo>
                    <a:pt x="543203" y="1040930"/>
                  </a:lnTo>
                  <a:lnTo>
                    <a:pt x="543203" y="997982"/>
                  </a:lnTo>
                  <a:lnTo>
                    <a:pt x="522991" y="997982"/>
                  </a:lnTo>
                  <a:lnTo>
                    <a:pt x="522991" y="932288"/>
                  </a:lnTo>
                  <a:lnTo>
                    <a:pt x="512885" y="932288"/>
                  </a:lnTo>
                  <a:lnTo>
                    <a:pt x="512885" y="894390"/>
                  </a:lnTo>
                  <a:lnTo>
                    <a:pt x="474987" y="894390"/>
                  </a:lnTo>
                  <a:lnTo>
                    <a:pt x="474987" y="879231"/>
                  </a:lnTo>
                  <a:lnTo>
                    <a:pt x="391612" y="879231"/>
                  </a:lnTo>
                  <a:lnTo>
                    <a:pt x="391612" y="848913"/>
                  </a:lnTo>
                  <a:lnTo>
                    <a:pt x="351187" y="848913"/>
                  </a:lnTo>
                  <a:lnTo>
                    <a:pt x="351187" y="755431"/>
                  </a:lnTo>
                  <a:lnTo>
                    <a:pt x="320869" y="755431"/>
                  </a:lnTo>
                  <a:lnTo>
                    <a:pt x="320869" y="730166"/>
                  </a:lnTo>
                  <a:lnTo>
                    <a:pt x="290551" y="730166"/>
                  </a:lnTo>
                  <a:lnTo>
                    <a:pt x="290551" y="707427"/>
                  </a:lnTo>
                  <a:lnTo>
                    <a:pt x="240020" y="707427"/>
                  </a:lnTo>
                  <a:lnTo>
                    <a:pt x="240020" y="679635"/>
                  </a:lnTo>
                  <a:lnTo>
                    <a:pt x="199595" y="679635"/>
                  </a:lnTo>
                  <a:lnTo>
                    <a:pt x="199595" y="603839"/>
                  </a:lnTo>
                  <a:lnTo>
                    <a:pt x="174330" y="603839"/>
                  </a:lnTo>
                  <a:lnTo>
                    <a:pt x="174330" y="186962"/>
                  </a:lnTo>
                  <a:lnTo>
                    <a:pt x="166751" y="186962"/>
                  </a:lnTo>
                  <a:lnTo>
                    <a:pt x="166751" y="154117"/>
                  </a:lnTo>
                  <a:lnTo>
                    <a:pt x="136432" y="154117"/>
                  </a:lnTo>
                  <a:lnTo>
                    <a:pt x="136432" y="111167"/>
                  </a:lnTo>
                  <a:lnTo>
                    <a:pt x="88429" y="111167"/>
                  </a:lnTo>
                  <a:lnTo>
                    <a:pt x="88429" y="83375"/>
                  </a:lnTo>
                  <a:lnTo>
                    <a:pt x="78322" y="83375"/>
                  </a:lnTo>
                  <a:lnTo>
                    <a:pt x="78322" y="42951"/>
                  </a:lnTo>
                  <a:lnTo>
                    <a:pt x="60637" y="42951"/>
                  </a:lnTo>
                  <a:lnTo>
                    <a:pt x="60637"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71" name="Graphic 8">
              <a:extLst>
                <a:ext uri="{FF2B5EF4-FFF2-40B4-BE49-F238E27FC236}">
                  <a16:creationId xmlns:a16="http://schemas.microsoft.com/office/drawing/2014/main" xmlns="" id="{39840752-E8AC-457A-885C-DD3B508B23AF}"/>
                </a:ext>
              </a:extLst>
            </p:cNvPr>
            <p:cNvSpPr/>
            <p:nvPr/>
          </p:nvSpPr>
          <p:spPr>
            <a:xfrm>
              <a:off x="4066203" y="2880923"/>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72" name="Graphic 8">
              <a:extLst>
                <a:ext uri="{FF2B5EF4-FFF2-40B4-BE49-F238E27FC236}">
                  <a16:creationId xmlns:a16="http://schemas.microsoft.com/office/drawing/2014/main" xmlns="" id="{39840752-E8AC-457A-885C-DD3B508B23AF}"/>
                </a:ext>
              </a:extLst>
            </p:cNvPr>
            <p:cNvSpPr/>
            <p:nvPr/>
          </p:nvSpPr>
          <p:spPr>
            <a:xfrm>
              <a:off x="4066203" y="2976174"/>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73" name="Graphic 8">
              <a:extLst>
                <a:ext uri="{FF2B5EF4-FFF2-40B4-BE49-F238E27FC236}">
                  <a16:creationId xmlns:a16="http://schemas.microsoft.com/office/drawing/2014/main" xmlns="" id="{39840752-E8AC-457A-885C-DD3B508B23AF}"/>
                </a:ext>
              </a:extLst>
            </p:cNvPr>
            <p:cNvSpPr/>
            <p:nvPr/>
          </p:nvSpPr>
          <p:spPr>
            <a:xfrm>
              <a:off x="4066203" y="2976174"/>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74" name="Graphic 8">
              <a:extLst>
                <a:ext uri="{FF2B5EF4-FFF2-40B4-BE49-F238E27FC236}">
                  <a16:creationId xmlns:a16="http://schemas.microsoft.com/office/drawing/2014/main" xmlns="" id="{39840752-E8AC-457A-885C-DD3B508B23AF}"/>
                </a:ext>
              </a:extLst>
            </p:cNvPr>
            <p:cNvSpPr/>
            <p:nvPr/>
          </p:nvSpPr>
          <p:spPr>
            <a:xfrm>
              <a:off x="4066203" y="3166675"/>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75" name="Graphic 8">
              <a:extLst>
                <a:ext uri="{FF2B5EF4-FFF2-40B4-BE49-F238E27FC236}">
                  <a16:creationId xmlns:a16="http://schemas.microsoft.com/office/drawing/2014/main" xmlns="" id="{39840752-E8AC-457A-885C-DD3B508B23AF}"/>
                </a:ext>
              </a:extLst>
            </p:cNvPr>
            <p:cNvSpPr/>
            <p:nvPr/>
          </p:nvSpPr>
          <p:spPr>
            <a:xfrm>
              <a:off x="4066203" y="3204775"/>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76" name="Graphic 8">
              <a:extLst>
                <a:ext uri="{FF2B5EF4-FFF2-40B4-BE49-F238E27FC236}">
                  <a16:creationId xmlns:a16="http://schemas.microsoft.com/office/drawing/2014/main" xmlns="" id="{39840752-E8AC-457A-885C-DD3B508B23AF}"/>
                </a:ext>
              </a:extLst>
            </p:cNvPr>
            <p:cNvSpPr/>
            <p:nvPr/>
          </p:nvSpPr>
          <p:spPr>
            <a:xfrm>
              <a:off x="4085253" y="3280975"/>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77" name="Graphic 8">
              <a:extLst>
                <a:ext uri="{FF2B5EF4-FFF2-40B4-BE49-F238E27FC236}">
                  <a16:creationId xmlns:a16="http://schemas.microsoft.com/office/drawing/2014/main" xmlns="" id="{39840752-E8AC-457A-885C-DD3B508B23AF}"/>
                </a:ext>
              </a:extLst>
            </p:cNvPr>
            <p:cNvSpPr/>
            <p:nvPr/>
          </p:nvSpPr>
          <p:spPr>
            <a:xfrm>
              <a:off x="4292705" y="343547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78" name="Graphic 8">
              <a:extLst>
                <a:ext uri="{FF2B5EF4-FFF2-40B4-BE49-F238E27FC236}">
                  <a16:creationId xmlns:a16="http://schemas.microsoft.com/office/drawing/2014/main" xmlns="" id="{39840752-E8AC-457A-885C-DD3B508B23AF}"/>
                </a:ext>
              </a:extLst>
            </p:cNvPr>
            <p:cNvSpPr/>
            <p:nvPr/>
          </p:nvSpPr>
          <p:spPr>
            <a:xfrm>
              <a:off x="4390055" y="3547677"/>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79" name="Graphic 8">
              <a:extLst>
                <a:ext uri="{FF2B5EF4-FFF2-40B4-BE49-F238E27FC236}">
                  <a16:creationId xmlns:a16="http://schemas.microsoft.com/office/drawing/2014/main" xmlns="" id="{39840752-E8AC-457A-885C-DD3B508B23AF}"/>
                </a:ext>
              </a:extLst>
            </p:cNvPr>
            <p:cNvSpPr/>
            <p:nvPr/>
          </p:nvSpPr>
          <p:spPr>
            <a:xfrm>
              <a:off x="4409106" y="3585780"/>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80" name="Graphic 8">
              <a:extLst>
                <a:ext uri="{FF2B5EF4-FFF2-40B4-BE49-F238E27FC236}">
                  <a16:creationId xmlns:a16="http://schemas.microsoft.com/office/drawing/2014/main" xmlns="" id="{39840752-E8AC-457A-885C-DD3B508B23AF}"/>
                </a:ext>
              </a:extLst>
            </p:cNvPr>
            <p:cNvSpPr/>
            <p:nvPr/>
          </p:nvSpPr>
          <p:spPr>
            <a:xfrm>
              <a:off x="4580557" y="3738180"/>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81" name="Graphic 8">
              <a:extLst>
                <a:ext uri="{FF2B5EF4-FFF2-40B4-BE49-F238E27FC236}">
                  <a16:creationId xmlns:a16="http://schemas.microsoft.com/office/drawing/2014/main" xmlns="" id="{39840752-E8AC-457A-885C-DD3B508B23AF}"/>
                </a:ext>
              </a:extLst>
            </p:cNvPr>
            <p:cNvSpPr/>
            <p:nvPr/>
          </p:nvSpPr>
          <p:spPr>
            <a:xfrm>
              <a:off x="4580557" y="3757230"/>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82" name="Graphic 8">
              <a:extLst>
                <a:ext uri="{FF2B5EF4-FFF2-40B4-BE49-F238E27FC236}">
                  <a16:creationId xmlns:a16="http://schemas.microsoft.com/office/drawing/2014/main" xmlns="" id="{39840752-E8AC-457A-885C-DD3B508B23AF}"/>
                </a:ext>
              </a:extLst>
            </p:cNvPr>
            <p:cNvSpPr/>
            <p:nvPr/>
          </p:nvSpPr>
          <p:spPr>
            <a:xfrm>
              <a:off x="4730858" y="374027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83" name="Graphic 8">
              <a:extLst>
                <a:ext uri="{FF2B5EF4-FFF2-40B4-BE49-F238E27FC236}">
                  <a16:creationId xmlns:a16="http://schemas.microsoft.com/office/drawing/2014/main" xmlns="" id="{39840752-E8AC-457A-885C-DD3B508B23AF}"/>
                </a:ext>
              </a:extLst>
            </p:cNvPr>
            <p:cNvSpPr/>
            <p:nvPr/>
          </p:nvSpPr>
          <p:spPr>
            <a:xfrm>
              <a:off x="4768958" y="379742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84" name="Graphic 8">
              <a:extLst>
                <a:ext uri="{FF2B5EF4-FFF2-40B4-BE49-F238E27FC236}">
                  <a16:creationId xmlns:a16="http://schemas.microsoft.com/office/drawing/2014/main" xmlns="" id="{39840752-E8AC-457A-885C-DD3B508B23AF}"/>
                </a:ext>
              </a:extLst>
            </p:cNvPr>
            <p:cNvSpPr/>
            <p:nvPr/>
          </p:nvSpPr>
          <p:spPr>
            <a:xfrm>
              <a:off x="4845159" y="379742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85" name="Graphic 8">
              <a:extLst>
                <a:ext uri="{FF2B5EF4-FFF2-40B4-BE49-F238E27FC236}">
                  <a16:creationId xmlns:a16="http://schemas.microsoft.com/office/drawing/2014/main" xmlns="" id="{39840752-E8AC-457A-885C-DD3B508B23AF}"/>
                </a:ext>
              </a:extLst>
            </p:cNvPr>
            <p:cNvSpPr/>
            <p:nvPr/>
          </p:nvSpPr>
          <p:spPr>
            <a:xfrm>
              <a:off x="4883257" y="379742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86" name="Graphic 8">
              <a:extLst>
                <a:ext uri="{FF2B5EF4-FFF2-40B4-BE49-F238E27FC236}">
                  <a16:creationId xmlns:a16="http://schemas.microsoft.com/office/drawing/2014/main" xmlns="" id="{39840752-E8AC-457A-885C-DD3B508B23AF}"/>
                </a:ext>
              </a:extLst>
            </p:cNvPr>
            <p:cNvSpPr/>
            <p:nvPr/>
          </p:nvSpPr>
          <p:spPr>
            <a:xfrm>
              <a:off x="5226157" y="389267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87" name="Graphic 8">
              <a:extLst>
                <a:ext uri="{FF2B5EF4-FFF2-40B4-BE49-F238E27FC236}">
                  <a16:creationId xmlns:a16="http://schemas.microsoft.com/office/drawing/2014/main" xmlns="" id="{39840752-E8AC-457A-885C-DD3B508B23AF}"/>
                </a:ext>
              </a:extLst>
            </p:cNvPr>
            <p:cNvSpPr/>
            <p:nvPr/>
          </p:nvSpPr>
          <p:spPr>
            <a:xfrm>
              <a:off x="5283307" y="391172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88" name="Graphic 8">
              <a:extLst>
                <a:ext uri="{FF2B5EF4-FFF2-40B4-BE49-F238E27FC236}">
                  <a16:creationId xmlns:a16="http://schemas.microsoft.com/office/drawing/2014/main" xmlns="" id="{39840752-E8AC-457A-885C-DD3B508B23AF}"/>
                </a:ext>
              </a:extLst>
            </p:cNvPr>
            <p:cNvSpPr/>
            <p:nvPr/>
          </p:nvSpPr>
          <p:spPr>
            <a:xfrm>
              <a:off x="5454766" y="393077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89" name="Graphic 8">
              <a:extLst>
                <a:ext uri="{FF2B5EF4-FFF2-40B4-BE49-F238E27FC236}">
                  <a16:creationId xmlns:a16="http://schemas.microsoft.com/office/drawing/2014/main" xmlns="" id="{39840752-E8AC-457A-885C-DD3B508B23AF}"/>
                </a:ext>
              </a:extLst>
            </p:cNvPr>
            <p:cNvSpPr/>
            <p:nvPr/>
          </p:nvSpPr>
          <p:spPr>
            <a:xfrm>
              <a:off x="5569066" y="396887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90" name="Graphic 8">
              <a:extLst>
                <a:ext uri="{FF2B5EF4-FFF2-40B4-BE49-F238E27FC236}">
                  <a16:creationId xmlns:a16="http://schemas.microsoft.com/office/drawing/2014/main" xmlns="" id="{39840752-E8AC-457A-885C-DD3B508B23AF}"/>
                </a:ext>
              </a:extLst>
            </p:cNvPr>
            <p:cNvSpPr/>
            <p:nvPr/>
          </p:nvSpPr>
          <p:spPr>
            <a:xfrm>
              <a:off x="5645266" y="398792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91" name="Graphic 8">
              <a:extLst>
                <a:ext uri="{FF2B5EF4-FFF2-40B4-BE49-F238E27FC236}">
                  <a16:creationId xmlns:a16="http://schemas.microsoft.com/office/drawing/2014/main" xmlns="" id="{39840752-E8AC-457A-885C-DD3B508B23AF}"/>
                </a:ext>
              </a:extLst>
            </p:cNvPr>
            <p:cNvSpPr/>
            <p:nvPr/>
          </p:nvSpPr>
          <p:spPr>
            <a:xfrm>
              <a:off x="5721466" y="400697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92" name="Graphic 8">
              <a:extLst>
                <a:ext uri="{FF2B5EF4-FFF2-40B4-BE49-F238E27FC236}">
                  <a16:creationId xmlns:a16="http://schemas.microsoft.com/office/drawing/2014/main" xmlns="" id="{39840752-E8AC-457A-885C-DD3B508B23AF}"/>
                </a:ext>
              </a:extLst>
            </p:cNvPr>
            <p:cNvSpPr/>
            <p:nvPr/>
          </p:nvSpPr>
          <p:spPr>
            <a:xfrm>
              <a:off x="5740516" y="400697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93" name="Graphic 8">
              <a:extLst>
                <a:ext uri="{FF2B5EF4-FFF2-40B4-BE49-F238E27FC236}">
                  <a16:creationId xmlns:a16="http://schemas.microsoft.com/office/drawing/2014/main" xmlns="" id="{39840752-E8AC-457A-885C-DD3B508B23AF}"/>
                </a:ext>
              </a:extLst>
            </p:cNvPr>
            <p:cNvSpPr/>
            <p:nvPr/>
          </p:nvSpPr>
          <p:spPr>
            <a:xfrm>
              <a:off x="5911966" y="4026026"/>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94" name="Graphic 8">
              <a:extLst>
                <a:ext uri="{FF2B5EF4-FFF2-40B4-BE49-F238E27FC236}">
                  <a16:creationId xmlns:a16="http://schemas.microsoft.com/office/drawing/2014/main" xmlns="" id="{39840752-E8AC-457A-885C-DD3B508B23AF}"/>
                </a:ext>
              </a:extLst>
            </p:cNvPr>
            <p:cNvSpPr/>
            <p:nvPr/>
          </p:nvSpPr>
          <p:spPr>
            <a:xfrm>
              <a:off x="5950066" y="4026026"/>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95" name="Graphic 8">
              <a:extLst>
                <a:ext uri="{FF2B5EF4-FFF2-40B4-BE49-F238E27FC236}">
                  <a16:creationId xmlns:a16="http://schemas.microsoft.com/office/drawing/2014/main" xmlns="" id="{39840752-E8AC-457A-885C-DD3B508B23AF}"/>
                </a:ext>
              </a:extLst>
            </p:cNvPr>
            <p:cNvSpPr/>
            <p:nvPr/>
          </p:nvSpPr>
          <p:spPr>
            <a:xfrm>
              <a:off x="6254866" y="4064126"/>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96" name="Graphic 8">
              <a:extLst>
                <a:ext uri="{FF2B5EF4-FFF2-40B4-BE49-F238E27FC236}">
                  <a16:creationId xmlns:a16="http://schemas.microsoft.com/office/drawing/2014/main" xmlns="" id="{39840752-E8AC-457A-885C-DD3B508B23AF}"/>
                </a:ext>
              </a:extLst>
            </p:cNvPr>
            <p:cNvSpPr/>
            <p:nvPr/>
          </p:nvSpPr>
          <p:spPr>
            <a:xfrm>
              <a:off x="6292966" y="4064126"/>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97" name="Graphic 8">
              <a:extLst>
                <a:ext uri="{FF2B5EF4-FFF2-40B4-BE49-F238E27FC236}">
                  <a16:creationId xmlns:a16="http://schemas.microsoft.com/office/drawing/2014/main" xmlns="" id="{39840752-E8AC-457A-885C-DD3B508B23AF}"/>
                </a:ext>
              </a:extLst>
            </p:cNvPr>
            <p:cNvSpPr/>
            <p:nvPr/>
          </p:nvSpPr>
          <p:spPr>
            <a:xfrm>
              <a:off x="6578716" y="4083176"/>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98" name="Graphic 8">
              <a:extLst>
                <a:ext uri="{FF2B5EF4-FFF2-40B4-BE49-F238E27FC236}">
                  <a16:creationId xmlns:a16="http://schemas.microsoft.com/office/drawing/2014/main" xmlns="" id="{39840752-E8AC-457A-885C-DD3B508B23AF}"/>
                </a:ext>
              </a:extLst>
            </p:cNvPr>
            <p:cNvSpPr/>
            <p:nvPr/>
          </p:nvSpPr>
          <p:spPr>
            <a:xfrm>
              <a:off x="6616816" y="4083176"/>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99" name="Graphic 8">
              <a:extLst>
                <a:ext uri="{FF2B5EF4-FFF2-40B4-BE49-F238E27FC236}">
                  <a16:creationId xmlns:a16="http://schemas.microsoft.com/office/drawing/2014/main" xmlns="" id="{39840752-E8AC-457A-885C-DD3B508B23AF}"/>
                </a:ext>
              </a:extLst>
            </p:cNvPr>
            <p:cNvSpPr/>
            <p:nvPr/>
          </p:nvSpPr>
          <p:spPr>
            <a:xfrm>
              <a:off x="6826366" y="4083176"/>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600" name="Graphic 8">
              <a:extLst>
                <a:ext uri="{FF2B5EF4-FFF2-40B4-BE49-F238E27FC236}">
                  <a16:creationId xmlns:a16="http://schemas.microsoft.com/office/drawing/2014/main" xmlns="" id="{39840752-E8AC-457A-885C-DD3B508B23AF}"/>
                </a:ext>
              </a:extLst>
            </p:cNvPr>
            <p:cNvSpPr/>
            <p:nvPr/>
          </p:nvSpPr>
          <p:spPr>
            <a:xfrm>
              <a:off x="6940676" y="4102226"/>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601" name="Graphic 8">
              <a:extLst>
                <a:ext uri="{FF2B5EF4-FFF2-40B4-BE49-F238E27FC236}">
                  <a16:creationId xmlns:a16="http://schemas.microsoft.com/office/drawing/2014/main" xmlns="" id="{39840752-E8AC-457A-885C-DD3B508B23AF}"/>
                </a:ext>
              </a:extLst>
            </p:cNvPr>
            <p:cNvSpPr/>
            <p:nvPr/>
          </p:nvSpPr>
          <p:spPr>
            <a:xfrm>
              <a:off x="7264526" y="412128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602" name="Graphic 8">
              <a:extLst>
                <a:ext uri="{FF2B5EF4-FFF2-40B4-BE49-F238E27FC236}">
                  <a16:creationId xmlns:a16="http://schemas.microsoft.com/office/drawing/2014/main" xmlns="" id="{39840752-E8AC-457A-885C-DD3B508B23AF}"/>
                </a:ext>
              </a:extLst>
            </p:cNvPr>
            <p:cNvSpPr/>
            <p:nvPr/>
          </p:nvSpPr>
          <p:spPr>
            <a:xfrm>
              <a:off x="7645526" y="415938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603" name="Graphic 8">
              <a:extLst>
                <a:ext uri="{FF2B5EF4-FFF2-40B4-BE49-F238E27FC236}">
                  <a16:creationId xmlns:a16="http://schemas.microsoft.com/office/drawing/2014/main" xmlns="" id="{39840752-E8AC-457A-885C-DD3B508B23AF}"/>
                </a:ext>
              </a:extLst>
            </p:cNvPr>
            <p:cNvSpPr/>
            <p:nvPr/>
          </p:nvSpPr>
          <p:spPr>
            <a:xfrm>
              <a:off x="7683626" y="415938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604" name="Graphic 8">
              <a:extLst>
                <a:ext uri="{FF2B5EF4-FFF2-40B4-BE49-F238E27FC236}">
                  <a16:creationId xmlns:a16="http://schemas.microsoft.com/office/drawing/2014/main" xmlns="" id="{39840752-E8AC-457A-885C-DD3B508B23AF}"/>
                </a:ext>
              </a:extLst>
            </p:cNvPr>
            <p:cNvSpPr/>
            <p:nvPr/>
          </p:nvSpPr>
          <p:spPr>
            <a:xfrm>
              <a:off x="7721726" y="415938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605" name="Graphic 8">
              <a:extLst>
                <a:ext uri="{FF2B5EF4-FFF2-40B4-BE49-F238E27FC236}">
                  <a16:creationId xmlns:a16="http://schemas.microsoft.com/office/drawing/2014/main" xmlns="" id="{39840752-E8AC-457A-885C-DD3B508B23AF}"/>
                </a:ext>
              </a:extLst>
            </p:cNvPr>
            <p:cNvSpPr/>
            <p:nvPr/>
          </p:nvSpPr>
          <p:spPr>
            <a:xfrm>
              <a:off x="8255126" y="415938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grpSp>
      <p:sp>
        <p:nvSpPr>
          <p:cNvPr id="606" name="TextBox 605">
            <a:extLst>
              <a:ext uri="{FF2B5EF4-FFF2-40B4-BE49-F238E27FC236}">
                <a16:creationId xmlns:a16="http://schemas.microsoft.com/office/drawing/2014/main" xmlns="" id="{E7D9AC4B-66A5-45BE-A7B3-EFC6DFE91410}"/>
              </a:ext>
            </a:extLst>
          </p:cNvPr>
          <p:cNvSpPr txBox="1"/>
          <p:nvPr/>
        </p:nvSpPr>
        <p:spPr>
          <a:xfrm>
            <a:off x="6570974" y="3429000"/>
            <a:ext cx="760144" cy="246221"/>
          </a:xfrm>
          <a:prstGeom prst="rect">
            <a:avLst/>
          </a:prstGeom>
          <a:noFill/>
        </p:spPr>
        <p:txBody>
          <a:bodyPr wrap="none" rtlCol="0">
            <a:spAutoFit/>
          </a:bodyPr>
          <a:lstStyle/>
          <a:p>
            <a:pPr algn="r"/>
            <a:r>
              <a:rPr lang="ja-JP" sz="1000">
                <a:solidFill>
                  <a:srgbClr val="4D4D4D"/>
                </a:solidFill>
              </a:rPr>
              <a:t>リスク有患者数</a:t>
            </a:r>
          </a:p>
        </p:txBody>
      </p:sp>
      <p:sp>
        <p:nvSpPr>
          <p:cNvPr id="607" name="TextBox 606">
            <a:extLst>
              <a:ext uri="{FF2B5EF4-FFF2-40B4-BE49-F238E27FC236}">
                <a16:creationId xmlns:a16="http://schemas.microsoft.com/office/drawing/2014/main" xmlns="" id="{80BFFF28-083F-4E67-8DD3-05F1ECCCEB6F}"/>
              </a:ext>
            </a:extLst>
          </p:cNvPr>
          <p:cNvSpPr txBox="1"/>
          <p:nvPr/>
        </p:nvSpPr>
        <p:spPr>
          <a:xfrm>
            <a:off x="6091211" y="3632888"/>
            <a:ext cx="1239907" cy="246221"/>
          </a:xfrm>
          <a:prstGeom prst="rect">
            <a:avLst/>
          </a:prstGeom>
          <a:noFill/>
        </p:spPr>
        <p:txBody>
          <a:bodyPr wrap="square">
            <a:spAutoFit/>
          </a:bodyPr>
          <a:lstStyle/>
          <a:p>
            <a:pPr algn="r"/>
            <a:r>
              <a:rPr lang="ja-JP" sz="1000">
                <a:solidFill>
                  <a:srgbClr val="B60D27"/>
                </a:solidFill>
              </a:rPr>
              <a:t>Nivo + IPI</a:t>
            </a:r>
          </a:p>
        </p:txBody>
      </p:sp>
      <p:cxnSp>
        <p:nvCxnSpPr>
          <p:cNvPr id="608" name="Straight Connector 607">
            <a:extLst>
              <a:ext uri="{FF2B5EF4-FFF2-40B4-BE49-F238E27FC236}">
                <a16:creationId xmlns:a16="http://schemas.microsoft.com/office/drawing/2014/main" xmlns="" id="{D9BF3766-7C38-4E2B-968A-31E22160B263}"/>
              </a:ext>
            </a:extLst>
          </p:cNvPr>
          <p:cNvCxnSpPr>
            <a:cxnSpLocks/>
          </p:cNvCxnSpPr>
          <p:nvPr/>
        </p:nvCxnSpPr>
        <p:spPr>
          <a:xfrm>
            <a:off x="6298596" y="3755998"/>
            <a:ext cx="155678"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a:extLst>
              <a:ext uri="{FF2B5EF4-FFF2-40B4-BE49-F238E27FC236}">
                <a16:creationId xmlns:a16="http://schemas.microsoft.com/office/drawing/2014/main" xmlns="" id="{DC918A12-7D6A-4029-8BAD-3030426CA1F9}"/>
              </a:ext>
            </a:extLst>
          </p:cNvPr>
          <p:cNvCxnSpPr>
            <a:cxnSpLocks/>
          </p:cNvCxnSpPr>
          <p:nvPr/>
        </p:nvCxnSpPr>
        <p:spPr>
          <a:xfrm>
            <a:off x="6298596" y="3963523"/>
            <a:ext cx="1556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10" name="TextBox 609">
            <a:extLst>
              <a:ext uri="{FF2B5EF4-FFF2-40B4-BE49-F238E27FC236}">
                <a16:creationId xmlns:a16="http://schemas.microsoft.com/office/drawing/2014/main" xmlns="" id="{7A93403E-37C3-4897-B1FE-24ADF7F519C7}"/>
              </a:ext>
            </a:extLst>
          </p:cNvPr>
          <p:cNvSpPr txBox="1"/>
          <p:nvPr/>
        </p:nvSpPr>
        <p:spPr>
          <a:xfrm>
            <a:off x="6596486" y="3840413"/>
            <a:ext cx="734632" cy="246221"/>
          </a:xfrm>
          <a:prstGeom prst="rect">
            <a:avLst/>
          </a:prstGeom>
          <a:noFill/>
        </p:spPr>
        <p:txBody>
          <a:bodyPr wrap="square">
            <a:spAutoFit/>
          </a:bodyPr>
          <a:lstStyle/>
          <a:p>
            <a:pPr algn="r"/>
            <a:r>
              <a:rPr lang="ja-JP" sz="1000">
                <a:solidFill>
                  <a:schemeClr val="accent2"/>
                </a:solidFill>
              </a:rPr>
              <a:t>化学療法</a:t>
            </a:r>
          </a:p>
        </p:txBody>
      </p:sp>
      <p:sp>
        <p:nvSpPr>
          <p:cNvPr id="611" name="TextBox 610">
            <a:extLst>
              <a:ext uri="{FF2B5EF4-FFF2-40B4-BE49-F238E27FC236}">
                <a16:creationId xmlns:a16="http://schemas.microsoft.com/office/drawing/2014/main" xmlns="" id="{643295F6-BA74-4612-B411-C49E55F1BA28}"/>
              </a:ext>
            </a:extLst>
          </p:cNvPr>
          <p:cNvSpPr txBox="1"/>
          <p:nvPr/>
        </p:nvSpPr>
        <p:spPr>
          <a:xfrm rot="16200000">
            <a:off x="6827671" y="2516691"/>
            <a:ext cx="553357" cy="246221"/>
          </a:xfrm>
          <a:prstGeom prst="rect">
            <a:avLst/>
          </a:prstGeom>
          <a:noFill/>
        </p:spPr>
        <p:txBody>
          <a:bodyPr wrap="none" rtlCol="0">
            <a:spAutoFit/>
          </a:bodyPr>
          <a:lstStyle/>
          <a:p>
            <a:r>
              <a:rPr lang="ja-JP" sz="1000">
                <a:solidFill>
                  <a:srgbClr val="4D4D4D"/>
                </a:solidFill>
              </a:rPr>
              <a:t>OS, %</a:t>
            </a:r>
          </a:p>
        </p:txBody>
      </p:sp>
      <p:sp>
        <p:nvSpPr>
          <p:cNvPr id="612" name="TextBox 611">
            <a:extLst>
              <a:ext uri="{FF2B5EF4-FFF2-40B4-BE49-F238E27FC236}">
                <a16:creationId xmlns:a16="http://schemas.microsoft.com/office/drawing/2014/main" xmlns="" id="{5F7B5194-3C9E-496C-9438-EE0884B9E05D}"/>
              </a:ext>
            </a:extLst>
          </p:cNvPr>
          <p:cNvSpPr txBox="1"/>
          <p:nvPr/>
        </p:nvSpPr>
        <p:spPr>
          <a:xfrm rot="16200000">
            <a:off x="6795611" y="4832477"/>
            <a:ext cx="617477" cy="246221"/>
          </a:xfrm>
          <a:prstGeom prst="rect">
            <a:avLst/>
          </a:prstGeom>
          <a:noFill/>
        </p:spPr>
        <p:txBody>
          <a:bodyPr wrap="none" rtlCol="0">
            <a:spAutoFit/>
          </a:bodyPr>
          <a:lstStyle/>
          <a:p>
            <a:pPr algn="ctr"/>
            <a:r>
              <a:rPr lang="ja-JP" sz="1000">
                <a:solidFill>
                  <a:srgbClr val="4D4D4D"/>
                </a:solidFill>
              </a:rPr>
              <a:t>PFS、%</a:t>
            </a:r>
          </a:p>
        </p:txBody>
      </p:sp>
      <p:sp>
        <p:nvSpPr>
          <p:cNvPr id="613" name="TextBox 612">
            <a:extLst>
              <a:ext uri="{FF2B5EF4-FFF2-40B4-BE49-F238E27FC236}">
                <a16:creationId xmlns:a16="http://schemas.microsoft.com/office/drawing/2014/main" xmlns="" id="{FCF51E30-95A5-4539-A9DA-CDBE77F4B952}"/>
              </a:ext>
            </a:extLst>
          </p:cNvPr>
          <p:cNvSpPr txBox="1"/>
          <p:nvPr/>
        </p:nvSpPr>
        <p:spPr>
          <a:xfrm>
            <a:off x="6570974" y="5763986"/>
            <a:ext cx="760144" cy="246221"/>
          </a:xfrm>
          <a:prstGeom prst="rect">
            <a:avLst/>
          </a:prstGeom>
          <a:noFill/>
        </p:spPr>
        <p:txBody>
          <a:bodyPr wrap="none" rtlCol="0">
            <a:spAutoFit/>
          </a:bodyPr>
          <a:lstStyle/>
          <a:p>
            <a:pPr algn="r"/>
            <a:r>
              <a:rPr lang="ja-JP" sz="1000">
                <a:solidFill>
                  <a:srgbClr val="4D4D4D"/>
                </a:solidFill>
              </a:rPr>
              <a:t>リスク有患者数</a:t>
            </a:r>
          </a:p>
        </p:txBody>
      </p:sp>
      <p:sp>
        <p:nvSpPr>
          <p:cNvPr id="614" name="TextBox 613">
            <a:extLst>
              <a:ext uri="{FF2B5EF4-FFF2-40B4-BE49-F238E27FC236}">
                <a16:creationId xmlns:a16="http://schemas.microsoft.com/office/drawing/2014/main" xmlns="" id="{53F0B22C-29A2-49F4-AE4F-624F5505854B}"/>
              </a:ext>
            </a:extLst>
          </p:cNvPr>
          <p:cNvSpPr txBox="1"/>
          <p:nvPr/>
        </p:nvSpPr>
        <p:spPr>
          <a:xfrm>
            <a:off x="6091211" y="5993667"/>
            <a:ext cx="1239907" cy="246221"/>
          </a:xfrm>
          <a:prstGeom prst="rect">
            <a:avLst/>
          </a:prstGeom>
          <a:noFill/>
        </p:spPr>
        <p:txBody>
          <a:bodyPr wrap="square">
            <a:spAutoFit/>
          </a:bodyPr>
          <a:lstStyle/>
          <a:p>
            <a:pPr algn="r"/>
            <a:r>
              <a:rPr lang="ja-JP" sz="1000">
                <a:solidFill>
                  <a:srgbClr val="B60D27"/>
                </a:solidFill>
              </a:rPr>
              <a:t>Nivo + IPI</a:t>
            </a:r>
          </a:p>
        </p:txBody>
      </p:sp>
      <p:cxnSp>
        <p:nvCxnSpPr>
          <p:cNvPr id="615" name="Straight Connector 614">
            <a:extLst>
              <a:ext uri="{FF2B5EF4-FFF2-40B4-BE49-F238E27FC236}">
                <a16:creationId xmlns:a16="http://schemas.microsoft.com/office/drawing/2014/main" xmlns="" id="{96602E7B-91D8-40E9-B77C-A25C4435CF71}"/>
              </a:ext>
            </a:extLst>
          </p:cNvPr>
          <p:cNvCxnSpPr>
            <a:cxnSpLocks/>
          </p:cNvCxnSpPr>
          <p:nvPr/>
        </p:nvCxnSpPr>
        <p:spPr>
          <a:xfrm>
            <a:off x="6298596" y="6116777"/>
            <a:ext cx="155678"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16" name="Straight Connector 615">
            <a:extLst>
              <a:ext uri="{FF2B5EF4-FFF2-40B4-BE49-F238E27FC236}">
                <a16:creationId xmlns:a16="http://schemas.microsoft.com/office/drawing/2014/main" xmlns="" id="{2154630A-2B81-4798-9497-A34E6117622E}"/>
              </a:ext>
            </a:extLst>
          </p:cNvPr>
          <p:cNvCxnSpPr>
            <a:cxnSpLocks/>
          </p:cNvCxnSpPr>
          <p:nvPr/>
        </p:nvCxnSpPr>
        <p:spPr>
          <a:xfrm>
            <a:off x="6298596" y="6298509"/>
            <a:ext cx="1556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17" name="TextBox 616">
            <a:extLst>
              <a:ext uri="{FF2B5EF4-FFF2-40B4-BE49-F238E27FC236}">
                <a16:creationId xmlns:a16="http://schemas.microsoft.com/office/drawing/2014/main" xmlns="" id="{55F8F97A-DDA3-4705-A4FC-5E3FCDDAE71F}"/>
              </a:ext>
            </a:extLst>
          </p:cNvPr>
          <p:cNvSpPr txBox="1"/>
          <p:nvPr/>
        </p:nvSpPr>
        <p:spPr>
          <a:xfrm>
            <a:off x="6602211" y="6175399"/>
            <a:ext cx="728907" cy="246221"/>
          </a:xfrm>
          <a:prstGeom prst="rect">
            <a:avLst/>
          </a:prstGeom>
          <a:noFill/>
        </p:spPr>
        <p:txBody>
          <a:bodyPr wrap="square">
            <a:spAutoFit/>
          </a:bodyPr>
          <a:lstStyle/>
          <a:p>
            <a:pPr algn="r"/>
            <a:r>
              <a:rPr lang="ja-JP" sz="1000" dirty="0">
                <a:solidFill>
                  <a:schemeClr val="accent2"/>
                </a:solidFill>
              </a:rPr>
              <a:t>化学療法</a:t>
            </a:r>
          </a:p>
        </p:txBody>
      </p:sp>
    </p:spTree>
    <p:extLst>
      <p:ext uri="{BB962C8B-B14F-4D97-AF65-F5344CB8AC3E}">
        <p14:creationId xmlns:p14="http://schemas.microsoft.com/office/powerpoint/2010/main" xmlns="" val="1307905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LBA4001：進行食道扁平上皮癌（ESCC）の一次治療（1L）治療としてのニボルマブ（NIVO）とイピリムマブ（IPI）またはNIVOと化学療法（化学）と化学療法の比較：CheckMate 648試験の最初の結果 </a:t>
            </a:r>
            <a:r>
              <a:rPr lang="en-GB" altLang="ja-JP" dirty="0" smtClean="0"/>
              <a:t/>
            </a:r>
            <a:br>
              <a:rPr lang="en-GB" altLang="ja-JP" dirty="0" smtClean="0"/>
            </a:br>
            <a:r>
              <a:rPr lang="ja-JP" dirty="0" smtClean="0"/>
              <a:t>– </a:t>
            </a:r>
            <a:r>
              <a:rPr lang="ja-JP" dirty="0"/>
              <a:t>Chau I, et al.</a:t>
            </a:r>
          </a:p>
        </p:txBody>
      </p:sp>
      <p:sp>
        <p:nvSpPr>
          <p:cNvPr id="5" name="Content Placeholder 4"/>
          <p:cNvSpPr>
            <a:spLocks noGrp="1"/>
          </p:cNvSpPr>
          <p:nvPr>
            <p:ph idx="1"/>
          </p:nvPr>
        </p:nvSpPr>
        <p:spPr/>
        <p:txBody>
          <a:bodyPr/>
          <a:lstStyle/>
          <a:p>
            <a:pPr marL="0" lvl="0" indent="0">
              <a:buClr>
                <a:srgbClr val="043882"/>
              </a:buClr>
              <a:buNone/>
            </a:pPr>
            <a:r>
              <a:rPr lang="ja-JP" b="1"/>
              <a:t>主要結果（続き）</a:t>
            </a:r>
          </a:p>
          <a:p>
            <a:pPr marL="0" lvl="0" indent="0">
              <a:spcBef>
                <a:spcPts val="19800"/>
              </a:spcBef>
              <a:buClr>
                <a:srgbClr val="043882"/>
              </a:buClr>
              <a:buNone/>
            </a:pPr>
            <a:r>
              <a:rPr lang="ja-JP" b="1"/>
              <a:t>結論</a:t>
            </a:r>
          </a:p>
          <a:p>
            <a:pPr>
              <a:buClr>
                <a:srgbClr val="043882"/>
              </a:buClr>
            </a:pPr>
            <a:r>
              <a:rPr lang="ja-JP" b="1"/>
              <a:t>進行したESCCの患者では、イピリムマブまたは化学療法のいずれかを併用した1Lニボルマブは、化学療法単独と比較してOSおよび持続的反応の有意な改善を示し、一般的に忍容性が良好であった</a:t>
            </a:r>
          </a:p>
          <a:p>
            <a:endParaRPr lang="en-GB" dirty="0"/>
          </a:p>
        </p:txBody>
      </p:sp>
      <p:sp>
        <p:nvSpPr>
          <p:cNvPr id="4" name="Text Placeholder 3"/>
          <p:cNvSpPr>
            <a:spLocks noGrp="1"/>
          </p:cNvSpPr>
          <p:nvPr>
            <p:ph type="body" sz="quarter" idx="11"/>
          </p:nvPr>
        </p:nvSpPr>
        <p:spPr/>
        <p:txBody>
          <a:bodyPr/>
          <a:lstStyle/>
          <a:p>
            <a:r>
              <a:rPr lang="en-US" altLang="ja-JP" dirty="0"/>
              <a:t>Chau I, et </a:t>
            </a:r>
            <a:r>
              <a:rPr lang="en-US" altLang="ja-JP" dirty="0" err="1"/>
              <a:t>al.J</a:t>
            </a:r>
            <a:r>
              <a:rPr lang="en-US" altLang="ja-JP" dirty="0"/>
              <a:t> </a:t>
            </a:r>
            <a:r>
              <a:rPr lang="en-US" altLang="ja-JP" dirty="0" err="1"/>
              <a:t>Clin</a:t>
            </a:r>
            <a:r>
              <a:rPr lang="en-US" altLang="ja-JP" dirty="0"/>
              <a:t> </a:t>
            </a:r>
            <a:r>
              <a:rPr lang="en-US" altLang="ja-JP" dirty="0" err="1"/>
              <a:t>Oncol</a:t>
            </a:r>
            <a:r>
              <a:rPr lang="en-US" altLang="ja-JP" dirty="0"/>
              <a:t> 2021</a:t>
            </a:r>
            <a:r>
              <a:rPr lang="en-GB" altLang="ja-JP" dirty="0"/>
              <a:t>;</a:t>
            </a:r>
            <a:r>
              <a:rPr lang="en-US" altLang="ja-JP" dirty="0"/>
              <a:t>39(</a:t>
            </a:r>
            <a:r>
              <a:rPr lang="en-US" altLang="ja-JP" dirty="0" err="1"/>
              <a:t>suppl</a:t>
            </a:r>
            <a:r>
              <a:rPr lang="en-US" altLang="ja-JP" dirty="0"/>
              <a:t>)</a:t>
            </a:r>
            <a:r>
              <a:rPr lang="en-GB" altLang="ja-JP" dirty="0"/>
              <a:t>:</a:t>
            </a:r>
            <a:r>
              <a:rPr lang="en-US" altLang="ja-JP" dirty="0" err="1"/>
              <a:t>abstr</a:t>
            </a:r>
            <a:r>
              <a:rPr lang="en-US" altLang="ja-JP" dirty="0"/>
              <a:t> LBA4001</a:t>
            </a:r>
            <a:endParaRPr lang="ja-JP" altLang="en-US" dirty="0"/>
          </a:p>
        </p:txBody>
      </p:sp>
      <p:graphicFrame>
        <p:nvGraphicFramePr>
          <p:cNvPr id="7" name="Group 88"/>
          <p:cNvGraphicFramePr>
            <a:graphicFrameLocks noGrp="1"/>
          </p:cNvGraphicFramePr>
          <p:nvPr>
            <p:extLst>
              <p:ext uri="{D42A27DB-BD31-4B8C-83A1-F6EECF244321}">
                <p14:modId xmlns:p14="http://schemas.microsoft.com/office/powerpoint/2010/main" xmlns="" val="2825986336"/>
              </p:ext>
            </p:extLst>
          </p:nvPr>
        </p:nvGraphicFramePr>
        <p:xfrm>
          <a:off x="403160" y="1654374"/>
          <a:ext cx="5657829" cy="1640160"/>
        </p:xfrm>
        <a:graphic>
          <a:graphicData uri="http://schemas.openxmlformats.org/drawingml/2006/table">
            <a:tbl>
              <a:tblPr firstRow="1" bandRow="1">
                <a:tableStyleId>{5202B0CA-FC54-4496-8BCA-5EF66A818D29}</a:tableStyleId>
              </a:tblPr>
              <a:tblGrid>
                <a:gridCol w="1822751">
                  <a:extLst>
                    <a:ext uri="{9D8B030D-6E8A-4147-A177-3AD203B41FA5}">
                      <a16:colId xmlns:a16="http://schemas.microsoft.com/office/drawing/2014/main" xmlns="" val="20000"/>
                    </a:ext>
                  </a:extLst>
                </a:gridCol>
                <a:gridCol w="1295765">
                  <a:extLst>
                    <a:ext uri="{9D8B030D-6E8A-4147-A177-3AD203B41FA5}">
                      <a16:colId xmlns:a16="http://schemas.microsoft.com/office/drawing/2014/main" xmlns="" val="20001"/>
                    </a:ext>
                  </a:extLst>
                </a:gridCol>
                <a:gridCol w="1229497">
                  <a:extLst>
                    <a:ext uri="{9D8B030D-6E8A-4147-A177-3AD203B41FA5}">
                      <a16:colId xmlns:a16="http://schemas.microsoft.com/office/drawing/2014/main" xmlns="" val="1567480635"/>
                    </a:ext>
                  </a:extLst>
                </a:gridCol>
                <a:gridCol w="1309816">
                  <a:extLst>
                    <a:ext uri="{9D8B030D-6E8A-4147-A177-3AD203B41FA5}">
                      <a16:colId xmlns:a16="http://schemas.microsoft.com/office/drawing/2014/main" xmlns="" val="776640191"/>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dirty="0">
                          <a:ln>
                            <a:noFill/>
                          </a:ln>
                          <a:solidFill>
                            <a:schemeClr val="tx2"/>
                          </a:solidFill>
                          <a:latin typeface="+mn-lt"/>
                          <a:ea typeface="MS Mincho"/>
                          <a:cs typeface="Arial" charset="0"/>
                        </a:rPr>
                        <a:t>グレード3～4のTRAE、n (%)</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ニボルマブ+イピリムマブ</a:t>
                      </a:r>
                      <a:br>
                        <a:rPr kumimoji="0" lang="ja-JP" sz="1200" u="none" strike="noStrike" cap="none" normalizeH="0" baseline="0">
                          <a:ln>
                            <a:noFill/>
                          </a:ln>
                          <a:solidFill>
                            <a:schemeClr val="tx2"/>
                          </a:solidFill>
                        </a:rPr>
                      </a:br>
                      <a:r>
                        <a:rPr kumimoji="0" lang="ja-JP" sz="1200" u="none" strike="noStrike" cap="none" normalizeH="0" baseline="0">
                          <a:ln>
                            <a:noFill/>
                          </a:ln>
                          <a:solidFill>
                            <a:schemeClr val="tx2"/>
                          </a:solidFill>
                        </a:rPr>
                        <a:t>（n = 322）</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dirty="0">
                          <a:ln>
                            <a:noFill/>
                          </a:ln>
                          <a:solidFill>
                            <a:schemeClr val="tx2"/>
                          </a:solidFill>
                          <a:latin typeface="+mn-lt"/>
                          <a:ea typeface="MS Mincho"/>
                          <a:cs typeface="Arial" charset="0"/>
                        </a:rPr>
                        <a:t>ニボルマブ+化学療</a:t>
                      </a:r>
                      <a:r>
                        <a:rPr kumimoji="0" lang="ja-JP" sz="1200" b="1" i="0" u="none" strike="noStrike" cap="none" normalizeH="0" baseline="0" dirty="0" smtClean="0">
                          <a:ln>
                            <a:noFill/>
                          </a:ln>
                          <a:solidFill>
                            <a:schemeClr val="tx2"/>
                          </a:solidFill>
                          <a:latin typeface="+mn-lt"/>
                          <a:ea typeface="MS Mincho"/>
                          <a:cs typeface="Arial" charset="0"/>
                        </a:rPr>
                        <a:t>法</a:t>
                      </a:r>
                      <a:r>
                        <a:rPr kumimoji="0" lang="en-GB" altLang="ja-JP" sz="1200" b="1" i="0" u="none" strike="noStrike" cap="none" normalizeH="0" baseline="0" dirty="0" smtClean="0">
                          <a:ln>
                            <a:noFill/>
                          </a:ln>
                          <a:solidFill>
                            <a:schemeClr val="tx2"/>
                          </a:solidFill>
                          <a:latin typeface="+mn-lt"/>
                          <a:ea typeface="MS Mincho"/>
                          <a:cs typeface="Arial" charset="0"/>
                        </a:rPr>
                        <a:t/>
                      </a:r>
                      <a:br>
                        <a:rPr kumimoji="0" lang="en-GB" altLang="ja-JP" sz="1200" b="1" i="0" u="none" strike="noStrike" cap="none" normalizeH="0" baseline="0" dirty="0" smtClean="0">
                          <a:ln>
                            <a:noFill/>
                          </a:ln>
                          <a:solidFill>
                            <a:schemeClr val="tx2"/>
                          </a:solidFill>
                          <a:latin typeface="+mn-lt"/>
                          <a:ea typeface="MS Mincho"/>
                          <a:cs typeface="Arial" charset="0"/>
                        </a:rPr>
                      </a:br>
                      <a:r>
                        <a:rPr kumimoji="0" lang="ja-JP" sz="1200" b="1" i="0" u="none" strike="noStrike" cap="none" normalizeH="0" baseline="0" dirty="0" smtClean="0">
                          <a:ln>
                            <a:noFill/>
                          </a:ln>
                          <a:solidFill>
                            <a:schemeClr val="tx2"/>
                          </a:solidFill>
                          <a:latin typeface="+mn-lt"/>
                          <a:ea typeface="MS Mincho"/>
                          <a:cs typeface="Arial" charset="0"/>
                        </a:rPr>
                        <a:t>（</a:t>
                      </a:r>
                      <a:r>
                        <a:rPr kumimoji="0" lang="ja-JP" sz="1200" b="1" i="0" u="none" strike="noStrike" cap="none" normalizeH="0" baseline="0" dirty="0">
                          <a:ln>
                            <a:noFill/>
                          </a:ln>
                          <a:solidFill>
                            <a:schemeClr val="tx2"/>
                          </a:solidFill>
                          <a:latin typeface="+mn-lt"/>
                          <a:ea typeface="MS Mincho"/>
                          <a:cs typeface="Arial" charset="0"/>
                        </a:rPr>
                        <a:t>n = 310）</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化学療法 (n=304)</a:t>
                      </a:r>
                    </a:p>
                  </a:txBody>
                  <a:tcPr marT="36000" marB="36000"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任意</a:t>
                      </a:r>
                    </a:p>
                  </a:txBody>
                  <a:tcPr marT="36000" marB="36000" anchor="ctr"/>
                </a:tc>
                <a:tc>
                  <a:txBody>
                    <a:bodyPr/>
                    <a:lstStyle/>
                    <a:p>
                      <a:pPr algn="ctr"/>
                      <a:r>
                        <a:rPr kumimoji="0" lang="ja-JP" sz="1200" u="none" strike="noStrike" cap="none" normalizeH="0" baseline="0">
                          <a:ln>
                            <a:noFill/>
                          </a:ln>
                          <a:solidFill>
                            <a:schemeClr val="tx1"/>
                          </a:solidFill>
                        </a:rPr>
                        <a:t>102（32）</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147（47）</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108（36）</a:t>
                      </a:r>
                    </a:p>
                  </a:txBody>
                  <a:tcPr marT="36000" marB="36000" anchor="ctr"/>
                </a:tc>
                <a:extLst>
                  <a:ext uri="{0D108BD9-81ED-4DB2-BD59-A6C34878D82A}">
                    <a16:rowId xmlns:a16="http://schemas.microsoft.com/office/drawing/2014/main" xmlns="" val="2367750516"/>
                  </a:ext>
                </a:extLst>
              </a:tr>
              <a:tr h="143472">
                <a:tc>
                  <a:txBody>
                    <a:bodyPr/>
                    <a:lstStyle/>
                    <a:p>
                      <a:pPr marL="0" indent="0"/>
                      <a:r>
                        <a:rPr kumimoji="0" lang="ja-JP" sz="1200" u="none" strike="noStrike" cap="none" normalizeH="0" baseline="0">
                          <a:ln>
                            <a:noFill/>
                          </a:ln>
                          <a:solidFill>
                            <a:schemeClr val="tx1"/>
                          </a:solidFill>
                        </a:rPr>
                        <a:t>重篤</a:t>
                      </a:r>
                    </a:p>
                  </a:txBody>
                  <a:tcPr marT="36000" marB="36000" anchor="ctr"/>
                </a:tc>
                <a:tc>
                  <a:txBody>
                    <a:bodyPr/>
                    <a:lstStyle/>
                    <a:p>
                      <a:pPr algn="ctr"/>
                      <a:r>
                        <a:rPr kumimoji="0" lang="ja-JP" sz="1200" u="none" strike="noStrike" cap="none" normalizeH="0" baseline="0">
                          <a:ln>
                            <a:noFill/>
                          </a:ln>
                          <a:solidFill>
                            <a:schemeClr val="tx1"/>
                          </a:solidFill>
                        </a:rPr>
                        <a:t>73（23）</a:t>
                      </a:r>
                    </a:p>
                  </a:txBody>
                  <a:tcPr marT="36000" marB="36000" anchor="ctr"/>
                </a:tc>
                <a:tc>
                  <a:txBody>
                    <a:bodyPr/>
                    <a:lstStyle/>
                    <a:p>
                      <a:pPr algn="ctr"/>
                      <a:r>
                        <a:rPr kumimoji="0" lang="ja-JP" sz="1200" b="0" i="0" u="none" strike="noStrike" cap="none" normalizeH="0" baseline="0" dirty="0">
                          <a:ln>
                            <a:noFill/>
                          </a:ln>
                          <a:solidFill>
                            <a:schemeClr val="tx1"/>
                          </a:solidFill>
                          <a:latin typeface="+mn-lt"/>
                          <a:ea typeface="MS Mincho"/>
                          <a:cs typeface="Arial" charset="0"/>
                        </a:rPr>
                        <a:t>57（18）</a:t>
                      </a:r>
                    </a:p>
                  </a:txBody>
                  <a:tcPr marT="36000" marB="36000"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38（13）</a:t>
                      </a:r>
                    </a:p>
                  </a:txBody>
                  <a:tcPr marT="36000" marB="36000" anchor="ctr"/>
                </a:tc>
                <a:extLst>
                  <a:ext uri="{0D108BD9-81ED-4DB2-BD59-A6C34878D82A}">
                    <a16:rowId xmlns:a16="http://schemas.microsoft.com/office/drawing/2014/main" xmlns="" val="2166301456"/>
                  </a:ext>
                </a:extLst>
              </a:tr>
              <a:tr h="143472">
                <a:tc>
                  <a:txBody>
                    <a:bodyPr/>
                    <a:lstStyle/>
                    <a:p>
                      <a:pPr marL="0" indent="0"/>
                      <a:r>
                        <a:rPr kumimoji="0" lang="ja-JP" sz="1200" u="none" strike="noStrike" cap="none" normalizeH="0" baseline="0">
                          <a:ln>
                            <a:noFill/>
                          </a:ln>
                          <a:solidFill>
                            <a:schemeClr val="tx1"/>
                          </a:solidFill>
                        </a:rPr>
                        <a:t>中止に至った</a:t>
                      </a:r>
                    </a:p>
                  </a:txBody>
                  <a:tcPr marT="36000" marB="36000" anchor="ctr"/>
                </a:tc>
                <a:tc>
                  <a:txBody>
                    <a:bodyPr/>
                    <a:lstStyle/>
                    <a:p>
                      <a:pPr algn="ctr"/>
                      <a:r>
                        <a:rPr kumimoji="0" lang="ja-JP" sz="1200" u="none" strike="noStrike" cap="none" normalizeH="0" baseline="0">
                          <a:ln>
                            <a:noFill/>
                          </a:ln>
                          <a:solidFill>
                            <a:schemeClr val="tx1"/>
                          </a:solidFill>
                        </a:rPr>
                        <a:t>41（13）</a:t>
                      </a:r>
                    </a:p>
                  </a:txBody>
                  <a:tcPr marT="36000" marB="36000" anchor="ctr"/>
                </a:tc>
                <a:tc>
                  <a:txBody>
                    <a:bodyPr/>
                    <a:lstStyle/>
                    <a:p>
                      <a:pPr algn="ctr"/>
                      <a:r>
                        <a:rPr kumimoji="0" lang="ja-JP" sz="1200" b="0" i="0" u="none" strike="noStrike" cap="none" normalizeH="0" baseline="0" dirty="0">
                          <a:ln>
                            <a:noFill/>
                          </a:ln>
                          <a:solidFill>
                            <a:schemeClr val="tx1"/>
                          </a:solidFill>
                          <a:latin typeface="+mn-lt"/>
                          <a:ea typeface="MS Mincho"/>
                          <a:cs typeface="Arial" charset="0"/>
                        </a:rPr>
                        <a:t>2</a:t>
                      </a:r>
                      <a:r>
                        <a:rPr kumimoji="0" lang="en-US" altLang="ja-JP" sz="1200" b="0" i="0" u="none" strike="noStrike" cap="none" normalizeH="0" baseline="0" dirty="0" smtClean="0">
                          <a:ln>
                            <a:noFill/>
                          </a:ln>
                          <a:solidFill>
                            <a:schemeClr val="tx1"/>
                          </a:solidFill>
                          <a:latin typeface="+mn-lt"/>
                          <a:ea typeface="+mn-ea"/>
                          <a:cs typeface="Arial" charset="0"/>
                        </a:rPr>
                        <a:t>9</a:t>
                      </a:r>
                      <a:r>
                        <a:rPr kumimoji="0" lang="ja-JP" altLang="en-US" sz="1200" b="0" i="0" u="none" strike="noStrike" cap="none" normalizeH="0" baseline="0" dirty="0" smtClean="0">
                          <a:ln>
                            <a:noFill/>
                          </a:ln>
                          <a:solidFill>
                            <a:schemeClr val="tx1"/>
                          </a:solidFill>
                          <a:latin typeface="+mn-lt"/>
                          <a:ea typeface="+mn-ea"/>
                          <a:cs typeface="Arial" charset="0"/>
                        </a:rPr>
                        <a:t>（</a:t>
                      </a:r>
                      <a:r>
                        <a:rPr kumimoji="0" lang="en-US" altLang="ja-JP" sz="1200" b="0" i="0" u="none" strike="noStrike" cap="none" normalizeH="0" baseline="0" dirty="0" smtClean="0">
                          <a:ln>
                            <a:noFill/>
                          </a:ln>
                          <a:solidFill>
                            <a:schemeClr val="tx1"/>
                          </a:solidFill>
                          <a:latin typeface="+mn-lt"/>
                          <a:ea typeface="+mn-ea"/>
                          <a:cs typeface="Arial" charset="0"/>
                        </a:rPr>
                        <a:t>9</a:t>
                      </a:r>
                      <a:r>
                        <a:rPr kumimoji="0" lang="ja-JP" altLang="en-US" sz="1200" b="0" i="0" u="none" strike="noStrike" cap="none" normalizeH="0" baseline="0" dirty="0" smtClean="0">
                          <a:ln>
                            <a:noFill/>
                          </a:ln>
                          <a:solidFill>
                            <a:schemeClr val="tx1"/>
                          </a:solidFill>
                          <a:latin typeface="+mn-lt"/>
                          <a:ea typeface="+mn-ea"/>
                          <a:cs typeface="Arial" charset="0"/>
                        </a:rPr>
                        <a:t>）</a:t>
                      </a:r>
                      <a:endParaRPr kumimoji="0" lang="ja-JP" sz="1200" b="0" i="0" u="none" strike="noStrike" cap="none" normalizeH="0" baseline="0" dirty="0">
                        <a:ln>
                          <a:noFill/>
                        </a:ln>
                        <a:solidFill>
                          <a:schemeClr val="tx1"/>
                        </a:solidFill>
                        <a:latin typeface="+mn-lt"/>
                        <a:ea typeface="MS Mincho"/>
                        <a:cs typeface="Arial" charset="0"/>
                      </a:endParaRPr>
                    </a:p>
                  </a:txBody>
                  <a:tcPr marT="36000" marB="36000"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4（5）</a:t>
                      </a:r>
                    </a:p>
                  </a:txBody>
                  <a:tcPr marT="36000" marB="36000" anchor="ctr"/>
                </a:tc>
                <a:extLst>
                  <a:ext uri="{0D108BD9-81ED-4DB2-BD59-A6C34878D82A}">
                    <a16:rowId xmlns:a16="http://schemas.microsoft.com/office/drawing/2014/main" xmlns="" val="1541649123"/>
                  </a:ext>
                </a:extLst>
              </a:tr>
              <a:tr h="143472">
                <a:tc>
                  <a:txBody>
                    <a:bodyPr/>
                    <a:lstStyle/>
                    <a:p>
                      <a:pPr marL="0" indent="0"/>
                      <a:r>
                        <a:rPr kumimoji="0" lang="ja-JP" sz="1200" u="none" strike="noStrike" cap="none" normalizeH="0" baseline="0">
                          <a:ln>
                            <a:noFill/>
                          </a:ln>
                          <a:solidFill>
                            <a:schemeClr val="tx1"/>
                          </a:solidFill>
                        </a:rPr>
                        <a:t>死亡</a:t>
                      </a:r>
                    </a:p>
                  </a:txBody>
                  <a:tcPr marT="36000" marB="36000" anchor="ctr"/>
                </a:tc>
                <a:tc>
                  <a:txBody>
                    <a:bodyPr/>
                    <a:lstStyle/>
                    <a:p>
                      <a:pPr algn="ctr"/>
                      <a:r>
                        <a:rPr kumimoji="0" lang="ja-JP" sz="1200" u="none" strike="noStrike" cap="none" normalizeH="0" baseline="0" dirty="0">
                          <a:ln>
                            <a:noFill/>
                          </a:ln>
                          <a:solidFill>
                            <a:schemeClr val="tx1"/>
                          </a:solidFill>
                        </a:rPr>
                        <a:t>5 </a:t>
                      </a:r>
                      <a:r>
                        <a:rPr kumimoji="0" lang="ja-JP" altLang="en-US" sz="1200" b="0" i="0" u="none" strike="noStrike" cap="none" normalizeH="0" baseline="0" dirty="0" smtClean="0">
                          <a:ln>
                            <a:noFill/>
                          </a:ln>
                          <a:solidFill>
                            <a:schemeClr val="tx1"/>
                          </a:solidFill>
                          <a:latin typeface="+mn-lt"/>
                          <a:ea typeface="+mn-ea"/>
                          <a:cs typeface="Arial" charset="0"/>
                        </a:rPr>
                        <a:t>（</a:t>
                      </a:r>
                      <a:r>
                        <a:rPr kumimoji="0" lang="ja-JP" sz="1200" u="none" strike="noStrike" cap="none" normalizeH="0" baseline="0" dirty="0" smtClean="0">
                          <a:ln>
                            <a:noFill/>
                          </a:ln>
                          <a:solidFill>
                            <a:schemeClr val="tx1"/>
                          </a:solidFill>
                        </a:rPr>
                        <a:t>2</a:t>
                      </a:r>
                      <a:r>
                        <a:rPr kumimoji="0" lang="ja-JP" altLang="en-US" sz="1200" b="0" i="0" u="none" strike="noStrike" cap="none" normalizeH="0" baseline="0" dirty="0" smtClean="0">
                          <a:ln>
                            <a:noFill/>
                          </a:ln>
                          <a:solidFill>
                            <a:schemeClr val="tx1"/>
                          </a:solidFill>
                          <a:latin typeface="+mn-lt"/>
                          <a:ea typeface="+mn-ea"/>
                          <a:cs typeface="Arial" charset="0"/>
                        </a:rPr>
                        <a:t>）</a:t>
                      </a:r>
                      <a:endParaRPr kumimoji="0" lang="ja-JP" altLang="en-US" sz="1200" b="0" i="0" u="none" strike="noStrike" cap="none" normalizeH="0" baseline="0" dirty="0">
                        <a:ln>
                          <a:noFill/>
                        </a:ln>
                        <a:solidFill>
                          <a:schemeClr val="tx1"/>
                        </a:solidFill>
                        <a:latin typeface="+mn-lt"/>
                        <a:ea typeface="+mn-ea"/>
                        <a:cs typeface="Arial" charset="0"/>
                      </a:endParaRPr>
                    </a:p>
                  </a:txBody>
                  <a:tcPr marT="36000" marB="36000" anchor="ctr"/>
                </a:tc>
                <a:tc>
                  <a:txBody>
                    <a:bodyPr/>
                    <a:lstStyle/>
                    <a:p>
                      <a:pPr algn="ctr"/>
                      <a:r>
                        <a:rPr kumimoji="0" lang="en-US" altLang="ja-JP" sz="1200" b="0" i="0" u="none" strike="noStrike" cap="none" normalizeH="0" baseline="0" dirty="0" smtClean="0">
                          <a:ln>
                            <a:noFill/>
                          </a:ln>
                          <a:solidFill>
                            <a:schemeClr val="tx1"/>
                          </a:solidFill>
                          <a:latin typeface="+mn-lt"/>
                          <a:ea typeface="+mn-ea"/>
                          <a:cs typeface="Arial" charset="0"/>
                        </a:rPr>
                        <a:t>5</a:t>
                      </a:r>
                      <a:r>
                        <a:rPr kumimoji="0" lang="ja-JP" altLang="en-US" sz="1200" b="0" i="0" u="none" strike="noStrike" cap="none" normalizeH="0" baseline="0" dirty="0" smtClean="0">
                          <a:ln>
                            <a:noFill/>
                          </a:ln>
                          <a:solidFill>
                            <a:schemeClr val="tx1"/>
                          </a:solidFill>
                          <a:latin typeface="+mn-lt"/>
                          <a:ea typeface="+mn-ea"/>
                          <a:cs typeface="Arial" charset="0"/>
                        </a:rPr>
                        <a:t>（</a:t>
                      </a:r>
                      <a:r>
                        <a:rPr kumimoji="0" lang="en-US" altLang="ja-JP" sz="1200" b="0" i="0" u="none" strike="noStrike" cap="none" normalizeH="0" baseline="0" dirty="0" smtClean="0">
                          <a:ln>
                            <a:noFill/>
                          </a:ln>
                          <a:solidFill>
                            <a:schemeClr val="tx1"/>
                          </a:solidFill>
                          <a:latin typeface="+mn-lt"/>
                          <a:ea typeface="+mn-ea"/>
                          <a:cs typeface="Arial" charset="0"/>
                        </a:rPr>
                        <a:t>2</a:t>
                      </a:r>
                      <a:r>
                        <a:rPr kumimoji="0" lang="ja-JP" altLang="en-US" sz="1200" b="0" i="0" u="none" strike="noStrike" cap="none" normalizeH="0" baseline="0" dirty="0" smtClean="0">
                          <a:ln>
                            <a:noFill/>
                          </a:ln>
                          <a:solidFill>
                            <a:schemeClr val="tx1"/>
                          </a:solidFill>
                          <a:latin typeface="+mn-lt"/>
                          <a:ea typeface="+mn-ea"/>
                          <a:cs typeface="Arial" charset="0"/>
                        </a:rPr>
                        <a:t>）</a:t>
                      </a:r>
                      <a:endParaRPr kumimoji="0" lang="ja-JP" sz="1200" b="0" i="0" u="none" strike="noStrike" cap="none" normalizeH="0" baseline="0" dirty="0">
                        <a:ln>
                          <a:noFill/>
                        </a:ln>
                        <a:solidFill>
                          <a:schemeClr val="tx1"/>
                        </a:solidFill>
                        <a:latin typeface="+mn-lt"/>
                        <a:ea typeface="MS Mincho"/>
                        <a:cs typeface="Arial" charset="0"/>
                      </a:endParaRPr>
                    </a:p>
                  </a:txBody>
                  <a:tcPr marT="36000" marB="36000" anchor="ctr"/>
                </a:tc>
                <a:tc>
                  <a:txBody>
                    <a:bodyPr/>
                    <a:lstStyle/>
                    <a:p>
                      <a:pPr algn="ctr"/>
                      <a:r>
                        <a:rPr kumimoji="0" lang="en-US" altLang="ja-JP" sz="1200" b="0" i="0" u="none" strike="noStrike" cap="none" normalizeH="0" baseline="0" dirty="0" smtClean="0">
                          <a:ln>
                            <a:noFill/>
                          </a:ln>
                          <a:solidFill>
                            <a:schemeClr val="tx1"/>
                          </a:solidFill>
                          <a:latin typeface="+mn-lt"/>
                          <a:ea typeface="+mn-ea"/>
                          <a:cs typeface="Arial" charset="0"/>
                        </a:rPr>
                        <a:t>4</a:t>
                      </a:r>
                      <a:r>
                        <a:rPr kumimoji="0" lang="ja-JP" altLang="en-US" sz="1200" b="0" i="0" u="none" strike="noStrike" cap="none" normalizeH="0" baseline="0" dirty="0" smtClean="0">
                          <a:ln>
                            <a:noFill/>
                          </a:ln>
                          <a:solidFill>
                            <a:schemeClr val="tx1"/>
                          </a:solidFill>
                          <a:latin typeface="+mn-lt"/>
                          <a:ea typeface="+mn-ea"/>
                          <a:cs typeface="Arial" charset="0"/>
                        </a:rPr>
                        <a:t>（</a:t>
                      </a:r>
                      <a:r>
                        <a:rPr kumimoji="0" lang="en-US" altLang="ja-JP" sz="1200" b="0" i="0" u="none" strike="noStrike" cap="none" normalizeH="0" baseline="0" dirty="0" smtClean="0">
                          <a:ln>
                            <a:noFill/>
                          </a:ln>
                          <a:solidFill>
                            <a:schemeClr val="tx1"/>
                          </a:solidFill>
                          <a:latin typeface="+mn-lt"/>
                          <a:ea typeface="+mn-ea"/>
                          <a:cs typeface="Arial" charset="0"/>
                        </a:rPr>
                        <a:t>1</a:t>
                      </a:r>
                      <a:r>
                        <a:rPr kumimoji="0" lang="ja-JP" altLang="en-US" sz="1200" b="0" i="0" u="none" strike="noStrike" cap="none" normalizeH="0" baseline="0" dirty="0" smtClean="0">
                          <a:ln>
                            <a:noFill/>
                          </a:ln>
                          <a:solidFill>
                            <a:schemeClr val="tx1"/>
                          </a:solidFill>
                          <a:latin typeface="+mn-lt"/>
                          <a:ea typeface="+mn-ea"/>
                          <a:cs typeface="Arial" charset="0"/>
                        </a:rPr>
                        <a:t>）</a:t>
                      </a:r>
                      <a:endParaRPr kumimoji="0" lang="ja-JP" sz="1200" b="0" i="0" u="none" strike="noStrike" cap="none" normalizeH="0" baseline="0" dirty="0">
                        <a:ln>
                          <a:noFill/>
                        </a:ln>
                        <a:solidFill>
                          <a:schemeClr val="tx1"/>
                        </a:solidFill>
                        <a:latin typeface="+mn-lt"/>
                        <a:ea typeface="MS Mincho"/>
                        <a:cs typeface="Arial" charset="0"/>
                      </a:endParaRPr>
                    </a:p>
                  </a:txBody>
                  <a:tcPr marT="36000" marB="36000" anchor="ctr"/>
                </a:tc>
                <a:extLst>
                  <a:ext uri="{0D108BD9-81ED-4DB2-BD59-A6C34878D82A}">
                    <a16:rowId xmlns:a16="http://schemas.microsoft.com/office/drawing/2014/main" xmlns="" val="367943349"/>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xmlns="" val="4092152832"/>
              </p:ext>
            </p:extLst>
          </p:nvPr>
        </p:nvGraphicFramePr>
        <p:xfrm>
          <a:off x="6131016" y="1654374"/>
          <a:ext cx="5657829" cy="2149920"/>
        </p:xfrm>
        <a:graphic>
          <a:graphicData uri="http://schemas.openxmlformats.org/drawingml/2006/table">
            <a:tbl>
              <a:tblPr firstRow="1" bandRow="1">
                <a:tableStyleId>{5202B0CA-FC54-4496-8BCA-5EF66A818D29}</a:tableStyleId>
              </a:tblPr>
              <a:tblGrid>
                <a:gridCol w="1873903">
                  <a:extLst>
                    <a:ext uri="{9D8B030D-6E8A-4147-A177-3AD203B41FA5}">
                      <a16:colId xmlns:a16="http://schemas.microsoft.com/office/drawing/2014/main" xmlns="" val="20000"/>
                    </a:ext>
                  </a:extLst>
                </a:gridCol>
                <a:gridCol w="1244613">
                  <a:extLst>
                    <a:ext uri="{9D8B030D-6E8A-4147-A177-3AD203B41FA5}">
                      <a16:colId xmlns:a16="http://schemas.microsoft.com/office/drawing/2014/main" xmlns="" val="20001"/>
                    </a:ext>
                  </a:extLst>
                </a:gridCol>
                <a:gridCol w="1229497">
                  <a:extLst>
                    <a:ext uri="{9D8B030D-6E8A-4147-A177-3AD203B41FA5}">
                      <a16:colId xmlns:a16="http://schemas.microsoft.com/office/drawing/2014/main" xmlns="" val="1567480635"/>
                    </a:ext>
                  </a:extLst>
                </a:gridCol>
                <a:gridCol w="1309816">
                  <a:extLst>
                    <a:ext uri="{9D8B030D-6E8A-4147-A177-3AD203B41FA5}">
                      <a16:colId xmlns:a16="http://schemas.microsoft.com/office/drawing/2014/main" xmlns="" val="776640191"/>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グレード3～4のTRAE、n (%)</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ニボルマブ+イピリムマブ</a:t>
                      </a:r>
                      <a:br>
                        <a:rPr kumimoji="0" lang="ja-JP" sz="1200" u="none" strike="noStrike" cap="none" normalizeH="0" baseline="0">
                          <a:ln>
                            <a:noFill/>
                          </a:ln>
                          <a:solidFill>
                            <a:schemeClr val="tx2"/>
                          </a:solidFill>
                        </a:rPr>
                      </a:br>
                      <a:r>
                        <a:rPr kumimoji="0" lang="ja-JP" sz="1200" u="none" strike="noStrike" cap="none" normalizeH="0" baseline="0">
                          <a:ln>
                            <a:noFill/>
                          </a:ln>
                          <a:solidFill>
                            <a:schemeClr val="tx2"/>
                          </a:solidFill>
                        </a:rPr>
                        <a:t>（n = 322）</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dirty="0">
                          <a:ln>
                            <a:noFill/>
                          </a:ln>
                          <a:solidFill>
                            <a:schemeClr val="tx2"/>
                          </a:solidFill>
                          <a:latin typeface="+mn-lt"/>
                          <a:ea typeface="MS Mincho"/>
                          <a:cs typeface="Arial" charset="0"/>
                        </a:rPr>
                        <a:t>ニボルマブ+化学療</a:t>
                      </a:r>
                      <a:r>
                        <a:rPr kumimoji="0" lang="ja-JP" sz="1200" b="1" i="0" u="none" strike="noStrike" cap="none" normalizeH="0" baseline="0" dirty="0" smtClean="0">
                          <a:ln>
                            <a:noFill/>
                          </a:ln>
                          <a:solidFill>
                            <a:schemeClr val="tx2"/>
                          </a:solidFill>
                          <a:latin typeface="+mn-lt"/>
                          <a:ea typeface="MS Mincho"/>
                          <a:cs typeface="Arial" charset="0"/>
                        </a:rPr>
                        <a:t>法</a:t>
                      </a:r>
                      <a:r>
                        <a:rPr kumimoji="0" lang="en-GB" altLang="ja-JP" sz="1200" b="1" i="0" u="none" strike="noStrike" cap="none" normalizeH="0" baseline="0" dirty="0" smtClean="0">
                          <a:ln>
                            <a:noFill/>
                          </a:ln>
                          <a:solidFill>
                            <a:schemeClr val="tx2"/>
                          </a:solidFill>
                          <a:latin typeface="+mn-lt"/>
                          <a:ea typeface="MS Mincho"/>
                          <a:cs typeface="Arial" charset="0"/>
                        </a:rPr>
                        <a:t/>
                      </a:r>
                      <a:br>
                        <a:rPr kumimoji="0" lang="en-GB" altLang="ja-JP" sz="1200" b="1" i="0" u="none" strike="noStrike" cap="none" normalizeH="0" baseline="0" dirty="0" smtClean="0">
                          <a:ln>
                            <a:noFill/>
                          </a:ln>
                          <a:solidFill>
                            <a:schemeClr val="tx2"/>
                          </a:solidFill>
                          <a:latin typeface="+mn-lt"/>
                          <a:ea typeface="MS Mincho"/>
                          <a:cs typeface="Arial" charset="0"/>
                        </a:rPr>
                      </a:br>
                      <a:r>
                        <a:rPr kumimoji="0" lang="ja-JP" sz="1200" b="1" i="0" u="none" strike="noStrike" cap="none" normalizeH="0" baseline="0" dirty="0" smtClean="0">
                          <a:ln>
                            <a:noFill/>
                          </a:ln>
                          <a:solidFill>
                            <a:schemeClr val="tx2"/>
                          </a:solidFill>
                          <a:latin typeface="+mn-lt"/>
                          <a:ea typeface="MS Mincho"/>
                          <a:cs typeface="Arial" charset="0"/>
                        </a:rPr>
                        <a:t>（</a:t>
                      </a:r>
                      <a:r>
                        <a:rPr kumimoji="0" lang="ja-JP" sz="1200" b="1" i="0" u="none" strike="noStrike" cap="none" normalizeH="0" baseline="0" dirty="0">
                          <a:ln>
                            <a:noFill/>
                          </a:ln>
                          <a:solidFill>
                            <a:schemeClr val="tx2"/>
                          </a:solidFill>
                          <a:latin typeface="+mn-lt"/>
                          <a:ea typeface="MS Mincho"/>
                          <a:cs typeface="Arial" charset="0"/>
                        </a:rPr>
                        <a:t>n = 310）</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化学療法 (n=304)</a:t>
                      </a:r>
                    </a:p>
                  </a:txBody>
                  <a:tcPr marT="36000" marB="36000"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内分泌</a:t>
                      </a:r>
                    </a:p>
                  </a:txBody>
                  <a:tcPr marT="36000" marB="36000" anchor="ctr"/>
                </a:tc>
                <a:tc>
                  <a:txBody>
                    <a:bodyPr/>
                    <a:lstStyle/>
                    <a:p>
                      <a:pPr algn="ctr"/>
                      <a:r>
                        <a:rPr kumimoji="0" lang="ja-JP" sz="1200" b="0" i="0" u="none" strike="noStrike" cap="none" normalizeH="0" baseline="0" dirty="0">
                          <a:ln>
                            <a:noFill/>
                          </a:ln>
                          <a:solidFill>
                            <a:schemeClr val="tx1"/>
                          </a:solidFill>
                          <a:latin typeface="+mn-lt"/>
                          <a:ea typeface="MS Mincho"/>
                          <a:cs typeface="+mn-cs"/>
                        </a:rPr>
                        <a:t>1</a:t>
                      </a:r>
                      <a:r>
                        <a:rPr kumimoji="0" lang="ja-JP" sz="1200" b="0" i="0" u="none" strike="noStrike" cap="none" normalizeH="0" baseline="0" dirty="0" smtClean="0">
                          <a:ln>
                            <a:noFill/>
                          </a:ln>
                          <a:solidFill>
                            <a:schemeClr val="tx1"/>
                          </a:solidFill>
                          <a:latin typeface="+mn-lt"/>
                          <a:ea typeface="MS Mincho"/>
                          <a:cs typeface="+mn-cs"/>
                        </a:rPr>
                        <a:t>9</a:t>
                      </a:r>
                      <a:r>
                        <a:rPr kumimoji="0" lang="ja-JP" altLang="en-US" sz="1200" u="none" strike="noStrike" cap="none" normalizeH="0" baseline="0" dirty="0" smtClean="0">
                          <a:ln>
                            <a:noFill/>
                          </a:ln>
                          <a:solidFill>
                            <a:schemeClr val="tx1"/>
                          </a:solidFill>
                        </a:rPr>
                        <a:t>（</a:t>
                      </a:r>
                      <a:r>
                        <a:rPr kumimoji="0" lang="ja-JP" sz="1200" b="0" i="0" u="none" strike="noStrike" cap="none" normalizeH="0" baseline="0" dirty="0" smtClean="0">
                          <a:ln>
                            <a:noFill/>
                          </a:ln>
                          <a:solidFill>
                            <a:schemeClr val="tx1"/>
                          </a:solidFill>
                          <a:latin typeface="+mn-lt"/>
                          <a:ea typeface="MS Mincho"/>
                          <a:cs typeface="+mn-cs"/>
                        </a:rPr>
                        <a:t>6</a:t>
                      </a:r>
                      <a:r>
                        <a:rPr kumimoji="0" lang="ja-JP" altLang="en-US" sz="1200" b="0" i="0" u="none" strike="noStrike" cap="none" normalizeH="0" baseline="0" dirty="0" smtClean="0">
                          <a:ln>
                            <a:noFill/>
                          </a:ln>
                          <a:solidFill>
                            <a:schemeClr val="tx1"/>
                          </a:solidFill>
                          <a:latin typeface="+mn-lt"/>
                          <a:ea typeface="+mn-ea"/>
                          <a:cs typeface="Arial" charset="0"/>
                        </a:rPr>
                        <a:t>）</a:t>
                      </a:r>
                      <a:endParaRPr kumimoji="0" lang="ja-JP" sz="1200" b="0" i="0" u="none" strike="noStrike" cap="none" normalizeH="0" baseline="0" dirty="0">
                        <a:ln>
                          <a:noFill/>
                        </a:ln>
                        <a:solidFill>
                          <a:schemeClr val="tx1"/>
                        </a:solidFill>
                        <a:latin typeface="+mn-lt"/>
                        <a:ea typeface="MS Mincho"/>
                        <a:cs typeface="+mn-cs"/>
                      </a:endParaRP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dirty="0" smtClean="0">
                          <a:ln>
                            <a:noFill/>
                          </a:ln>
                          <a:solidFill>
                            <a:schemeClr val="tx1"/>
                          </a:solidFill>
                          <a:latin typeface="+mn-lt"/>
                          <a:ea typeface="MS Mincho"/>
                          <a:cs typeface="Arial" charset="0"/>
                        </a:rPr>
                        <a:t>4</a:t>
                      </a:r>
                      <a:r>
                        <a:rPr kumimoji="0" lang="ja-JP" altLang="en-US" sz="1200" u="none" strike="noStrike" cap="none" normalizeH="0" baseline="0" dirty="0" smtClean="0">
                          <a:ln>
                            <a:noFill/>
                          </a:ln>
                          <a:solidFill>
                            <a:schemeClr val="tx1"/>
                          </a:solidFill>
                        </a:rPr>
                        <a:t>（</a:t>
                      </a:r>
                      <a:r>
                        <a:rPr kumimoji="0" lang="en-US" altLang="ja-JP" sz="1200" b="0" i="0" u="none" strike="noStrike" cap="none" normalizeH="0" baseline="0" dirty="0" smtClean="0">
                          <a:ln>
                            <a:noFill/>
                          </a:ln>
                          <a:solidFill>
                            <a:schemeClr val="tx1"/>
                          </a:solidFill>
                          <a:latin typeface="+mn-lt"/>
                          <a:ea typeface="+mn-ea"/>
                          <a:cs typeface="Arial" charset="0"/>
                        </a:rPr>
                        <a:t>1</a:t>
                      </a:r>
                      <a:r>
                        <a:rPr kumimoji="0" lang="ja-JP" altLang="en-US" sz="1200" b="0" i="0" u="none" strike="noStrike" cap="none" normalizeH="0" baseline="0" dirty="0" smtClean="0">
                          <a:ln>
                            <a:noFill/>
                          </a:ln>
                          <a:solidFill>
                            <a:schemeClr val="tx1"/>
                          </a:solidFill>
                          <a:latin typeface="+mn-lt"/>
                          <a:ea typeface="+mn-ea"/>
                          <a:cs typeface="Arial" charset="0"/>
                        </a:rPr>
                        <a:t>）</a:t>
                      </a:r>
                      <a:endParaRPr kumimoji="0" lang="ja-JP" sz="1200" b="0" i="0" u="none" strike="noStrike" cap="none" normalizeH="0" baseline="0" dirty="0">
                        <a:ln>
                          <a:noFill/>
                        </a:ln>
                        <a:solidFill>
                          <a:schemeClr val="tx1"/>
                        </a:solidFill>
                        <a:latin typeface="+mn-lt"/>
                        <a:ea typeface="MS Mincho"/>
                        <a:cs typeface="Arial" charset="0"/>
                      </a:endParaRP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0（0）</a:t>
                      </a:r>
                    </a:p>
                  </a:txBody>
                  <a:tcPr marT="36000" marB="36000" anchor="ctr"/>
                </a:tc>
                <a:extLst>
                  <a:ext uri="{0D108BD9-81ED-4DB2-BD59-A6C34878D82A}">
                    <a16:rowId xmlns:a16="http://schemas.microsoft.com/office/drawing/2014/main" xmlns="" val="2367750516"/>
                  </a:ext>
                </a:extLst>
              </a:tr>
              <a:tr h="143472">
                <a:tc>
                  <a:txBody>
                    <a:bodyPr/>
                    <a:lstStyle/>
                    <a:p>
                      <a:pPr marL="0" indent="0"/>
                      <a:r>
                        <a:rPr kumimoji="0" lang="ja-JP" sz="1200" u="none" strike="noStrike" cap="none" normalizeH="0" baseline="0">
                          <a:ln>
                            <a:noFill/>
                          </a:ln>
                          <a:solidFill>
                            <a:schemeClr val="tx1"/>
                          </a:solidFill>
                        </a:rPr>
                        <a:t>胃腸系</a:t>
                      </a:r>
                    </a:p>
                  </a:txBody>
                  <a:tcPr marT="36000" marB="36000" anchor="ctr"/>
                </a:tc>
                <a:tc>
                  <a:txBody>
                    <a:bodyPr/>
                    <a:lstStyle/>
                    <a:p>
                      <a:pPr algn="ctr"/>
                      <a:r>
                        <a:rPr kumimoji="0" lang="en-US" altLang="ja-JP" sz="1200" u="none" strike="noStrike" cap="none" normalizeH="0" baseline="0" dirty="0" smtClean="0">
                          <a:ln>
                            <a:noFill/>
                          </a:ln>
                          <a:solidFill>
                            <a:schemeClr val="tx1"/>
                          </a:solidFill>
                        </a:rPr>
                        <a:t>5</a:t>
                      </a:r>
                      <a:r>
                        <a:rPr kumimoji="0" lang="ja-JP" altLang="en-US" sz="1200" u="none" strike="noStrike" cap="none" normalizeH="0" baseline="0" dirty="0" smtClean="0">
                          <a:ln>
                            <a:noFill/>
                          </a:ln>
                          <a:solidFill>
                            <a:schemeClr val="tx1"/>
                          </a:solidFill>
                        </a:rPr>
                        <a:t>（</a:t>
                      </a:r>
                      <a:r>
                        <a:rPr kumimoji="0" lang="en-US" altLang="ja-JP" sz="1200" u="none" strike="noStrike" cap="none" normalizeH="0" baseline="0" dirty="0" smtClean="0">
                          <a:ln>
                            <a:noFill/>
                          </a:ln>
                          <a:solidFill>
                            <a:schemeClr val="tx1"/>
                          </a:solidFill>
                        </a:rPr>
                        <a:t>2</a:t>
                      </a:r>
                      <a:r>
                        <a:rPr kumimoji="0" lang="ja-JP" altLang="en-US" sz="1200" b="0" i="0" u="none" strike="noStrike" cap="none" normalizeH="0" baseline="0" dirty="0" smtClean="0">
                          <a:ln>
                            <a:noFill/>
                          </a:ln>
                          <a:solidFill>
                            <a:schemeClr val="tx1"/>
                          </a:solidFill>
                          <a:latin typeface="+mn-lt"/>
                          <a:ea typeface="+mn-ea"/>
                          <a:cs typeface="Arial" charset="0"/>
                        </a:rPr>
                        <a:t>）</a:t>
                      </a:r>
                      <a:endParaRPr kumimoji="0" lang="ja-JP" sz="1200" u="none" strike="noStrike" cap="none" normalizeH="0" baseline="0" dirty="0">
                        <a:ln>
                          <a:noFill/>
                        </a:ln>
                        <a:solidFill>
                          <a:schemeClr val="tx1"/>
                        </a:solidFill>
                      </a:endParaRPr>
                    </a:p>
                  </a:txBody>
                  <a:tcPr marT="36000" marB="36000"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7（2）</a:t>
                      </a:r>
                    </a:p>
                  </a:txBody>
                  <a:tcPr marT="36000" marB="36000"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7（2）</a:t>
                      </a:r>
                    </a:p>
                  </a:txBody>
                  <a:tcPr marT="36000" marB="36000" anchor="ctr"/>
                </a:tc>
                <a:extLst>
                  <a:ext uri="{0D108BD9-81ED-4DB2-BD59-A6C34878D82A}">
                    <a16:rowId xmlns:a16="http://schemas.microsoft.com/office/drawing/2014/main" xmlns="" val="2166301456"/>
                  </a:ext>
                </a:extLst>
              </a:tr>
              <a:tr h="143472">
                <a:tc>
                  <a:txBody>
                    <a:bodyPr/>
                    <a:lstStyle/>
                    <a:p>
                      <a:pPr marL="0" indent="0"/>
                      <a:r>
                        <a:rPr kumimoji="0" lang="ja-JP" sz="1200" u="none" strike="noStrike" cap="none" normalizeH="0" baseline="0">
                          <a:ln>
                            <a:noFill/>
                          </a:ln>
                          <a:solidFill>
                            <a:schemeClr val="tx1"/>
                          </a:solidFill>
                        </a:rPr>
                        <a:t>肝臓</a:t>
                      </a:r>
                    </a:p>
                  </a:txBody>
                  <a:tcPr marT="36000" marB="36000" anchor="ctr"/>
                </a:tc>
                <a:tc>
                  <a:txBody>
                    <a:bodyPr/>
                    <a:lstStyle/>
                    <a:p>
                      <a:pPr algn="ctr"/>
                      <a:r>
                        <a:rPr kumimoji="0" lang="ja-JP" sz="1200" u="none" strike="noStrike" cap="none" normalizeH="0" baseline="0" dirty="0">
                          <a:ln>
                            <a:noFill/>
                          </a:ln>
                          <a:solidFill>
                            <a:schemeClr val="tx1"/>
                          </a:solidFill>
                        </a:rPr>
                        <a:t>14（4）</a:t>
                      </a:r>
                    </a:p>
                  </a:txBody>
                  <a:tcPr marT="36000" marB="36000"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7（2）</a:t>
                      </a:r>
                    </a:p>
                  </a:txBody>
                  <a:tcPr marT="36000" marB="36000" anchor="ctr"/>
                </a:tc>
                <a:tc>
                  <a:txBody>
                    <a:bodyPr/>
                    <a:lstStyle/>
                    <a:p>
                      <a:pPr algn="ctr"/>
                      <a:r>
                        <a:rPr kumimoji="0" lang="ja-JP" sz="1200" b="0" i="0" u="none" strike="noStrike" cap="none" normalizeH="0" baseline="0" dirty="0" smtClean="0">
                          <a:ln>
                            <a:noFill/>
                          </a:ln>
                          <a:solidFill>
                            <a:schemeClr val="tx1"/>
                          </a:solidFill>
                          <a:latin typeface="+mn-lt"/>
                          <a:ea typeface="MS Mincho"/>
                          <a:cs typeface="Arial" charset="0"/>
                        </a:rPr>
                        <a:t>2</a:t>
                      </a:r>
                      <a:r>
                        <a:rPr kumimoji="0" lang="ja-JP" altLang="en-US" sz="1200" u="none" strike="noStrike" cap="none" normalizeH="0" baseline="0" dirty="0" smtClean="0">
                          <a:ln>
                            <a:noFill/>
                          </a:ln>
                          <a:solidFill>
                            <a:schemeClr val="tx1"/>
                          </a:solidFill>
                        </a:rPr>
                        <a:t>（</a:t>
                      </a:r>
                      <a:r>
                        <a:rPr kumimoji="0" lang="ja-JP" sz="1200" b="0" i="0" u="none" strike="noStrike" cap="none" normalizeH="0" baseline="0" dirty="0" smtClean="0">
                          <a:ln>
                            <a:noFill/>
                          </a:ln>
                          <a:solidFill>
                            <a:schemeClr val="tx1"/>
                          </a:solidFill>
                          <a:latin typeface="+mn-lt"/>
                          <a:ea typeface="MS Mincho"/>
                          <a:cs typeface="Arial" charset="0"/>
                        </a:rPr>
                        <a:t>&lt;</a:t>
                      </a:r>
                      <a:r>
                        <a:rPr kumimoji="0" lang="en-US" altLang="ja-JP" sz="1200" b="0" i="0" u="none" strike="noStrike" cap="none" normalizeH="0" baseline="0" dirty="0" smtClean="0">
                          <a:ln>
                            <a:noFill/>
                          </a:ln>
                          <a:solidFill>
                            <a:schemeClr val="tx1"/>
                          </a:solidFill>
                          <a:latin typeface="+mn-lt"/>
                          <a:ea typeface="+mn-ea"/>
                          <a:cs typeface="Arial" charset="0"/>
                        </a:rPr>
                        <a:t>1</a:t>
                      </a:r>
                      <a:r>
                        <a:rPr kumimoji="0" lang="ja-JP" altLang="en-US" sz="1200" b="0" i="0" u="none" strike="noStrike" cap="none" normalizeH="0" baseline="0" dirty="0" smtClean="0">
                          <a:ln>
                            <a:noFill/>
                          </a:ln>
                          <a:solidFill>
                            <a:schemeClr val="tx1"/>
                          </a:solidFill>
                          <a:latin typeface="+mn-lt"/>
                          <a:ea typeface="+mn-ea"/>
                          <a:cs typeface="Arial" charset="0"/>
                        </a:rPr>
                        <a:t>）</a:t>
                      </a:r>
                      <a:endParaRPr kumimoji="0" lang="ja-JP" sz="1200" b="0" i="0" u="none" strike="noStrike" cap="none" normalizeH="0" baseline="0" dirty="0">
                        <a:ln>
                          <a:noFill/>
                        </a:ln>
                        <a:solidFill>
                          <a:schemeClr val="tx1"/>
                        </a:solidFill>
                        <a:latin typeface="+mn-lt"/>
                        <a:ea typeface="MS Mincho"/>
                        <a:cs typeface="Arial" charset="0"/>
                      </a:endParaRPr>
                    </a:p>
                  </a:txBody>
                  <a:tcPr marT="36000" marB="36000" anchor="ctr"/>
                </a:tc>
                <a:extLst>
                  <a:ext uri="{0D108BD9-81ED-4DB2-BD59-A6C34878D82A}">
                    <a16:rowId xmlns:a16="http://schemas.microsoft.com/office/drawing/2014/main" xmlns="" val="1541649123"/>
                  </a:ext>
                </a:extLst>
              </a:tr>
              <a:tr h="143472">
                <a:tc>
                  <a:txBody>
                    <a:bodyPr/>
                    <a:lstStyle/>
                    <a:p>
                      <a:pPr marL="0" indent="0"/>
                      <a:r>
                        <a:rPr kumimoji="0" lang="ja-JP" sz="1200" u="none" strike="noStrike" cap="none" normalizeH="0" baseline="0">
                          <a:ln>
                            <a:noFill/>
                          </a:ln>
                          <a:solidFill>
                            <a:schemeClr val="tx1"/>
                          </a:solidFill>
                        </a:rPr>
                        <a:t>肺</a:t>
                      </a:r>
                    </a:p>
                  </a:txBody>
                  <a:tcPr marT="36000" marB="36000" anchor="ctr"/>
                </a:tc>
                <a:tc>
                  <a:txBody>
                    <a:bodyPr/>
                    <a:lstStyle/>
                    <a:p>
                      <a:pPr algn="ctr"/>
                      <a:r>
                        <a:rPr kumimoji="0" lang="ja-JP" sz="1200" u="none" strike="noStrike" cap="none" normalizeH="0" baseline="0">
                          <a:ln>
                            <a:noFill/>
                          </a:ln>
                          <a:solidFill>
                            <a:schemeClr val="tx1"/>
                          </a:solidFill>
                        </a:rPr>
                        <a:t>9（3）</a:t>
                      </a:r>
                    </a:p>
                  </a:txBody>
                  <a:tcPr marT="36000" marB="36000" anchor="ctr"/>
                </a:tc>
                <a:tc>
                  <a:txBody>
                    <a:bodyPr/>
                    <a:lstStyle/>
                    <a:p>
                      <a:pPr algn="ctr"/>
                      <a:r>
                        <a:rPr kumimoji="0" lang="ja-JP" sz="1200" b="0" i="0" u="none" strike="noStrike" cap="none" normalizeH="0" baseline="0" dirty="0" smtClean="0">
                          <a:ln>
                            <a:noFill/>
                          </a:ln>
                          <a:solidFill>
                            <a:schemeClr val="tx1"/>
                          </a:solidFill>
                          <a:latin typeface="+mn-lt"/>
                          <a:ea typeface="MS Mincho"/>
                          <a:cs typeface="Arial" charset="0"/>
                        </a:rPr>
                        <a:t>2</a:t>
                      </a:r>
                      <a:r>
                        <a:rPr kumimoji="0" lang="ja-JP" altLang="en-US" sz="1200" u="none" strike="noStrike" cap="none" normalizeH="0" baseline="0" dirty="0" smtClean="0">
                          <a:ln>
                            <a:noFill/>
                          </a:ln>
                          <a:solidFill>
                            <a:schemeClr val="tx1"/>
                          </a:solidFill>
                        </a:rPr>
                        <a:t>（</a:t>
                      </a:r>
                      <a:r>
                        <a:rPr kumimoji="0" lang="ja-JP" sz="1200" b="0" i="0" u="none" strike="noStrike" cap="none" normalizeH="0" baseline="0" dirty="0" smtClean="0">
                          <a:ln>
                            <a:noFill/>
                          </a:ln>
                          <a:solidFill>
                            <a:schemeClr val="tx1"/>
                          </a:solidFill>
                          <a:latin typeface="+mn-lt"/>
                          <a:ea typeface="MS Mincho"/>
                          <a:cs typeface="Arial" charset="0"/>
                        </a:rPr>
                        <a:t>&lt;</a:t>
                      </a:r>
                      <a:r>
                        <a:rPr kumimoji="0" lang="en-US" altLang="ja-JP" sz="1200" b="0" i="0" u="none" strike="noStrike" cap="none" normalizeH="0" baseline="0" dirty="0" smtClean="0">
                          <a:ln>
                            <a:noFill/>
                          </a:ln>
                          <a:solidFill>
                            <a:schemeClr val="tx1"/>
                          </a:solidFill>
                          <a:latin typeface="+mn-lt"/>
                          <a:ea typeface="+mn-ea"/>
                          <a:cs typeface="Arial" charset="0"/>
                        </a:rPr>
                        <a:t>1</a:t>
                      </a:r>
                      <a:r>
                        <a:rPr kumimoji="0" lang="ja-JP" altLang="en-US" sz="1200" b="0" i="0" u="none" strike="noStrike" cap="none" normalizeH="0" baseline="0" dirty="0" smtClean="0">
                          <a:ln>
                            <a:noFill/>
                          </a:ln>
                          <a:solidFill>
                            <a:schemeClr val="tx1"/>
                          </a:solidFill>
                          <a:latin typeface="+mn-lt"/>
                          <a:ea typeface="+mn-ea"/>
                          <a:cs typeface="Arial" charset="0"/>
                        </a:rPr>
                        <a:t>）</a:t>
                      </a:r>
                      <a:endParaRPr kumimoji="0" lang="ja-JP" sz="1200" b="0" i="0" u="none" strike="noStrike" cap="none" normalizeH="0" baseline="0" dirty="0">
                        <a:ln>
                          <a:noFill/>
                        </a:ln>
                        <a:solidFill>
                          <a:schemeClr val="tx1"/>
                        </a:solidFill>
                        <a:latin typeface="+mn-lt"/>
                        <a:ea typeface="MS Mincho"/>
                        <a:cs typeface="Arial" charset="0"/>
                      </a:endParaRPr>
                    </a:p>
                  </a:txBody>
                  <a:tcPr marT="36000" marB="36000"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0（0）</a:t>
                      </a:r>
                    </a:p>
                  </a:txBody>
                  <a:tcPr marT="36000" marB="36000" anchor="ctr"/>
                </a:tc>
                <a:extLst>
                  <a:ext uri="{0D108BD9-81ED-4DB2-BD59-A6C34878D82A}">
                    <a16:rowId xmlns:a16="http://schemas.microsoft.com/office/drawing/2014/main" xmlns="" val="367943349"/>
                  </a:ext>
                </a:extLst>
              </a:tr>
              <a:tr h="143472">
                <a:tc>
                  <a:txBody>
                    <a:bodyPr/>
                    <a:lstStyle/>
                    <a:p>
                      <a:pPr marL="0" indent="0"/>
                      <a:r>
                        <a:rPr kumimoji="0" lang="ja-JP" sz="1200" b="0" i="0" u="none" strike="noStrike" cap="none" normalizeH="0" baseline="0">
                          <a:ln>
                            <a:noFill/>
                          </a:ln>
                          <a:solidFill>
                            <a:schemeClr val="tx1"/>
                          </a:solidFill>
                          <a:latin typeface="+mn-lt"/>
                          <a:ea typeface="MS Mincho"/>
                          <a:cs typeface="Arial" charset="0"/>
                        </a:rPr>
                        <a:t>腎臓</a:t>
                      </a:r>
                    </a:p>
                  </a:txBody>
                  <a:tcPr marT="36000" marB="36000" anchor="ctr"/>
                </a:tc>
                <a:tc>
                  <a:txBody>
                    <a:bodyPr/>
                    <a:lstStyle/>
                    <a:p>
                      <a:pPr algn="ctr"/>
                      <a:r>
                        <a:rPr kumimoji="0" lang="ja-JP" sz="1200" b="0" i="0" u="none" strike="noStrike" cap="none" normalizeH="0" baseline="0" dirty="0" smtClean="0">
                          <a:ln>
                            <a:noFill/>
                          </a:ln>
                          <a:solidFill>
                            <a:schemeClr val="tx1"/>
                          </a:solidFill>
                          <a:latin typeface="+mn-lt"/>
                          <a:ea typeface="MS Mincho"/>
                          <a:cs typeface="Arial" charset="0"/>
                        </a:rPr>
                        <a:t>2</a:t>
                      </a:r>
                      <a:r>
                        <a:rPr kumimoji="0" lang="ja-JP" altLang="en-US" sz="1200" u="none" strike="noStrike" cap="none" normalizeH="0" baseline="0" dirty="0" smtClean="0">
                          <a:ln>
                            <a:noFill/>
                          </a:ln>
                          <a:solidFill>
                            <a:schemeClr val="tx1"/>
                          </a:solidFill>
                        </a:rPr>
                        <a:t>（</a:t>
                      </a:r>
                      <a:r>
                        <a:rPr kumimoji="0" lang="ja-JP" sz="1200" b="0" i="0" u="none" strike="noStrike" cap="none" normalizeH="0" baseline="0" dirty="0" smtClean="0">
                          <a:ln>
                            <a:noFill/>
                          </a:ln>
                          <a:solidFill>
                            <a:schemeClr val="tx1"/>
                          </a:solidFill>
                          <a:latin typeface="+mn-lt"/>
                          <a:ea typeface="MS Mincho"/>
                          <a:cs typeface="Arial" charset="0"/>
                        </a:rPr>
                        <a:t>&lt;</a:t>
                      </a:r>
                      <a:r>
                        <a:rPr kumimoji="0" lang="en-US" altLang="ja-JP" sz="1200" b="0" i="0" u="none" strike="noStrike" cap="none" normalizeH="0" baseline="0" dirty="0" smtClean="0">
                          <a:ln>
                            <a:noFill/>
                          </a:ln>
                          <a:solidFill>
                            <a:schemeClr val="tx1"/>
                          </a:solidFill>
                          <a:latin typeface="+mn-lt"/>
                          <a:ea typeface="+mn-ea"/>
                          <a:cs typeface="Arial" charset="0"/>
                        </a:rPr>
                        <a:t>1</a:t>
                      </a:r>
                      <a:r>
                        <a:rPr kumimoji="0" lang="ja-JP" altLang="en-US" sz="1200" b="0" i="0" u="none" strike="noStrike" cap="none" normalizeH="0" baseline="0" dirty="0" smtClean="0">
                          <a:ln>
                            <a:noFill/>
                          </a:ln>
                          <a:solidFill>
                            <a:schemeClr val="tx1"/>
                          </a:solidFill>
                          <a:latin typeface="+mn-lt"/>
                          <a:ea typeface="+mn-ea"/>
                          <a:cs typeface="Arial" charset="0"/>
                        </a:rPr>
                        <a:t>）</a:t>
                      </a:r>
                      <a:endParaRPr kumimoji="0" lang="ja-JP" sz="1200" b="0" i="0" u="none" strike="noStrike" cap="none" normalizeH="0" baseline="0" dirty="0">
                        <a:ln>
                          <a:noFill/>
                        </a:ln>
                        <a:solidFill>
                          <a:schemeClr val="tx1"/>
                        </a:solidFill>
                        <a:latin typeface="+mn-lt"/>
                        <a:ea typeface="MS Mincho"/>
                        <a:cs typeface="Arial" charset="0"/>
                      </a:endParaRPr>
                    </a:p>
                  </a:txBody>
                  <a:tcPr marT="36000" marB="36000"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7（2）</a:t>
                      </a:r>
                    </a:p>
                  </a:txBody>
                  <a:tcPr marT="36000" marB="36000" anchor="ctr"/>
                </a:tc>
                <a:tc>
                  <a:txBody>
                    <a:bodyPr/>
                    <a:lstStyle/>
                    <a:p>
                      <a:pPr algn="ctr"/>
                      <a:r>
                        <a:rPr kumimoji="0" lang="ja-JP" sz="1200" b="0" i="0" u="none" strike="noStrike" cap="none" normalizeH="0" baseline="0" dirty="0" smtClean="0">
                          <a:ln>
                            <a:noFill/>
                          </a:ln>
                          <a:solidFill>
                            <a:schemeClr val="tx1"/>
                          </a:solidFill>
                          <a:latin typeface="+mn-lt"/>
                          <a:ea typeface="MS Mincho"/>
                          <a:cs typeface="Arial" charset="0"/>
                        </a:rPr>
                        <a:t>5</a:t>
                      </a:r>
                      <a:r>
                        <a:rPr kumimoji="0" lang="ja-JP" altLang="en-US" sz="1200" u="none" strike="noStrike" cap="none" normalizeH="0" baseline="0" dirty="0" smtClean="0">
                          <a:ln>
                            <a:noFill/>
                          </a:ln>
                          <a:solidFill>
                            <a:schemeClr val="tx1"/>
                          </a:solidFill>
                        </a:rPr>
                        <a:t>（</a:t>
                      </a:r>
                      <a:r>
                        <a:rPr kumimoji="0" lang="en-US" altLang="ja-JP" sz="1200" b="0" i="0" u="none" strike="noStrike" cap="none" normalizeH="0" baseline="0" dirty="0" smtClean="0">
                          <a:ln>
                            <a:noFill/>
                          </a:ln>
                          <a:solidFill>
                            <a:schemeClr val="tx1"/>
                          </a:solidFill>
                          <a:latin typeface="+mn-lt"/>
                          <a:ea typeface="+mn-ea"/>
                          <a:cs typeface="Arial" charset="0"/>
                        </a:rPr>
                        <a:t>2</a:t>
                      </a:r>
                      <a:r>
                        <a:rPr kumimoji="0" lang="ja-JP" altLang="en-US" sz="1200" b="0" i="0" u="none" strike="noStrike" cap="none" normalizeH="0" baseline="0" dirty="0" smtClean="0">
                          <a:ln>
                            <a:noFill/>
                          </a:ln>
                          <a:solidFill>
                            <a:schemeClr val="tx1"/>
                          </a:solidFill>
                          <a:latin typeface="+mn-lt"/>
                          <a:ea typeface="+mn-ea"/>
                          <a:cs typeface="Arial" charset="0"/>
                        </a:rPr>
                        <a:t>）</a:t>
                      </a:r>
                      <a:endParaRPr kumimoji="0" lang="ja-JP" sz="1200" b="0" i="0" u="none" strike="noStrike" cap="none" normalizeH="0" baseline="0" dirty="0">
                        <a:ln>
                          <a:noFill/>
                        </a:ln>
                        <a:solidFill>
                          <a:schemeClr val="tx1"/>
                        </a:solidFill>
                        <a:latin typeface="+mn-lt"/>
                        <a:ea typeface="MS Mincho"/>
                        <a:cs typeface="Arial" charset="0"/>
                      </a:endParaRPr>
                    </a:p>
                  </a:txBody>
                  <a:tcPr marT="36000" marB="36000" anchor="ctr"/>
                </a:tc>
                <a:extLst>
                  <a:ext uri="{0D108BD9-81ED-4DB2-BD59-A6C34878D82A}">
                    <a16:rowId xmlns:a16="http://schemas.microsoft.com/office/drawing/2014/main" xmlns="" val="4286817977"/>
                  </a:ext>
                </a:extLst>
              </a:tr>
              <a:tr h="143472">
                <a:tc>
                  <a:txBody>
                    <a:bodyPr/>
                    <a:lstStyle/>
                    <a:p>
                      <a:pPr marL="0" indent="0"/>
                      <a:r>
                        <a:rPr kumimoji="0" lang="ja-JP" sz="1200" b="0" i="0" u="none" strike="noStrike" cap="none" normalizeH="0" baseline="0">
                          <a:ln>
                            <a:noFill/>
                          </a:ln>
                          <a:solidFill>
                            <a:schemeClr val="tx1"/>
                          </a:solidFill>
                          <a:latin typeface="+mn-lt"/>
                          <a:ea typeface="MS Mincho"/>
                          <a:cs typeface="Arial" charset="0"/>
                        </a:rPr>
                        <a:t>皮膚</a:t>
                      </a:r>
                    </a:p>
                  </a:txBody>
                  <a:tcPr marT="36000" marB="36000"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13（4）</a:t>
                      </a:r>
                    </a:p>
                  </a:txBody>
                  <a:tcPr marT="36000" marB="36000" anchor="ctr"/>
                </a:tc>
                <a:tc>
                  <a:txBody>
                    <a:bodyPr/>
                    <a:lstStyle/>
                    <a:p>
                      <a:pPr algn="ctr"/>
                      <a:r>
                        <a:rPr kumimoji="0" lang="ja-JP" sz="1200" b="0" i="0" u="none" strike="noStrike" cap="none" normalizeH="0" baseline="0" dirty="0" smtClean="0">
                          <a:ln>
                            <a:noFill/>
                          </a:ln>
                          <a:solidFill>
                            <a:schemeClr val="tx1"/>
                          </a:solidFill>
                          <a:latin typeface="+mn-lt"/>
                          <a:ea typeface="MS Mincho"/>
                          <a:cs typeface="Arial" charset="0"/>
                        </a:rPr>
                        <a:t>1</a:t>
                      </a:r>
                      <a:r>
                        <a:rPr kumimoji="0" lang="ja-JP" altLang="en-US" sz="1200" u="none" strike="noStrike" cap="none" normalizeH="0" baseline="0" dirty="0" smtClean="0">
                          <a:ln>
                            <a:noFill/>
                          </a:ln>
                          <a:solidFill>
                            <a:schemeClr val="tx1"/>
                          </a:solidFill>
                        </a:rPr>
                        <a:t>（</a:t>
                      </a:r>
                      <a:r>
                        <a:rPr kumimoji="0" lang="ja-JP" sz="1200" b="0" i="0" u="none" strike="noStrike" cap="none" normalizeH="0" baseline="0" dirty="0" smtClean="0">
                          <a:ln>
                            <a:noFill/>
                          </a:ln>
                          <a:solidFill>
                            <a:schemeClr val="tx1"/>
                          </a:solidFill>
                          <a:latin typeface="+mn-lt"/>
                          <a:ea typeface="MS Mincho"/>
                          <a:cs typeface="Arial" charset="0"/>
                        </a:rPr>
                        <a:t>&lt;</a:t>
                      </a:r>
                      <a:r>
                        <a:rPr kumimoji="0" lang="en-US" altLang="ja-JP" sz="1200" b="0" i="0" u="none" strike="noStrike" cap="none" normalizeH="0" baseline="0" dirty="0" smtClean="0">
                          <a:ln>
                            <a:noFill/>
                          </a:ln>
                          <a:solidFill>
                            <a:schemeClr val="tx1"/>
                          </a:solidFill>
                          <a:latin typeface="+mn-lt"/>
                          <a:ea typeface="+mn-ea"/>
                          <a:cs typeface="Arial" charset="0"/>
                        </a:rPr>
                        <a:t>1</a:t>
                      </a:r>
                      <a:r>
                        <a:rPr kumimoji="0" lang="ja-JP" altLang="en-US" sz="1200" b="0" i="0" u="none" strike="noStrike" cap="none" normalizeH="0" baseline="0" dirty="0" smtClean="0">
                          <a:ln>
                            <a:noFill/>
                          </a:ln>
                          <a:solidFill>
                            <a:schemeClr val="tx1"/>
                          </a:solidFill>
                          <a:latin typeface="+mn-lt"/>
                          <a:ea typeface="+mn-ea"/>
                          <a:cs typeface="Arial" charset="0"/>
                        </a:rPr>
                        <a:t>）</a:t>
                      </a:r>
                      <a:endParaRPr kumimoji="0" lang="ja-JP" sz="1200" b="0" i="0" u="none" strike="noStrike" cap="none" normalizeH="0" baseline="0" dirty="0">
                        <a:ln>
                          <a:noFill/>
                        </a:ln>
                        <a:solidFill>
                          <a:schemeClr val="tx1"/>
                        </a:solidFill>
                        <a:latin typeface="+mn-lt"/>
                        <a:ea typeface="MS Mincho"/>
                        <a:cs typeface="Arial" charset="0"/>
                      </a:endParaRPr>
                    </a:p>
                  </a:txBody>
                  <a:tcPr marT="36000" marB="36000" anchor="ctr"/>
                </a:tc>
                <a:tc>
                  <a:txBody>
                    <a:bodyPr/>
                    <a:lstStyle/>
                    <a:p>
                      <a:pPr algn="ctr"/>
                      <a:r>
                        <a:rPr kumimoji="0" lang="ja-JP" sz="1200" b="0" i="0" u="none" strike="noStrike" cap="none" normalizeH="0" baseline="0" dirty="0">
                          <a:ln>
                            <a:noFill/>
                          </a:ln>
                          <a:solidFill>
                            <a:schemeClr val="tx1"/>
                          </a:solidFill>
                          <a:latin typeface="+mn-lt"/>
                          <a:ea typeface="MS Mincho"/>
                          <a:cs typeface="Arial" charset="0"/>
                        </a:rPr>
                        <a:t>0（0）</a:t>
                      </a:r>
                    </a:p>
                  </a:txBody>
                  <a:tcPr marT="36000" marB="36000" anchor="ctr"/>
                </a:tc>
                <a:extLst>
                  <a:ext uri="{0D108BD9-81ED-4DB2-BD59-A6C34878D82A}">
                    <a16:rowId xmlns:a16="http://schemas.microsoft.com/office/drawing/2014/main" xmlns="" val="1130711187"/>
                  </a:ext>
                </a:extLst>
              </a:tr>
            </a:tbl>
          </a:graphicData>
        </a:graphic>
      </p:graphicFrame>
    </p:spTree>
    <p:extLst>
      <p:ext uri="{BB962C8B-B14F-4D97-AF65-F5344CB8AC3E}">
        <p14:creationId xmlns:p14="http://schemas.microsoft.com/office/powerpoint/2010/main" xmlns="" val="896244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179614"/>
            <a:ext cx="11144333" cy="807720"/>
          </a:xfrm>
        </p:spPr>
        <p:txBody>
          <a:bodyPr/>
          <a:lstStyle/>
          <a:p>
            <a:r>
              <a:rPr lang="ja-JP" dirty="0"/>
              <a:t>4002：進行胃癌/胃食道接合部癌/食道腺癌（GC / GEJC / EAC）における一次（1L）ニボルマブ（NIVO）と化学療法（化学）対化学療法：CheckMate 649からの拡張された有効性と安全性データ– Moehler MH, et al</a:t>
            </a:r>
          </a:p>
        </p:txBody>
      </p:sp>
      <p:sp>
        <p:nvSpPr>
          <p:cNvPr id="5" name="Content Placeholder 4"/>
          <p:cNvSpPr>
            <a:spLocks noGrp="1"/>
          </p:cNvSpPr>
          <p:nvPr>
            <p:ph idx="1"/>
          </p:nvPr>
        </p:nvSpPr>
        <p:spPr/>
        <p:txBody>
          <a:bodyPr/>
          <a:lstStyle/>
          <a:p>
            <a:pPr marL="0" indent="0">
              <a:buNone/>
            </a:pPr>
            <a:r>
              <a:rPr lang="ja-JP" b="1" dirty="0"/>
              <a:t>治験の目的</a:t>
            </a:r>
          </a:p>
          <a:p>
            <a:r>
              <a:rPr lang="ja-JP" dirty="0"/>
              <a:t>CheckMate 649研究において、胃癌またはGEJ癌、または食道腺癌の患者に対する1L治療としてのニボルマブの有効性と安全性を評価すること</a:t>
            </a:r>
          </a:p>
        </p:txBody>
      </p:sp>
      <p:sp>
        <p:nvSpPr>
          <p:cNvPr id="6" name="Text Placeholder 5"/>
          <p:cNvSpPr>
            <a:spLocks noGrp="1"/>
          </p:cNvSpPr>
          <p:nvPr>
            <p:ph type="body" sz="quarter" idx="10"/>
          </p:nvPr>
        </p:nvSpPr>
        <p:spPr>
          <a:xfrm>
            <a:off x="486836" y="6096005"/>
            <a:ext cx="6938092" cy="487363"/>
          </a:xfrm>
        </p:spPr>
        <p:txBody>
          <a:bodyPr/>
          <a:lstStyle/>
          <a:p>
            <a:r>
              <a:rPr lang="ja-JP"/>
              <a:t>*オキサリプラチン130mg / m</a:t>
            </a:r>
            <a:r>
              <a:rPr lang="ja-JP" baseline="30000"/>
              <a:t>2</a:t>
            </a:r>
            <a:r>
              <a:rPr lang="ja-JP"/>
              <a:t> iv D1 +カペシタビン1000mg / m</a:t>
            </a:r>
            <a:r>
              <a:rPr lang="ja-JP" baseline="30000"/>
              <a:t>2</a:t>
            </a:r>
            <a:r>
              <a:rPr lang="ja-JP"/>
              <a:t> po bid D1 –14;</a:t>
            </a:r>
            <a:r>
              <a:rPr lang="ja-JP" baseline="30000">
                <a:latin typeface="Arial" panose="020B0604020202020204" pitchFamily="34" charset="0"/>
                <a:ea typeface="MS Mincho"/>
                <a:cs typeface="Arial" panose="020B0604020202020204" pitchFamily="34" charset="0"/>
              </a:rPr>
              <a:t>†</a:t>
            </a:r>
            <a:r>
              <a:rPr lang="ja-JP">
                <a:latin typeface="Arial" panose="020B0604020202020204" pitchFamily="34" charset="0"/>
                <a:ea typeface="MS Mincho"/>
                <a:cs typeface="Arial" panose="020B0604020202020204" pitchFamily="34" charset="0"/>
              </a:rPr>
              <a:t>オキサリプラチン85mg / m</a:t>
            </a:r>
            <a:r>
              <a:rPr lang="ja-JP" baseline="30000"/>
              <a:t>2</a:t>
            </a:r>
            <a:r>
              <a:rPr lang="ja-JP">
                <a:latin typeface="Arial" panose="020B0604020202020204" pitchFamily="34" charset="0"/>
                <a:ea typeface="MS Mincho"/>
                <a:cs typeface="Arial" panose="020B0604020202020204" pitchFamily="34" charset="0"/>
              </a:rPr>
              <a:t>、ロイコボリン400 mg / m</a:t>
            </a:r>
            <a:r>
              <a:rPr lang="ja-JP" baseline="30000"/>
              <a:t>2</a:t>
            </a:r>
            <a:r>
              <a:rPr lang="ja-JP">
                <a:latin typeface="Arial" panose="020B0604020202020204" pitchFamily="34" charset="0"/>
                <a:ea typeface="MS Mincho"/>
                <a:cs typeface="Arial" panose="020B0604020202020204" pitchFamily="34" charset="0"/>
              </a:rPr>
              <a:t> + 5 FU 400 mg / m</a:t>
            </a:r>
            <a:r>
              <a:rPr lang="ja-JP" baseline="30000"/>
              <a:t>2</a:t>
            </a:r>
            <a:r>
              <a:rPr lang="ja-JP">
                <a:latin typeface="Arial" panose="020B0604020202020204" pitchFamily="34" charset="0"/>
                <a:ea typeface="MS Mincho"/>
                <a:cs typeface="Arial" panose="020B0604020202020204" pitchFamily="34" charset="0"/>
              </a:rPr>
              <a:t>D1、次に5 FU 1200 mg / m</a:t>
            </a:r>
            <a:r>
              <a:rPr lang="ja-JP" baseline="30000"/>
              <a:t>2</a:t>
            </a:r>
            <a:r>
              <a:rPr lang="ja-JP">
                <a:latin typeface="Arial" panose="020B0604020202020204" pitchFamily="34" charset="0"/>
                <a:ea typeface="MS Mincho"/>
                <a:cs typeface="Arial" panose="020B0604020202020204" pitchFamily="34" charset="0"/>
              </a:rPr>
              <a:t>iv D1 –2</a:t>
            </a:r>
          </a:p>
        </p:txBody>
      </p:sp>
      <p:sp>
        <p:nvSpPr>
          <p:cNvPr id="4" name="Text Placeholder 3"/>
          <p:cNvSpPr>
            <a:spLocks noGrp="1"/>
          </p:cNvSpPr>
          <p:nvPr>
            <p:ph type="body" sz="quarter" idx="11"/>
          </p:nvPr>
        </p:nvSpPr>
        <p:spPr/>
        <p:txBody>
          <a:bodyPr/>
          <a:lstStyle/>
          <a:p>
            <a:r>
              <a:rPr lang="ja-JP"/>
              <a:t>Moehler MH, et al.J Clin Oncol 2021;39(suppl):abstr 4002</a:t>
            </a:r>
          </a:p>
        </p:txBody>
      </p:sp>
      <p:sp>
        <p:nvSpPr>
          <p:cNvPr id="7" name="Rectangle 9"/>
          <p:cNvSpPr txBox="1">
            <a:spLocks noChangeArrowheads="1"/>
          </p:cNvSpPr>
          <p:nvPr/>
        </p:nvSpPr>
        <p:spPr bwMode="auto">
          <a:xfrm>
            <a:off x="2042395" y="5349185"/>
            <a:ext cx="4130676" cy="747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a:solidFill>
                  <a:schemeClr val="bg2"/>
                </a:solidFill>
              </a:rPr>
              <a:t>主要複合評価項目</a:t>
            </a:r>
          </a:p>
          <a:p>
            <a:r>
              <a:rPr lang="ja-JP"/>
              <a:t>PD-L1CPS≥5のOSおよびPFS（BICR）</a:t>
            </a:r>
          </a:p>
        </p:txBody>
      </p:sp>
      <p:sp>
        <p:nvSpPr>
          <p:cNvPr id="8" name="Content Placeholder 26"/>
          <p:cNvSpPr txBox="1">
            <a:spLocks/>
          </p:cNvSpPr>
          <p:nvPr/>
        </p:nvSpPr>
        <p:spPr>
          <a:xfrm>
            <a:off x="6325471" y="5349185"/>
            <a:ext cx="4081904" cy="64753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a:solidFill>
                  <a:schemeClr val="bg2"/>
                </a:solidFill>
              </a:rPr>
              <a:t>副次的評価項目</a:t>
            </a:r>
          </a:p>
          <a:p>
            <a:r>
              <a:rPr lang="ja-JP"/>
              <a:t>OS、PFS、ORR、安全性</a:t>
            </a:r>
          </a:p>
        </p:txBody>
      </p:sp>
      <p:sp>
        <p:nvSpPr>
          <p:cNvPr id="9" name="Oval 14"/>
          <p:cNvSpPr>
            <a:spLocks noChangeArrowheads="1"/>
          </p:cNvSpPr>
          <p:nvPr/>
        </p:nvSpPr>
        <p:spPr bwMode="auto">
          <a:xfrm>
            <a:off x="4717966" y="317311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1" i="0" u="none" strike="noStrike" cap="none" normalizeH="0" baseline="0" noProof="0">
                <a:ln>
                  <a:noFill/>
                </a:ln>
                <a:solidFill>
                  <a:srgbClr val="043882"/>
                </a:solidFill>
                <a:uLnTx/>
                <a:uFillTx/>
                <a:latin typeface="Arial" charset="0"/>
                <a:ea typeface="MS Mincho" pitchFamily="2" charset="-122"/>
                <a:cs typeface="Arial" charset="0"/>
              </a:rPr>
              <a:t>R</a:t>
            </a:r>
            <a:br>
              <a:rPr kumimoji="0" lang="ja-JP" sz="1400" b="1" i="0" u="none" strike="noStrike" cap="none" normalizeH="0" baseline="0" noProof="0">
                <a:ln>
                  <a:noFill/>
                </a:ln>
                <a:solidFill>
                  <a:srgbClr val="043882"/>
                </a:solidFill>
                <a:uLnTx/>
                <a:uFillTx/>
                <a:latin typeface="Arial" charset="0"/>
                <a:ea typeface="MS Mincho" pitchFamily="2" charset="-122"/>
                <a:cs typeface="Arial" charset="0"/>
              </a:rPr>
            </a:br>
            <a:r>
              <a:rPr kumimoji="0" lang="ja-JP" sz="1400" b="1" i="0" u="none" strike="noStrike" cap="none" normalizeH="0" baseline="0" noProof="0">
                <a:ln>
                  <a:noFill/>
                </a:ln>
                <a:solidFill>
                  <a:srgbClr val="043882"/>
                </a:solidFill>
                <a:uLnTx/>
                <a:uFillTx/>
                <a:latin typeface="Arial" charset="0"/>
                <a:ea typeface="MS Mincho" pitchFamily="2" charset="-122"/>
                <a:cs typeface="Arial" charset="0"/>
              </a:rPr>
              <a:t> 1:1:1</a:t>
            </a:r>
          </a:p>
        </p:txBody>
      </p:sp>
      <p:cxnSp>
        <p:nvCxnSpPr>
          <p:cNvPr id="10" name="AutoShape 15"/>
          <p:cNvCxnSpPr>
            <a:cxnSpLocks noChangeShapeType="1"/>
            <a:stCxn id="9" idx="0"/>
            <a:endCxn id="13" idx="1"/>
          </p:cNvCxnSpPr>
          <p:nvPr/>
        </p:nvCxnSpPr>
        <p:spPr bwMode="auto">
          <a:xfrm rot="5400000" flipH="1" flipV="1">
            <a:off x="4981617" y="2593869"/>
            <a:ext cx="607395" cy="551100"/>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9448304" y="3079361"/>
            <a:ext cx="1299639" cy="771711"/>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FFFFFF"/>
                </a:solidFill>
                <a:uLnTx/>
                <a:uFillTx/>
                <a:latin typeface="Arial" charset="0"/>
                <a:ea typeface="MS Mincho" pitchFamily="2" charset="-122"/>
                <a:cs typeface="Arial" charset="0"/>
              </a:rPr>
              <a:t>PD/</a:t>
            </a:r>
            <a:br>
              <a:rPr kumimoji="0" lang="ja-JP" sz="1600" b="1" i="0" u="none" strike="noStrike" cap="none" normalizeH="0" baseline="0" noProof="0">
                <a:ln>
                  <a:noFill/>
                </a:ln>
                <a:solidFill>
                  <a:srgbClr val="FFFFFF"/>
                </a:solidFill>
                <a:uLnTx/>
                <a:uFillTx/>
                <a:latin typeface="Arial" charset="0"/>
                <a:ea typeface="MS Mincho" pitchFamily="2" charset="-122"/>
                <a:cs typeface="Arial" charset="0"/>
              </a:rPr>
            </a:br>
            <a:r>
              <a:rPr kumimoji="0" lang="ja-JP" sz="1600" b="1" i="0" u="none" strike="noStrike" cap="none" normalizeH="0" baseline="0" noProof="0">
                <a:ln>
                  <a:noFill/>
                </a:ln>
                <a:solidFill>
                  <a:srgbClr val="FFFFFF"/>
                </a:solidFill>
                <a:uLnTx/>
                <a:uFillTx/>
                <a:latin typeface="Arial" charset="0"/>
                <a:ea typeface="MS Mincho" pitchFamily="2" charset="-122"/>
                <a:cs typeface="Arial" charset="0"/>
              </a:rPr>
              <a:t>毒性/</a:t>
            </a:r>
            <a:br>
              <a:rPr kumimoji="0" lang="ja-JP" sz="1600" b="1" i="0" u="none" strike="noStrike" cap="none" normalizeH="0" baseline="0" noProof="0">
                <a:ln>
                  <a:noFill/>
                </a:ln>
                <a:solidFill>
                  <a:srgbClr val="FFFFFF"/>
                </a:solidFill>
                <a:uLnTx/>
                <a:uFillTx/>
                <a:latin typeface="Arial" charset="0"/>
                <a:ea typeface="MS Mincho" pitchFamily="2" charset="-122"/>
                <a:cs typeface="Arial" charset="0"/>
              </a:rPr>
            </a:br>
            <a:r>
              <a:rPr kumimoji="0" lang="ja-JP" sz="1600" b="1" i="0" u="none" strike="noStrike" cap="none" normalizeH="0" baseline="0" noProof="0">
                <a:ln>
                  <a:noFill/>
                </a:ln>
                <a:solidFill>
                  <a:srgbClr val="FFFFFF"/>
                </a:solidFill>
                <a:uLnTx/>
                <a:uFillTx/>
                <a:latin typeface="Arial" charset="0"/>
                <a:ea typeface="MS Mincho" pitchFamily="2" charset="-122"/>
                <a:cs typeface="Arial" charset="0"/>
              </a:rPr>
              <a:t>離脱</a:t>
            </a:r>
          </a:p>
        </p:txBody>
      </p:sp>
      <p:sp>
        <p:nvSpPr>
          <p:cNvPr id="12" name="Content Placeholder 26"/>
          <p:cNvSpPr txBox="1">
            <a:spLocks/>
          </p:cNvSpPr>
          <p:nvPr/>
        </p:nvSpPr>
        <p:spPr bwMode="auto">
          <a:xfrm>
            <a:off x="4552774" y="4734731"/>
            <a:ext cx="6258394"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ja-JP" sz="1400" b="1" i="0" u="none" strike="noStrike" cap="none" normalizeH="0" baseline="0" noProof="0">
                <a:ln>
                  <a:noFill/>
                </a:ln>
                <a:solidFill>
                  <a:srgbClr val="043882"/>
                </a:solidFill>
                <a:uLnTx/>
                <a:uFillTx/>
                <a:latin typeface="Arial"/>
                <a:ea typeface="MS Mincho"/>
              </a:rPr>
              <a:t>層別化</a:t>
            </a:r>
          </a:p>
          <a:p>
            <a:pPr marL="203200" indent="-203200">
              <a:spcBef>
                <a:spcPts val="0"/>
              </a:spcBef>
              <a:spcAft>
                <a:spcPts val="400"/>
              </a:spcAft>
              <a:buFont typeface="Arial" pitchFamily="34" charset="0"/>
              <a:buChar char="•"/>
              <a:defRPr/>
            </a:pPr>
            <a:r>
              <a:rPr lang="ja-JP" sz="1400">
                <a:solidFill>
                  <a:srgbClr val="4D4D4D"/>
                </a:solidFill>
                <a:latin typeface="Arial"/>
                <a:ea typeface="MS Mincho"/>
              </a:rPr>
              <a:t>地域、ECOG PS、化学療法レジメン、</a:t>
            </a:r>
            <a:r>
              <a:rPr kumimoji="0" lang="ja-JP" sz="1400" b="0" i="0" u="none" strike="noStrike" cap="none" normalizeH="0" baseline="0" noProof="0">
                <a:ln>
                  <a:noFill/>
                </a:ln>
                <a:solidFill>
                  <a:srgbClr val="4D4D4D"/>
                </a:solidFill>
                <a:uLnTx/>
                <a:uFillTx/>
                <a:latin typeface="Arial"/>
                <a:ea typeface="MS Mincho"/>
              </a:rPr>
              <a:t>PD-L1発現</a:t>
            </a:r>
          </a:p>
        </p:txBody>
      </p:sp>
      <p:sp>
        <p:nvSpPr>
          <p:cNvPr id="13" name="AutoShape 8"/>
          <p:cNvSpPr>
            <a:spLocks noChangeArrowheads="1"/>
          </p:cNvSpPr>
          <p:nvPr/>
        </p:nvSpPr>
        <p:spPr bwMode="auto">
          <a:xfrm>
            <a:off x="5560864" y="2155352"/>
            <a:ext cx="3615275" cy="820737"/>
          </a:xfrm>
          <a:prstGeom prst="rect">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400" b="0" i="0" u="none" strike="noStrike" cap="none" normalizeH="0" baseline="0" noProof="0" dirty="0">
                <a:ln>
                  <a:noFill/>
                </a:ln>
                <a:solidFill>
                  <a:srgbClr val="FFFFFF"/>
                </a:solidFill>
                <a:uLnTx/>
                <a:uFillTx/>
                <a:ea typeface="SimSun" pitchFamily="2" charset="-122"/>
              </a:rPr>
              <a:t>ニボルマブ 1 mg/kg + イピリマブ</a:t>
            </a:r>
            <a:r>
              <a:rPr kumimoji="0" lang="ja-JP" sz="1400" b="0" i="0" u="none" strike="noStrike" cap="none" normalizeH="0" noProof="0" dirty="0">
                <a:ln>
                  <a:noFill/>
                </a:ln>
                <a:solidFill>
                  <a:srgbClr val="FFFFFF"/>
                </a:solidFill>
                <a:uLnTx/>
                <a:uFillTx/>
                <a:ea typeface="SimSun" pitchFamily="2" charset="-122"/>
              </a:rPr>
              <a:t> </a:t>
            </a:r>
            <a:r>
              <a:rPr kumimoji="0" lang="ja-JP" sz="1400" b="0" i="0" u="none" strike="noStrike" cap="none" normalizeH="0" baseline="0" noProof="0" dirty="0">
                <a:ln>
                  <a:noFill/>
                </a:ln>
                <a:solidFill>
                  <a:srgbClr val="FFFFFF"/>
                </a:solidFill>
                <a:uLnTx/>
                <a:uFillTx/>
                <a:ea typeface="SimSun" pitchFamily="2" charset="-122"/>
              </a:rPr>
              <a:t>3 mg/kg q3w x4、次に</a:t>
            </a:r>
            <a:r>
              <a:rPr lang="ja-JP" sz="1400" dirty="0">
                <a:solidFill>
                  <a:srgbClr val="FFFFFF"/>
                </a:solidFill>
                <a:ea typeface="SimSun" pitchFamily="2" charset="-122"/>
              </a:rPr>
              <a:t>ニボルマブ 240 </a:t>
            </a:r>
            <a:r>
              <a:rPr kumimoji="0" lang="ja-JP" sz="1400" b="0" i="0" u="none" strike="noStrike" cap="none" normalizeH="0" noProof="0" dirty="0">
                <a:ln>
                  <a:noFill/>
                </a:ln>
                <a:solidFill>
                  <a:srgbClr val="FFFFFF"/>
                </a:solidFill>
                <a:uLnTx/>
                <a:uFillTx/>
                <a:ea typeface="SimSun" pitchFamily="2" charset="-122"/>
              </a:rPr>
              <a:t>mg q2w</a:t>
            </a:r>
          </a:p>
        </p:txBody>
      </p:sp>
      <p:sp>
        <p:nvSpPr>
          <p:cNvPr id="14" name="AutoShape 9"/>
          <p:cNvSpPr>
            <a:spLocks noChangeArrowheads="1"/>
          </p:cNvSpPr>
          <p:nvPr/>
        </p:nvSpPr>
        <p:spPr bwMode="auto">
          <a:xfrm>
            <a:off x="1552075" y="2250781"/>
            <a:ext cx="3065356"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ea typeface="SimSun" pitchFamily="2" charset="-122"/>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dirty="0">
                <a:solidFill>
                  <a:srgbClr val="FFFFFF"/>
                </a:solidFill>
                <a:ea typeface="SimSun" pitchFamily="2" charset="-122"/>
              </a:rPr>
              <a:t>切除</a:t>
            </a:r>
            <a:r>
              <a:rPr kumimoji="0" lang="ja-JP" sz="1600" b="0" i="0" u="none" strike="noStrike" cap="none" normalizeH="0" noProof="0" dirty="0">
                <a:ln>
                  <a:noFill/>
                </a:ln>
                <a:solidFill>
                  <a:srgbClr val="FFFFFF"/>
                </a:solidFill>
                <a:uLnTx/>
                <a:uFillTx/>
                <a:ea typeface="SimSun" pitchFamily="2" charset="-122"/>
              </a:rPr>
              <a:t>不能な進行または転移性 </a:t>
            </a:r>
            <a:r>
              <a:rPr lang="ja-JP" sz="1600" dirty="0">
                <a:solidFill>
                  <a:srgbClr val="FFFFFF"/>
                </a:solidFill>
                <a:ea typeface="SimSun" pitchFamily="2" charset="-122"/>
              </a:rPr>
              <a:t>の胃癌 </a:t>
            </a:r>
            <a:r>
              <a:rPr kumimoji="0" lang="ja-JP" sz="1600" b="0" i="0" u="none" strike="noStrike" cap="none" normalizeH="0" noProof="0" dirty="0">
                <a:ln>
                  <a:noFill/>
                </a:ln>
                <a:solidFill>
                  <a:srgbClr val="FFFFFF"/>
                </a:solidFill>
                <a:uLnTx/>
                <a:uFillTx/>
                <a:ea typeface="SimSun" pitchFamily="2" charset="-122"/>
              </a:rPr>
              <a:t>またはGEJ癌または </a:t>
            </a:r>
            <a:r>
              <a:rPr kumimoji="0" lang="ja-JP" sz="1600" b="0" i="0" u="none" strike="noStrike" cap="none" normalizeH="0" dirty="0">
                <a:ln>
                  <a:noFill/>
                </a:ln>
                <a:solidFill>
                  <a:srgbClr val="FFFFFF"/>
                </a:solidFill>
                <a:uLnTx/>
                <a:uFillTx/>
                <a:ea typeface="SimSun" pitchFamily="2" charset="-122"/>
              </a:rPr>
              <a:t>食道</a:t>
            </a:r>
            <a:r>
              <a:rPr kumimoji="0" lang="ja-JP" sz="1600" b="0" i="0" u="none" strike="noStrike" cap="none" normalizeH="0" noProof="0" dirty="0">
                <a:ln>
                  <a:noFill/>
                </a:ln>
                <a:solidFill>
                  <a:srgbClr val="FFFFFF"/>
                </a:solidFill>
                <a:uLnTx/>
                <a:uFillTx/>
                <a:ea typeface="SimSun" pitchFamily="2" charset="-122"/>
              </a:rPr>
              <a:t> 腺</a:t>
            </a:r>
            <a:r>
              <a:rPr lang="ja-JP" sz="1600" dirty="0">
                <a:solidFill>
                  <a:srgbClr val="FFFFFF"/>
                </a:solidFill>
                <a:ea typeface="SimSun" pitchFamily="2" charset="-122"/>
              </a:rPr>
              <a:t>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dirty="0">
                <a:solidFill>
                  <a:srgbClr val="FFFFFF"/>
                </a:solidFill>
                <a:ea typeface="SimSun" pitchFamily="2" charset="-122"/>
              </a:rPr>
              <a:t>HER2+のステータスは</a:t>
            </a:r>
            <a:r>
              <a:rPr lang="ja-JP" sz="1600" baseline="0" dirty="0">
                <a:solidFill>
                  <a:srgbClr val="FFFFFF"/>
                </a:solidFill>
                <a:ea typeface="SimSun" pitchFamily="2" charset="-122"/>
              </a:rPr>
              <a:t>不明</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ea typeface="SimSun" pitchFamily="2" charset="-122"/>
              </a:rPr>
              <a:t>治療歴なし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ea typeface="SimSun" pitchFamily="2" charset="-122"/>
              </a:rPr>
              <a:t>ECOG</a:t>
            </a:r>
            <a:r>
              <a:rPr kumimoji="0" lang="ja-JP" sz="1600" b="0" i="0" u="none" strike="noStrike" cap="none" normalizeH="0" noProof="0" dirty="0">
                <a:ln>
                  <a:noFill/>
                </a:ln>
                <a:solidFill>
                  <a:srgbClr val="FFFFFF"/>
                </a:solidFill>
                <a:uLnTx/>
                <a:uFillTx/>
                <a:ea typeface="SimSun" pitchFamily="2" charset="-122"/>
              </a:rPr>
              <a:t>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ja-JP" sz="1600" b="0" i="0" u="none" strike="noStrike" cap="none" normalizeH="0" baseline="0" noProof="0" dirty="0">
                <a:ln>
                  <a:noFill/>
                </a:ln>
                <a:solidFill>
                  <a:srgbClr val="FFFFFF"/>
                </a:solidFill>
                <a:uLnTx/>
                <a:uFillTx/>
                <a:ea typeface="SimSun" pitchFamily="2" charset="-122"/>
              </a:rPr>
              <a:t>（n=1581）</a:t>
            </a:r>
          </a:p>
        </p:txBody>
      </p:sp>
      <p:cxnSp>
        <p:nvCxnSpPr>
          <p:cNvPr id="15" name="AutoShape 16"/>
          <p:cNvCxnSpPr>
            <a:cxnSpLocks noChangeShapeType="1"/>
            <a:stCxn id="9" idx="4"/>
            <a:endCxn id="16" idx="1"/>
          </p:cNvCxnSpPr>
          <p:nvPr/>
        </p:nvCxnSpPr>
        <p:spPr bwMode="auto">
          <a:xfrm rot="16200000" flipH="1">
            <a:off x="4987902" y="3779178"/>
            <a:ext cx="594824" cy="551100"/>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5560864" y="3941772"/>
            <a:ext cx="3615276" cy="820736"/>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ja-JP" sz="1600" dirty="0">
                <a:solidFill>
                  <a:srgbClr val="4D4D4D"/>
                </a:solidFill>
                <a:latin typeface="Arial" panose="020B0604020202020204" pitchFamily="34" charset="0"/>
                <a:ea typeface="MS Mincho" pitchFamily="2" charset="-122"/>
                <a:cs typeface="Arial" panose="020B0604020202020204" pitchFamily="34" charset="0"/>
              </a:rPr>
              <a:t>XELOX* q3w または </a:t>
            </a:r>
            <a:br>
              <a:rPr lang="ja-JP" sz="1600" dirty="0">
                <a:solidFill>
                  <a:srgbClr val="4D4D4D"/>
                </a:solidFill>
                <a:latin typeface="Arial" panose="020B0604020202020204" pitchFamily="34" charset="0"/>
                <a:ea typeface="MS Mincho" pitchFamily="2" charset="-122"/>
                <a:cs typeface="Arial" panose="020B0604020202020204" pitchFamily="34" charset="0"/>
              </a:rPr>
            </a:br>
            <a:r>
              <a:rPr lang="ja-JP" sz="1600" dirty="0">
                <a:solidFill>
                  <a:srgbClr val="4D4D4D"/>
                </a:solidFill>
                <a:latin typeface="Arial" panose="020B0604020202020204" pitchFamily="34" charset="0"/>
                <a:ea typeface="MS Mincho" pitchFamily="2" charset="-122"/>
                <a:cs typeface="Arial" panose="020B0604020202020204" pitchFamily="34" charset="0"/>
              </a:rPr>
              <a:t>FOLFOX</a:t>
            </a:r>
            <a:r>
              <a:rPr lang="ja-JP" sz="1600" baseline="30000" dirty="0">
                <a:solidFill>
                  <a:srgbClr val="4D4D4D"/>
                </a:solidFill>
                <a:latin typeface="Arial" panose="020B0604020202020204" pitchFamily="34" charset="0"/>
                <a:ea typeface="MS Mincho" pitchFamily="2" charset="-122"/>
                <a:cs typeface="Arial" panose="020B0604020202020204" pitchFamily="34" charset="0"/>
              </a:rPr>
              <a:t>†</a:t>
            </a:r>
            <a:r>
              <a:rPr lang="ja-JP" sz="1600" dirty="0">
                <a:solidFill>
                  <a:srgbClr val="4D4D4D"/>
                </a:solidFill>
                <a:latin typeface="Arial" panose="020B0604020202020204" pitchFamily="34" charset="0"/>
                <a:ea typeface="MS Mincho" pitchFamily="2" charset="-122"/>
                <a:cs typeface="Arial" panose="020B0604020202020204" pitchFamily="34" charset="0"/>
              </a:rPr>
              <a:t> q2w</a:t>
            </a:r>
          </a:p>
          <a:p>
            <a:pPr lvl="0" algn="ctr" defTabSz="892175" eaLnBrk="0" hangingPunct="0">
              <a:defRPr/>
            </a:pPr>
            <a:r>
              <a:rPr lang="ja-JP" sz="1600" dirty="0">
                <a:solidFill>
                  <a:srgbClr val="4D4D4D"/>
                </a:solidFill>
                <a:ea typeface="SimSun" pitchFamily="2" charset="-122"/>
              </a:rPr>
              <a:t>（n=792）</a:t>
            </a:r>
          </a:p>
        </p:txBody>
      </p:sp>
      <p:sp>
        <p:nvSpPr>
          <p:cNvPr id="17" name="AutoShape 8"/>
          <p:cNvSpPr>
            <a:spLocks noChangeArrowheads="1"/>
          </p:cNvSpPr>
          <p:nvPr/>
        </p:nvSpPr>
        <p:spPr bwMode="auto">
          <a:xfrm>
            <a:off x="5560863" y="3054848"/>
            <a:ext cx="3615277" cy="820737"/>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ja-JP" sz="1400" dirty="0">
                <a:solidFill>
                  <a:schemeClr val="tx2"/>
                </a:solidFill>
                <a:latin typeface="Arial" panose="020B0604020202020204" pitchFamily="34" charset="0"/>
                <a:ea typeface="MS Mincho" pitchFamily="2" charset="-122"/>
                <a:cs typeface="Arial" panose="020B0604020202020204" pitchFamily="34" charset="0"/>
              </a:rPr>
              <a:t>ニボルマブ 360 mg + XELOX* q3w、またはニボルマブ 240 mg + FOLFOX</a:t>
            </a:r>
            <a:r>
              <a:rPr lang="ja-JP" sz="1400" baseline="30000" dirty="0">
                <a:solidFill>
                  <a:schemeClr val="tx2"/>
                </a:solidFill>
                <a:latin typeface="Arial" panose="020B0604020202020204" pitchFamily="34" charset="0"/>
                <a:ea typeface="MS Mincho" pitchFamily="2" charset="-122"/>
                <a:cs typeface="Arial" panose="020B0604020202020204" pitchFamily="34" charset="0"/>
              </a:rPr>
              <a:t>†</a:t>
            </a:r>
            <a:r>
              <a:rPr lang="ja-JP" sz="1400" dirty="0">
                <a:solidFill>
                  <a:schemeClr val="tx2"/>
                </a:solidFill>
                <a:latin typeface="Arial" panose="020B0604020202020204" pitchFamily="34" charset="0"/>
                <a:ea typeface="MS Mincho" pitchFamily="2" charset="-122"/>
                <a:cs typeface="Arial" panose="020B0604020202020204" pitchFamily="34" charset="0"/>
              </a:rPr>
              <a:t> q2w</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400" b="0" i="0" u="none" strike="noStrike" cap="none" normalizeH="0" baseline="0" noProof="0" dirty="0">
                <a:ln>
                  <a:noFill/>
                </a:ln>
                <a:solidFill>
                  <a:schemeClr val="tx2"/>
                </a:solidFill>
                <a:uLnTx/>
                <a:uFillTx/>
                <a:ea typeface="SimSun" pitchFamily="2" charset="-122"/>
              </a:rPr>
              <a:t>（n=789）</a:t>
            </a:r>
          </a:p>
        </p:txBody>
      </p:sp>
      <p:cxnSp>
        <p:nvCxnSpPr>
          <p:cNvPr id="18" name="AutoShape 19"/>
          <p:cNvCxnSpPr>
            <a:cxnSpLocks noChangeShapeType="1"/>
            <a:stCxn id="9" idx="6"/>
            <a:endCxn id="17" idx="1"/>
          </p:cNvCxnSpPr>
          <p:nvPr/>
        </p:nvCxnSpPr>
        <p:spPr bwMode="auto">
          <a:xfrm>
            <a:off x="5301561" y="3465216"/>
            <a:ext cx="259302" cy="1"/>
          </a:xfrm>
          <a:prstGeom prst="straightConnector1">
            <a:avLst/>
          </a:prstGeom>
          <a:noFill/>
          <a:ln w="57150">
            <a:solidFill>
              <a:schemeClr val="bg2">
                <a:lumMod val="60000"/>
                <a:lumOff val="40000"/>
              </a:schemeClr>
            </a:solidFill>
            <a:round/>
            <a:headEnd/>
            <a:tailEnd type="triangle" w="med" len="med"/>
          </a:ln>
        </p:spPr>
      </p:cxnSp>
      <p:cxnSp>
        <p:nvCxnSpPr>
          <p:cNvPr id="19" name="Straight Connector 18"/>
          <p:cNvCxnSpPr>
            <a:stCxn id="14" idx="3"/>
            <a:endCxn id="9" idx="2"/>
          </p:cNvCxnSpPr>
          <p:nvPr/>
        </p:nvCxnSpPr>
        <p:spPr>
          <a:xfrm>
            <a:off x="4617431" y="3465216"/>
            <a:ext cx="100535" cy="0"/>
          </a:xfrm>
          <a:prstGeom prst="line">
            <a:avLst/>
          </a:prstGeom>
          <a:ln w="571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AutoShape 15"/>
          <p:cNvCxnSpPr>
            <a:cxnSpLocks noChangeShapeType="1"/>
            <a:stCxn id="13" idx="3"/>
            <a:endCxn id="11" idx="0"/>
          </p:cNvCxnSpPr>
          <p:nvPr/>
        </p:nvCxnSpPr>
        <p:spPr bwMode="auto">
          <a:xfrm>
            <a:off x="9176139" y="2565721"/>
            <a:ext cx="921985" cy="513640"/>
          </a:xfrm>
          <a:prstGeom prst="bentConnector2">
            <a:avLst/>
          </a:prstGeom>
          <a:noFill/>
          <a:ln w="57150">
            <a:solidFill>
              <a:schemeClr val="bg2">
                <a:lumMod val="60000"/>
                <a:lumOff val="40000"/>
              </a:schemeClr>
            </a:solidFill>
            <a:round/>
            <a:headEnd/>
            <a:tailEnd type="triangle" w="med" len="med"/>
          </a:ln>
        </p:spPr>
      </p:cxnSp>
      <p:cxnSp>
        <p:nvCxnSpPr>
          <p:cNvPr id="21" name="AutoShape 15"/>
          <p:cNvCxnSpPr>
            <a:cxnSpLocks noChangeShapeType="1"/>
            <a:endCxn id="11" idx="2"/>
          </p:cNvCxnSpPr>
          <p:nvPr/>
        </p:nvCxnSpPr>
        <p:spPr bwMode="auto">
          <a:xfrm flipV="1">
            <a:off x="9176139" y="3851072"/>
            <a:ext cx="921985" cy="476995"/>
          </a:xfrm>
          <a:prstGeom prst="bentConnector2">
            <a:avLst/>
          </a:prstGeom>
          <a:noFill/>
          <a:ln w="57150">
            <a:solidFill>
              <a:schemeClr val="bg2">
                <a:lumMod val="60000"/>
                <a:lumOff val="40000"/>
              </a:schemeClr>
            </a:solidFill>
            <a:round/>
            <a:headEnd/>
            <a:tailEnd type="triangle" w="med" len="med"/>
          </a:ln>
        </p:spPr>
      </p:cxnSp>
      <p:cxnSp>
        <p:nvCxnSpPr>
          <p:cNvPr id="22" name="AutoShape 19"/>
          <p:cNvCxnSpPr>
            <a:cxnSpLocks noChangeShapeType="1"/>
            <a:stCxn id="17" idx="3"/>
            <a:endCxn id="11" idx="1"/>
          </p:cNvCxnSpPr>
          <p:nvPr/>
        </p:nvCxnSpPr>
        <p:spPr bwMode="auto">
          <a:xfrm>
            <a:off x="9176140" y="3465217"/>
            <a:ext cx="272164" cy="0"/>
          </a:xfrm>
          <a:prstGeom prst="straightConnector1">
            <a:avLst/>
          </a:prstGeom>
          <a:noFill/>
          <a:ln w="57150">
            <a:solidFill>
              <a:schemeClr val="bg2">
                <a:lumMod val="60000"/>
                <a:lumOff val="40000"/>
              </a:schemeClr>
            </a:solidFill>
            <a:round/>
            <a:headEnd/>
            <a:tailEnd type="triangle" w="med" len="med"/>
          </a:ln>
        </p:spPr>
      </p:cxnSp>
      <p:sp>
        <p:nvSpPr>
          <p:cNvPr id="23" name="Rectangle 22"/>
          <p:cNvSpPr/>
          <p:nvPr/>
        </p:nvSpPr>
        <p:spPr>
          <a:xfrm>
            <a:off x="5501847" y="3009945"/>
            <a:ext cx="3714047" cy="177056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309074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5" y="179614"/>
            <a:ext cx="11194608" cy="807720"/>
          </a:xfrm>
        </p:spPr>
        <p:txBody>
          <a:bodyPr/>
          <a:lstStyle/>
          <a:p>
            <a:r>
              <a:rPr lang="ja-JP" dirty="0"/>
              <a:t>4002：進行胃癌/胃食道接合部癌/食道腺癌（GC / GEJC / EAC）における一次（1L）ニボルマブ（NIVO）と化学療法（化学）対化学療法：CheckMate 649からの拡張された有効性と安全性データ– Moehler MH, et al</a:t>
            </a:r>
          </a:p>
        </p:txBody>
      </p:sp>
      <p:sp>
        <p:nvSpPr>
          <p:cNvPr id="5" name="Content Placeholder 4"/>
          <p:cNvSpPr>
            <a:spLocks noGrp="1"/>
          </p:cNvSpPr>
          <p:nvPr>
            <p:ph idx="1"/>
          </p:nvPr>
        </p:nvSpPr>
        <p:spPr/>
        <p:txBody>
          <a:bodyPr/>
          <a:lstStyle/>
          <a:p>
            <a:pPr marL="0" indent="0">
              <a:buNone/>
            </a:pPr>
            <a:r>
              <a:rPr lang="ja-JP" b="1"/>
              <a:t>主要結果</a:t>
            </a:r>
          </a:p>
        </p:txBody>
      </p:sp>
      <p:sp>
        <p:nvSpPr>
          <p:cNvPr id="4" name="Text Placeholder 3"/>
          <p:cNvSpPr>
            <a:spLocks noGrp="1"/>
          </p:cNvSpPr>
          <p:nvPr>
            <p:ph type="body" sz="quarter" idx="11"/>
          </p:nvPr>
        </p:nvSpPr>
        <p:spPr/>
        <p:txBody>
          <a:bodyPr/>
          <a:lstStyle/>
          <a:p>
            <a:r>
              <a:rPr lang="ja-JP"/>
              <a:t>Moehler MH, et al.J Clin Oncol 2021;39(suppl):abstr 4002</a:t>
            </a:r>
          </a:p>
        </p:txBody>
      </p:sp>
      <p:sp>
        <p:nvSpPr>
          <p:cNvPr id="7" name="TextBox 6">
            <a:extLst>
              <a:ext uri="{FF2B5EF4-FFF2-40B4-BE49-F238E27FC236}">
                <a16:creationId xmlns:a16="http://schemas.microsoft.com/office/drawing/2014/main" xmlns="" id="{005A4F8A-DEE7-46EB-A599-5825B8968B29}"/>
              </a:ext>
            </a:extLst>
          </p:cNvPr>
          <p:cNvSpPr txBox="1"/>
          <p:nvPr/>
        </p:nvSpPr>
        <p:spPr>
          <a:xfrm>
            <a:off x="2486324" y="1433601"/>
            <a:ext cx="171553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全体的生存</a:t>
            </a:r>
          </a:p>
        </p:txBody>
      </p:sp>
      <p:sp>
        <p:nvSpPr>
          <p:cNvPr id="8" name="TextBox 7">
            <a:extLst>
              <a:ext uri="{FF2B5EF4-FFF2-40B4-BE49-F238E27FC236}">
                <a16:creationId xmlns:a16="http://schemas.microsoft.com/office/drawing/2014/main" xmlns="" id="{005A4F8A-DEE7-46EB-A599-5825B8968B29}"/>
              </a:ext>
            </a:extLst>
          </p:cNvPr>
          <p:cNvSpPr txBox="1"/>
          <p:nvPr/>
        </p:nvSpPr>
        <p:spPr>
          <a:xfrm>
            <a:off x="7706159" y="1433601"/>
            <a:ext cx="265970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無増悪生存期間</a:t>
            </a:r>
          </a:p>
        </p:txBody>
      </p:sp>
      <p:graphicFrame>
        <p:nvGraphicFramePr>
          <p:cNvPr id="9" name="Table 232">
            <a:extLst>
              <a:ext uri="{FF2B5EF4-FFF2-40B4-BE49-F238E27FC236}">
                <a16:creationId xmlns:a16="http://schemas.microsoft.com/office/drawing/2014/main" xmlns="" id="{59A22277-0146-4AE8-A982-152CD93FEACE}"/>
              </a:ext>
            </a:extLst>
          </p:cNvPr>
          <p:cNvGraphicFramePr>
            <a:graphicFrameLocks noGrp="1"/>
          </p:cNvGraphicFramePr>
          <p:nvPr>
            <p:extLst>
              <p:ext uri="{D42A27DB-BD31-4B8C-83A1-F6EECF244321}">
                <p14:modId xmlns:p14="http://schemas.microsoft.com/office/powerpoint/2010/main" xmlns="" val="1794878668"/>
              </p:ext>
            </p:extLst>
          </p:nvPr>
        </p:nvGraphicFramePr>
        <p:xfrm>
          <a:off x="2970287" y="1745008"/>
          <a:ext cx="3626314" cy="1496160"/>
        </p:xfrm>
        <a:graphic>
          <a:graphicData uri="http://schemas.openxmlformats.org/drawingml/2006/table">
            <a:tbl>
              <a:tblPr firstRow="1" bandRow="1">
                <a:tableStyleId>{5C22544A-7EE6-4342-B048-85BDC9FD1C3A}</a:tableStyleId>
              </a:tblPr>
              <a:tblGrid>
                <a:gridCol w="1133921">
                  <a:extLst>
                    <a:ext uri="{9D8B030D-6E8A-4147-A177-3AD203B41FA5}">
                      <a16:colId xmlns:a16="http://schemas.microsoft.com/office/drawing/2014/main" xmlns="" val="1602264802"/>
                    </a:ext>
                  </a:extLst>
                </a:gridCol>
                <a:gridCol w="1306286">
                  <a:extLst>
                    <a:ext uri="{9D8B030D-6E8A-4147-A177-3AD203B41FA5}">
                      <a16:colId xmlns:a16="http://schemas.microsoft.com/office/drawing/2014/main" xmlns="" val="1512155546"/>
                    </a:ext>
                  </a:extLst>
                </a:gridCol>
                <a:gridCol w="1186107">
                  <a:extLst>
                    <a:ext uri="{9D8B030D-6E8A-4147-A177-3AD203B41FA5}">
                      <a16:colId xmlns:a16="http://schemas.microsoft.com/office/drawing/2014/main" xmlns="" val="3507645217"/>
                    </a:ext>
                  </a:extLst>
                </a:gridCol>
              </a:tblGrid>
              <a:tr h="0">
                <a:tc>
                  <a:txBody>
                    <a:bodyPr/>
                    <a:lstStyle/>
                    <a:p>
                      <a:endParaRPr lang="en-GB" sz="120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rgbClr val="4D4D4D"/>
                          </a:solidFill>
                        </a:rPr>
                        <a:t>ニボルマブ + </a:t>
                      </a:r>
                      <a:r>
                        <a:rPr lang="en-GB" altLang="ja-JP" sz="1200" dirty="0" smtClean="0">
                          <a:solidFill>
                            <a:srgbClr val="4D4D4D"/>
                          </a:solidFill>
                        </a:rPr>
                        <a:t/>
                      </a:r>
                      <a:br>
                        <a:rPr lang="en-GB" altLang="ja-JP" sz="1200" dirty="0" smtClean="0">
                          <a:solidFill>
                            <a:srgbClr val="4D4D4D"/>
                          </a:solidFill>
                        </a:rPr>
                      </a:br>
                      <a:r>
                        <a:rPr lang="ja-JP" sz="1200" dirty="0" smtClean="0">
                          <a:solidFill>
                            <a:srgbClr val="4D4D4D"/>
                          </a:solidFill>
                        </a:rPr>
                        <a:t>化</a:t>
                      </a:r>
                      <a:r>
                        <a:rPr lang="ja-JP" sz="1200" dirty="0">
                          <a:solidFill>
                            <a:srgbClr val="4D4D4D"/>
                          </a:solidFill>
                        </a:rPr>
                        <a:t>学療法</a:t>
                      </a:r>
                      <a:br>
                        <a:rPr lang="ja-JP" sz="1200" dirty="0">
                          <a:solidFill>
                            <a:srgbClr val="4D4D4D"/>
                          </a:solidFill>
                        </a:rPr>
                      </a:br>
                      <a:r>
                        <a:rPr lang="ja-JP" sz="1200" dirty="0">
                          <a:solidFill>
                            <a:srgbClr val="4D4D4D"/>
                          </a:solidFill>
                        </a:rPr>
                        <a:t> (n=789)</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化学療法</a:t>
                      </a:r>
                      <a:br>
                        <a:rPr lang="ja-JP" sz="1200">
                          <a:solidFill>
                            <a:srgbClr val="4D4D4D"/>
                          </a:solidFill>
                        </a:rPr>
                      </a:br>
                      <a:r>
                        <a:rPr lang="ja-JP" sz="1200">
                          <a:solidFill>
                            <a:srgbClr val="4D4D4D"/>
                          </a:solidFill>
                        </a:rPr>
                        <a:t>（n = 792）</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9708916"/>
                  </a:ext>
                </a:extLst>
              </a:tr>
              <a:tr h="0">
                <a:tc>
                  <a:txBody>
                    <a:bodyPr/>
                    <a:lstStyle/>
                    <a:p>
                      <a:r>
                        <a:rPr lang="ja-JP" sz="1200" dirty="0">
                          <a:solidFill>
                            <a:srgbClr val="4D4D4D"/>
                          </a:solidFill>
                        </a:rPr>
                        <a:t>mOS、mo</a:t>
                      </a:r>
                      <a:br>
                        <a:rPr lang="ja-JP" sz="1200" dirty="0">
                          <a:solidFill>
                            <a:srgbClr val="4D4D4D"/>
                          </a:solidFill>
                        </a:rPr>
                      </a:br>
                      <a:r>
                        <a:rPr lang="ja-JP" sz="1200" dirty="0">
                          <a:solidFill>
                            <a:srgbClr val="4D4D4D"/>
                          </a:solidFill>
                        </a:rPr>
                        <a:t> （95%CI）</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rgbClr val="4D4D4D"/>
                          </a:solidFill>
                        </a:rPr>
                        <a:t>13.8</a:t>
                      </a:r>
                      <a:br>
                        <a:rPr lang="ja-JP" sz="1200">
                          <a:solidFill>
                            <a:srgbClr val="4D4D4D"/>
                          </a:solidFill>
                        </a:rPr>
                      </a:br>
                      <a:r>
                        <a:rPr lang="ja-JP" sz="1200">
                          <a:solidFill>
                            <a:srgbClr val="4D4D4D"/>
                          </a:solidFill>
                        </a:rPr>
                        <a:t> （12.6、14.6）</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rgbClr val="4D4D4D"/>
                          </a:solidFill>
                        </a:rPr>
                        <a:t>11.6</a:t>
                      </a:r>
                      <a:br>
                        <a:rPr lang="ja-JP" sz="1200">
                          <a:solidFill>
                            <a:srgbClr val="4D4D4D"/>
                          </a:solidFill>
                        </a:rPr>
                      </a:br>
                      <a:r>
                        <a:rPr lang="ja-JP" sz="1200">
                          <a:solidFill>
                            <a:srgbClr val="4D4D4D"/>
                          </a:solidFill>
                        </a:rPr>
                        <a:t> （10.9、12.5）</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923377186"/>
                  </a:ext>
                </a:extLst>
              </a:tr>
              <a:tr h="0">
                <a:tc>
                  <a:txBody>
                    <a:bodyPr/>
                    <a:lstStyle/>
                    <a:p>
                      <a:r>
                        <a:rPr lang="ja-JP" sz="1200" dirty="0">
                          <a:solidFill>
                            <a:srgbClr val="4D4D4D"/>
                          </a:solidFill>
                        </a:rPr>
                        <a:t>HR (99.3%CI); </a:t>
                      </a:r>
                      <a:br>
                        <a:rPr lang="ja-JP" sz="1200" dirty="0">
                          <a:solidFill>
                            <a:srgbClr val="4D4D4D"/>
                          </a:solidFill>
                        </a:rPr>
                      </a:br>
                      <a:r>
                        <a:rPr lang="ja-JP" sz="1200" dirty="0">
                          <a:solidFill>
                            <a:srgbClr val="4D4D4D"/>
                          </a:solidFill>
                        </a:rPr>
                        <a:t>p値</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200" dirty="0">
                          <a:solidFill>
                            <a:srgbClr val="4D4D4D"/>
                          </a:solidFill>
                        </a:rPr>
                        <a:t>0.80（0.68、0.94）</a:t>
                      </a:r>
                      <a:br>
                        <a:rPr lang="ja-JP" sz="1200" dirty="0">
                          <a:solidFill>
                            <a:srgbClr val="4D4D4D"/>
                          </a:solidFill>
                        </a:rPr>
                      </a:br>
                      <a:r>
                        <a:rPr lang="ja-JP" sz="1200" dirty="0">
                          <a:solidFill>
                            <a:srgbClr val="4D4D4D"/>
                          </a:solidFill>
                        </a:rPr>
                        <a:t> 0.0002</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63558507"/>
                  </a:ext>
                </a:extLst>
              </a:tr>
            </a:tbl>
          </a:graphicData>
        </a:graphic>
      </p:graphicFrame>
      <p:sp>
        <p:nvSpPr>
          <p:cNvPr id="10" name="TextBox 9">
            <a:extLst>
              <a:ext uri="{FF2B5EF4-FFF2-40B4-BE49-F238E27FC236}">
                <a16:creationId xmlns:a16="http://schemas.microsoft.com/office/drawing/2014/main" xmlns="" id="{DFA1CAAC-9048-4D77-AAB7-3318E9E69608}"/>
              </a:ext>
            </a:extLst>
          </p:cNvPr>
          <p:cNvSpPr txBox="1"/>
          <p:nvPr/>
        </p:nvSpPr>
        <p:spPr>
          <a:xfrm>
            <a:off x="216403" y="5207520"/>
            <a:ext cx="906408" cy="523220"/>
          </a:xfrm>
          <a:prstGeom prst="rect">
            <a:avLst/>
          </a:prstGeom>
          <a:noFill/>
        </p:spPr>
        <p:txBody>
          <a:bodyPr wrap="square">
            <a:spAutoFit/>
          </a:bodyPr>
          <a:lstStyle/>
          <a:p>
            <a:pPr algn="r"/>
            <a:r>
              <a:rPr lang="ja-JP" sz="1400">
                <a:solidFill>
                  <a:schemeClr val="accent3"/>
                </a:solidFill>
              </a:rPr>
              <a:t>NIVO + </a:t>
            </a:r>
            <a:br>
              <a:rPr lang="ja-JP" sz="1400">
                <a:solidFill>
                  <a:schemeClr val="accent3"/>
                </a:solidFill>
              </a:rPr>
            </a:br>
            <a:r>
              <a:rPr lang="ja-JP" sz="1400">
                <a:solidFill>
                  <a:schemeClr val="accent3"/>
                </a:solidFill>
              </a:rPr>
              <a:t>化学療法</a:t>
            </a:r>
          </a:p>
        </p:txBody>
      </p:sp>
      <p:sp>
        <p:nvSpPr>
          <p:cNvPr id="11" name="TextBox 10">
            <a:extLst>
              <a:ext uri="{FF2B5EF4-FFF2-40B4-BE49-F238E27FC236}">
                <a16:creationId xmlns:a16="http://schemas.microsoft.com/office/drawing/2014/main" xmlns="" id="{05159D7B-31CB-446F-A0A8-8350DACDCFA2}"/>
              </a:ext>
            </a:extLst>
          </p:cNvPr>
          <p:cNvSpPr txBox="1"/>
          <p:nvPr/>
        </p:nvSpPr>
        <p:spPr>
          <a:xfrm>
            <a:off x="462829" y="4993010"/>
            <a:ext cx="990977" cy="307777"/>
          </a:xfrm>
          <a:prstGeom prst="rect">
            <a:avLst/>
          </a:prstGeom>
          <a:noFill/>
        </p:spPr>
        <p:txBody>
          <a:bodyPr wrap="none" rtlCol="0">
            <a:spAutoFit/>
          </a:bodyPr>
          <a:lstStyle/>
          <a:p>
            <a:pPr algn="r"/>
            <a:r>
              <a:rPr lang="ja-JP" sz="1400" dirty="0">
                <a:solidFill>
                  <a:srgbClr val="4D4D4D"/>
                </a:solidFill>
              </a:rPr>
              <a:t>リスク有患者数</a:t>
            </a:r>
          </a:p>
        </p:txBody>
      </p:sp>
      <p:cxnSp>
        <p:nvCxnSpPr>
          <p:cNvPr id="12" name="Straight Connector 11">
            <a:extLst>
              <a:ext uri="{FF2B5EF4-FFF2-40B4-BE49-F238E27FC236}">
                <a16:creationId xmlns:a16="http://schemas.microsoft.com/office/drawing/2014/main" xmlns="" id="{3FC5C8BE-8F8D-4531-BDAC-C0078665F402}"/>
              </a:ext>
            </a:extLst>
          </p:cNvPr>
          <p:cNvCxnSpPr>
            <a:cxnSpLocks/>
          </p:cNvCxnSpPr>
          <p:nvPr/>
        </p:nvCxnSpPr>
        <p:spPr>
          <a:xfrm>
            <a:off x="84060" y="5470468"/>
            <a:ext cx="20422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Freeform 21">
            <a:extLst>
              <a:ext uri="{FF2B5EF4-FFF2-40B4-BE49-F238E27FC236}">
                <a16:creationId xmlns:a16="http://schemas.microsoft.com/office/drawing/2014/main" xmlns="" id="{71E0C0E5-2652-424C-9650-CD251D1DE272}"/>
              </a:ext>
            </a:extLst>
          </p:cNvPr>
          <p:cNvSpPr>
            <a:spLocks/>
          </p:cNvSpPr>
          <p:nvPr/>
        </p:nvSpPr>
        <p:spPr bwMode="auto">
          <a:xfrm>
            <a:off x="1290883" y="2784513"/>
            <a:ext cx="4614226" cy="193139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 name="TextBox 13">
            <a:extLst>
              <a:ext uri="{FF2B5EF4-FFF2-40B4-BE49-F238E27FC236}">
                <a16:creationId xmlns:a16="http://schemas.microsoft.com/office/drawing/2014/main" xmlns="" id="{D498AB96-EA9E-44F8-8F5D-DA8ACC203A5A}"/>
              </a:ext>
            </a:extLst>
          </p:cNvPr>
          <p:cNvSpPr txBox="1"/>
          <p:nvPr/>
        </p:nvSpPr>
        <p:spPr>
          <a:xfrm>
            <a:off x="2948569" y="5046226"/>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経過期間、月</a:t>
            </a:r>
          </a:p>
        </p:txBody>
      </p:sp>
      <p:sp>
        <p:nvSpPr>
          <p:cNvPr id="15" name="Line 21">
            <a:extLst>
              <a:ext uri="{FF2B5EF4-FFF2-40B4-BE49-F238E27FC236}">
                <a16:creationId xmlns:a16="http://schemas.microsoft.com/office/drawing/2014/main" xmlns="" id="{DE665515-BA05-4408-AFD8-084042432352}"/>
              </a:ext>
            </a:extLst>
          </p:cNvPr>
          <p:cNvSpPr>
            <a:spLocks noChangeShapeType="1"/>
          </p:cNvSpPr>
          <p:nvPr/>
        </p:nvSpPr>
        <p:spPr bwMode="auto">
          <a:xfrm>
            <a:off x="5909435" y="471718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6" name="TextBox 15">
            <a:extLst>
              <a:ext uri="{FF2B5EF4-FFF2-40B4-BE49-F238E27FC236}">
                <a16:creationId xmlns:a16="http://schemas.microsoft.com/office/drawing/2014/main" xmlns="" id="{B599160E-D56C-463D-B19E-46B62685C80D}"/>
              </a:ext>
            </a:extLst>
          </p:cNvPr>
          <p:cNvSpPr txBox="1"/>
          <p:nvPr/>
        </p:nvSpPr>
        <p:spPr>
          <a:xfrm>
            <a:off x="5760312" y="4819998"/>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39</a:t>
            </a:r>
          </a:p>
        </p:txBody>
      </p:sp>
      <p:sp>
        <p:nvSpPr>
          <p:cNvPr id="17" name="Line 21">
            <a:extLst>
              <a:ext uri="{FF2B5EF4-FFF2-40B4-BE49-F238E27FC236}">
                <a16:creationId xmlns:a16="http://schemas.microsoft.com/office/drawing/2014/main" xmlns="" id="{F07E1106-4983-4F47-A2AE-87D96C55D6FF}"/>
              </a:ext>
            </a:extLst>
          </p:cNvPr>
          <p:cNvSpPr>
            <a:spLocks noChangeShapeType="1"/>
          </p:cNvSpPr>
          <p:nvPr/>
        </p:nvSpPr>
        <p:spPr bwMode="auto">
          <a:xfrm>
            <a:off x="5544438" y="471718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8" name="TextBox 17">
            <a:extLst>
              <a:ext uri="{FF2B5EF4-FFF2-40B4-BE49-F238E27FC236}">
                <a16:creationId xmlns:a16="http://schemas.microsoft.com/office/drawing/2014/main" xmlns="" id="{D8875A2E-F1E7-4E58-BB49-BD0003BCD00C}"/>
              </a:ext>
            </a:extLst>
          </p:cNvPr>
          <p:cNvSpPr txBox="1"/>
          <p:nvPr/>
        </p:nvSpPr>
        <p:spPr>
          <a:xfrm>
            <a:off x="5405764" y="4819998"/>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36</a:t>
            </a:r>
          </a:p>
        </p:txBody>
      </p:sp>
      <p:sp>
        <p:nvSpPr>
          <p:cNvPr id="19" name="Line 21">
            <a:extLst>
              <a:ext uri="{FF2B5EF4-FFF2-40B4-BE49-F238E27FC236}">
                <a16:creationId xmlns:a16="http://schemas.microsoft.com/office/drawing/2014/main" xmlns="" id="{5A46FC07-9C65-42EC-8908-66EB3912DA68}"/>
              </a:ext>
            </a:extLst>
          </p:cNvPr>
          <p:cNvSpPr>
            <a:spLocks noChangeShapeType="1"/>
          </p:cNvSpPr>
          <p:nvPr/>
        </p:nvSpPr>
        <p:spPr bwMode="auto">
          <a:xfrm>
            <a:off x="5189890" y="471718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0" name="TextBox 19">
            <a:extLst>
              <a:ext uri="{FF2B5EF4-FFF2-40B4-BE49-F238E27FC236}">
                <a16:creationId xmlns:a16="http://schemas.microsoft.com/office/drawing/2014/main" xmlns="" id="{65D84C96-39B0-4F76-8A66-610DF8585153}"/>
              </a:ext>
            </a:extLst>
          </p:cNvPr>
          <p:cNvSpPr txBox="1"/>
          <p:nvPr/>
        </p:nvSpPr>
        <p:spPr>
          <a:xfrm>
            <a:off x="5051216" y="4819998"/>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33</a:t>
            </a:r>
          </a:p>
        </p:txBody>
      </p:sp>
      <p:sp>
        <p:nvSpPr>
          <p:cNvPr id="21" name="Line 21">
            <a:extLst>
              <a:ext uri="{FF2B5EF4-FFF2-40B4-BE49-F238E27FC236}">
                <a16:creationId xmlns:a16="http://schemas.microsoft.com/office/drawing/2014/main" xmlns="" id="{BDA6A540-A28D-4EC8-946D-43847A0099F8}"/>
              </a:ext>
            </a:extLst>
          </p:cNvPr>
          <p:cNvSpPr>
            <a:spLocks noChangeShapeType="1"/>
          </p:cNvSpPr>
          <p:nvPr/>
        </p:nvSpPr>
        <p:spPr bwMode="auto">
          <a:xfrm>
            <a:off x="4835343" y="471718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2" name="TextBox 21">
            <a:extLst>
              <a:ext uri="{FF2B5EF4-FFF2-40B4-BE49-F238E27FC236}">
                <a16:creationId xmlns:a16="http://schemas.microsoft.com/office/drawing/2014/main" xmlns="" id="{B80A7935-4697-4044-80FF-69AD875B0149}"/>
              </a:ext>
            </a:extLst>
          </p:cNvPr>
          <p:cNvSpPr txBox="1"/>
          <p:nvPr/>
        </p:nvSpPr>
        <p:spPr>
          <a:xfrm>
            <a:off x="4696670" y="4819998"/>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30</a:t>
            </a:r>
          </a:p>
        </p:txBody>
      </p:sp>
      <p:sp>
        <p:nvSpPr>
          <p:cNvPr id="23" name="Line 21">
            <a:extLst>
              <a:ext uri="{FF2B5EF4-FFF2-40B4-BE49-F238E27FC236}">
                <a16:creationId xmlns:a16="http://schemas.microsoft.com/office/drawing/2014/main" xmlns="" id="{C759E062-6A14-4869-82D2-38A66D612687}"/>
              </a:ext>
            </a:extLst>
          </p:cNvPr>
          <p:cNvSpPr>
            <a:spLocks noChangeShapeType="1"/>
          </p:cNvSpPr>
          <p:nvPr/>
        </p:nvSpPr>
        <p:spPr bwMode="auto">
          <a:xfrm>
            <a:off x="4480795" y="471718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4" name="TextBox 23">
            <a:extLst>
              <a:ext uri="{FF2B5EF4-FFF2-40B4-BE49-F238E27FC236}">
                <a16:creationId xmlns:a16="http://schemas.microsoft.com/office/drawing/2014/main" xmlns="" id="{C31DDDFF-97C1-4D42-B5BC-8FAD90955E74}"/>
              </a:ext>
            </a:extLst>
          </p:cNvPr>
          <p:cNvSpPr txBox="1"/>
          <p:nvPr/>
        </p:nvSpPr>
        <p:spPr>
          <a:xfrm>
            <a:off x="4342119" y="4819998"/>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27</a:t>
            </a:r>
          </a:p>
        </p:txBody>
      </p:sp>
      <p:sp>
        <p:nvSpPr>
          <p:cNvPr id="25" name="Line 21">
            <a:extLst>
              <a:ext uri="{FF2B5EF4-FFF2-40B4-BE49-F238E27FC236}">
                <a16:creationId xmlns:a16="http://schemas.microsoft.com/office/drawing/2014/main" xmlns="" id="{7E3563A4-72CF-4A24-BEE2-B6456A5CDB87}"/>
              </a:ext>
            </a:extLst>
          </p:cNvPr>
          <p:cNvSpPr>
            <a:spLocks noChangeShapeType="1"/>
          </p:cNvSpPr>
          <p:nvPr/>
        </p:nvSpPr>
        <p:spPr bwMode="auto">
          <a:xfrm>
            <a:off x="4126248" y="471718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6" name="TextBox 25">
            <a:extLst>
              <a:ext uri="{FF2B5EF4-FFF2-40B4-BE49-F238E27FC236}">
                <a16:creationId xmlns:a16="http://schemas.microsoft.com/office/drawing/2014/main" xmlns="" id="{FD8E0429-7672-4180-B692-E57DC872EE97}"/>
              </a:ext>
            </a:extLst>
          </p:cNvPr>
          <p:cNvSpPr txBox="1"/>
          <p:nvPr/>
        </p:nvSpPr>
        <p:spPr>
          <a:xfrm>
            <a:off x="3987574" y="4819998"/>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24</a:t>
            </a:r>
          </a:p>
        </p:txBody>
      </p:sp>
      <p:sp>
        <p:nvSpPr>
          <p:cNvPr id="27" name="Line 21">
            <a:extLst>
              <a:ext uri="{FF2B5EF4-FFF2-40B4-BE49-F238E27FC236}">
                <a16:creationId xmlns:a16="http://schemas.microsoft.com/office/drawing/2014/main" xmlns="" id="{50FB6654-D861-4833-B901-EE823502A51C}"/>
              </a:ext>
            </a:extLst>
          </p:cNvPr>
          <p:cNvSpPr>
            <a:spLocks noChangeShapeType="1"/>
          </p:cNvSpPr>
          <p:nvPr/>
        </p:nvSpPr>
        <p:spPr bwMode="auto">
          <a:xfrm>
            <a:off x="3771700" y="471718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8" name="TextBox 27">
            <a:extLst>
              <a:ext uri="{FF2B5EF4-FFF2-40B4-BE49-F238E27FC236}">
                <a16:creationId xmlns:a16="http://schemas.microsoft.com/office/drawing/2014/main" xmlns="" id="{9C35EE4C-DB98-4813-8780-5820268DA833}"/>
              </a:ext>
            </a:extLst>
          </p:cNvPr>
          <p:cNvSpPr txBox="1"/>
          <p:nvPr/>
        </p:nvSpPr>
        <p:spPr>
          <a:xfrm>
            <a:off x="3633026" y="4819998"/>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21</a:t>
            </a:r>
          </a:p>
        </p:txBody>
      </p:sp>
      <p:sp>
        <p:nvSpPr>
          <p:cNvPr id="29" name="Line 21">
            <a:extLst>
              <a:ext uri="{FF2B5EF4-FFF2-40B4-BE49-F238E27FC236}">
                <a16:creationId xmlns:a16="http://schemas.microsoft.com/office/drawing/2014/main" xmlns="" id="{5E762642-4B7A-4694-8512-4C606D495F0E}"/>
              </a:ext>
            </a:extLst>
          </p:cNvPr>
          <p:cNvSpPr>
            <a:spLocks noChangeShapeType="1"/>
          </p:cNvSpPr>
          <p:nvPr/>
        </p:nvSpPr>
        <p:spPr bwMode="auto">
          <a:xfrm>
            <a:off x="3417152" y="471718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0" name="TextBox 29">
            <a:extLst>
              <a:ext uri="{FF2B5EF4-FFF2-40B4-BE49-F238E27FC236}">
                <a16:creationId xmlns:a16="http://schemas.microsoft.com/office/drawing/2014/main" xmlns="" id="{FF6E3AA4-B4F1-4E47-A081-669C01E52552}"/>
              </a:ext>
            </a:extLst>
          </p:cNvPr>
          <p:cNvSpPr txBox="1"/>
          <p:nvPr/>
        </p:nvSpPr>
        <p:spPr>
          <a:xfrm>
            <a:off x="3278478" y="4819998"/>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18</a:t>
            </a:r>
          </a:p>
        </p:txBody>
      </p:sp>
      <p:sp>
        <p:nvSpPr>
          <p:cNvPr id="31" name="Line 21">
            <a:extLst>
              <a:ext uri="{FF2B5EF4-FFF2-40B4-BE49-F238E27FC236}">
                <a16:creationId xmlns:a16="http://schemas.microsoft.com/office/drawing/2014/main" xmlns="" id="{01AEB2BC-4104-474C-B016-2B5CB858AECA}"/>
              </a:ext>
            </a:extLst>
          </p:cNvPr>
          <p:cNvSpPr>
            <a:spLocks noChangeShapeType="1"/>
          </p:cNvSpPr>
          <p:nvPr/>
        </p:nvSpPr>
        <p:spPr bwMode="auto">
          <a:xfrm>
            <a:off x="3062605" y="471718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2" name="TextBox 31">
            <a:extLst>
              <a:ext uri="{FF2B5EF4-FFF2-40B4-BE49-F238E27FC236}">
                <a16:creationId xmlns:a16="http://schemas.microsoft.com/office/drawing/2014/main" xmlns="" id="{0ECAA250-04E0-446E-A5CA-CE7DDF395A73}"/>
              </a:ext>
            </a:extLst>
          </p:cNvPr>
          <p:cNvSpPr txBox="1"/>
          <p:nvPr/>
        </p:nvSpPr>
        <p:spPr>
          <a:xfrm>
            <a:off x="2923929" y="4819998"/>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15</a:t>
            </a:r>
          </a:p>
        </p:txBody>
      </p:sp>
      <p:sp>
        <p:nvSpPr>
          <p:cNvPr id="33" name="Line 21">
            <a:extLst>
              <a:ext uri="{FF2B5EF4-FFF2-40B4-BE49-F238E27FC236}">
                <a16:creationId xmlns:a16="http://schemas.microsoft.com/office/drawing/2014/main" xmlns="" id="{73F3C591-FEFF-4CE9-B8E5-B2324B0D9145}"/>
              </a:ext>
            </a:extLst>
          </p:cNvPr>
          <p:cNvSpPr>
            <a:spLocks noChangeShapeType="1"/>
          </p:cNvSpPr>
          <p:nvPr/>
        </p:nvSpPr>
        <p:spPr bwMode="auto">
          <a:xfrm>
            <a:off x="2708057" y="471718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4" name="TextBox 33">
            <a:extLst>
              <a:ext uri="{FF2B5EF4-FFF2-40B4-BE49-F238E27FC236}">
                <a16:creationId xmlns:a16="http://schemas.microsoft.com/office/drawing/2014/main" xmlns="" id="{ADC19071-C079-42DB-AE90-B4EE31BEB388}"/>
              </a:ext>
            </a:extLst>
          </p:cNvPr>
          <p:cNvSpPr txBox="1"/>
          <p:nvPr/>
        </p:nvSpPr>
        <p:spPr>
          <a:xfrm>
            <a:off x="2569381" y="4819998"/>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12</a:t>
            </a:r>
          </a:p>
        </p:txBody>
      </p:sp>
      <p:sp>
        <p:nvSpPr>
          <p:cNvPr id="35" name="Line 21">
            <a:extLst>
              <a:ext uri="{FF2B5EF4-FFF2-40B4-BE49-F238E27FC236}">
                <a16:creationId xmlns:a16="http://schemas.microsoft.com/office/drawing/2014/main" xmlns="" id="{E1BEBC0E-F4E9-436A-B6B3-94D07649481F}"/>
              </a:ext>
            </a:extLst>
          </p:cNvPr>
          <p:cNvSpPr>
            <a:spLocks noChangeShapeType="1"/>
          </p:cNvSpPr>
          <p:nvPr/>
        </p:nvSpPr>
        <p:spPr bwMode="auto">
          <a:xfrm>
            <a:off x="2353510" y="471718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6" name="TextBox 35">
            <a:extLst>
              <a:ext uri="{FF2B5EF4-FFF2-40B4-BE49-F238E27FC236}">
                <a16:creationId xmlns:a16="http://schemas.microsoft.com/office/drawing/2014/main" xmlns="" id="{B6A88791-F205-427C-978D-A282D8D32A0A}"/>
              </a:ext>
            </a:extLst>
          </p:cNvPr>
          <p:cNvSpPr txBox="1"/>
          <p:nvPr/>
        </p:nvSpPr>
        <p:spPr>
          <a:xfrm>
            <a:off x="2264530" y="4819998"/>
            <a:ext cx="172090"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9</a:t>
            </a:r>
          </a:p>
        </p:txBody>
      </p:sp>
      <p:sp>
        <p:nvSpPr>
          <p:cNvPr id="37" name="Line 21">
            <a:extLst>
              <a:ext uri="{FF2B5EF4-FFF2-40B4-BE49-F238E27FC236}">
                <a16:creationId xmlns:a16="http://schemas.microsoft.com/office/drawing/2014/main" xmlns="" id="{E8578FB4-15B2-4FE5-9554-E0A249B24DD4}"/>
              </a:ext>
            </a:extLst>
          </p:cNvPr>
          <p:cNvSpPr>
            <a:spLocks noChangeShapeType="1"/>
          </p:cNvSpPr>
          <p:nvPr/>
        </p:nvSpPr>
        <p:spPr bwMode="auto">
          <a:xfrm>
            <a:off x="1998962" y="471718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8" name="TextBox 37">
            <a:extLst>
              <a:ext uri="{FF2B5EF4-FFF2-40B4-BE49-F238E27FC236}">
                <a16:creationId xmlns:a16="http://schemas.microsoft.com/office/drawing/2014/main" xmlns="" id="{95F6C1DD-9705-4AF0-9E7D-08DD5FEC1AC7}"/>
              </a:ext>
            </a:extLst>
          </p:cNvPr>
          <p:cNvSpPr txBox="1"/>
          <p:nvPr/>
        </p:nvSpPr>
        <p:spPr>
          <a:xfrm>
            <a:off x="1909982" y="4819998"/>
            <a:ext cx="172090"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6</a:t>
            </a:r>
          </a:p>
        </p:txBody>
      </p:sp>
      <p:sp>
        <p:nvSpPr>
          <p:cNvPr id="39" name="Line 21">
            <a:extLst>
              <a:ext uri="{FF2B5EF4-FFF2-40B4-BE49-F238E27FC236}">
                <a16:creationId xmlns:a16="http://schemas.microsoft.com/office/drawing/2014/main" xmlns="" id="{A30446B5-5D8F-4F50-BD2F-D1A67F066FD5}"/>
              </a:ext>
            </a:extLst>
          </p:cNvPr>
          <p:cNvSpPr>
            <a:spLocks noChangeShapeType="1"/>
          </p:cNvSpPr>
          <p:nvPr/>
        </p:nvSpPr>
        <p:spPr bwMode="auto">
          <a:xfrm>
            <a:off x="1644414" y="471718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0" name="TextBox 39">
            <a:extLst>
              <a:ext uri="{FF2B5EF4-FFF2-40B4-BE49-F238E27FC236}">
                <a16:creationId xmlns:a16="http://schemas.microsoft.com/office/drawing/2014/main" xmlns="" id="{2A714E56-7243-45D1-A4D7-2B11AA62A49F}"/>
              </a:ext>
            </a:extLst>
          </p:cNvPr>
          <p:cNvSpPr txBox="1"/>
          <p:nvPr/>
        </p:nvSpPr>
        <p:spPr>
          <a:xfrm>
            <a:off x="1555434" y="4819998"/>
            <a:ext cx="172090"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a:t>
            </a:r>
          </a:p>
        </p:txBody>
      </p:sp>
      <p:sp>
        <p:nvSpPr>
          <p:cNvPr id="41" name="Line 21">
            <a:extLst>
              <a:ext uri="{FF2B5EF4-FFF2-40B4-BE49-F238E27FC236}">
                <a16:creationId xmlns:a16="http://schemas.microsoft.com/office/drawing/2014/main" xmlns="" id="{BB21644D-601B-4C28-9C21-E9E203E512AD}"/>
              </a:ext>
            </a:extLst>
          </p:cNvPr>
          <p:cNvSpPr>
            <a:spLocks noChangeShapeType="1"/>
          </p:cNvSpPr>
          <p:nvPr/>
        </p:nvSpPr>
        <p:spPr bwMode="auto">
          <a:xfrm>
            <a:off x="1289866" y="471718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2" name="TextBox 41">
            <a:extLst>
              <a:ext uri="{FF2B5EF4-FFF2-40B4-BE49-F238E27FC236}">
                <a16:creationId xmlns:a16="http://schemas.microsoft.com/office/drawing/2014/main" xmlns="" id="{F19B6A2E-49FA-405C-97B1-B3087C4F658C}"/>
              </a:ext>
            </a:extLst>
          </p:cNvPr>
          <p:cNvSpPr txBox="1"/>
          <p:nvPr/>
        </p:nvSpPr>
        <p:spPr>
          <a:xfrm>
            <a:off x="1200886" y="4819998"/>
            <a:ext cx="172090"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0</a:t>
            </a:r>
          </a:p>
        </p:txBody>
      </p:sp>
      <p:grpSp>
        <p:nvGrpSpPr>
          <p:cNvPr id="43" name="Group 42">
            <a:extLst>
              <a:ext uri="{FF2B5EF4-FFF2-40B4-BE49-F238E27FC236}">
                <a16:creationId xmlns:a16="http://schemas.microsoft.com/office/drawing/2014/main" xmlns="" id="{6A28F1A6-C9CB-42D4-8D87-8E210714B839}"/>
              </a:ext>
            </a:extLst>
          </p:cNvPr>
          <p:cNvGrpSpPr/>
          <p:nvPr/>
        </p:nvGrpSpPr>
        <p:grpSpPr>
          <a:xfrm>
            <a:off x="1101499" y="5389442"/>
            <a:ext cx="4880593" cy="288147"/>
            <a:chOff x="888139" y="4974612"/>
            <a:chExt cx="4880593" cy="288147"/>
          </a:xfrm>
        </p:grpSpPr>
        <p:sp>
          <p:nvSpPr>
            <p:cNvPr id="44" name="TextBox 43">
              <a:extLst>
                <a:ext uri="{FF2B5EF4-FFF2-40B4-BE49-F238E27FC236}">
                  <a16:creationId xmlns:a16="http://schemas.microsoft.com/office/drawing/2014/main" xmlns="" id="{943423DE-6FFF-4DD2-827E-85AFA7F3F7E1}"/>
                </a:ext>
              </a:extLst>
            </p:cNvPr>
            <p:cNvSpPr txBox="1"/>
            <p:nvPr/>
          </p:nvSpPr>
          <p:spPr>
            <a:xfrm>
              <a:off x="5596642" y="4974612"/>
              <a:ext cx="172090"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0</a:t>
              </a:r>
            </a:p>
          </p:txBody>
        </p:sp>
        <p:sp>
          <p:nvSpPr>
            <p:cNvPr id="45" name="TextBox 44">
              <a:extLst>
                <a:ext uri="{FF2B5EF4-FFF2-40B4-BE49-F238E27FC236}">
                  <a16:creationId xmlns:a16="http://schemas.microsoft.com/office/drawing/2014/main" xmlns="" id="{7AB21BF9-F55C-453B-A58B-D323845C943C}"/>
                </a:ext>
              </a:extLst>
            </p:cNvPr>
            <p:cNvSpPr txBox="1"/>
            <p:nvPr/>
          </p:nvSpPr>
          <p:spPr>
            <a:xfrm>
              <a:off x="5242096" y="4974612"/>
              <a:ext cx="172090"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2</a:t>
              </a:r>
            </a:p>
          </p:txBody>
        </p:sp>
        <p:sp>
          <p:nvSpPr>
            <p:cNvPr id="46" name="TextBox 45">
              <a:extLst>
                <a:ext uri="{FF2B5EF4-FFF2-40B4-BE49-F238E27FC236}">
                  <a16:creationId xmlns:a16="http://schemas.microsoft.com/office/drawing/2014/main" xmlns="" id="{A345A9DA-C973-4E77-9F55-DFF52F5E3018}"/>
                </a:ext>
              </a:extLst>
            </p:cNvPr>
            <p:cNvSpPr txBox="1"/>
            <p:nvPr/>
          </p:nvSpPr>
          <p:spPr>
            <a:xfrm>
              <a:off x="4837856" y="4974612"/>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14</a:t>
              </a:r>
            </a:p>
          </p:txBody>
        </p:sp>
        <p:sp>
          <p:nvSpPr>
            <p:cNvPr id="47" name="TextBox 46">
              <a:extLst>
                <a:ext uri="{FF2B5EF4-FFF2-40B4-BE49-F238E27FC236}">
                  <a16:creationId xmlns:a16="http://schemas.microsoft.com/office/drawing/2014/main" xmlns="" id="{99E70EDD-8DCD-44EB-BD4B-F1C8C2B04A1F}"/>
                </a:ext>
              </a:extLst>
            </p:cNvPr>
            <p:cNvSpPr txBox="1"/>
            <p:nvPr/>
          </p:nvSpPr>
          <p:spPr>
            <a:xfrm>
              <a:off x="4483309" y="4974612"/>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34</a:t>
              </a:r>
            </a:p>
          </p:txBody>
        </p:sp>
        <p:sp>
          <p:nvSpPr>
            <p:cNvPr id="48" name="TextBox 47">
              <a:extLst>
                <a:ext uri="{FF2B5EF4-FFF2-40B4-BE49-F238E27FC236}">
                  <a16:creationId xmlns:a16="http://schemas.microsoft.com/office/drawing/2014/main" xmlns="" id="{05AAE714-D5AE-4531-90F6-8E926F9678D9}"/>
                </a:ext>
              </a:extLst>
            </p:cNvPr>
            <p:cNvSpPr txBox="1"/>
            <p:nvPr/>
          </p:nvSpPr>
          <p:spPr>
            <a:xfrm>
              <a:off x="4128759" y="4974612"/>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49</a:t>
              </a:r>
            </a:p>
          </p:txBody>
        </p:sp>
        <p:sp>
          <p:nvSpPr>
            <p:cNvPr id="49" name="TextBox 48">
              <a:extLst>
                <a:ext uri="{FF2B5EF4-FFF2-40B4-BE49-F238E27FC236}">
                  <a16:creationId xmlns:a16="http://schemas.microsoft.com/office/drawing/2014/main" xmlns="" id="{A52903A3-89B9-462E-9BF6-65CB2F1D82F6}"/>
                </a:ext>
              </a:extLst>
            </p:cNvPr>
            <p:cNvSpPr txBox="1"/>
            <p:nvPr/>
          </p:nvSpPr>
          <p:spPr>
            <a:xfrm>
              <a:off x="3724521" y="4974612"/>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100</a:t>
              </a:r>
            </a:p>
          </p:txBody>
        </p:sp>
        <p:sp>
          <p:nvSpPr>
            <p:cNvPr id="50" name="TextBox 49">
              <a:extLst>
                <a:ext uri="{FF2B5EF4-FFF2-40B4-BE49-F238E27FC236}">
                  <a16:creationId xmlns:a16="http://schemas.microsoft.com/office/drawing/2014/main" xmlns="" id="{FD4BC232-6FF3-4B51-A739-600AC36DB574}"/>
                </a:ext>
              </a:extLst>
            </p:cNvPr>
            <p:cNvSpPr txBox="1"/>
            <p:nvPr/>
          </p:nvSpPr>
          <p:spPr>
            <a:xfrm>
              <a:off x="3369973" y="4974612"/>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147</a:t>
              </a:r>
            </a:p>
          </p:txBody>
        </p:sp>
        <p:sp>
          <p:nvSpPr>
            <p:cNvPr id="51" name="TextBox 50">
              <a:extLst>
                <a:ext uri="{FF2B5EF4-FFF2-40B4-BE49-F238E27FC236}">
                  <a16:creationId xmlns:a16="http://schemas.microsoft.com/office/drawing/2014/main" xmlns="" id="{BB2A8CDE-4CEA-419C-B689-4B2265A3AADE}"/>
                </a:ext>
              </a:extLst>
            </p:cNvPr>
            <p:cNvSpPr txBox="1"/>
            <p:nvPr/>
          </p:nvSpPr>
          <p:spPr>
            <a:xfrm>
              <a:off x="3015424" y="4974612"/>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226</a:t>
              </a:r>
            </a:p>
          </p:txBody>
        </p:sp>
        <p:sp>
          <p:nvSpPr>
            <p:cNvPr id="52" name="TextBox 51">
              <a:extLst>
                <a:ext uri="{FF2B5EF4-FFF2-40B4-BE49-F238E27FC236}">
                  <a16:creationId xmlns:a16="http://schemas.microsoft.com/office/drawing/2014/main" xmlns="" id="{5323C257-7FEC-4355-8E87-DA80DBAC98D7}"/>
                </a:ext>
              </a:extLst>
            </p:cNvPr>
            <p:cNvSpPr txBox="1"/>
            <p:nvPr/>
          </p:nvSpPr>
          <p:spPr>
            <a:xfrm>
              <a:off x="2660879" y="4974612"/>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308</a:t>
              </a:r>
            </a:p>
          </p:txBody>
        </p:sp>
        <p:sp>
          <p:nvSpPr>
            <p:cNvPr id="53" name="TextBox 52">
              <a:extLst>
                <a:ext uri="{FF2B5EF4-FFF2-40B4-BE49-F238E27FC236}">
                  <a16:creationId xmlns:a16="http://schemas.microsoft.com/office/drawing/2014/main" xmlns="" id="{5027368D-C0EB-49F7-9050-9D9F05AABCF5}"/>
                </a:ext>
              </a:extLst>
            </p:cNvPr>
            <p:cNvSpPr txBox="1"/>
            <p:nvPr/>
          </p:nvSpPr>
          <p:spPr>
            <a:xfrm>
              <a:off x="2306329" y="4974612"/>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420</a:t>
              </a:r>
            </a:p>
          </p:txBody>
        </p:sp>
        <p:sp>
          <p:nvSpPr>
            <p:cNvPr id="54" name="TextBox 53">
              <a:extLst>
                <a:ext uri="{FF2B5EF4-FFF2-40B4-BE49-F238E27FC236}">
                  <a16:creationId xmlns:a16="http://schemas.microsoft.com/office/drawing/2014/main" xmlns="" id="{6C0B5D51-60B2-45EE-BBD5-0A1CF107E3EC}"/>
                </a:ext>
              </a:extLst>
            </p:cNvPr>
            <p:cNvSpPr txBox="1"/>
            <p:nvPr/>
          </p:nvSpPr>
          <p:spPr>
            <a:xfrm>
              <a:off x="1951786" y="4974612"/>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506</a:t>
              </a:r>
            </a:p>
          </p:txBody>
        </p:sp>
        <p:sp>
          <p:nvSpPr>
            <p:cNvPr id="55" name="TextBox 54">
              <a:extLst>
                <a:ext uri="{FF2B5EF4-FFF2-40B4-BE49-F238E27FC236}">
                  <a16:creationId xmlns:a16="http://schemas.microsoft.com/office/drawing/2014/main" xmlns="" id="{130E757E-92E2-4EF6-B3A2-93878D31C3ED}"/>
                </a:ext>
              </a:extLst>
            </p:cNvPr>
            <p:cNvSpPr txBox="1"/>
            <p:nvPr/>
          </p:nvSpPr>
          <p:spPr>
            <a:xfrm>
              <a:off x="1597234" y="4974612"/>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621</a:t>
              </a:r>
            </a:p>
          </p:txBody>
        </p:sp>
        <p:sp>
          <p:nvSpPr>
            <p:cNvPr id="56" name="TextBox 55">
              <a:extLst>
                <a:ext uri="{FF2B5EF4-FFF2-40B4-BE49-F238E27FC236}">
                  <a16:creationId xmlns:a16="http://schemas.microsoft.com/office/drawing/2014/main" xmlns="" id="{FF006C7B-80D6-4717-8E68-4FFDC4ACB3E9}"/>
                </a:ext>
              </a:extLst>
            </p:cNvPr>
            <p:cNvSpPr txBox="1"/>
            <p:nvPr/>
          </p:nvSpPr>
          <p:spPr>
            <a:xfrm>
              <a:off x="1242689" y="4974612"/>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731</a:t>
              </a:r>
            </a:p>
          </p:txBody>
        </p:sp>
        <p:sp>
          <p:nvSpPr>
            <p:cNvPr id="57" name="TextBox 56">
              <a:extLst>
                <a:ext uri="{FF2B5EF4-FFF2-40B4-BE49-F238E27FC236}">
                  <a16:creationId xmlns:a16="http://schemas.microsoft.com/office/drawing/2014/main" xmlns="" id="{2F2E16CC-6536-4103-80A0-5A4B898F2D39}"/>
                </a:ext>
              </a:extLst>
            </p:cNvPr>
            <p:cNvSpPr txBox="1"/>
            <p:nvPr/>
          </p:nvSpPr>
          <p:spPr>
            <a:xfrm>
              <a:off x="888139" y="4974612"/>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789</a:t>
              </a:r>
            </a:p>
          </p:txBody>
        </p:sp>
      </p:grpSp>
      <p:cxnSp>
        <p:nvCxnSpPr>
          <p:cNvPr id="58" name="Straight Connector 57">
            <a:extLst>
              <a:ext uri="{FF2B5EF4-FFF2-40B4-BE49-F238E27FC236}">
                <a16:creationId xmlns:a16="http://schemas.microsoft.com/office/drawing/2014/main" xmlns="" id="{546689AC-B013-457A-A826-7D635E6464F8}"/>
              </a:ext>
            </a:extLst>
          </p:cNvPr>
          <p:cNvCxnSpPr>
            <a:cxnSpLocks/>
          </p:cNvCxnSpPr>
          <p:nvPr/>
        </p:nvCxnSpPr>
        <p:spPr>
          <a:xfrm>
            <a:off x="84060" y="6027847"/>
            <a:ext cx="20422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xmlns="" id="{0F27E2BD-272C-4551-827F-3D366174AFAC}"/>
              </a:ext>
            </a:extLst>
          </p:cNvPr>
          <p:cNvSpPr txBox="1"/>
          <p:nvPr/>
        </p:nvSpPr>
        <p:spPr>
          <a:xfrm>
            <a:off x="210064" y="5852051"/>
            <a:ext cx="912748" cy="307777"/>
          </a:xfrm>
          <a:prstGeom prst="rect">
            <a:avLst/>
          </a:prstGeom>
          <a:noFill/>
        </p:spPr>
        <p:txBody>
          <a:bodyPr wrap="square">
            <a:spAutoFit/>
          </a:bodyPr>
          <a:lstStyle/>
          <a:p>
            <a:pPr algn="r"/>
            <a:r>
              <a:rPr lang="ja-JP" sz="1400" dirty="0">
                <a:solidFill>
                  <a:schemeClr val="accent2"/>
                </a:solidFill>
              </a:rPr>
              <a:t>化学療法</a:t>
            </a:r>
          </a:p>
        </p:txBody>
      </p:sp>
      <p:grpSp>
        <p:nvGrpSpPr>
          <p:cNvPr id="60" name="Group 59">
            <a:extLst>
              <a:ext uri="{FF2B5EF4-FFF2-40B4-BE49-F238E27FC236}">
                <a16:creationId xmlns:a16="http://schemas.microsoft.com/office/drawing/2014/main" xmlns="" id="{9B77DD55-1734-4994-A541-81FC4C3C2F82}"/>
              </a:ext>
            </a:extLst>
          </p:cNvPr>
          <p:cNvGrpSpPr/>
          <p:nvPr/>
        </p:nvGrpSpPr>
        <p:grpSpPr>
          <a:xfrm>
            <a:off x="1101496" y="5866067"/>
            <a:ext cx="4880596" cy="288147"/>
            <a:chOff x="865383" y="5451237"/>
            <a:chExt cx="4880596" cy="288147"/>
          </a:xfrm>
        </p:grpSpPr>
        <p:sp>
          <p:nvSpPr>
            <p:cNvPr id="61" name="TextBox 60">
              <a:extLst>
                <a:ext uri="{FF2B5EF4-FFF2-40B4-BE49-F238E27FC236}">
                  <a16:creationId xmlns:a16="http://schemas.microsoft.com/office/drawing/2014/main" xmlns="" id="{D33D9D10-B74E-4129-8C87-5F08FA57F952}"/>
                </a:ext>
              </a:extLst>
            </p:cNvPr>
            <p:cNvSpPr txBox="1"/>
            <p:nvPr/>
          </p:nvSpPr>
          <p:spPr>
            <a:xfrm>
              <a:off x="5573889" y="5451237"/>
              <a:ext cx="172090"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0</a:t>
              </a:r>
            </a:p>
          </p:txBody>
        </p:sp>
        <p:sp>
          <p:nvSpPr>
            <p:cNvPr id="62" name="TextBox 61">
              <a:extLst>
                <a:ext uri="{FF2B5EF4-FFF2-40B4-BE49-F238E27FC236}">
                  <a16:creationId xmlns:a16="http://schemas.microsoft.com/office/drawing/2014/main" xmlns="" id="{DFAF6D4A-0354-4081-B400-E816C7BEC357}"/>
                </a:ext>
              </a:extLst>
            </p:cNvPr>
            <p:cNvSpPr txBox="1"/>
            <p:nvPr/>
          </p:nvSpPr>
          <p:spPr>
            <a:xfrm>
              <a:off x="5219339" y="5451237"/>
              <a:ext cx="172090"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a:t>
              </a:r>
            </a:p>
          </p:txBody>
        </p:sp>
        <p:sp>
          <p:nvSpPr>
            <p:cNvPr id="63" name="TextBox 62">
              <a:extLst>
                <a:ext uri="{FF2B5EF4-FFF2-40B4-BE49-F238E27FC236}">
                  <a16:creationId xmlns:a16="http://schemas.microsoft.com/office/drawing/2014/main" xmlns="" id="{0B4CA928-186D-4A9A-93DD-77C504B3A5B9}"/>
                </a:ext>
              </a:extLst>
            </p:cNvPr>
            <p:cNvSpPr txBox="1"/>
            <p:nvPr/>
          </p:nvSpPr>
          <p:spPr>
            <a:xfrm>
              <a:off x="4864793" y="5451237"/>
              <a:ext cx="172090"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7</a:t>
              </a:r>
            </a:p>
          </p:txBody>
        </p:sp>
        <p:sp>
          <p:nvSpPr>
            <p:cNvPr id="64" name="TextBox 63">
              <a:extLst>
                <a:ext uri="{FF2B5EF4-FFF2-40B4-BE49-F238E27FC236}">
                  <a16:creationId xmlns:a16="http://schemas.microsoft.com/office/drawing/2014/main" xmlns="" id="{B99F267F-C95C-42CD-A545-AECF52F82C88}"/>
                </a:ext>
              </a:extLst>
            </p:cNvPr>
            <p:cNvSpPr txBox="1"/>
            <p:nvPr/>
          </p:nvSpPr>
          <p:spPr>
            <a:xfrm>
              <a:off x="4460552" y="5451237"/>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15</a:t>
              </a:r>
            </a:p>
          </p:txBody>
        </p:sp>
        <p:sp>
          <p:nvSpPr>
            <p:cNvPr id="65" name="TextBox 64">
              <a:extLst>
                <a:ext uri="{FF2B5EF4-FFF2-40B4-BE49-F238E27FC236}">
                  <a16:creationId xmlns:a16="http://schemas.microsoft.com/office/drawing/2014/main" xmlns="" id="{644EF9E1-52A6-4875-9CCB-76DC120DB2C6}"/>
                </a:ext>
              </a:extLst>
            </p:cNvPr>
            <p:cNvSpPr txBox="1"/>
            <p:nvPr/>
          </p:nvSpPr>
          <p:spPr>
            <a:xfrm>
              <a:off x="4106004" y="5451237"/>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35</a:t>
              </a:r>
            </a:p>
          </p:txBody>
        </p:sp>
        <p:sp>
          <p:nvSpPr>
            <p:cNvPr id="66" name="TextBox 65">
              <a:extLst>
                <a:ext uri="{FF2B5EF4-FFF2-40B4-BE49-F238E27FC236}">
                  <a16:creationId xmlns:a16="http://schemas.microsoft.com/office/drawing/2014/main" xmlns="" id="{173CDBA3-117C-4446-AAC7-3389E559E182}"/>
                </a:ext>
              </a:extLst>
            </p:cNvPr>
            <p:cNvSpPr txBox="1"/>
            <p:nvPr/>
          </p:nvSpPr>
          <p:spPr>
            <a:xfrm>
              <a:off x="3751457" y="5451237"/>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59</a:t>
              </a:r>
            </a:p>
          </p:txBody>
        </p:sp>
        <p:sp>
          <p:nvSpPr>
            <p:cNvPr id="67" name="TextBox 66">
              <a:extLst>
                <a:ext uri="{FF2B5EF4-FFF2-40B4-BE49-F238E27FC236}">
                  <a16:creationId xmlns:a16="http://schemas.microsoft.com/office/drawing/2014/main" xmlns="" id="{F395E9C4-FA0E-49D7-BE60-8DD886C514A9}"/>
                </a:ext>
              </a:extLst>
            </p:cNvPr>
            <p:cNvSpPr txBox="1"/>
            <p:nvPr/>
          </p:nvSpPr>
          <p:spPr>
            <a:xfrm>
              <a:off x="3396910" y="5451237"/>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94</a:t>
              </a:r>
            </a:p>
          </p:txBody>
        </p:sp>
        <p:sp>
          <p:nvSpPr>
            <p:cNvPr id="68" name="TextBox 67">
              <a:extLst>
                <a:ext uri="{FF2B5EF4-FFF2-40B4-BE49-F238E27FC236}">
                  <a16:creationId xmlns:a16="http://schemas.microsoft.com/office/drawing/2014/main" xmlns="" id="{0FC05EE0-ACF9-4D34-ABD0-FC4C08701BA4}"/>
                </a:ext>
              </a:extLst>
            </p:cNvPr>
            <p:cNvSpPr txBox="1"/>
            <p:nvPr/>
          </p:nvSpPr>
          <p:spPr>
            <a:xfrm>
              <a:off x="2992667" y="5451237"/>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160</a:t>
              </a:r>
            </a:p>
          </p:txBody>
        </p:sp>
        <p:sp>
          <p:nvSpPr>
            <p:cNvPr id="69" name="TextBox 68">
              <a:extLst>
                <a:ext uri="{FF2B5EF4-FFF2-40B4-BE49-F238E27FC236}">
                  <a16:creationId xmlns:a16="http://schemas.microsoft.com/office/drawing/2014/main" xmlns="" id="{06D87981-E689-44D1-8120-25CD2229D62D}"/>
                </a:ext>
              </a:extLst>
            </p:cNvPr>
            <p:cNvSpPr txBox="1"/>
            <p:nvPr/>
          </p:nvSpPr>
          <p:spPr>
            <a:xfrm>
              <a:off x="2638121" y="5451237"/>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239</a:t>
              </a:r>
            </a:p>
          </p:txBody>
        </p:sp>
        <p:sp>
          <p:nvSpPr>
            <p:cNvPr id="70" name="TextBox 69">
              <a:extLst>
                <a:ext uri="{FF2B5EF4-FFF2-40B4-BE49-F238E27FC236}">
                  <a16:creationId xmlns:a16="http://schemas.microsoft.com/office/drawing/2014/main" xmlns="" id="{6512F93D-CDE8-426A-84AD-C8BB97E7D039}"/>
                </a:ext>
              </a:extLst>
            </p:cNvPr>
            <p:cNvSpPr txBox="1"/>
            <p:nvPr/>
          </p:nvSpPr>
          <p:spPr>
            <a:xfrm>
              <a:off x="2283574" y="5451237"/>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359</a:t>
              </a:r>
            </a:p>
          </p:txBody>
        </p:sp>
        <p:sp>
          <p:nvSpPr>
            <p:cNvPr id="71" name="TextBox 70">
              <a:extLst>
                <a:ext uri="{FF2B5EF4-FFF2-40B4-BE49-F238E27FC236}">
                  <a16:creationId xmlns:a16="http://schemas.microsoft.com/office/drawing/2014/main" xmlns="" id="{E69A6F4D-6216-4714-AA73-195C47786A06}"/>
                </a:ext>
              </a:extLst>
            </p:cNvPr>
            <p:cNvSpPr txBox="1"/>
            <p:nvPr/>
          </p:nvSpPr>
          <p:spPr>
            <a:xfrm>
              <a:off x="1929027" y="5451237"/>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469</a:t>
              </a:r>
            </a:p>
          </p:txBody>
        </p:sp>
        <p:sp>
          <p:nvSpPr>
            <p:cNvPr id="72" name="TextBox 71">
              <a:extLst>
                <a:ext uri="{FF2B5EF4-FFF2-40B4-BE49-F238E27FC236}">
                  <a16:creationId xmlns:a16="http://schemas.microsoft.com/office/drawing/2014/main" xmlns="" id="{B37B4C4D-A0F9-49E7-9697-FD48F888E588}"/>
                </a:ext>
              </a:extLst>
            </p:cNvPr>
            <p:cNvSpPr txBox="1"/>
            <p:nvPr/>
          </p:nvSpPr>
          <p:spPr>
            <a:xfrm>
              <a:off x="1574479" y="5451237"/>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586</a:t>
              </a:r>
            </a:p>
          </p:txBody>
        </p:sp>
        <p:sp>
          <p:nvSpPr>
            <p:cNvPr id="73" name="TextBox 72">
              <a:extLst>
                <a:ext uri="{FF2B5EF4-FFF2-40B4-BE49-F238E27FC236}">
                  <a16:creationId xmlns:a16="http://schemas.microsoft.com/office/drawing/2014/main" xmlns="" id="{1B423DD8-CB21-45B6-B0B4-395187CAFC1B}"/>
                </a:ext>
              </a:extLst>
            </p:cNvPr>
            <p:cNvSpPr txBox="1"/>
            <p:nvPr/>
          </p:nvSpPr>
          <p:spPr>
            <a:xfrm>
              <a:off x="1219931" y="5451237"/>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697</a:t>
              </a:r>
            </a:p>
          </p:txBody>
        </p:sp>
        <p:sp>
          <p:nvSpPr>
            <p:cNvPr id="74" name="TextBox 73">
              <a:extLst>
                <a:ext uri="{FF2B5EF4-FFF2-40B4-BE49-F238E27FC236}">
                  <a16:creationId xmlns:a16="http://schemas.microsoft.com/office/drawing/2014/main" xmlns="" id="{A0442B3D-6AB3-4984-ADB8-2273D12EEE72}"/>
                </a:ext>
              </a:extLst>
            </p:cNvPr>
            <p:cNvSpPr txBox="1"/>
            <p:nvPr/>
          </p:nvSpPr>
          <p:spPr>
            <a:xfrm>
              <a:off x="865383" y="5451237"/>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792</a:t>
              </a:r>
            </a:p>
          </p:txBody>
        </p:sp>
      </p:grpSp>
      <p:cxnSp>
        <p:nvCxnSpPr>
          <p:cNvPr id="75" name="Straight Connector 74">
            <a:extLst>
              <a:ext uri="{FF2B5EF4-FFF2-40B4-BE49-F238E27FC236}">
                <a16:creationId xmlns:a16="http://schemas.microsoft.com/office/drawing/2014/main" xmlns="" id="{C33D13D7-7A09-4F50-8B5C-631D591770D6}"/>
              </a:ext>
            </a:extLst>
          </p:cNvPr>
          <p:cNvCxnSpPr>
            <a:cxnSpLocks/>
            <a:stCxn id="76" idx="2"/>
          </p:cNvCxnSpPr>
          <p:nvPr/>
        </p:nvCxnSpPr>
        <p:spPr>
          <a:xfrm flipH="1">
            <a:off x="2718821" y="3121533"/>
            <a:ext cx="0" cy="1606636"/>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xmlns="" id="{90EA27E7-16BC-43F8-8CC6-D4D1DC5AEDD5}"/>
              </a:ext>
            </a:extLst>
          </p:cNvPr>
          <p:cNvSpPr txBox="1"/>
          <p:nvPr/>
        </p:nvSpPr>
        <p:spPr>
          <a:xfrm>
            <a:off x="2363301" y="2598313"/>
            <a:ext cx="740908" cy="523220"/>
          </a:xfrm>
          <a:prstGeom prst="rect">
            <a:avLst/>
          </a:prstGeom>
          <a:noFill/>
        </p:spPr>
        <p:txBody>
          <a:bodyPr wrap="none" rtlCol="0">
            <a:spAutoFit/>
          </a:bodyPr>
          <a:lstStyle/>
          <a:p>
            <a:pPr algn="ctr"/>
            <a:r>
              <a:rPr lang="ja-JP" sz="1400" dirty="0"/>
              <a:t>12か月 </a:t>
            </a:r>
          </a:p>
          <a:p>
            <a:pPr algn="ctr"/>
            <a:r>
              <a:rPr lang="ja-JP" sz="1400" dirty="0"/>
              <a:t>率</a:t>
            </a:r>
          </a:p>
        </p:txBody>
      </p:sp>
      <p:sp>
        <p:nvSpPr>
          <p:cNvPr id="77" name="TextBox 76">
            <a:extLst>
              <a:ext uri="{FF2B5EF4-FFF2-40B4-BE49-F238E27FC236}">
                <a16:creationId xmlns:a16="http://schemas.microsoft.com/office/drawing/2014/main" xmlns="" id="{0C0D7BCB-6CFB-4967-A4BA-89F2592DB1EF}"/>
              </a:ext>
            </a:extLst>
          </p:cNvPr>
          <p:cNvSpPr txBox="1"/>
          <p:nvPr/>
        </p:nvSpPr>
        <p:spPr>
          <a:xfrm>
            <a:off x="2244994" y="3088613"/>
            <a:ext cx="543740" cy="307777"/>
          </a:xfrm>
          <a:prstGeom prst="rect">
            <a:avLst/>
          </a:prstGeom>
          <a:noFill/>
        </p:spPr>
        <p:txBody>
          <a:bodyPr wrap="none" rtlCol="0">
            <a:spAutoFit/>
          </a:bodyPr>
          <a:lstStyle/>
          <a:p>
            <a:pPr algn="ctr"/>
            <a:r>
              <a:rPr lang="ja-JP" sz="1400">
                <a:solidFill>
                  <a:schemeClr val="accent3"/>
                </a:solidFill>
              </a:rPr>
              <a:t>55%</a:t>
            </a:r>
          </a:p>
        </p:txBody>
      </p:sp>
      <p:sp>
        <p:nvSpPr>
          <p:cNvPr id="78" name="TextBox 77">
            <a:extLst>
              <a:ext uri="{FF2B5EF4-FFF2-40B4-BE49-F238E27FC236}">
                <a16:creationId xmlns:a16="http://schemas.microsoft.com/office/drawing/2014/main" xmlns="" id="{7DEA9CE8-460C-4CBF-8098-35CA3C00161F}"/>
              </a:ext>
            </a:extLst>
          </p:cNvPr>
          <p:cNvSpPr txBox="1"/>
          <p:nvPr/>
        </p:nvSpPr>
        <p:spPr>
          <a:xfrm>
            <a:off x="2200878" y="3896970"/>
            <a:ext cx="543739" cy="307777"/>
          </a:xfrm>
          <a:prstGeom prst="rect">
            <a:avLst/>
          </a:prstGeom>
          <a:noFill/>
        </p:spPr>
        <p:txBody>
          <a:bodyPr wrap="none" rtlCol="0">
            <a:spAutoFit/>
          </a:bodyPr>
          <a:lstStyle/>
          <a:p>
            <a:pPr algn="ctr"/>
            <a:r>
              <a:rPr lang="ja-JP" sz="1400">
                <a:solidFill>
                  <a:schemeClr val="accent2"/>
                </a:solidFill>
              </a:rPr>
              <a:t>48%</a:t>
            </a:r>
          </a:p>
        </p:txBody>
      </p:sp>
      <p:sp>
        <p:nvSpPr>
          <p:cNvPr id="79" name="Line 6">
            <a:extLst>
              <a:ext uri="{FF2B5EF4-FFF2-40B4-BE49-F238E27FC236}">
                <a16:creationId xmlns:a16="http://schemas.microsoft.com/office/drawing/2014/main" xmlns="" id="{F0FD7E70-5B18-4A5C-A332-B370684A9FF3}"/>
              </a:ext>
            </a:extLst>
          </p:cNvPr>
          <p:cNvSpPr>
            <a:spLocks noChangeShapeType="1"/>
          </p:cNvSpPr>
          <p:nvPr/>
        </p:nvSpPr>
        <p:spPr bwMode="auto">
          <a:xfrm>
            <a:off x="1172915" y="2781529"/>
            <a:ext cx="11312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0" name="Line 7">
            <a:extLst>
              <a:ext uri="{FF2B5EF4-FFF2-40B4-BE49-F238E27FC236}">
                <a16:creationId xmlns:a16="http://schemas.microsoft.com/office/drawing/2014/main" xmlns="" id="{421432DF-7240-47FC-AE61-3D492884FD57}"/>
              </a:ext>
            </a:extLst>
          </p:cNvPr>
          <p:cNvSpPr>
            <a:spLocks noChangeShapeType="1"/>
          </p:cNvSpPr>
          <p:nvPr/>
        </p:nvSpPr>
        <p:spPr bwMode="auto">
          <a:xfrm>
            <a:off x="1172915" y="3175075"/>
            <a:ext cx="11312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1" name="Line 8">
            <a:extLst>
              <a:ext uri="{FF2B5EF4-FFF2-40B4-BE49-F238E27FC236}">
                <a16:creationId xmlns:a16="http://schemas.microsoft.com/office/drawing/2014/main" xmlns="" id="{1C436FD6-BC3B-45BE-AB19-B65DDD2569B0}"/>
              </a:ext>
            </a:extLst>
          </p:cNvPr>
          <p:cNvSpPr>
            <a:spLocks noChangeShapeType="1"/>
          </p:cNvSpPr>
          <p:nvPr/>
        </p:nvSpPr>
        <p:spPr bwMode="auto">
          <a:xfrm>
            <a:off x="1172915" y="3550952"/>
            <a:ext cx="11312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2" name="Line 9">
            <a:extLst>
              <a:ext uri="{FF2B5EF4-FFF2-40B4-BE49-F238E27FC236}">
                <a16:creationId xmlns:a16="http://schemas.microsoft.com/office/drawing/2014/main" xmlns="" id="{B6EA7A9E-1FEB-487F-AB62-A21B96CFD20B}"/>
              </a:ext>
            </a:extLst>
          </p:cNvPr>
          <p:cNvSpPr>
            <a:spLocks noChangeShapeType="1"/>
          </p:cNvSpPr>
          <p:nvPr/>
        </p:nvSpPr>
        <p:spPr bwMode="auto">
          <a:xfrm>
            <a:off x="1172915" y="3938975"/>
            <a:ext cx="11312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3" name="Line 10">
            <a:extLst>
              <a:ext uri="{FF2B5EF4-FFF2-40B4-BE49-F238E27FC236}">
                <a16:creationId xmlns:a16="http://schemas.microsoft.com/office/drawing/2014/main" xmlns="" id="{398403B3-A9CA-4A1E-8778-A6BFC1DDC105}"/>
              </a:ext>
            </a:extLst>
          </p:cNvPr>
          <p:cNvSpPr>
            <a:spLocks noChangeShapeType="1"/>
          </p:cNvSpPr>
          <p:nvPr/>
        </p:nvSpPr>
        <p:spPr bwMode="auto">
          <a:xfrm>
            <a:off x="1172915" y="4318903"/>
            <a:ext cx="11312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4" name="Line 11">
            <a:extLst>
              <a:ext uri="{FF2B5EF4-FFF2-40B4-BE49-F238E27FC236}">
                <a16:creationId xmlns:a16="http://schemas.microsoft.com/office/drawing/2014/main" xmlns="" id="{E23A6B26-0EDF-4294-8977-007117B83916}"/>
              </a:ext>
            </a:extLst>
          </p:cNvPr>
          <p:cNvSpPr>
            <a:spLocks noChangeShapeType="1"/>
          </p:cNvSpPr>
          <p:nvPr/>
        </p:nvSpPr>
        <p:spPr bwMode="auto">
          <a:xfrm>
            <a:off x="1172915" y="4702880"/>
            <a:ext cx="11312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5" name="TextBox 84">
            <a:extLst>
              <a:ext uri="{FF2B5EF4-FFF2-40B4-BE49-F238E27FC236}">
                <a16:creationId xmlns:a16="http://schemas.microsoft.com/office/drawing/2014/main" xmlns="" id="{CDD82A9F-6C91-49AB-8030-A8FBD080B40D}"/>
              </a:ext>
            </a:extLst>
          </p:cNvPr>
          <p:cNvSpPr txBox="1"/>
          <p:nvPr/>
        </p:nvSpPr>
        <p:spPr>
          <a:xfrm>
            <a:off x="748653" y="2625554"/>
            <a:ext cx="482825"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100</a:t>
            </a:r>
          </a:p>
        </p:txBody>
      </p:sp>
      <p:sp>
        <p:nvSpPr>
          <p:cNvPr id="86" name="TextBox 85">
            <a:extLst>
              <a:ext uri="{FF2B5EF4-FFF2-40B4-BE49-F238E27FC236}">
                <a16:creationId xmlns:a16="http://schemas.microsoft.com/office/drawing/2014/main" xmlns="" id="{B04DD269-33B0-48DB-AB8C-EA1A2318219B}"/>
              </a:ext>
            </a:extLst>
          </p:cNvPr>
          <p:cNvSpPr txBox="1"/>
          <p:nvPr/>
        </p:nvSpPr>
        <p:spPr>
          <a:xfrm>
            <a:off x="848040" y="3020556"/>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80</a:t>
            </a:r>
          </a:p>
        </p:txBody>
      </p:sp>
      <p:sp>
        <p:nvSpPr>
          <p:cNvPr id="87" name="TextBox 86">
            <a:extLst>
              <a:ext uri="{FF2B5EF4-FFF2-40B4-BE49-F238E27FC236}">
                <a16:creationId xmlns:a16="http://schemas.microsoft.com/office/drawing/2014/main" xmlns="" id="{68740D2C-AEE1-4431-AC54-ADE852A69259}"/>
              </a:ext>
            </a:extLst>
          </p:cNvPr>
          <p:cNvSpPr txBox="1"/>
          <p:nvPr/>
        </p:nvSpPr>
        <p:spPr>
          <a:xfrm>
            <a:off x="848040" y="3396260"/>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60</a:t>
            </a:r>
          </a:p>
        </p:txBody>
      </p:sp>
      <p:sp>
        <p:nvSpPr>
          <p:cNvPr id="88" name="TextBox 87">
            <a:extLst>
              <a:ext uri="{FF2B5EF4-FFF2-40B4-BE49-F238E27FC236}">
                <a16:creationId xmlns:a16="http://schemas.microsoft.com/office/drawing/2014/main" xmlns="" id="{AB4568DC-7144-4221-81A7-A9C576F2F266}"/>
              </a:ext>
            </a:extLst>
          </p:cNvPr>
          <p:cNvSpPr txBox="1"/>
          <p:nvPr/>
        </p:nvSpPr>
        <p:spPr>
          <a:xfrm>
            <a:off x="848040" y="3784113"/>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40</a:t>
            </a:r>
          </a:p>
        </p:txBody>
      </p:sp>
      <p:sp>
        <p:nvSpPr>
          <p:cNvPr id="89" name="TextBox 88">
            <a:extLst>
              <a:ext uri="{FF2B5EF4-FFF2-40B4-BE49-F238E27FC236}">
                <a16:creationId xmlns:a16="http://schemas.microsoft.com/office/drawing/2014/main" xmlns="" id="{AD847E3B-8B0C-4556-B762-1D6478E0071D}"/>
              </a:ext>
            </a:extLst>
          </p:cNvPr>
          <p:cNvSpPr txBox="1"/>
          <p:nvPr/>
        </p:nvSpPr>
        <p:spPr>
          <a:xfrm>
            <a:off x="848040" y="4163866"/>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20</a:t>
            </a:r>
          </a:p>
        </p:txBody>
      </p:sp>
      <p:sp>
        <p:nvSpPr>
          <p:cNvPr id="90" name="TextBox 89">
            <a:extLst>
              <a:ext uri="{FF2B5EF4-FFF2-40B4-BE49-F238E27FC236}">
                <a16:creationId xmlns:a16="http://schemas.microsoft.com/office/drawing/2014/main" xmlns="" id="{BD091366-803E-44E3-AFEF-2F0208F99C41}"/>
              </a:ext>
            </a:extLst>
          </p:cNvPr>
          <p:cNvSpPr txBox="1"/>
          <p:nvPr/>
        </p:nvSpPr>
        <p:spPr>
          <a:xfrm>
            <a:off x="947437" y="4547666"/>
            <a:ext cx="28405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sp>
        <p:nvSpPr>
          <p:cNvPr id="91" name="TextBox 90">
            <a:extLst>
              <a:ext uri="{FF2B5EF4-FFF2-40B4-BE49-F238E27FC236}">
                <a16:creationId xmlns:a16="http://schemas.microsoft.com/office/drawing/2014/main" xmlns="" id="{BB44446F-56B5-4CA1-B790-546B5566117D}"/>
              </a:ext>
            </a:extLst>
          </p:cNvPr>
          <p:cNvSpPr txBox="1"/>
          <p:nvPr/>
        </p:nvSpPr>
        <p:spPr>
          <a:xfrm rot="16200000">
            <a:off x="365296" y="3573590"/>
            <a:ext cx="704039" cy="307777"/>
          </a:xfrm>
          <a:prstGeom prst="rect">
            <a:avLst/>
          </a:prstGeom>
          <a:noFill/>
        </p:spPr>
        <p:txBody>
          <a:bodyPr wrap="none" rtlCol="0">
            <a:spAutoFit/>
          </a:bodyPr>
          <a:lstStyle/>
          <a:p>
            <a:r>
              <a:rPr lang="ja-JP" sz="1400">
                <a:solidFill>
                  <a:srgbClr val="4D4D4D"/>
                </a:solidFill>
              </a:rPr>
              <a:t>OS, %</a:t>
            </a:r>
          </a:p>
        </p:txBody>
      </p:sp>
      <p:grpSp>
        <p:nvGrpSpPr>
          <p:cNvPr id="92" name="Group 91">
            <a:extLst>
              <a:ext uri="{FF2B5EF4-FFF2-40B4-BE49-F238E27FC236}">
                <a16:creationId xmlns:a16="http://schemas.microsoft.com/office/drawing/2014/main" xmlns="" id="{F3C2D123-12D8-4A87-9078-C168A8FC4709}"/>
              </a:ext>
            </a:extLst>
          </p:cNvPr>
          <p:cNvGrpSpPr/>
          <p:nvPr/>
        </p:nvGrpSpPr>
        <p:grpSpPr>
          <a:xfrm>
            <a:off x="1263015" y="2728454"/>
            <a:ext cx="4518025" cy="1673225"/>
            <a:chOff x="3305175" y="2390775"/>
            <a:chExt cx="5577163" cy="2078983"/>
          </a:xfrm>
        </p:grpSpPr>
        <p:sp>
          <p:nvSpPr>
            <p:cNvPr id="93" name="Graphic 374">
              <a:extLst>
                <a:ext uri="{FF2B5EF4-FFF2-40B4-BE49-F238E27FC236}">
                  <a16:creationId xmlns:a16="http://schemas.microsoft.com/office/drawing/2014/main" xmlns="" id="{C46CEFD4-7555-49D5-8707-FCD6D2F5EC5C}"/>
                </a:ext>
              </a:extLst>
            </p:cNvPr>
            <p:cNvSpPr/>
            <p:nvPr/>
          </p:nvSpPr>
          <p:spPr>
            <a:xfrm>
              <a:off x="3305175" y="2459560"/>
              <a:ext cx="5577163" cy="1956267"/>
            </a:xfrm>
            <a:custGeom>
              <a:avLst/>
              <a:gdLst>
                <a:gd name="connsiteX0" fmla="*/ 5577164 w 5577163"/>
                <a:gd name="connsiteY0" fmla="*/ 1956268 h 1956267"/>
                <a:gd name="connsiteX1" fmla="*/ 4506849 w 5577163"/>
                <a:gd name="connsiteY1" fmla="*/ 1956268 h 1956267"/>
                <a:gd name="connsiteX2" fmla="*/ 4506849 w 5577163"/>
                <a:gd name="connsiteY2" fmla="*/ 1934255 h 1956267"/>
                <a:gd name="connsiteX3" fmla="*/ 4294994 w 5577163"/>
                <a:gd name="connsiteY3" fmla="*/ 1934255 h 1956267"/>
                <a:gd name="connsiteX4" fmla="*/ 4294994 w 5577163"/>
                <a:gd name="connsiteY4" fmla="*/ 1914996 h 1956267"/>
                <a:gd name="connsiteX5" fmla="*/ 4061117 w 5577163"/>
                <a:gd name="connsiteY5" fmla="*/ 1914996 h 1956267"/>
                <a:gd name="connsiteX6" fmla="*/ 4061117 w 5577163"/>
                <a:gd name="connsiteY6" fmla="*/ 1895736 h 1956267"/>
                <a:gd name="connsiteX7" fmla="*/ 4000586 w 5577163"/>
                <a:gd name="connsiteY7" fmla="*/ 1895736 h 1956267"/>
                <a:gd name="connsiteX8" fmla="*/ 4000586 w 5577163"/>
                <a:gd name="connsiteY8" fmla="*/ 1879229 h 1956267"/>
                <a:gd name="connsiteX9" fmla="*/ 3981326 w 5577163"/>
                <a:gd name="connsiteY9" fmla="*/ 1879229 h 1956267"/>
                <a:gd name="connsiteX10" fmla="*/ 3981326 w 5577163"/>
                <a:gd name="connsiteY10" fmla="*/ 1865475 h 1956267"/>
                <a:gd name="connsiteX11" fmla="*/ 3942807 w 5577163"/>
                <a:gd name="connsiteY11" fmla="*/ 1865475 h 1956267"/>
                <a:gd name="connsiteX12" fmla="*/ 3942807 w 5577163"/>
                <a:gd name="connsiteY12" fmla="*/ 1846216 h 1956267"/>
                <a:gd name="connsiteX13" fmla="*/ 3813486 w 5577163"/>
                <a:gd name="connsiteY13" fmla="*/ 1846216 h 1956267"/>
                <a:gd name="connsiteX14" fmla="*/ 3813486 w 5577163"/>
                <a:gd name="connsiteY14" fmla="*/ 1810449 h 1956267"/>
                <a:gd name="connsiteX15" fmla="*/ 3791484 w 5577163"/>
                <a:gd name="connsiteY15" fmla="*/ 1810449 h 1956267"/>
                <a:gd name="connsiteX16" fmla="*/ 3791484 w 5577163"/>
                <a:gd name="connsiteY16" fmla="*/ 1777426 h 1956267"/>
                <a:gd name="connsiteX17" fmla="*/ 3609889 w 5577163"/>
                <a:gd name="connsiteY17" fmla="*/ 1777426 h 1956267"/>
                <a:gd name="connsiteX18" fmla="*/ 3609889 w 5577163"/>
                <a:gd name="connsiteY18" fmla="*/ 1747165 h 1956267"/>
                <a:gd name="connsiteX19" fmla="*/ 3532842 w 5577163"/>
                <a:gd name="connsiteY19" fmla="*/ 1747165 h 1956267"/>
                <a:gd name="connsiteX20" fmla="*/ 3532842 w 5577163"/>
                <a:gd name="connsiteY20" fmla="*/ 1716895 h 1956267"/>
                <a:gd name="connsiteX21" fmla="*/ 3497075 w 5577163"/>
                <a:gd name="connsiteY21" fmla="*/ 1716895 h 1956267"/>
                <a:gd name="connsiteX22" fmla="*/ 3497075 w 5577163"/>
                <a:gd name="connsiteY22" fmla="*/ 1683881 h 1956267"/>
                <a:gd name="connsiteX23" fmla="*/ 3348495 w 5577163"/>
                <a:gd name="connsiteY23" fmla="*/ 1683881 h 1956267"/>
                <a:gd name="connsiteX24" fmla="*/ 3348495 w 5577163"/>
                <a:gd name="connsiteY24" fmla="*/ 1672870 h 1956267"/>
                <a:gd name="connsiteX25" fmla="*/ 3254950 w 5577163"/>
                <a:gd name="connsiteY25" fmla="*/ 1672870 h 1956267"/>
                <a:gd name="connsiteX26" fmla="*/ 3254950 w 5577163"/>
                <a:gd name="connsiteY26" fmla="*/ 1659116 h 1956267"/>
                <a:gd name="connsiteX27" fmla="*/ 3188913 w 5577163"/>
                <a:gd name="connsiteY27" fmla="*/ 1659116 h 1956267"/>
                <a:gd name="connsiteX28" fmla="*/ 3188913 w 5577163"/>
                <a:gd name="connsiteY28" fmla="*/ 1639857 h 1956267"/>
                <a:gd name="connsiteX29" fmla="*/ 3109122 w 5577163"/>
                <a:gd name="connsiteY29" fmla="*/ 1639857 h 1956267"/>
                <a:gd name="connsiteX30" fmla="*/ 3109122 w 5577163"/>
                <a:gd name="connsiteY30" fmla="*/ 1623350 h 1956267"/>
                <a:gd name="connsiteX31" fmla="*/ 2993565 w 5577163"/>
                <a:gd name="connsiteY31" fmla="*/ 1623350 h 1956267"/>
                <a:gd name="connsiteX32" fmla="*/ 2993565 w 5577163"/>
                <a:gd name="connsiteY32" fmla="*/ 1590327 h 1956267"/>
                <a:gd name="connsiteX33" fmla="*/ 2905516 w 5577163"/>
                <a:gd name="connsiteY33" fmla="*/ 1590327 h 1956267"/>
                <a:gd name="connsiteX34" fmla="*/ 2905516 w 5577163"/>
                <a:gd name="connsiteY34" fmla="*/ 1565571 h 1956267"/>
                <a:gd name="connsiteX35" fmla="*/ 2814723 w 5577163"/>
                <a:gd name="connsiteY35" fmla="*/ 1565571 h 1956267"/>
                <a:gd name="connsiteX36" fmla="*/ 2814723 w 5577163"/>
                <a:gd name="connsiteY36" fmla="*/ 1543559 h 1956267"/>
                <a:gd name="connsiteX37" fmla="*/ 2743181 w 5577163"/>
                <a:gd name="connsiteY37" fmla="*/ 1543559 h 1956267"/>
                <a:gd name="connsiteX38" fmla="*/ 2743181 w 5577163"/>
                <a:gd name="connsiteY38" fmla="*/ 1524299 h 1956267"/>
                <a:gd name="connsiteX39" fmla="*/ 2679897 w 5577163"/>
                <a:gd name="connsiteY39" fmla="*/ 1524299 h 1956267"/>
                <a:gd name="connsiteX40" fmla="*/ 2679897 w 5577163"/>
                <a:gd name="connsiteY40" fmla="*/ 1494029 h 1956267"/>
                <a:gd name="connsiteX41" fmla="*/ 2624871 w 5577163"/>
                <a:gd name="connsiteY41" fmla="*/ 1494029 h 1956267"/>
                <a:gd name="connsiteX42" fmla="*/ 2624871 w 5577163"/>
                <a:gd name="connsiteY42" fmla="*/ 1466511 h 1956267"/>
                <a:gd name="connsiteX43" fmla="*/ 2545080 w 5577163"/>
                <a:gd name="connsiteY43" fmla="*/ 1466511 h 1956267"/>
                <a:gd name="connsiteX44" fmla="*/ 2545080 w 5577163"/>
                <a:gd name="connsiteY44" fmla="*/ 1436250 h 1956267"/>
                <a:gd name="connsiteX45" fmla="*/ 2501056 w 5577163"/>
                <a:gd name="connsiteY45" fmla="*/ 1436250 h 1956267"/>
                <a:gd name="connsiteX46" fmla="*/ 2501056 w 5577163"/>
                <a:gd name="connsiteY46" fmla="*/ 1400484 h 1956267"/>
                <a:gd name="connsiteX47" fmla="*/ 2435019 w 5577163"/>
                <a:gd name="connsiteY47" fmla="*/ 1400484 h 1956267"/>
                <a:gd name="connsiteX48" fmla="*/ 2435019 w 5577163"/>
                <a:gd name="connsiteY48" fmla="*/ 1359212 h 1956267"/>
                <a:gd name="connsiteX49" fmla="*/ 2324967 w 5577163"/>
                <a:gd name="connsiteY49" fmla="*/ 1359212 h 1956267"/>
                <a:gd name="connsiteX50" fmla="*/ 2324967 w 5577163"/>
                <a:gd name="connsiteY50" fmla="*/ 1345448 h 1956267"/>
                <a:gd name="connsiteX51" fmla="*/ 2289191 w 5577163"/>
                <a:gd name="connsiteY51" fmla="*/ 1345448 h 1956267"/>
                <a:gd name="connsiteX52" fmla="*/ 2289191 w 5577163"/>
                <a:gd name="connsiteY52" fmla="*/ 1298681 h 1956267"/>
                <a:gd name="connsiteX53" fmla="*/ 2209400 w 5577163"/>
                <a:gd name="connsiteY53" fmla="*/ 1298681 h 1956267"/>
                <a:gd name="connsiteX54" fmla="*/ 2209400 w 5577163"/>
                <a:gd name="connsiteY54" fmla="*/ 1268410 h 1956267"/>
                <a:gd name="connsiteX55" fmla="*/ 2146116 w 5577163"/>
                <a:gd name="connsiteY55" fmla="*/ 1268410 h 1956267"/>
                <a:gd name="connsiteX56" fmla="*/ 2146116 w 5577163"/>
                <a:gd name="connsiteY56" fmla="*/ 1218890 h 1956267"/>
                <a:gd name="connsiteX57" fmla="*/ 2104844 w 5577163"/>
                <a:gd name="connsiteY57" fmla="*/ 1218890 h 1956267"/>
                <a:gd name="connsiteX58" fmla="*/ 2104844 w 5577163"/>
                <a:gd name="connsiteY58" fmla="*/ 1191372 h 1956267"/>
                <a:gd name="connsiteX59" fmla="*/ 2049818 w 5577163"/>
                <a:gd name="connsiteY59" fmla="*/ 1191372 h 1956267"/>
                <a:gd name="connsiteX60" fmla="*/ 2049818 w 5577163"/>
                <a:gd name="connsiteY60" fmla="*/ 1166607 h 1956267"/>
                <a:gd name="connsiteX61" fmla="*/ 1959026 w 5577163"/>
                <a:gd name="connsiteY61" fmla="*/ 1166607 h 1956267"/>
                <a:gd name="connsiteX62" fmla="*/ 1959026 w 5577163"/>
                <a:gd name="connsiteY62" fmla="*/ 1125335 h 1956267"/>
                <a:gd name="connsiteX63" fmla="*/ 1879235 w 5577163"/>
                <a:gd name="connsiteY63" fmla="*/ 1125335 h 1956267"/>
                <a:gd name="connsiteX64" fmla="*/ 1879235 w 5577163"/>
                <a:gd name="connsiteY64" fmla="*/ 1097827 h 1956267"/>
                <a:gd name="connsiteX65" fmla="*/ 1840706 w 5577163"/>
                <a:gd name="connsiteY65" fmla="*/ 1097827 h 1956267"/>
                <a:gd name="connsiteX66" fmla="*/ 1840706 w 5577163"/>
                <a:gd name="connsiteY66" fmla="*/ 1070309 h 1956267"/>
                <a:gd name="connsiteX67" fmla="*/ 1747161 w 5577163"/>
                <a:gd name="connsiteY67" fmla="*/ 1070309 h 1956267"/>
                <a:gd name="connsiteX68" fmla="*/ 1747161 w 5577163"/>
                <a:gd name="connsiteY68" fmla="*/ 1037296 h 1956267"/>
                <a:gd name="connsiteX69" fmla="*/ 1675629 w 5577163"/>
                <a:gd name="connsiteY69" fmla="*/ 1037296 h 1956267"/>
                <a:gd name="connsiteX70" fmla="*/ 1675629 w 5577163"/>
                <a:gd name="connsiteY70" fmla="*/ 996024 h 1956267"/>
                <a:gd name="connsiteX71" fmla="*/ 1639853 w 5577163"/>
                <a:gd name="connsiteY71" fmla="*/ 996024 h 1956267"/>
                <a:gd name="connsiteX72" fmla="*/ 1639853 w 5577163"/>
                <a:gd name="connsiteY72" fmla="*/ 976764 h 1956267"/>
                <a:gd name="connsiteX73" fmla="*/ 1601334 w 5577163"/>
                <a:gd name="connsiteY73" fmla="*/ 976764 h 1956267"/>
                <a:gd name="connsiteX74" fmla="*/ 1601334 w 5577163"/>
                <a:gd name="connsiteY74" fmla="*/ 951999 h 1956267"/>
                <a:gd name="connsiteX75" fmla="*/ 1494034 w 5577163"/>
                <a:gd name="connsiteY75" fmla="*/ 951999 h 1956267"/>
                <a:gd name="connsiteX76" fmla="*/ 1494034 w 5577163"/>
                <a:gd name="connsiteY76" fmla="*/ 910727 h 1956267"/>
                <a:gd name="connsiteX77" fmla="*/ 1455506 w 5577163"/>
                <a:gd name="connsiteY77" fmla="*/ 910727 h 1956267"/>
                <a:gd name="connsiteX78" fmla="*/ 1455506 w 5577163"/>
                <a:gd name="connsiteY78" fmla="*/ 894221 h 1956267"/>
                <a:gd name="connsiteX79" fmla="*/ 1422492 w 5577163"/>
                <a:gd name="connsiteY79" fmla="*/ 894221 h 1956267"/>
                <a:gd name="connsiteX80" fmla="*/ 1422492 w 5577163"/>
                <a:gd name="connsiteY80" fmla="*/ 855697 h 1956267"/>
                <a:gd name="connsiteX81" fmla="*/ 1386726 w 5577163"/>
                <a:gd name="connsiteY81" fmla="*/ 855697 h 1956267"/>
                <a:gd name="connsiteX82" fmla="*/ 1386726 w 5577163"/>
                <a:gd name="connsiteY82" fmla="*/ 814425 h 1956267"/>
                <a:gd name="connsiteX83" fmla="*/ 1342701 w 5577163"/>
                <a:gd name="connsiteY83" fmla="*/ 814425 h 1956267"/>
                <a:gd name="connsiteX84" fmla="*/ 1342701 w 5577163"/>
                <a:gd name="connsiteY84" fmla="*/ 795165 h 1956267"/>
                <a:gd name="connsiteX85" fmla="*/ 1298677 w 5577163"/>
                <a:gd name="connsiteY85" fmla="*/ 795165 h 1956267"/>
                <a:gd name="connsiteX86" fmla="*/ 1298677 w 5577163"/>
                <a:gd name="connsiteY86" fmla="*/ 784159 h 1956267"/>
                <a:gd name="connsiteX87" fmla="*/ 1249156 w 5577163"/>
                <a:gd name="connsiteY87" fmla="*/ 784159 h 1956267"/>
                <a:gd name="connsiteX88" fmla="*/ 1249156 w 5577163"/>
                <a:gd name="connsiteY88" fmla="*/ 726380 h 1956267"/>
                <a:gd name="connsiteX89" fmla="*/ 1202379 w 5577163"/>
                <a:gd name="connsiteY89" fmla="*/ 726380 h 1956267"/>
                <a:gd name="connsiteX90" fmla="*/ 1202379 w 5577163"/>
                <a:gd name="connsiteY90" fmla="*/ 696114 h 1956267"/>
                <a:gd name="connsiteX91" fmla="*/ 1128093 w 5577163"/>
                <a:gd name="connsiteY91" fmla="*/ 696114 h 1956267"/>
                <a:gd name="connsiteX92" fmla="*/ 1128093 w 5577163"/>
                <a:gd name="connsiteY92" fmla="*/ 641085 h 1956267"/>
                <a:gd name="connsiteX93" fmla="*/ 1089565 w 5577163"/>
                <a:gd name="connsiteY93" fmla="*/ 641085 h 1956267"/>
                <a:gd name="connsiteX94" fmla="*/ 1089565 w 5577163"/>
                <a:gd name="connsiteY94" fmla="*/ 616322 h 1956267"/>
                <a:gd name="connsiteX95" fmla="*/ 1070305 w 5577163"/>
                <a:gd name="connsiteY95" fmla="*/ 616322 h 1956267"/>
                <a:gd name="connsiteX96" fmla="*/ 1070305 w 5577163"/>
                <a:gd name="connsiteY96" fmla="*/ 591559 h 1956267"/>
                <a:gd name="connsiteX97" fmla="*/ 1009774 w 5577163"/>
                <a:gd name="connsiteY97" fmla="*/ 591559 h 1956267"/>
                <a:gd name="connsiteX98" fmla="*/ 1009774 w 5577163"/>
                <a:gd name="connsiteY98" fmla="*/ 550287 h 1956267"/>
                <a:gd name="connsiteX99" fmla="*/ 982266 w 5577163"/>
                <a:gd name="connsiteY99" fmla="*/ 550287 h 1956267"/>
                <a:gd name="connsiteX100" fmla="*/ 982266 w 5577163"/>
                <a:gd name="connsiteY100" fmla="*/ 514519 h 1956267"/>
                <a:gd name="connsiteX101" fmla="*/ 921731 w 5577163"/>
                <a:gd name="connsiteY101" fmla="*/ 514519 h 1956267"/>
                <a:gd name="connsiteX102" fmla="*/ 921731 w 5577163"/>
                <a:gd name="connsiteY102" fmla="*/ 475999 h 1956267"/>
                <a:gd name="connsiteX103" fmla="*/ 894217 w 5577163"/>
                <a:gd name="connsiteY103" fmla="*/ 475999 h 1956267"/>
                <a:gd name="connsiteX104" fmla="*/ 894217 w 5577163"/>
                <a:gd name="connsiteY104" fmla="*/ 434727 h 1956267"/>
                <a:gd name="connsiteX105" fmla="*/ 792413 w 5577163"/>
                <a:gd name="connsiteY105" fmla="*/ 434727 h 1956267"/>
                <a:gd name="connsiteX106" fmla="*/ 792413 w 5577163"/>
                <a:gd name="connsiteY106" fmla="*/ 396207 h 1956267"/>
                <a:gd name="connsiteX107" fmla="*/ 742888 w 5577163"/>
                <a:gd name="connsiteY107" fmla="*/ 396207 h 1956267"/>
                <a:gd name="connsiteX108" fmla="*/ 742888 w 5577163"/>
                <a:gd name="connsiteY108" fmla="*/ 357687 h 1956267"/>
                <a:gd name="connsiteX109" fmla="*/ 707119 w 5577163"/>
                <a:gd name="connsiteY109" fmla="*/ 357687 h 1956267"/>
                <a:gd name="connsiteX110" fmla="*/ 707119 w 5577163"/>
                <a:gd name="connsiteY110" fmla="*/ 330173 h 1956267"/>
                <a:gd name="connsiteX111" fmla="*/ 663096 w 5577163"/>
                <a:gd name="connsiteY111" fmla="*/ 330173 h 1956267"/>
                <a:gd name="connsiteX112" fmla="*/ 663096 w 5577163"/>
                <a:gd name="connsiteY112" fmla="*/ 255884 h 1956267"/>
                <a:gd name="connsiteX113" fmla="*/ 616322 w 5577163"/>
                <a:gd name="connsiteY113" fmla="*/ 255884 h 1956267"/>
                <a:gd name="connsiteX114" fmla="*/ 616322 w 5577163"/>
                <a:gd name="connsiteY114" fmla="*/ 233872 h 1956267"/>
                <a:gd name="connsiteX115" fmla="*/ 583304 w 5577163"/>
                <a:gd name="connsiteY115" fmla="*/ 233872 h 1956267"/>
                <a:gd name="connsiteX116" fmla="*/ 583304 w 5577163"/>
                <a:gd name="connsiteY116" fmla="*/ 211861 h 1956267"/>
                <a:gd name="connsiteX117" fmla="*/ 555790 w 5577163"/>
                <a:gd name="connsiteY117" fmla="*/ 211861 h 1956267"/>
                <a:gd name="connsiteX118" fmla="*/ 555790 w 5577163"/>
                <a:gd name="connsiteY118" fmla="*/ 181595 h 1956267"/>
                <a:gd name="connsiteX119" fmla="*/ 503512 w 5577163"/>
                <a:gd name="connsiteY119" fmla="*/ 181595 h 1956267"/>
                <a:gd name="connsiteX120" fmla="*/ 503512 w 5577163"/>
                <a:gd name="connsiteY120" fmla="*/ 162335 h 1956267"/>
                <a:gd name="connsiteX121" fmla="*/ 459490 w 5577163"/>
                <a:gd name="connsiteY121" fmla="*/ 162335 h 1956267"/>
                <a:gd name="connsiteX122" fmla="*/ 459490 w 5577163"/>
                <a:gd name="connsiteY122" fmla="*/ 140323 h 1956267"/>
                <a:gd name="connsiteX123" fmla="*/ 382450 w 5577163"/>
                <a:gd name="connsiteY123" fmla="*/ 140323 h 1956267"/>
                <a:gd name="connsiteX124" fmla="*/ 382450 w 5577163"/>
                <a:gd name="connsiteY124" fmla="*/ 118312 h 1956267"/>
                <a:gd name="connsiteX125" fmla="*/ 327421 w 5577163"/>
                <a:gd name="connsiteY125" fmla="*/ 118312 h 1956267"/>
                <a:gd name="connsiteX126" fmla="*/ 327421 w 5577163"/>
                <a:gd name="connsiteY126" fmla="*/ 96301 h 1956267"/>
                <a:gd name="connsiteX127" fmla="*/ 253133 w 5577163"/>
                <a:gd name="connsiteY127" fmla="*/ 96301 h 1956267"/>
                <a:gd name="connsiteX128" fmla="*/ 253133 w 5577163"/>
                <a:gd name="connsiteY128" fmla="*/ 49526 h 1956267"/>
                <a:gd name="connsiteX129" fmla="*/ 151329 w 5577163"/>
                <a:gd name="connsiteY129" fmla="*/ 49526 h 1956267"/>
                <a:gd name="connsiteX130" fmla="*/ 151329 w 5577163"/>
                <a:gd name="connsiteY130" fmla="*/ 0 h 1956267"/>
                <a:gd name="connsiteX131" fmla="*/ 0 w 5577163"/>
                <a:gd name="connsiteY131" fmla="*/ 0 h 195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5577163" h="1956267">
                  <a:moveTo>
                    <a:pt x="5577164" y="1956268"/>
                  </a:moveTo>
                  <a:lnTo>
                    <a:pt x="4506849" y="1956268"/>
                  </a:lnTo>
                  <a:lnTo>
                    <a:pt x="4506849" y="1934255"/>
                  </a:lnTo>
                  <a:lnTo>
                    <a:pt x="4294994" y="1934255"/>
                  </a:lnTo>
                  <a:lnTo>
                    <a:pt x="4294994" y="1914996"/>
                  </a:lnTo>
                  <a:lnTo>
                    <a:pt x="4061117" y="1914996"/>
                  </a:lnTo>
                  <a:lnTo>
                    <a:pt x="4061117" y="1895736"/>
                  </a:lnTo>
                  <a:lnTo>
                    <a:pt x="4000586" y="1895736"/>
                  </a:lnTo>
                  <a:lnTo>
                    <a:pt x="4000586" y="1879229"/>
                  </a:lnTo>
                  <a:lnTo>
                    <a:pt x="3981326" y="1879229"/>
                  </a:lnTo>
                  <a:lnTo>
                    <a:pt x="3981326" y="1865475"/>
                  </a:lnTo>
                  <a:lnTo>
                    <a:pt x="3942807" y="1865475"/>
                  </a:lnTo>
                  <a:lnTo>
                    <a:pt x="3942807" y="1846216"/>
                  </a:lnTo>
                  <a:lnTo>
                    <a:pt x="3813486" y="1846216"/>
                  </a:lnTo>
                  <a:lnTo>
                    <a:pt x="3813486" y="1810449"/>
                  </a:lnTo>
                  <a:lnTo>
                    <a:pt x="3791484" y="1810449"/>
                  </a:lnTo>
                  <a:lnTo>
                    <a:pt x="3791484" y="1777426"/>
                  </a:lnTo>
                  <a:lnTo>
                    <a:pt x="3609889" y="1777426"/>
                  </a:lnTo>
                  <a:lnTo>
                    <a:pt x="3609889" y="1747165"/>
                  </a:lnTo>
                  <a:lnTo>
                    <a:pt x="3532842" y="1747165"/>
                  </a:lnTo>
                  <a:lnTo>
                    <a:pt x="3532842" y="1716895"/>
                  </a:lnTo>
                  <a:lnTo>
                    <a:pt x="3497075" y="1716895"/>
                  </a:lnTo>
                  <a:lnTo>
                    <a:pt x="3497075" y="1683881"/>
                  </a:lnTo>
                  <a:lnTo>
                    <a:pt x="3348495" y="1683881"/>
                  </a:lnTo>
                  <a:lnTo>
                    <a:pt x="3348495" y="1672870"/>
                  </a:lnTo>
                  <a:lnTo>
                    <a:pt x="3254950" y="1672870"/>
                  </a:lnTo>
                  <a:lnTo>
                    <a:pt x="3254950" y="1659116"/>
                  </a:lnTo>
                  <a:lnTo>
                    <a:pt x="3188913" y="1659116"/>
                  </a:lnTo>
                  <a:lnTo>
                    <a:pt x="3188913" y="1639857"/>
                  </a:lnTo>
                  <a:lnTo>
                    <a:pt x="3109122" y="1639857"/>
                  </a:lnTo>
                  <a:lnTo>
                    <a:pt x="3109122" y="1623350"/>
                  </a:lnTo>
                  <a:lnTo>
                    <a:pt x="2993565" y="1623350"/>
                  </a:lnTo>
                  <a:lnTo>
                    <a:pt x="2993565" y="1590327"/>
                  </a:lnTo>
                  <a:lnTo>
                    <a:pt x="2905516" y="1590327"/>
                  </a:lnTo>
                  <a:lnTo>
                    <a:pt x="2905516" y="1565571"/>
                  </a:lnTo>
                  <a:lnTo>
                    <a:pt x="2814723" y="1565571"/>
                  </a:lnTo>
                  <a:lnTo>
                    <a:pt x="2814723" y="1543559"/>
                  </a:lnTo>
                  <a:lnTo>
                    <a:pt x="2743181" y="1543559"/>
                  </a:lnTo>
                  <a:lnTo>
                    <a:pt x="2743181" y="1524299"/>
                  </a:lnTo>
                  <a:lnTo>
                    <a:pt x="2679897" y="1524299"/>
                  </a:lnTo>
                  <a:lnTo>
                    <a:pt x="2679897" y="1494029"/>
                  </a:lnTo>
                  <a:lnTo>
                    <a:pt x="2624871" y="1494029"/>
                  </a:lnTo>
                  <a:lnTo>
                    <a:pt x="2624871" y="1466511"/>
                  </a:lnTo>
                  <a:lnTo>
                    <a:pt x="2545080" y="1466511"/>
                  </a:lnTo>
                  <a:lnTo>
                    <a:pt x="2545080" y="1436250"/>
                  </a:lnTo>
                  <a:lnTo>
                    <a:pt x="2501056" y="1436250"/>
                  </a:lnTo>
                  <a:lnTo>
                    <a:pt x="2501056" y="1400484"/>
                  </a:lnTo>
                  <a:lnTo>
                    <a:pt x="2435019" y="1400484"/>
                  </a:lnTo>
                  <a:lnTo>
                    <a:pt x="2435019" y="1359212"/>
                  </a:lnTo>
                  <a:lnTo>
                    <a:pt x="2324967" y="1359212"/>
                  </a:lnTo>
                  <a:lnTo>
                    <a:pt x="2324967" y="1345448"/>
                  </a:lnTo>
                  <a:lnTo>
                    <a:pt x="2289191" y="1345448"/>
                  </a:lnTo>
                  <a:lnTo>
                    <a:pt x="2289191" y="1298681"/>
                  </a:lnTo>
                  <a:lnTo>
                    <a:pt x="2209400" y="1298681"/>
                  </a:lnTo>
                  <a:lnTo>
                    <a:pt x="2209400" y="1268410"/>
                  </a:lnTo>
                  <a:lnTo>
                    <a:pt x="2146116" y="1268410"/>
                  </a:lnTo>
                  <a:lnTo>
                    <a:pt x="2146116" y="1218890"/>
                  </a:lnTo>
                  <a:lnTo>
                    <a:pt x="2104844" y="1218890"/>
                  </a:lnTo>
                  <a:lnTo>
                    <a:pt x="2104844" y="1191372"/>
                  </a:lnTo>
                  <a:lnTo>
                    <a:pt x="2049818" y="1191372"/>
                  </a:lnTo>
                  <a:lnTo>
                    <a:pt x="2049818" y="1166607"/>
                  </a:lnTo>
                  <a:lnTo>
                    <a:pt x="1959026" y="1166607"/>
                  </a:lnTo>
                  <a:lnTo>
                    <a:pt x="1959026" y="1125335"/>
                  </a:lnTo>
                  <a:lnTo>
                    <a:pt x="1879235" y="1125335"/>
                  </a:lnTo>
                  <a:lnTo>
                    <a:pt x="1879235" y="1097827"/>
                  </a:lnTo>
                  <a:lnTo>
                    <a:pt x="1840706" y="1097827"/>
                  </a:lnTo>
                  <a:lnTo>
                    <a:pt x="1840706" y="1070309"/>
                  </a:lnTo>
                  <a:lnTo>
                    <a:pt x="1747161" y="1070309"/>
                  </a:lnTo>
                  <a:lnTo>
                    <a:pt x="1747161" y="1037296"/>
                  </a:lnTo>
                  <a:lnTo>
                    <a:pt x="1675629" y="1037296"/>
                  </a:lnTo>
                  <a:lnTo>
                    <a:pt x="1675629" y="996024"/>
                  </a:lnTo>
                  <a:lnTo>
                    <a:pt x="1639853" y="996024"/>
                  </a:lnTo>
                  <a:lnTo>
                    <a:pt x="1639853" y="976764"/>
                  </a:lnTo>
                  <a:lnTo>
                    <a:pt x="1601334" y="976764"/>
                  </a:lnTo>
                  <a:lnTo>
                    <a:pt x="1601334" y="951999"/>
                  </a:lnTo>
                  <a:lnTo>
                    <a:pt x="1494034" y="951999"/>
                  </a:lnTo>
                  <a:lnTo>
                    <a:pt x="1494034" y="910727"/>
                  </a:lnTo>
                  <a:lnTo>
                    <a:pt x="1455506" y="910727"/>
                  </a:lnTo>
                  <a:lnTo>
                    <a:pt x="1455506" y="894221"/>
                  </a:lnTo>
                  <a:lnTo>
                    <a:pt x="1422492" y="894221"/>
                  </a:lnTo>
                  <a:lnTo>
                    <a:pt x="1422492" y="855697"/>
                  </a:lnTo>
                  <a:lnTo>
                    <a:pt x="1386726" y="855697"/>
                  </a:lnTo>
                  <a:lnTo>
                    <a:pt x="1386726" y="814425"/>
                  </a:lnTo>
                  <a:lnTo>
                    <a:pt x="1342701" y="814425"/>
                  </a:lnTo>
                  <a:lnTo>
                    <a:pt x="1342701" y="795165"/>
                  </a:lnTo>
                  <a:lnTo>
                    <a:pt x="1298677" y="795165"/>
                  </a:lnTo>
                  <a:lnTo>
                    <a:pt x="1298677" y="784159"/>
                  </a:lnTo>
                  <a:lnTo>
                    <a:pt x="1249156" y="784159"/>
                  </a:lnTo>
                  <a:lnTo>
                    <a:pt x="1249156" y="726380"/>
                  </a:lnTo>
                  <a:lnTo>
                    <a:pt x="1202379" y="726380"/>
                  </a:lnTo>
                  <a:lnTo>
                    <a:pt x="1202379" y="696114"/>
                  </a:lnTo>
                  <a:lnTo>
                    <a:pt x="1128093" y="696114"/>
                  </a:lnTo>
                  <a:lnTo>
                    <a:pt x="1128093" y="641085"/>
                  </a:lnTo>
                  <a:lnTo>
                    <a:pt x="1089565" y="641085"/>
                  </a:lnTo>
                  <a:lnTo>
                    <a:pt x="1089565" y="616322"/>
                  </a:lnTo>
                  <a:lnTo>
                    <a:pt x="1070305" y="616322"/>
                  </a:lnTo>
                  <a:lnTo>
                    <a:pt x="1070305" y="591559"/>
                  </a:lnTo>
                  <a:lnTo>
                    <a:pt x="1009774" y="591559"/>
                  </a:lnTo>
                  <a:lnTo>
                    <a:pt x="1009774" y="550287"/>
                  </a:lnTo>
                  <a:lnTo>
                    <a:pt x="982266" y="550287"/>
                  </a:lnTo>
                  <a:lnTo>
                    <a:pt x="982266" y="514519"/>
                  </a:lnTo>
                  <a:lnTo>
                    <a:pt x="921731" y="514519"/>
                  </a:lnTo>
                  <a:lnTo>
                    <a:pt x="921731" y="475999"/>
                  </a:lnTo>
                  <a:lnTo>
                    <a:pt x="894217" y="475999"/>
                  </a:lnTo>
                  <a:lnTo>
                    <a:pt x="894217" y="434727"/>
                  </a:lnTo>
                  <a:lnTo>
                    <a:pt x="792413" y="434727"/>
                  </a:lnTo>
                  <a:lnTo>
                    <a:pt x="792413" y="396207"/>
                  </a:lnTo>
                  <a:lnTo>
                    <a:pt x="742888" y="396207"/>
                  </a:lnTo>
                  <a:lnTo>
                    <a:pt x="742888" y="357687"/>
                  </a:lnTo>
                  <a:lnTo>
                    <a:pt x="707119" y="357687"/>
                  </a:lnTo>
                  <a:lnTo>
                    <a:pt x="707119" y="330173"/>
                  </a:lnTo>
                  <a:lnTo>
                    <a:pt x="663096" y="330173"/>
                  </a:lnTo>
                  <a:lnTo>
                    <a:pt x="663096" y="255884"/>
                  </a:lnTo>
                  <a:lnTo>
                    <a:pt x="616322" y="255884"/>
                  </a:lnTo>
                  <a:lnTo>
                    <a:pt x="616322" y="233872"/>
                  </a:lnTo>
                  <a:lnTo>
                    <a:pt x="583304" y="233872"/>
                  </a:lnTo>
                  <a:lnTo>
                    <a:pt x="583304" y="211861"/>
                  </a:lnTo>
                  <a:lnTo>
                    <a:pt x="555790" y="211861"/>
                  </a:lnTo>
                  <a:lnTo>
                    <a:pt x="555790" y="181595"/>
                  </a:lnTo>
                  <a:lnTo>
                    <a:pt x="503512" y="181595"/>
                  </a:lnTo>
                  <a:lnTo>
                    <a:pt x="503512" y="162335"/>
                  </a:lnTo>
                  <a:lnTo>
                    <a:pt x="459490" y="162335"/>
                  </a:lnTo>
                  <a:lnTo>
                    <a:pt x="459490" y="140323"/>
                  </a:lnTo>
                  <a:lnTo>
                    <a:pt x="382450" y="140323"/>
                  </a:lnTo>
                  <a:lnTo>
                    <a:pt x="382450" y="118312"/>
                  </a:lnTo>
                  <a:lnTo>
                    <a:pt x="327421" y="118312"/>
                  </a:lnTo>
                  <a:lnTo>
                    <a:pt x="327421" y="96301"/>
                  </a:lnTo>
                  <a:lnTo>
                    <a:pt x="253133" y="96301"/>
                  </a:lnTo>
                  <a:lnTo>
                    <a:pt x="253133" y="49526"/>
                  </a:lnTo>
                  <a:lnTo>
                    <a:pt x="151329" y="49526"/>
                  </a:lnTo>
                  <a:lnTo>
                    <a:pt x="151329"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4" name="Graphic 374">
              <a:extLst>
                <a:ext uri="{FF2B5EF4-FFF2-40B4-BE49-F238E27FC236}">
                  <a16:creationId xmlns:a16="http://schemas.microsoft.com/office/drawing/2014/main" xmlns="" id="{C46CEFD4-7555-49D5-8707-FCD6D2F5EC5C}"/>
                </a:ext>
              </a:extLst>
            </p:cNvPr>
            <p:cNvSpPr/>
            <p:nvPr/>
          </p:nvSpPr>
          <p:spPr>
            <a:xfrm>
              <a:off x="3322103" y="2390775"/>
              <a:ext cx="9525" cy="129317"/>
            </a:xfrm>
            <a:custGeom>
              <a:avLst/>
              <a:gdLst>
                <a:gd name="connsiteX0" fmla="*/ 0 w 9525"/>
                <a:gd name="connsiteY0" fmla="*/ 0 h 129317"/>
                <a:gd name="connsiteX1" fmla="*/ 0 w 9525"/>
                <a:gd name="connsiteY1" fmla="*/ 129317 h 129317"/>
              </a:gdLst>
              <a:ahLst/>
              <a:cxnLst>
                <a:cxn ang="0">
                  <a:pos x="connsiteX0" y="connsiteY0"/>
                </a:cxn>
                <a:cxn ang="0">
                  <a:pos x="connsiteX1" y="connsiteY1"/>
                </a:cxn>
              </a:cxnLst>
              <a:rect l="l" t="t" r="r" b="b"/>
              <a:pathLst>
                <a:path w="9525" h="129317">
                  <a:moveTo>
                    <a:pt x="0" y="0"/>
                  </a:moveTo>
                  <a:lnTo>
                    <a:pt x="0" y="129317"/>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5" name="Graphic 374">
              <a:extLst>
                <a:ext uri="{FF2B5EF4-FFF2-40B4-BE49-F238E27FC236}">
                  <a16:creationId xmlns:a16="http://schemas.microsoft.com/office/drawing/2014/main" xmlns="" id="{C46CEFD4-7555-49D5-8707-FCD6D2F5EC5C}"/>
                </a:ext>
              </a:extLst>
            </p:cNvPr>
            <p:cNvSpPr/>
            <p:nvPr/>
          </p:nvSpPr>
          <p:spPr>
            <a:xfrm>
              <a:off x="3726564" y="255199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6" name="Graphic 374">
              <a:extLst>
                <a:ext uri="{FF2B5EF4-FFF2-40B4-BE49-F238E27FC236}">
                  <a16:creationId xmlns:a16="http://schemas.microsoft.com/office/drawing/2014/main" xmlns="" id="{C46CEFD4-7555-49D5-8707-FCD6D2F5EC5C}"/>
                </a:ext>
              </a:extLst>
            </p:cNvPr>
            <p:cNvSpPr/>
            <p:nvPr/>
          </p:nvSpPr>
          <p:spPr>
            <a:xfrm>
              <a:off x="3783714" y="255199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7" name="Graphic 374">
              <a:extLst>
                <a:ext uri="{FF2B5EF4-FFF2-40B4-BE49-F238E27FC236}">
                  <a16:creationId xmlns:a16="http://schemas.microsoft.com/office/drawing/2014/main" xmlns="" id="{C46CEFD4-7555-49D5-8707-FCD6D2F5EC5C}"/>
                </a:ext>
              </a:extLst>
            </p:cNvPr>
            <p:cNvSpPr/>
            <p:nvPr/>
          </p:nvSpPr>
          <p:spPr>
            <a:xfrm>
              <a:off x="3840864" y="259009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8" name="Graphic 374">
              <a:extLst>
                <a:ext uri="{FF2B5EF4-FFF2-40B4-BE49-F238E27FC236}">
                  <a16:creationId xmlns:a16="http://schemas.microsoft.com/office/drawing/2014/main" xmlns="" id="{C46CEFD4-7555-49D5-8707-FCD6D2F5EC5C}"/>
                </a:ext>
              </a:extLst>
            </p:cNvPr>
            <p:cNvSpPr/>
            <p:nvPr/>
          </p:nvSpPr>
          <p:spPr>
            <a:xfrm>
              <a:off x="3936114" y="266629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9" name="Graphic 374">
              <a:extLst>
                <a:ext uri="{FF2B5EF4-FFF2-40B4-BE49-F238E27FC236}">
                  <a16:creationId xmlns:a16="http://schemas.microsoft.com/office/drawing/2014/main" xmlns="" id="{C46CEFD4-7555-49D5-8707-FCD6D2F5EC5C}"/>
                </a:ext>
              </a:extLst>
            </p:cNvPr>
            <p:cNvSpPr/>
            <p:nvPr/>
          </p:nvSpPr>
          <p:spPr>
            <a:xfrm>
              <a:off x="4298060" y="2952048"/>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0" name="Graphic 374">
              <a:extLst>
                <a:ext uri="{FF2B5EF4-FFF2-40B4-BE49-F238E27FC236}">
                  <a16:creationId xmlns:a16="http://schemas.microsoft.com/office/drawing/2014/main" xmlns="" id="{C46CEFD4-7555-49D5-8707-FCD6D2F5EC5C}"/>
                </a:ext>
              </a:extLst>
            </p:cNvPr>
            <p:cNvSpPr/>
            <p:nvPr/>
          </p:nvSpPr>
          <p:spPr>
            <a:xfrm>
              <a:off x="4526661" y="3123498"/>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1" name="Graphic 374">
              <a:extLst>
                <a:ext uri="{FF2B5EF4-FFF2-40B4-BE49-F238E27FC236}">
                  <a16:creationId xmlns:a16="http://schemas.microsoft.com/office/drawing/2014/main" xmlns="" id="{C46CEFD4-7555-49D5-8707-FCD6D2F5EC5C}"/>
                </a:ext>
              </a:extLst>
            </p:cNvPr>
            <p:cNvSpPr/>
            <p:nvPr/>
          </p:nvSpPr>
          <p:spPr>
            <a:xfrm>
              <a:off x="4698111" y="3256849"/>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2" name="Graphic 374">
              <a:extLst>
                <a:ext uri="{FF2B5EF4-FFF2-40B4-BE49-F238E27FC236}">
                  <a16:creationId xmlns:a16="http://schemas.microsoft.com/office/drawing/2014/main" xmlns="" id="{C46CEFD4-7555-49D5-8707-FCD6D2F5EC5C}"/>
                </a:ext>
              </a:extLst>
            </p:cNvPr>
            <p:cNvSpPr/>
            <p:nvPr/>
          </p:nvSpPr>
          <p:spPr>
            <a:xfrm>
              <a:off x="4793361" y="335210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3" name="Graphic 374">
              <a:extLst>
                <a:ext uri="{FF2B5EF4-FFF2-40B4-BE49-F238E27FC236}">
                  <a16:creationId xmlns:a16="http://schemas.microsoft.com/office/drawing/2014/main" xmlns="" id="{C46CEFD4-7555-49D5-8707-FCD6D2F5EC5C}"/>
                </a:ext>
              </a:extLst>
            </p:cNvPr>
            <p:cNvSpPr/>
            <p:nvPr/>
          </p:nvSpPr>
          <p:spPr>
            <a:xfrm>
              <a:off x="4831461" y="335210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4" name="Graphic 374">
              <a:extLst>
                <a:ext uri="{FF2B5EF4-FFF2-40B4-BE49-F238E27FC236}">
                  <a16:creationId xmlns:a16="http://schemas.microsoft.com/office/drawing/2014/main" xmlns="" id="{C46CEFD4-7555-49D5-8707-FCD6D2F5EC5C}"/>
                </a:ext>
              </a:extLst>
            </p:cNvPr>
            <p:cNvSpPr/>
            <p:nvPr/>
          </p:nvSpPr>
          <p:spPr>
            <a:xfrm>
              <a:off x="4888611" y="335210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5" name="Graphic 374">
              <a:extLst>
                <a:ext uri="{FF2B5EF4-FFF2-40B4-BE49-F238E27FC236}">
                  <a16:creationId xmlns:a16="http://schemas.microsoft.com/office/drawing/2014/main" xmlns="" id="{C46CEFD4-7555-49D5-8707-FCD6D2F5EC5C}"/>
                </a:ext>
              </a:extLst>
            </p:cNvPr>
            <p:cNvSpPr/>
            <p:nvPr/>
          </p:nvSpPr>
          <p:spPr>
            <a:xfrm>
              <a:off x="5021961" y="344735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6" name="Graphic 374">
              <a:extLst>
                <a:ext uri="{FF2B5EF4-FFF2-40B4-BE49-F238E27FC236}">
                  <a16:creationId xmlns:a16="http://schemas.microsoft.com/office/drawing/2014/main" xmlns="" id="{C46CEFD4-7555-49D5-8707-FCD6D2F5EC5C}"/>
                </a:ext>
              </a:extLst>
            </p:cNvPr>
            <p:cNvSpPr/>
            <p:nvPr/>
          </p:nvSpPr>
          <p:spPr>
            <a:xfrm>
              <a:off x="5155311" y="350450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7" name="Graphic 374">
              <a:extLst>
                <a:ext uri="{FF2B5EF4-FFF2-40B4-BE49-F238E27FC236}">
                  <a16:creationId xmlns:a16="http://schemas.microsoft.com/office/drawing/2014/main" xmlns="" id="{C46CEFD4-7555-49D5-8707-FCD6D2F5EC5C}"/>
                </a:ext>
              </a:extLst>
            </p:cNvPr>
            <p:cNvSpPr/>
            <p:nvPr/>
          </p:nvSpPr>
          <p:spPr>
            <a:xfrm>
              <a:off x="5212470" y="352355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8" name="Graphic 374">
              <a:extLst>
                <a:ext uri="{FF2B5EF4-FFF2-40B4-BE49-F238E27FC236}">
                  <a16:creationId xmlns:a16="http://schemas.microsoft.com/office/drawing/2014/main" xmlns="" id="{C46CEFD4-7555-49D5-8707-FCD6D2F5EC5C}"/>
                </a:ext>
              </a:extLst>
            </p:cNvPr>
            <p:cNvSpPr/>
            <p:nvPr/>
          </p:nvSpPr>
          <p:spPr>
            <a:xfrm>
              <a:off x="5307720" y="356165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9" name="Graphic 374">
              <a:extLst>
                <a:ext uri="{FF2B5EF4-FFF2-40B4-BE49-F238E27FC236}">
                  <a16:creationId xmlns:a16="http://schemas.microsoft.com/office/drawing/2014/main" xmlns="" id="{C46CEFD4-7555-49D5-8707-FCD6D2F5EC5C}"/>
                </a:ext>
              </a:extLst>
            </p:cNvPr>
            <p:cNvSpPr/>
            <p:nvPr/>
          </p:nvSpPr>
          <p:spPr>
            <a:xfrm>
              <a:off x="5383911" y="359975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0" name="Graphic 374">
              <a:extLst>
                <a:ext uri="{FF2B5EF4-FFF2-40B4-BE49-F238E27FC236}">
                  <a16:creationId xmlns:a16="http://schemas.microsoft.com/office/drawing/2014/main" xmlns="" id="{C46CEFD4-7555-49D5-8707-FCD6D2F5EC5C}"/>
                </a:ext>
              </a:extLst>
            </p:cNvPr>
            <p:cNvSpPr/>
            <p:nvPr/>
          </p:nvSpPr>
          <p:spPr>
            <a:xfrm>
              <a:off x="5479170" y="367595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1" name="Graphic 374">
              <a:extLst>
                <a:ext uri="{FF2B5EF4-FFF2-40B4-BE49-F238E27FC236}">
                  <a16:creationId xmlns:a16="http://schemas.microsoft.com/office/drawing/2014/main" xmlns="" id="{C46CEFD4-7555-49D5-8707-FCD6D2F5EC5C}"/>
                </a:ext>
              </a:extLst>
            </p:cNvPr>
            <p:cNvSpPr/>
            <p:nvPr/>
          </p:nvSpPr>
          <p:spPr>
            <a:xfrm>
              <a:off x="5555370" y="369500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2" name="Graphic 374">
              <a:extLst>
                <a:ext uri="{FF2B5EF4-FFF2-40B4-BE49-F238E27FC236}">
                  <a16:creationId xmlns:a16="http://schemas.microsoft.com/office/drawing/2014/main" xmlns="" id="{C46CEFD4-7555-49D5-8707-FCD6D2F5EC5C}"/>
                </a:ext>
              </a:extLst>
            </p:cNvPr>
            <p:cNvSpPr/>
            <p:nvPr/>
          </p:nvSpPr>
          <p:spPr>
            <a:xfrm>
              <a:off x="5669670" y="377120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3" name="Graphic 374">
              <a:extLst>
                <a:ext uri="{FF2B5EF4-FFF2-40B4-BE49-F238E27FC236}">
                  <a16:creationId xmlns:a16="http://schemas.microsoft.com/office/drawing/2014/main" xmlns="" id="{C46CEFD4-7555-49D5-8707-FCD6D2F5EC5C}"/>
                </a:ext>
              </a:extLst>
            </p:cNvPr>
            <p:cNvSpPr/>
            <p:nvPr/>
          </p:nvSpPr>
          <p:spPr>
            <a:xfrm>
              <a:off x="5879220" y="38664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4" name="Graphic 374">
              <a:extLst>
                <a:ext uri="{FF2B5EF4-FFF2-40B4-BE49-F238E27FC236}">
                  <a16:creationId xmlns:a16="http://schemas.microsoft.com/office/drawing/2014/main" xmlns="" id="{C46CEFD4-7555-49D5-8707-FCD6D2F5EC5C}"/>
                </a:ext>
              </a:extLst>
            </p:cNvPr>
            <p:cNvSpPr/>
            <p:nvPr/>
          </p:nvSpPr>
          <p:spPr>
            <a:xfrm>
              <a:off x="5955420" y="388550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5" name="Graphic 374">
              <a:extLst>
                <a:ext uri="{FF2B5EF4-FFF2-40B4-BE49-F238E27FC236}">
                  <a16:creationId xmlns:a16="http://schemas.microsoft.com/office/drawing/2014/main" xmlns="" id="{C46CEFD4-7555-49D5-8707-FCD6D2F5EC5C}"/>
                </a:ext>
              </a:extLst>
            </p:cNvPr>
            <p:cNvSpPr/>
            <p:nvPr/>
          </p:nvSpPr>
          <p:spPr>
            <a:xfrm>
              <a:off x="6012570" y="392360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6" name="Graphic 374">
              <a:extLst>
                <a:ext uri="{FF2B5EF4-FFF2-40B4-BE49-F238E27FC236}">
                  <a16:creationId xmlns:a16="http://schemas.microsoft.com/office/drawing/2014/main" xmlns="" id="{C46CEFD4-7555-49D5-8707-FCD6D2F5EC5C}"/>
                </a:ext>
              </a:extLst>
            </p:cNvPr>
            <p:cNvSpPr/>
            <p:nvPr/>
          </p:nvSpPr>
          <p:spPr>
            <a:xfrm>
              <a:off x="6088770" y="39426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7" name="Graphic 374">
              <a:extLst>
                <a:ext uri="{FF2B5EF4-FFF2-40B4-BE49-F238E27FC236}">
                  <a16:creationId xmlns:a16="http://schemas.microsoft.com/office/drawing/2014/main" xmlns="" id="{C46CEFD4-7555-49D5-8707-FCD6D2F5EC5C}"/>
                </a:ext>
              </a:extLst>
            </p:cNvPr>
            <p:cNvSpPr/>
            <p:nvPr/>
          </p:nvSpPr>
          <p:spPr>
            <a:xfrm>
              <a:off x="6164970" y="396170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8" name="Graphic 374">
              <a:extLst>
                <a:ext uri="{FF2B5EF4-FFF2-40B4-BE49-F238E27FC236}">
                  <a16:creationId xmlns:a16="http://schemas.microsoft.com/office/drawing/2014/main" xmlns="" id="{C46CEFD4-7555-49D5-8707-FCD6D2F5EC5C}"/>
                </a:ext>
              </a:extLst>
            </p:cNvPr>
            <p:cNvSpPr/>
            <p:nvPr/>
          </p:nvSpPr>
          <p:spPr>
            <a:xfrm>
              <a:off x="6241170" y="399980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9" name="Graphic 374">
              <a:extLst>
                <a:ext uri="{FF2B5EF4-FFF2-40B4-BE49-F238E27FC236}">
                  <a16:creationId xmlns:a16="http://schemas.microsoft.com/office/drawing/2014/main" xmlns="" id="{C46CEFD4-7555-49D5-8707-FCD6D2F5EC5C}"/>
                </a:ext>
              </a:extLst>
            </p:cNvPr>
            <p:cNvSpPr/>
            <p:nvPr/>
          </p:nvSpPr>
          <p:spPr>
            <a:xfrm>
              <a:off x="6279270" y="399980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0" name="Graphic 374">
              <a:extLst>
                <a:ext uri="{FF2B5EF4-FFF2-40B4-BE49-F238E27FC236}">
                  <a16:creationId xmlns:a16="http://schemas.microsoft.com/office/drawing/2014/main" xmlns="" id="{C46CEFD4-7555-49D5-8707-FCD6D2F5EC5C}"/>
                </a:ext>
              </a:extLst>
            </p:cNvPr>
            <p:cNvSpPr/>
            <p:nvPr/>
          </p:nvSpPr>
          <p:spPr>
            <a:xfrm>
              <a:off x="6336420" y="40188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1" name="Graphic 374">
              <a:extLst>
                <a:ext uri="{FF2B5EF4-FFF2-40B4-BE49-F238E27FC236}">
                  <a16:creationId xmlns:a16="http://schemas.microsoft.com/office/drawing/2014/main" xmlns="" id="{C46CEFD4-7555-49D5-8707-FCD6D2F5EC5C}"/>
                </a:ext>
              </a:extLst>
            </p:cNvPr>
            <p:cNvSpPr/>
            <p:nvPr/>
          </p:nvSpPr>
          <p:spPr>
            <a:xfrm>
              <a:off x="6374520" y="40188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2" name="Graphic 374">
              <a:extLst>
                <a:ext uri="{FF2B5EF4-FFF2-40B4-BE49-F238E27FC236}">
                  <a16:creationId xmlns:a16="http://schemas.microsoft.com/office/drawing/2014/main" xmlns="" id="{C46CEFD4-7555-49D5-8707-FCD6D2F5EC5C}"/>
                </a:ext>
              </a:extLst>
            </p:cNvPr>
            <p:cNvSpPr/>
            <p:nvPr/>
          </p:nvSpPr>
          <p:spPr>
            <a:xfrm>
              <a:off x="6431670" y="403790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3" name="Graphic 374">
              <a:extLst>
                <a:ext uri="{FF2B5EF4-FFF2-40B4-BE49-F238E27FC236}">
                  <a16:creationId xmlns:a16="http://schemas.microsoft.com/office/drawing/2014/main" xmlns="" id="{C46CEFD4-7555-49D5-8707-FCD6D2F5EC5C}"/>
                </a:ext>
              </a:extLst>
            </p:cNvPr>
            <p:cNvSpPr/>
            <p:nvPr/>
          </p:nvSpPr>
          <p:spPr>
            <a:xfrm>
              <a:off x="6507870" y="40569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4" name="Graphic 374">
              <a:extLst>
                <a:ext uri="{FF2B5EF4-FFF2-40B4-BE49-F238E27FC236}">
                  <a16:creationId xmlns:a16="http://schemas.microsoft.com/office/drawing/2014/main" xmlns="" id="{C46CEFD4-7555-49D5-8707-FCD6D2F5EC5C}"/>
                </a:ext>
              </a:extLst>
            </p:cNvPr>
            <p:cNvSpPr/>
            <p:nvPr/>
          </p:nvSpPr>
          <p:spPr>
            <a:xfrm>
              <a:off x="6565020" y="407600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5" name="Graphic 374">
              <a:extLst>
                <a:ext uri="{FF2B5EF4-FFF2-40B4-BE49-F238E27FC236}">
                  <a16:creationId xmlns:a16="http://schemas.microsoft.com/office/drawing/2014/main" xmlns="" id="{C46CEFD4-7555-49D5-8707-FCD6D2F5EC5C}"/>
                </a:ext>
              </a:extLst>
            </p:cNvPr>
            <p:cNvSpPr/>
            <p:nvPr/>
          </p:nvSpPr>
          <p:spPr>
            <a:xfrm>
              <a:off x="6603120" y="407600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6" name="Graphic 374">
              <a:extLst>
                <a:ext uri="{FF2B5EF4-FFF2-40B4-BE49-F238E27FC236}">
                  <a16:creationId xmlns:a16="http://schemas.microsoft.com/office/drawing/2014/main" xmlns="" id="{C46CEFD4-7555-49D5-8707-FCD6D2F5EC5C}"/>
                </a:ext>
              </a:extLst>
            </p:cNvPr>
            <p:cNvSpPr/>
            <p:nvPr/>
          </p:nvSpPr>
          <p:spPr>
            <a:xfrm>
              <a:off x="6641220" y="40950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7" name="Graphic 374">
              <a:extLst>
                <a:ext uri="{FF2B5EF4-FFF2-40B4-BE49-F238E27FC236}">
                  <a16:creationId xmlns:a16="http://schemas.microsoft.com/office/drawing/2014/main" xmlns="" id="{C46CEFD4-7555-49D5-8707-FCD6D2F5EC5C}"/>
                </a:ext>
              </a:extLst>
            </p:cNvPr>
            <p:cNvSpPr/>
            <p:nvPr/>
          </p:nvSpPr>
          <p:spPr>
            <a:xfrm>
              <a:off x="6736470" y="40950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8" name="Graphic 374">
              <a:extLst>
                <a:ext uri="{FF2B5EF4-FFF2-40B4-BE49-F238E27FC236}">
                  <a16:creationId xmlns:a16="http://schemas.microsoft.com/office/drawing/2014/main" xmlns="" id="{C46CEFD4-7555-49D5-8707-FCD6D2F5EC5C}"/>
                </a:ext>
              </a:extLst>
            </p:cNvPr>
            <p:cNvSpPr/>
            <p:nvPr/>
          </p:nvSpPr>
          <p:spPr>
            <a:xfrm>
              <a:off x="6812670" y="411410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9" name="Graphic 374">
              <a:extLst>
                <a:ext uri="{FF2B5EF4-FFF2-40B4-BE49-F238E27FC236}">
                  <a16:creationId xmlns:a16="http://schemas.microsoft.com/office/drawing/2014/main" xmlns="" id="{C46CEFD4-7555-49D5-8707-FCD6D2F5EC5C}"/>
                </a:ext>
              </a:extLst>
            </p:cNvPr>
            <p:cNvSpPr/>
            <p:nvPr/>
          </p:nvSpPr>
          <p:spPr>
            <a:xfrm>
              <a:off x="6869820" y="415220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0" name="Graphic 374">
              <a:extLst>
                <a:ext uri="{FF2B5EF4-FFF2-40B4-BE49-F238E27FC236}">
                  <a16:creationId xmlns:a16="http://schemas.microsoft.com/office/drawing/2014/main" xmlns="" id="{C46CEFD4-7555-49D5-8707-FCD6D2F5EC5C}"/>
                </a:ext>
              </a:extLst>
            </p:cNvPr>
            <p:cNvSpPr/>
            <p:nvPr/>
          </p:nvSpPr>
          <p:spPr>
            <a:xfrm>
              <a:off x="6946030" y="41712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1" name="Graphic 374">
              <a:extLst>
                <a:ext uri="{FF2B5EF4-FFF2-40B4-BE49-F238E27FC236}">
                  <a16:creationId xmlns:a16="http://schemas.microsoft.com/office/drawing/2014/main" xmlns="" id="{C46CEFD4-7555-49D5-8707-FCD6D2F5EC5C}"/>
                </a:ext>
              </a:extLst>
            </p:cNvPr>
            <p:cNvSpPr/>
            <p:nvPr/>
          </p:nvSpPr>
          <p:spPr>
            <a:xfrm>
              <a:off x="6984130" y="41712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2" name="Graphic 374">
              <a:extLst>
                <a:ext uri="{FF2B5EF4-FFF2-40B4-BE49-F238E27FC236}">
                  <a16:creationId xmlns:a16="http://schemas.microsoft.com/office/drawing/2014/main" xmlns="" id="{C46CEFD4-7555-49D5-8707-FCD6D2F5EC5C}"/>
                </a:ext>
              </a:extLst>
            </p:cNvPr>
            <p:cNvSpPr/>
            <p:nvPr/>
          </p:nvSpPr>
          <p:spPr>
            <a:xfrm>
              <a:off x="7022230" y="41712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3" name="Graphic 374">
              <a:extLst>
                <a:ext uri="{FF2B5EF4-FFF2-40B4-BE49-F238E27FC236}">
                  <a16:creationId xmlns:a16="http://schemas.microsoft.com/office/drawing/2014/main" xmlns="" id="{C46CEFD4-7555-49D5-8707-FCD6D2F5EC5C}"/>
                </a:ext>
              </a:extLst>
            </p:cNvPr>
            <p:cNvSpPr/>
            <p:nvPr/>
          </p:nvSpPr>
          <p:spPr>
            <a:xfrm>
              <a:off x="7060330" y="41712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4" name="Graphic 374">
              <a:extLst>
                <a:ext uri="{FF2B5EF4-FFF2-40B4-BE49-F238E27FC236}">
                  <a16:creationId xmlns:a16="http://schemas.microsoft.com/office/drawing/2014/main" xmlns="" id="{C46CEFD4-7555-49D5-8707-FCD6D2F5EC5C}"/>
                </a:ext>
              </a:extLst>
            </p:cNvPr>
            <p:cNvSpPr/>
            <p:nvPr/>
          </p:nvSpPr>
          <p:spPr>
            <a:xfrm>
              <a:off x="7136530" y="42474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5" name="Graphic 374">
              <a:extLst>
                <a:ext uri="{FF2B5EF4-FFF2-40B4-BE49-F238E27FC236}">
                  <a16:creationId xmlns:a16="http://schemas.microsoft.com/office/drawing/2014/main" xmlns="" id="{C46CEFD4-7555-49D5-8707-FCD6D2F5EC5C}"/>
                </a:ext>
              </a:extLst>
            </p:cNvPr>
            <p:cNvSpPr/>
            <p:nvPr/>
          </p:nvSpPr>
          <p:spPr>
            <a:xfrm>
              <a:off x="7193680" y="42474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6" name="Graphic 374">
              <a:extLst>
                <a:ext uri="{FF2B5EF4-FFF2-40B4-BE49-F238E27FC236}">
                  <a16:creationId xmlns:a16="http://schemas.microsoft.com/office/drawing/2014/main" xmlns="" id="{C46CEFD4-7555-49D5-8707-FCD6D2F5EC5C}"/>
                </a:ext>
              </a:extLst>
            </p:cNvPr>
            <p:cNvSpPr/>
            <p:nvPr/>
          </p:nvSpPr>
          <p:spPr>
            <a:xfrm>
              <a:off x="7269880" y="42855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7" name="Graphic 374">
              <a:extLst>
                <a:ext uri="{FF2B5EF4-FFF2-40B4-BE49-F238E27FC236}">
                  <a16:creationId xmlns:a16="http://schemas.microsoft.com/office/drawing/2014/main" xmlns="" id="{C46CEFD4-7555-49D5-8707-FCD6D2F5EC5C}"/>
                </a:ext>
              </a:extLst>
            </p:cNvPr>
            <p:cNvSpPr/>
            <p:nvPr/>
          </p:nvSpPr>
          <p:spPr>
            <a:xfrm>
              <a:off x="7327030" y="430460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8" name="Graphic 374">
              <a:extLst>
                <a:ext uri="{FF2B5EF4-FFF2-40B4-BE49-F238E27FC236}">
                  <a16:creationId xmlns:a16="http://schemas.microsoft.com/office/drawing/2014/main" xmlns="" id="{C46CEFD4-7555-49D5-8707-FCD6D2F5EC5C}"/>
                </a:ext>
              </a:extLst>
            </p:cNvPr>
            <p:cNvSpPr/>
            <p:nvPr/>
          </p:nvSpPr>
          <p:spPr>
            <a:xfrm>
              <a:off x="7365130" y="43236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9" name="Graphic 374">
              <a:extLst>
                <a:ext uri="{FF2B5EF4-FFF2-40B4-BE49-F238E27FC236}">
                  <a16:creationId xmlns:a16="http://schemas.microsoft.com/office/drawing/2014/main" xmlns="" id="{C46CEFD4-7555-49D5-8707-FCD6D2F5EC5C}"/>
                </a:ext>
              </a:extLst>
            </p:cNvPr>
            <p:cNvSpPr/>
            <p:nvPr/>
          </p:nvSpPr>
          <p:spPr>
            <a:xfrm>
              <a:off x="7422280" y="43236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0" name="Graphic 374">
              <a:extLst>
                <a:ext uri="{FF2B5EF4-FFF2-40B4-BE49-F238E27FC236}">
                  <a16:creationId xmlns:a16="http://schemas.microsoft.com/office/drawing/2014/main" xmlns="" id="{C46CEFD4-7555-49D5-8707-FCD6D2F5EC5C}"/>
                </a:ext>
              </a:extLst>
            </p:cNvPr>
            <p:cNvSpPr/>
            <p:nvPr/>
          </p:nvSpPr>
          <p:spPr>
            <a:xfrm>
              <a:off x="7441330" y="43236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1" name="Graphic 374">
              <a:extLst>
                <a:ext uri="{FF2B5EF4-FFF2-40B4-BE49-F238E27FC236}">
                  <a16:creationId xmlns:a16="http://schemas.microsoft.com/office/drawing/2014/main" xmlns="" id="{C46CEFD4-7555-49D5-8707-FCD6D2F5EC5C}"/>
                </a:ext>
              </a:extLst>
            </p:cNvPr>
            <p:cNvSpPr/>
            <p:nvPr/>
          </p:nvSpPr>
          <p:spPr>
            <a:xfrm>
              <a:off x="7517530" y="43236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2" name="Graphic 374">
              <a:extLst>
                <a:ext uri="{FF2B5EF4-FFF2-40B4-BE49-F238E27FC236}">
                  <a16:creationId xmlns:a16="http://schemas.microsoft.com/office/drawing/2014/main" xmlns="" id="{C46CEFD4-7555-49D5-8707-FCD6D2F5EC5C}"/>
                </a:ext>
              </a:extLst>
            </p:cNvPr>
            <p:cNvSpPr/>
            <p:nvPr/>
          </p:nvSpPr>
          <p:spPr>
            <a:xfrm>
              <a:off x="7555630" y="43236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3" name="Graphic 374">
              <a:extLst>
                <a:ext uri="{FF2B5EF4-FFF2-40B4-BE49-F238E27FC236}">
                  <a16:creationId xmlns:a16="http://schemas.microsoft.com/office/drawing/2014/main" xmlns="" id="{C46CEFD4-7555-49D5-8707-FCD6D2F5EC5C}"/>
                </a:ext>
              </a:extLst>
            </p:cNvPr>
            <p:cNvSpPr/>
            <p:nvPr/>
          </p:nvSpPr>
          <p:spPr>
            <a:xfrm>
              <a:off x="7574680" y="43236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4" name="Graphic 374">
              <a:extLst>
                <a:ext uri="{FF2B5EF4-FFF2-40B4-BE49-F238E27FC236}">
                  <a16:creationId xmlns:a16="http://schemas.microsoft.com/office/drawing/2014/main" xmlns="" id="{C46CEFD4-7555-49D5-8707-FCD6D2F5EC5C}"/>
                </a:ext>
              </a:extLst>
            </p:cNvPr>
            <p:cNvSpPr/>
            <p:nvPr/>
          </p:nvSpPr>
          <p:spPr>
            <a:xfrm>
              <a:off x="7612780" y="434270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5" name="Graphic 374">
              <a:extLst>
                <a:ext uri="{FF2B5EF4-FFF2-40B4-BE49-F238E27FC236}">
                  <a16:creationId xmlns:a16="http://schemas.microsoft.com/office/drawing/2014/main" xmlns="" id="{C46CEFD4-7555-49D5-8707-FCD6D2F5EC5C}"/>
                </a:ext>
              </a:extLst>
            </p:cNvPr>
            <p:cNvSpPr/>
            <p:nvPr/>
          </p:nvSpPr>
          <p:spPr>
            <a:xfrm>
              <a:off x="7650880" y="434270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6" name="Graphic 374">
              <a:extLst>
                <a:ext uri="{FF2B5EF4-FFF2-40B4-BE49-F238E27FC236}">
                  <a16:creationId xmlns:a16="http://schemas.microsoft.com/office/drawing/2014/main" xmlns="" id="{C46CEFD4-7555-49D5-8707-FCD6D2F5EC5C}"/>
                </a:ext>
              </a:extLst>
            </p:cNvPr>
            <p:cNvSpPr/>
            <p:nvPr/>
          </p:nvSpPr>
          <p:spPr>
            <a:xfrm>
              <a:off x="7727080" y="434270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7" name="Graphic 374">
              <a:extLst>
                <a:ext uri="{FF2B5EF4-FFF2-40B4-BE49-F238E27FC236}">
                  <a16:creationId xmlns:a16="http://schemas.microsoft.com/office/drawing/2014/main" xmlns="" id="{C46CEFD4-7555-49D5-8707-FCD6D2F5EC5C}"/>
                </a:ext>
              </a:extLst>
            </p:cNvPr>
            <p:cNvSpPr/>
            <p:nvPr/>
          </p:nvSpPr>
          <p:spPr>
            <a:xfrm>
              <a:off x="7765180" y="434270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8" name="Graphic 374">
              <a:extLst>
                <a:ext uri="{FF2B5EF4-FFF2-40B4-BE49-F238E27FC236}">
                  <a16:creationId xmlns:a16="http://schemas.microsoft.com/office/drawing/2014/main" xmlns="" id="{C46CEFD4-7555-49D5-8707-FCD6D2F5EC5C}"/>
                </a:ext>
              </a:extLst>
            </p:cNvPr>
            <p:cNvSpPr/>
            <p:nvPr/>
          </p:nvSpPr>
          <p:spPr>
            <a:xfrm>
              <a:off x="7803280" y="434270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9" name="Graphic 374">
              <a:extLst>
                <a:ext uri="{FF2B5EF4-FFF2-40B4-BE49-F238E27FC236}">
                  <a16:creationId xmlns:a16="http://schemas.microsoft.com/office/drawing/2014/main" xmlns="" id="{C46CEFD4-7555-49D5-8707-FCD6D2F5EC5C}"/>
                </a:ext>
              </a:extLst>
            </p:cNvPr>
            <p:cNvSpPr/>
            <p:nvPr/>
          </p:nvSpPr>
          <p:spPr>
            <a:xfrm>
              <a:off x="7822330" y="43617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0" name="Graphic 374">
              <a:extLst>
                <a:ext uri="{FF2B5EF4-FFF2-40B4-BE49-F238E27FC236}">
                  <a16:creationId xmlns:a16="http://schemas.microsoft.com/office/drawing/2014/main" xmlns="" id="{C46CEFD4-7555-49D5-8707-FCD6D2F5EC5C}"/>
                </a:ext>
              </a:extLst>
            </p:cNvPr>
            <p:cNvSpPr/>
            <p:nvPr/>
          </p:nvSpPr>
          <p:spPr>
            <a:xfrm>
              <a:off x="7898530" y="43617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1" name="Graphic 374">
              <a:extLst>
                <a:ext uri="{FF2B5EF4-FFF2-40B4-BE49-F238E27FC236}">
                  <a16:creationId xmlns:a16="http://schemas.microsoft.com/office/drawing/2014/main" xmlns="" id="{C46CEFD4-7555-49D5-8707-FCD6D2F5EC5C}"/>
                </a:ext>
              </a:extLst>
            </p:cNvPr>
            <p:cNvSpPr/>
            <p:nvPr/>
          </p:nvSpPr>
          <p:spPr>
            <a:xfrm>
              <a:off x="8012830" y="43617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2" name="Graphic 374">
              <a:extLst>
                <a:ext uri="{FF2B5EF4-FFF2-40B4-BE49-F238E27FC236}">
                  <a16:creationId xmlns:a16="http://schemas.microsoft.com/office/drawing/2014/main" xmlns="" id="{C46CEFD4-7555-49D5-8707-FCD6D2F5EC5C}"/>
                </a:ext>
              </a:extLst>
            </p:cNvPr>
            <p:cNvSpPr/>
            <p:nvPr/>
          </p:nvSpPr>
          <p:spPr>
            <a:xfrm>
              <a:off x="8069980" y="43617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3" name="Graphic 374">
              <a:extLst>
                <a:ext uri="{FF2B5EF4-FFF2-40B4-BE49-F238E27FC236}">
                  <a16:creationId xmlns:a16="http://schemas.microsoft.com/office/drawing/2014/main" xmlns="" id="{C46CEFD4-7555-49D5-8707-FCD6D2F5EC5C}"/>
                </a:ext>
              </a:extLst>
            </p:cNvPr>
            <p:cNvSpPr/>
            <p:nvPr/>
          </p:nvSpPr>
          <p:spPr>
            <a:xfrm>
              <a:off x="8108080" y="43617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4" name="Graphic 374">
              <a:extLst>
                <a:ext uri="{FF2B5EF4-FFF2-40B4-BE49-F238E27FC236}">
                  <a16:creationId xmlns:a16="http://schemas.microsoft.com/office/drawing/2014/main" xmlns="" id="{C46CEFD4-7555-49D5-8707-FCD6D2F5EC5C}"/>
                </a:ext>
              </a:extLst>
            </p:cNvPr>
            <p:cNvSpPr/>
            <p:nvPr/>
          </p:nvSpPr>
          <p:spPr>
            <a:xfrm>
              <a:off x="8165230" y="43617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5" name="Graphic 374">
              <a:extLst>
                <a:ext uri="{FF2B5EF4-FFF2-40B4-BE49-F238E27FC236}">
                  <a16:creationId xmlns:a16="http://schemas.microsoft.com/office/drawing/2014/main" xmlns="" id="{C46CEFD4-7555-49D5-8707-FCD6D2F5EC5C}"/>
                </a:ext>
              </a:extLst>
            </p:cNvPr>
            <p:cNvSpPr/>
            <p:nvPr/>
          </p:nvSpPr>
          <p:spPr>
            <a:xfrm>
              <a:off x="8222380" y="43617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6" name="Graphic 374">
              <a:extLst>
                <a:ext uri="{FF2B5EF4-FFF2-40B4-BE49-F238E27FC236}">
                  <a16:creationId xmlns:a16="http://schemas.microsoft.com/office/drawing/2014/main" xmlns="" id="{C46CEFD4-7555-49D5-8707-FCD6D2F5EC5C}"/>
                </a:ext>
              </a:extLst>
            </p:cNvPr>
            <p:cNvSpPr/>
            <p:nvPr/>
          </p:nvSpPr>
          <p:spPr>
            <a:xfrm>
              <a:off x="8298580" y="43617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7" name="Graphic 374">
              <a:extLst>
                <a:ext uri="{FF2B5EF4-FFF2-40B4-BE49-F238E27FC236}">
                  <a16:creationId xmlns:a16="http://schemas.microsoft.com/office/drawing/2014/main" xmlns="" id="{C46CEFD4-7555-49D5-8707-FCD6D2F5EC5C}"/>
                </a:ext>
              </a:extLst>
            </p:cNvPr>
            <p:cNvSpPr/>
            <p:nvPr/>
          </p:nvSpPr>
          <p:spPr>
            <a:xfrm>
              <a:off x="8393830" y="43617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8" name="Graphic 374">
              <a:extLst>
                <a:ext uri="{FF2B5EF4-FFF2-40B4-BE49-F238E27FC236}">
                  <a16:creationId xmlns:a16="http://schemas.microsoft.com/office/drawing/2014/main" xmlns="" id="{C46CEFD4-7555-49D5-8707-FCD6D2F5EC5C}"/>
                </a:ext>
              </a:extLst>
            </p:cNvPr>
            <p:cNvSpPr/>
            <p:nvPr/>
          </p:nvSpPr>
          <p:spPr>
            <a:xfrm>
              <a:off x="8527189" y="43617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9" name="Graphic 374">
              <a:extLst>
                <a:ext uri="{FF2B5EF4-FFF2-40B4-BE49-F238E27FC236}">
                  <a16:creationId xmlns:a16="http://schemas.microsoft.com/office/drawing/2014/main" xmlns="" id="{C46CEFD4-7555-49D5-8707-FCD6D2F5EC5C}"/>
                </a:ext>
              </a:extLst>
            </p:cNvPr>
            <p:cNvSpPr/>
            <p:nvPr/>
          </p:nvSpPr>
          <p:spPr>
            <a:xfrm>
              <a:off x="8603389" y="43617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0" name="Graphic 374">
              <a:extLst>
                <a:ext uri="{FF2B5EF4-FFF2-40B4-BE49-F238E27FC236}">
                  <a16:creationId xmlns:a16="http://schemas.microsoft.com/office/drawing/2014/main" xmlns="" id="{C46CEFD4-7555-49D5-8707-FCD6D2F5EC5C}"/>
                </a:ext>
              </a:extLst>
            </p:cNvPr>
            <p:cNvSpPr/>
            <p:nvPr/>
          </p:nvSpPr>
          <p:spPr>
            <a:xfrm>
              <a:off x="8660539" y="43617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1" name="Graphic 374">
              <a:extLst>
                <a:ext uri="{FF2B5EF4-FFF2-40B4-BE49-F238E27FC236}">
                  <a16:creationId xmlns:a16="http://schemas.microsoft.com/office/drawing/2014/main" xmlns="" id="{C46CEFD4-7555-49D5-8707-FCD6D2F5EC5C}"/>
                </a:ext>
              </a:extLst>
            </p:cNvPr>
            <p:cNvSpPr/>
            <p:nvPr/>
          </p:nvSpPr>
          <p:spPr>
            <a:xfrm>
              <a:off x="8870089" y="43617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62" name="Group 161">
            <a:extLst>
              <a:ext uri="{FF2B5EF4-FFF2-40B4-BE49-F238E27FC236}">
                <a16:creationId xmlns:a16="http://schemas.microsoft.com/office/drawing/2014/main" xmlns="" id="{42126A9E-CEF3-44E1-A11C-9904356BD57F}"/>
              </a:ext>
            </a:extLst>
          </p:cNvPr>
          <p:cNvGrpSpPr/>
          <p:nvPr/>
        </p:nvGrpSpPr>
        <p:grpSpPr>
          <a:xfrm>
            <a:off x="1263015" y="2769096"/>
            <a:ext cx="4324985" cy="1774934"/>
            <a:chOff x="3381375" y="2262187"/>
            <a:chExt cx="5433460" cy="2157869"/>
          </a:xfrm>
        </p:grpSpPr>
        <p:sp>
          <p:nvSpPr>
            <p:cNvPr id="163" name="Graphic 447">
              <a:extLst>
                <a:ext uri="{FF2B5EF4-FFF2-40B4-BE49-F238E27FC236}">
                  <a16:creationId xmlns:a16="http://schemas.microsoft.com/office/drawing/2014/main" xmlns="" id="{569E8EB6-30D0-49CA-98FF-4FA71D95EAF8}"/>
                </a:ext>
              </a:extLst>
            </p:cNvPr>
            <p:cNvSpPr/>
            <p:nvPr/>
          </p:nvSpPr>
          <p:spPr>
            <a:xfrm>
              <a:off x="3381375" y="2262187"/>
              <a:ext cx="5433460" cy="2111035"/>
            </a:xfrm>
            <a:custGeom>
              <a:avLst/>
              <a:gdLst>
                <a:gd name="connsiteX0" fmla="*/ 5433460 w 5433460"/>
                <a:gd name="connsiteY0" fmla="*/ 2111035 h 2111035"/>
                <a:gd name="connsiteX1" fmla="*/ 4522870 w 5433460"/>
                <a:gd name="connsiteY1" fmla="*/ 2111035 h 2111035"/>
                <a:gd name="connsiteX2" fmla="*/ 4522870 w 5433460"/>
                <a:gd name="connsiteY2" fmla="*/ 2091900 h 2111035"/>
                <a:gd name="connsiteX3" fmla="*/ 4383415 w 5433460"/>
                <a:gd name="connsiteY3" fmla="*/ 2091900 h 2111035"/>
                <a:gd name="connsiteX4" fmla="*/ 4383415 w 5433460"/>
                <a:gd name="connsiteY4" fmla="*/ 2067287 h 2111035"/>
                <a:gd name="connsiteX5" fmla="*/ 4290441 w 5433460"/>
                <a:gd name="connsiteY5" fmla="*/ 2067287 h 2111035"/>
                <a:gd name="connsiteX6" fmla="*/ 4290441 w 5433460"/>
                <a:gd name="connsiteY6" fmla="*/ 2039941 h 2111035"/>
                <a:gd name="connsiteX7" fmla="*/ 4224814 w 5433460"/>
                <a:gd name="connsiteY7" fmla="*/ 2039941 h 2111035"/>
                <a:gd name="connsiteX8" fmla="*/ 4224814 w 5433460"/>
                <a:gd name="connsiteY8" fmla="*/ 2007127 h 2111035"/>
                <a:gd name="connsiteX9" fmla="*/ 3828307 w 5433460"/>
                <a:gd name="connsiteY9" fmla="*/ 2007127 h 2111035"/>
                <a:gd name="connsiteX10" fmla="*/ 3828307 w 5433460"/>
                <a:gd name="connsiteY10" fmla="*/ 1968846 h 2111035"/>
                <a:gd name="connsiteX11" fmla="*/ 3732600 w 5433460"/>
                <a:gd name="connsiteY11" fmla="*/ 1968846 h 2111035"/>
                <a:gd name="connsiteX12" fmla="*/ 3732600 w 5433460"/>
                <a:gd name="connsiteY12" fmla="*/ 1952435 h 2111035"/>
                <a:gd name="connsiteX13" fmla="*/ 3642360 w 5433460"/>
                <a:gd name="connsiteY13" fmla="*/ 1952435 h 2111035"/>
                <a:gd name="connsiteX14" fmla="*/ 3642360 w 5433460"/>
                <a:gd name="connsiteY14" fmla="*/ 1927822 h 2111035"/>
                <a:gd name="connsiteX15" fmla="*/ 3409931 w 5433460"/>
                <a:gd name="connsiteY15" fmla="*/ 1927822 h 2111035"/>
                <a:gd name="connsiteX16" fmla="*/ 3409931 w 5433460"/>
                <a:gd name="connsiteY16" fmla="*/ 1895008 h 2111035"/>
                <a:gd name="connsiteX17" fmla="*/ 3352505 w 5433460"/>
                <a:gd name="connsiteY17" fmla="*/ 1895008 h 2111035"/>
                <a:gd name="connsiteX18" fmla="*/ 3352505 w 5433460"/>
                <a:gd name="connsiteY18" fmla="*/ 1875873 h 2111035"/>
                <a:gd name="connsiteX19" fmla="*/ 3188437 w 5433460"/>
                <a:gd name="connsiteY19" fmla="*/ 1875873 h 2111035"/>
                <a:gd name="connsiteX20" fmla="*/ 3188437 w 5433460"/>
                <a:gd name="connsiteY20" fmla="*/ 1837592 h 2111035"/>
                <a:gd name="connsiteX21" fmla="*/ 3054439 w 5433460"/>
                <a:gd name="connsiteY21" fmla="*/ 1837592 h 2111035"/>
                <a:gd name="connsiteX22" fmla="*/ 3054439 w 5433460"/>
                <a:gd name="connsiteY22" fmla="*/ 1812979 h 2111035"/>
                <a:gd name="connsiteX23" fmla="*/ 2917717 w 5433460"/>
                <a:gd name="connsiteY23" fmla="*/ 1812979 h 2111035"/>
                <a:gd name="connsiteX24" fmla="*/ 2917717 w 5433460"/>
                <a:gd name="connsiteY24" fmla="*/ 1780165 h 2111035"/>
                <a:gd name="connsiteX25" fmla="*/ 2772785 w 5433460"/>
                <a:gd name="connsiteY25" fmla="*/ 1780165 h 2111035"/>
                <a:gd name="connsiteX26" fmla="*/ 2772785 w 5433460"/>
                <a:gd name="connsiteY26" fmla="*/ 1752819 h 2111035"/>
                <a:gd name="connsiteX27" fmla="*/ 2707158 w 5433460"/>
                <a:gd name="connsiteY27" fmla="*/ 1752819 h 2111035"/>
                <a:gd name="connsiteX28" fmla="*/ 2707158 w 5433460"/>
                <a:gd name="connsiteY28" fmla="*/ 1730940 h 2111035"/>
                <a:gd name="connsiteX29" fmla="*/ 2638797 w 5433460"/>
                <a:gd name="connsiteY29" fmla="*/ 1730940 h 2111035"/>
                <a:gd name="connsiteX30" fmla="*/ 2638797 w 5433460"/>
                <a:gd name="connsiteY30" fmla="*/ 1706328 h 2111035"/>
                <a:gd name="connsiteX31" fmla="*/ 2537622 w 5433460"/>
                <a:gd name="connsiteY31" fmla="*/ 1706328 h 2111035"/>
                <a:gd name="connsiteX32" fmla="*/ 2537622 w 5433460"/>
                <a:gd name="connsiteY32" fmla="*/ 1684458 h 2111035"/>
                <a:gd name="connsiteX33" fmla="*/ 2504808 w 5433460"/>
                <a:gd name="connsiteY33" fmla="*/ 1684458 h 2111035"/>
                <a:gd name="connsiteX34" fmla="*/ 2504808 w 5433460"/>
                <a:gd name="connsiteY34" fmla="*/ 1659846 h 2111035"/>
                <a:gd name="connsiteX35" fmla="*/ 2398157 w 5433460"/>
                <a:gd name="connsiteY35" fmla="*/ 1659846 h 2111035"/>
                <a:gd name="connsiteX36" fmla="*/ 2398157 w 5433460"/>
                <a:gd name="connsiteY36" fmla="*/ 1616088 h 2111035"/>
                <a:gd name="connsiteX37" fmla="*/ 2362610 w 5433460"/>
                <a:gd name="connsiteY37" fmla="*/ 1616088 h 2111035"/>
                <a:gd name="connsiteX38" fmla="*/ 2362610 w 5433460"/>
                <a:gd name="connsiteY38" fmla="*/ 1599686 h 2111035"/>
                <a:gd name="connsiteX39" fmla="*/ 2329796 w 5433460"/>
                <a:gd name="connsiteY39" fmla="*/ 1599686 h 2111035"/>
                <a:gd name="connsiteX40" fmla="*/ 2329796 w 5433460"/>
                <a:gd name="connsiteY40" fmla="*/ 1572339 h 2111035"/>
                <a:gd name="connsiteX41" fmla="*/ 2288781 w 5433460"/>
                <a:gd name="connsiteY41" fmla="*/ 1572339 h 2111035"/>
                <a:gd name="connsiteX42" fmla="*/ 2288781 w 5433460"/>
                <a:gd name="connsiteY42" fmla="*/ 1528591 h 2111035"/>
                <a:gd name="connsiteX43" fmla="*/ 2220421 w 5433460"/>
                <a:gd name="connsiteY43" fmla="*/ 1528591 h 2111035"/>
                <a:gd name="connsiteX44" fmla="*/ 2220421 w 5433460"/>
                <a:gd name="connsiteY44" fmla="*/ 1506712 h 2111035"/>
                <a:gd name="connsiteX45" fmla="*/ 2160261 w 5433460"/>
                <a:gd name="connsiteY45" fmla="*/ 1506712 h 2111035"/>
                <a:gd name="connsiteX46" fmla="*/ 2160261 w 5433460"/>
                <a:gd name="connsiteY46" fmla="*/ 1479366 h 2111035"/>
                <a:gd name="connsiteX47" fmla="*/ 2075488 w 5433460"/>
                <a:gd name="connsiteY47" fmla="*/ 1479366 h 2111035"/>
                <a:gd name="connsiteX48" fmla="*/ 2075488 w 5433460"/>
                <a:gd name="connsiteY48" fmla="*/ 1449286 h 2111035"/>
                <a:gd name="connsiteX49" fmla="*/ 2009861 w 5433460"/>
                <a:gd name="connsiteY49" fmla="*/ 1449286 h 2111035"/>
                <a:gd name="connsiteX50" fmla="*/ 2009861 w 5433460"/>
                <a:gd name="connsiteY50" fmla="*/ 1400070 h 2111035"/>
                <a:gd name="connsiteX51" fmla="*/ 1963379 w 5433460"/>
                <a:gd name="connsiteY51" fmla="*/ 1400070 h 2111035"/>
                <a:gd name="connsiteX52" fmla="*/ 1963379 w 5433460"/>
                <a:gd name="connsiteY52" fmla="*/ 1359046 h 2111035"/>
                <a:gd name="connsiteX53" fmla="*/ 1922355 w 5433460"/>
                <a:gd name="connsiteY53" fmla="*/ 1359046 h 2111035"/>
                <a:gd name="connsiteX54" fmla="*/ 1922355 w 5433460"/>
                <a:gd name="connsiteY54" fmla="*/ 1315298 h 2111035"/>
                <a:gd name="connsiteX55" fmla="*/ 1873139 w 5433460"/>
                <a:gd name="connsiteY55" fmla="*/ 1315298 h 2111035"/>
                <a:gd name="connsiteX56" fmla="*/ 1873139 w 5433460"/>
                <a:gd name="connsiteY56" fmla="*/ 1257872 h 2111035"/>
                <a:gd name="connsiteX57" fmla="*/ 1785633 w 5433460"/>
                <a:gd name="connsiteY57" fmla="*/ 1257872 h 2111035"/>
                <a:gd name="connsiteX58" fmla="*/ 1785633 w 5433460"/>
                <a:gd name="connsiteY58" fmla="*/ 1208656 h 2111035"/>
                <a:gd name="connsiteX59" fmla="*/ 1730940 w 5433460"/>
                <a:gd name="connsiteY59" fmla="*/ 1208656 h 2111035"/>
                <a:gd name="connsiteX60" fmla="*/ 1730940 w 5433460"/>
                <a:gd name="connsiteY60" fmla="*/ 1178576 h 2111035"/>
                <a:gd name="connsiteX61" fmla="*/ 1687192 w 5433460"/>
                <a:gd name="connsiteY61" fmla="*/ 1178576 h 2111035"/>
                <a:gd name="connsiteX62" fmla="*/ 1687192 w 5433460"/>
                <a:gd name="connsiteY62" fmla="*/ 1159431 h 2111035"/>
                <a:gd name="connsiteX63" fmla="*/ 1670780 w 5433460"/>
                <a:gd name="connsiteY63" fmla="*/ 1159431 h 2111035"/>
                <a:gd name="connsiteX64" fmla="*/ 1670780 w 5433460"/>
                <a:gd name="connsiteY64" fmla="*/ 1143019 h 2111035"/>
                <a:gd name="connsiteX65" fmla="*/ 1651645 w 5433460"/>
                <a:gd name="connsiteY65" fmla="*/ 1143019 h 2111035"/>
                <a:gd name="connsiteX66" fmla="*/ 1651645 w 5433460"/>
                <a:gd name="connsiteY66" fmla="*/ 1121150 h 2111035"/>
                <a:gd name="connsiteX67" fmla="*/ 1616088 w 5433460"/>
                <a:gd name="connsiteY67" fmla="*/ 1121150 h 2111035"/>
                <a:gd name="connsiteX68" fmla="*/ 1616088 w 5433460"/>
                <a:gd name="connsiteY68" fmla="*/ 1091070 h 2111035"/>
                <a:gd name="connsiteX69" fmla="*/ 1575073 w 5433460"/>
                <a:gd name="connsiteY69" fmla="*/ 1091070 h 2111035"/>
                <a:gd name="connsiteX70" fmla="*/ 1575073 w 5433460"/>
                <a:gd name="connsiteY70" fmla="*/ 1060990 h 2111035"/>
                <a:gd name="connsiteX71" fmla="*/ 1493044 w 5433460"/>
                <a:gd name="connsiteY71" fmla="*/ 1060990 h 2111035"/>
                <a:gd name="connsiteX72" fmla="*/ 1493044 w 5433460"/>
                <a:gd name="connsiteY72" fmla="*/ 984418 h 2111035"/>
                <a:gd name="connsiteX73" fmla="*/ 1441085 w 5433460"/>
                <a:gd name="connsiteY73" fmla="*/ 984418 h 2111035"/>
                <a:gd name="connsiteX74" fmla="*/ 1441085 w 5433460"/>
                <a:gd name="connsiteY74" fmla="*/ 965283 h 2111035"/>
                <a:gd name="connsiteX75" fmla="*/ 1416472 w 5433460"/>
                <a:gd name="connsiteY75" fmla="*/ 965283 h 2111035"/>
                <a:gd name="connsiteX76" fmla="*/ 1416472 w 5433460"/>
                <a:gd name="connsiteY76" fmla="*/ 940670 h 2111035"/>
                <a:gd name="connsiteX77" fmla="*/ 1372724 w 5433460"/>
                <a:gd name="connsiteY77" fmla="*/ 940670 h 2111035"/>
                <a:gd name="connsiteX78" fmla="*/ 1372724 w 5433460"/>
                <a:gd name="connsiteY78" fmla="*/ 918794 h 2111035"/>
                <a:gd name="connsiteX79" fmla="*/ 1350845 w 5433460"/>
                <a:gd name="connsiteY79" fmla="*/ 918794 h 2111035"/>
                <a:gd name="connsiteX80" fmla="*/ 1350845 w 5433460"/>
                <a:gd name="connsiteY80" fmla="*/ 899652 h 2111035"/>
                <a:gd name="connsiteX81" fmla="*/ 1307097 w 5433460"/>
                <a:gd name="connsiteY81" fmla="*/ 899652 h 2111035"/>
                <a:gd name="connsiteX82" fmla="*/ 1307097 w 5433460"/>
                <a:gd name="connsiteY82" fmla="*/ 880511 h 2111035"/>
                <a:gd name="connsiteX83" fmla="*/ 1274283 w 5433460"/>
                <a:gd name="connsiteY83" fmla="*/ 880511 h 2111035"/>
                <a:gd name="connsiteX84" fmla="*/ 1274283 w 5433460"/>
                <a:gd name="connsiteY84" fmla="*/ 842227 h 2111035"/>
                <a:gd name="connsiteX85" fmla="*/ 1235993 w 5433460"/>
                <a:gd name="connsiteY85" fmla="*/ 842227 h 2111035"/>
                <a:gd name="connsiteX86" fmla="*/ 1235993 w 5433460"/>
                <a:gd name="connsiteY86" fmla="*/ 798475 h 2111035"/>
                <a:gd name="connsiteX87" fmla="*/ 1192244 w 5433460"/>
                <a:gd name="connsiteY87" fmla="*/ 798475 h 2111035"/>
                <a:gd name="connsiteX88" fmla="*/ 1192244 w 5433460"/>
                <a:gd name="connsiteY88" fmla="*/ 762927 h 2111035"/>
                <a:gd name="connsiteX89" fmla="*/ 1134818 w 5433460"/>
                <a:gd name="connsiteY89" fmla="*/ 762927 h 2111035"/>
                <a:gd name="connsiteX90" fmla="*/ 1134818 w 5433460"/>
                <a:gd name="connsiteY90" fmla="*/ 738316 h 2111035"/>
                <a:gd name="connsiteX91" fmla="*/ 1126617 w 5433460"/>
                <a:gd name="connsiteY91" fmla="*/ 738316 h 2111035"/>
                <a:gd name="connsiteX92" fmla="*/ 1126617 w 5433460"/>
                <a:gd name="connsiteY92" fmla="*/ 716440 h 2111035"/>
                <a:gd name="connsiteX93" fmla="*/ 1088336 w 5433460"/>
                <a:gd name="connsiteY93" fmla="*/ 716440 h 2111035"/>
                <a:gd name="connsiteX94" fmla="*/ 1088336 w 5433460"/>
                <a:gd name="connsiteY94" fmla="*/ 683626 h 2111035"/>
                <a:gd name="connsiteX95" fmla="*/ 1044578 w 5433460"/>
                <a:gd name="connsiteY95" fmla="*/ 683626 h 2111035"/>
                <a:gd name="connsiteX96" fmla="*/ 1044578 w 5433460"/>
                <a:gd name="connsiteY96" fmla="*/ 648078 h 2111035"/>
                <a:gd name="connsiteX97" fmla="*/ 1003564 w 5433460"/>
                <a:gd name="connsiteY97" fmla="*/ 648078 h 2111035"/>
                <a:gd name="connsiteX98" fmla="*/ 1003564 w 5433460"/>
                <a:gd name="connsiteY98" fmla="*/ 617998 h 2111035"/>
                <a:gd name="connsiteX99" fmla="*/ 976217 w 5433460"/>
                <a:gd name="connsiteY99" fmla="*/ 617998 h 2111035"/>
                <a:gd name="connsiteX100" fmla="*/ 976217 w 5433460"/>
                <a:gd name="connsiteY100" fmla="*/ 609794 h 2111035"/>
                <a:gd name="connsiteX101" fmla="*/ 943404 w 5433460"/>
                <a:gd name="connsiteY101" fmla="*/ 609794 h 2111035"/>
                <a:gd name="connsiteX102" fmla="*/ 943404 w 5433460"/>
                <a:gd name="connsiteY102" fmla="*/ 563309 h 2111035"/>
                <a:gd name="connsiteX103" fmla="*/ 885979 w 5433460"/>
                <a:gd name="connsiteY103" fmla="*/ 563309 h 2111035"/>
                <a:gd name="connsiteX104" fmla="*/ 885979 w 5433460"/>
                <a:gd name="connsiteY104" fmla="*/ 538698 h 2111035"/>
                <a:gd name="connsiteX105" fmla="*/ 853166 w 5433460"/>
                <a:gd name="connsiteY105" fmla="*/ 538698 h 2111035"/>
                <a:gd name="connsiteX106" fmla="*/ 853166 w 5433460"/>
                <a:gd name="connsiteY106" fmla="*/ 505883 h 2111035"/>
                <a:gd name="connsiteX107" fmla="*/ 803944 w 5433460"/>
                <a:gd name="connsiteY107" fmla="*/ 505883 h 2111035"/>
                <a:gd name="connsiteX108" fmla="*/ 803944 w 5433460"/>
                <a:gd name="connsiteY108" fmla="*/ 481273 h 2111035"/>
                <a:gd name="connsiteX109" fmla="*/ 776599 w 5433460"/>
                <a:gd name="connsiteY109" fmla="*/ 481273 h 2111035"/>
                <a:gd name="connsiteX110" fmla="*/ 776599 w 5433460"/>
                <a:gd name="connsiteY110" fmla="*/ 453928 h 2111035"/>
                <a:gd name="connsiteX111" fmla="*/ 751988 w 5433460"/>
                <a:gd name="connsiteY111" fmla="*/ 453928 h 2111035"/>
                <a:gd name="connsiteX112" fmla="*/ 751988 w 5433460"/>
                <a:gd name="connsiteY112" fmla="*/ 418379 h 2111035"/>
                <a:gd name="connsiteX113" fmla="*/ 724644 w 5433460"/>
                <a:gd name="connsiteY113" fmla="*/ 418379 h 2111035"/>
                <a:gd name="connsiteX114" fmla="*/ 724644 w 5433460"/>
                <a:gd name="connsiteY114" fmla="*/ 401972 h 2111035"/>
                <a:gd name="connsiteX115" fmla="*/ 700033 w 5433460"/>
                <a:gd name="connsiteY115" fmla="*/ 401972 h 2111035"/>
                <a:gd name="connsiteX116" fmla="*/ 700033 w 5433460"/>
                <a:gd name="connsiteY116" fmla="*/ 380096 h 2111035"/>
                <a:gd name="connsiteX117" fmla="*/ 642609 w 5433460"/>
                <a:gd name="connsiteY117" fmla="*/ 380096 h 2111035"/>
                <a:gd name="connsiteX118" fmla="*/ 642609 w 5433460"/>
                <a:gd name="connsiteY118" fmla="*/ 339079 h 2111035"/>
                <a:gd name="connsiteX119" fmla="*/ 604325 w 5433460"/>
                <a:gd name="connsiteY119" fmla="*/ 339079 h 2111035"/>
                <a:gd name="connsiteX120" fmla="*/ 604325 w 5433460"/>
                <a:gd name="connsiteY120" fmla="*/ 311734 h 2111035"/>
                <a:gd name="connsiteX121" fmla="*/ 557839 w 5433460"/>
                <a:gd name="connsiteY121" fmla="*/ 311734 h 2111035"/>
                <a:gd name="connsiteX122" fmla="*/ 557839 w 5433460"/>
                <a:gd name="connsiteY122" fmla="*/ 298061 h 2111035"/>
                <a:gd name="connsiteX123" fmla="*/ 525025 w 5433460"/>
                <a:gd name="connsiteY123" fmla="*/ 298061 h 2111035"/>
                <a:gd name="connsiteX124" fmla="*/ 525025 w 5433460"/>
                <a:gd name="connsiteY124" fmla="*/ 259778 h 2111035"/>
                <a:gd name="connsiteX125" fmla="*/ 489476 w 5433460"/>
                <a:gd name="connsiteY125" fmla="*/ 259778 h 2111035"/>
                <a:gd name="connsiteX126" fmla="*/ 489476 w 5433460"/>
                <a:gd name="connsiteY126" fmla="*/ 237902 h 2111035"/>
                <a:gd name="connsiteX127" fmla="*/ 448459 w 5433460"/>
                <a:gd name="connsiteY127" fmla="*/ 237902 h 2111035"/>
                <a:gd name="connsiteX128" fmla="*/ 448459 w 5433460"/>
                <a:gd name="connsiteY128" fmla="*/ 213291 h 2111035"/>
                <a:gd name="connsiteX129" fmla="*/ 399238 w 5433460"/>
                <a:gd name="connsiteY129" fmla="*/ 213291 h 2111035"/>
                <a:gd name="connsiteX130" fmla="*/ 399238 w 5433460"/>
                <a:gd name="connsiteY130" fmla="*/ 191415 h 2111035"/>
                <a:gd name="connsiteX131" fmla="*/ 382831 w 5433460"/>
                <a:gd name="connsiteY131" fmla="*/ 191415 h 2111035"/>
                <a:gd name="connsiteX132" fmla="*/ 382831 w 5433460"/>
                <a:gd name="connsiteY132" fmla="*/ 166805 h 2111035"/>
                <a:gd name="connsiteX133" fmla="*/ 319937 w 5433460"/>
                <a:gd name="connsiteY133" fmla="*/ 166805 h 2111035"/>
                <a:gd name="connsiteX134" fmla="*/ 319937 w 5433460"/>
                <a:gd name="connsiteY134" fmla="*/ 128522 h 2111035"/>
                <a:gd name="connsiteX135" fmla="*/ 265247 w 5433460"/>
                <a:gd name="connsiteY135" fmla="*/ 128522 h 2111035"/>
                <a:gd name="connsiteX136" fmla="*/ 265247 w 5433460"/>
                <a:gd name="connsiteY136" fmla="*/ 95708 h 2111035"/>
                <a:gd name="connsiteX137" fmla="*/ 232433 w 5433460"/>
                <a:gd name="connsiteY137" fmla="*/ 95708 h 2111035"/>
                <a:gd name="connsiteX138" fmla="*/ 232433 w 5433460"/>
                <a:gd name="connsiteY138" fmla="*/ 54690 h 2111035"/>
                <a:gd name="connsiteX139" fmla="*/ 185946 w 5433460"/>
                <a:gd name="connsiteY139" fmla="*/ 54690 h 2111035"/>
                <a:gd name="connsiteX140" fmla="*/ 185946 w 5433460"/>
                <a:gd name="connsiteY140" fmla="*/ 43752 h 2111035"/>
                <a:gd name="connsiteX141" fmla="*/ 133991 w 5433460"/>
                <a:gd name="connsiteY141" fmla="*/ 43752 h 2111035"/>
                <a:gd name="connsiteX142" fmla="*/ 133991 w 5433460"/>
                <a:gd name="connsiteY142" fmla="*/ 0 h 2111035"/>
                <a:gd name="connsiteX143" fmla="*/ 0 w 5433460"/>
                <a:gd name="connsiteY143" fmla="*/ 0 h 211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433460" h="2111035">
                  <a:moveTo>
                    <a:pt x="5433460" y="2111035"/>
                  </a:moveTo>
                  <a:lnTo>
                    <a:pt x="4522870" y="2111035"/>
                  </a:lnTo>
                  <a:lnTo>
                    <a:pt x="4522870" y="2091900"/>
                  </a:lnTo>
                  <a:lnTo>
                    <a:pt x="4383415" y="2091900"/>
                  </a:lnTo>
                  <a:lnTo>
                    <a:pt x="4383415" y="2067287"/>
                  </a:lnTo>
                  <a:lnTo>
                    <a:pt x="4290441" y="2067287"/>
                  </a:lnTo>
                  <a:lnTo>
                    <a:pt x="4290441" y="2039941"/>
                  </a:lnTo>
                  <a:lnTo>
                    <a:pt x="4224814" y="2039941"/>
                  </a:lnTo>
                  <a:lnTo>
                    <a:pt x="4224814" y="2007127"/>
                  </a:lnTo>
                  <a:lnTo>
                    <a:pt x="3828307" y="2007127"/>
                  </a:lnTo>
                  <a:lnTo>
                    <a:pt x="3828307" y="1968846"/>
                  </a:lnTo>
                  <a:lnTo>
                    <a:pt x="3732600" y="1968846"/>
                  </a:lnTo>
                  <a:lnTo>
                    <a:pt x="3732600" y="1952435"/>
                  </a:lnTo>
                  <a:lnTo>
                    <a:pt x="3642360" y="1952435"/>
                  </a:lnTo>
                  <a:lnTo>
                    <a:pt x="3642360" y="1927822"/>
                  </a:lnTo>
                  <a:lnTo>
                    <a:pt x="3409931" y="1927822"/>
                  </a:lnTo>
                  <a:lnTo>
                    <a:pt x="3409931" y="1895008"/>
                  </a:lnTo>
                  <a:lnTo>
                    <a:pt x="3352505" y="1895008"/>
                  </a:lnTo>
                  <a:lnTo>
                    <a:pt x="3352505" y="1875873"/>
                  </a:lnTo>
                  <a:lnTo>
                    <a:pt x="3188437" y="1875873"/>
                  </a:lnTo>
                  <a:lnTo>
                    <a:pt x="3188437" y="1837592"/>
                  </a:lnTo>
                  <a:lnTo>
                    <a:pt x="3054439" y="1837592"/>
                  </a:lnTo>
                  <a:lnTo>
                    <a:pt x="3054439" y="1812979"/>
                  </a:lnTo>
                  <a:lnTo>
                    <a:pt x="2917717" y="1812979"/>
                  </a:lnTo>
                  <a:lnTo>
                    <a:pt x="2917717" y="1780165"/>
                  </a:lnTo>
                  <a:lnTo>
                    <a:pt x="2772785" y="1780165"/>
                  </a:lnTo>
                  <a:lnTo>
                    <a:pt x="2772785" y="1752819"/>
                  </a:lnTo>
                  <a:lnTo>
                    <a:pt x="2707158" y="1752819"/>
                  </a:lnTo>
                  <a:lnTo>
                    <a:pt x="2707158" y="1730940"/>
                  </a:lnTo>
                  <a:lnTo>
                    <a:pt x="2638797" y="1730940"/>
                  </a:lnTo>
                  <a:lnTo>
                    <a:pt x="2638797" y="1706328"/>
                  </a:lnTo>
                  <a:lnTo>
                    <a:pt x="2537622" y="1706328"/>
                  </a:lnTo>
                  <a:lnTo>
                    <a:pt x="2537622" y="1684458"/>
                  </a:lnTo>
                  <a:lnTo>
                    <a:pt x="2504808" y="1684458"/>
                  </a:lnTo>
                  <a:lnTo>
                    <a:pt x="2504808" y="1659846"/>
                  </a:lnTo>
                  <a:lnTo>
                    <a:pt x="2398157" y="1659846"/>
                  </a:lnTo>
                  <a:lnTo>
                    <a:pt x="2398157" y="1616088"/>
                  </a:lnTo>
                  <a:lnTo>
                    <a:pt x="2362610" y="1616088"/>
                  </a:lnTo>
                  <a:lnTo>
                    <a:pt x="2362610" y="1599686"/>
                  </a:lnTo>
                  <a:lnTo>
                    <a:pt x="2329796" y="1599686"/>
                  </a:lnTo>
                  <a:lnTo>
                    <a:pt x="2329796" y="1572339"/>
                  </a:lnTo>
                  <a:lnTo>
                    <a:pt x="2288781" y="1572339"/>
                  </a:lnTo>
                  <a:lnTo>
                    <a:pt x="2288781" y="1528591"/>
                  </a:lnTo>
                  <a:lnTo>
                    <a:pt x="2220421" y="1528591"/>
                  </a:lnTo>
                  <a:lnTo>
                    <a:pt x="2220421" y="1506712"/>
                  </a:lnTo>
                  <a:lnTo>
                    <a:pt x="2160261" y="1506712"/>
                  </a:lnTo>
                  <a:lnTo>
                    <a:pt x="2160261" y="1479366"/>
                  </a:lnTo>
                  <a:lnTo>
                    <a:pt x="2075488" y="1479366"/>
                  </a:lnTo>
                  <a:lnTo>
                    <a:pt x="2075488" y="1449286"/>
                  </a:lnTo>
                  <a:lnTo>
                    <a:pt x="2009861" y="1449286"/>
                  </a:lnTo>
                  <a:lnTo>
                    <a:pt x="2009861" y="1400070"/>
                  </a:lnTo>
                  <a:lnTo>
                    <a:pt x="1963379" y="1400070"/>
                  </a:lnTo>
                  <a:lnTo>
                    <a:pt x="1963379" y="1359046"/>
                  </a:lnTo>
                  <a:lnTo>
                    <a:pt x="1922355" y="1359046"/>
                  </a:lnTo>
                  <a:lnTo>
                    <a:pt x="1922355" y="1315298"/>
                  </a:lnTo>
                  <a:lnTo>
                    <a:pt x="1873139" y="1315298"/>
                  </a:lnTo>
                  <a:lnTo>
                    <a:pt x="1873139" y="1257872"/>
                  </a:lnTo>
                  <a:lnTo>
                    <a:pt x="1785633" y="1257872"/>
                  </a:lnTo>
                  <a:lnTo>
                    <a:pt x="1785633" y="1208656"/>
                  </a:lnTo>
                  <a:lnTo>
                    <a:pt x="1730940" y="1208656"/>
                  </a:lnTo>
                  <a:lnTo>
                    <a:pt x="1730940" y="1178576"/>
                  </a:lnTo>
                  <a:lnTo>
                    <a:pt x="1687192" y="1178576"/>
                  </a:lnTo>
                  <a:lnTo>
                    <a:pt x="1687192" y="1159431"/>
                  </a:lnTo>
                  <a:lnTo>
                    <a:pt x="1670780" y="1159431"/>
                  </a:lnTo>
                  <a:lnTo>
                    <a:pt x="1670780" y="1143019"/>
                  </a:lnTo>
                  <a:lnTo>
                    <a:pt x="1651645" y="1143019"/>
                  </a:lnTo>
                  <a:lnTo>
                    <a:pt x="1651645" y="1121150"/>
                  </a:lnTo>
                  <a:lnTo>
                    <a:pt x="1616088" y="1121150"/>
                  </a:lnTo>
                  <a:lnTo>
                    <a:pt x="1616088" y="1091070"/>
                  </a:lnTo>
                  <a:lnTo>
                    <a:pt x="1575073" y="1091070"/>
                  </a:lnTo>
                  <a:lnTo>
                    <a:pt x="1575073" y="1060990"/>
                  </a:lnTo>
                  <a:lnTo>
                    <a:pt x="1493044" y="1060990"/>
                  </a:lnTo>
                  <a:lnTo>
                    <a:pt x="1493044" y="984418"/>
                  </a:lnTo>
                  <a:lnTo>
                    <a:pt x="1441085" y="984418"/>
                  </a:lnTo>
                  <a:lnTo>
                    <a:pt x="1441085" y="965283"/>
                  </a:lnTo>
                  <a:lnTo>
                    <a:pt x="1416472" y="965283"/>
                  </a:lnTo>
                  <a:lnTo>
                    <a:pt x="1416472" y="940670"/>
                  </a:lnTo>
                  <a:lnTo>
                    <a:pt x="1372724" y="940670"/>
                  </a:lnTo>
                  <a:lnTo>
                    <a:pt x="1372724" y="918794"/>
                  </a:lnTo>
                  <a:lnTo>
                    <a:pt x="1350845" y="918794"/>
                  </a:lnTo>
                  <a:lnTo>
                    <a:pt x="1350845" y="899652"/>
                  </a:lnTo>
                  <a:lnTo>
                    <a:pt x="1307097" y="899652"/>
                  </a:lnTo>
                  <a:lnTo>
                    <a:pt x="1307097" y="880511"/>
                  </a:lnTo>
                  <a:lnTo>
                    <a:pt x="1274283" y="880511"/>
                  </a:lnTo>
                  <a:lnTo>
                    <a:pt x="1274283" y="842227"/>
                  </a:lnTo>
                  <a:lnTo>
                    <a:pt x="1235993" y="842227"/>
                  </a:lnTo>
                  <a:lnTo>
                    <a:pt x="1235993" y="798475"/>
                  </a:lnTo>
                  <a:lnTo>
                    <a:pt x="1192244" y="798475"/>
                  </a:lnTo>
                  <a:lnTo>
                    <a:pt x="1192244" y="762927"/>
                  </a:lnTo>
                  <a:lnTo>
                    <a:pt x="1134818" y="762927"/>
                  </a:lnTo>
                  <a:lnTo>
                    <a:pt x="1134818" y="738316"/>
                  </a:lnTo>
                  <a:lnTo>
                    <a:pt x="1126617" y="738316"/>
                  </a:lnTo>
                  <a:lnTo>
                    <a:pt x="1126617" y="716440"/>
                  </a:lnTo>
                  <a:lnTo>
                    <a:pt x="1088336" y="716440"/>
                  </a:lnTo>
                  <a:lnTo>
                    <a:pt x="1088336" y="683626"/>
                  </a:lnTo>
                  <a:lnTo>
                    <a:pt x="1044578" y="683626"/>
                  </a:lnTo>
                  <a:lnTo>
                    <a:pt x="1044578" y="648078"/>
                  </a:lnTo>
                  <a:lnTo>
                    <a:pt x="1003564" y="648078"/>
                  </a:lnTo>
                  <a:lnTo>
                    <a:pt x="1003564" y="617998"/>
                  </a:lnTo>
                  <a:lnTo>
                    <a:pt x="976217" y="617998"/>
                  </a:lnTo>
                  <a:lnTo>
                    <a:pt x="976217" y="609794"/>
                  </a:lnTo>
                  <a:lnTo>
                    <a:pt x="943404" y="609794"/>
                  </a:lnTo>
                  <a:lnTo>
                    <a:pt x="943404" y="563309"/>
                  </a:lnTo>
                  <a:lnTo>
                    <a:pt x="885979" y="563309"/>
                  </a:lnTo>
                  <a:lnTo>
                    <a:pt x="885979" y="538698"/>
                  </a:lnTo>
                  <a:lnTo>
                    <a:pt x="853166" y="538698"/>
                  </a:lnTo>
                  <a:lnTo>
                    <a:pt x="853166" y="505883"/>
                  </a:lnTo>
                  <a:lnTo>
                    <a:pt x="803944" y="505883"/>
                  </a:lnTo>
                  <a:lnTo>
                    <a:pt x="803944" y="481273"/>
                  </a:lnTo>
                  <a:lnTo>
                    <a:pt x="776599" y="481273"/>
                  </a:lnTo>
                  <a:lnTo>
                    <a:pt x="776599" y="453928"/>
                  </a:lnTo>
                  <a:lnTo>
                    <a:pt x="751988" y="453928"/>
                  </a:lnTo>
                  <a:lnTo>
                    <a:pt x="751988" y="418379"/>
                  </a:lnTo>
                  <a:lnTo>
                    <a:pt x="724644" y="418379"/>
                  </a:lnTo>
                  <a:lnTo>
                    <a:pt x="724644" y="401972"/>
                  </a:lnTo>
                  <a:lnTo>
                    <a:pt x="700033" y="401972"/>
                  </a:lnTo>
                  <a:lnTo>
                    <a:pt x="700033" y="380096"/>
                  </a:lnTo>
                  <a:lnTo>
                    <a:pt x="642609" y="380096"/>
                  </a:lnTo>
                  <a:lnTo>
                    <a:pt x="642609" y="339079"/>
                  </a:lnTo>
                  <a:lnTo>
                    <a:pt x="604325" y="339079"/>
                  </a:lnTo>
                  <a:lnTo>
                    <a:pt x="604325" y="311734"/>
                  </a:lnTo>
                  <a:lnTo>
                    <a:pt x="557839" y="311734"/>
                  </a:lnTo>
                  <a:lnTo>
                    <a:pt x="557839" y="298061"/>
                  </a:lnTo>
                  <a:lnTo>
                    <a:pt x="525025" y="298061"/>
                  </a:lnTo>
                  <a:lnTo>
                    <a:pt x="525025" y="259778"/>
                  </a:lnTo>
                  <a:lnTo>
                    <a:pt x="489476" y="259778"/>
                  </a:lnTo>
                  <a:lnTo>
                    <a:pt x="489476" y="237902"/>
                  </a:lnTo>
                  <a:lnTo>
                    <a:pt x="448459" y="237902"/>
                  </a:lnTo>
                  <a:lnTo>
                    <a:pt x="448459" y="213291"/>
                  </a:lnTo>
                  <a:lnTo>
                    <a:pt x="399238" y="213291"/>
                  </a:lnTo>
                  <a:lnTo>
                    <a:pt x="399238" y="191415"/>
                  </a:lnTo>
                  <a:lnTo>
                    <a:pt x="382831" y="191415"/>
                  </a:lnTo>
                  <a:lnTo>
                    <a:pt x="382831" y="166805"/>
                  </a:lnTo>
                  <a:lnTo>
                    <a:pt x="319937" y="166805"/>
                  </a:lnTo>
                  <a:lnTo>
                    <a:pt x="319937" y="128522"/>
                  </a:lnTo>
                  <a:lnTo>
                    <a:pt x="265247" y="128522"/>
                  </a:lnTo>
                  <a:lnTo>
                    <a:pt x="265247" y="95708"/>
                  </a:lnTo>
                  <a:lnTo>
                    <a:pt x="232433" y="95708"/>
                  </a:lnTo>
                  <a:lnTo>
                    <a:pt x="232433" y="54690"/>
                  </a:lnTo>
                  <a:lnTo>
                    <a:pt x="185946" y="54690"/>
                  </a:lnTo>
                  <a:lnTo>
                    <a:pt x="185946" y="43752"/>
                  </a:lnTo>
                  <a:lnTo>
                    <a:pt x="133991" y="43752"/>
                  </a:lnTo>
                  <a:lnTo>
                    <a:pt x="133991"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4" name="Graphic 447">
              <a:extLst>
                <a:ext uri="{FF2B5EF4-FFF2-40B4-BE49-F238E27FC236}">
                  <a16:creationId xmlns:a16="http://schemas.microsoft.com/office/drawing/2014/main" xmlns="" id="{569E8EB6-30D0-49CA-98FF-4FA71D95EAF8}"/>
                </a:ext>
              </a:extLst>
            </p:cNvPr>
            <p:cNvSpPr/>
            <p:nvPr/>
          </p:nvSpPr>
          <p:spPr>
            <a:xfrm>
              <a:off x="4918348" y="3264303"/>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5" name="Graphic 447">
              <a:extLst>
                <a:ext uri="{FF2B5EF4-FFF2-40B4-BE49-F238E27FC236}">
                  <a16:creationId xmlns:a16="http://schemas.microsoft.com/office/drawing/2014/main" xmlns="" id="{569E8EB6-30D0-49CA-98FF-4FA71D95EAF8}"/>
                </a:ext>
              </a:extLst>
            </p:cNvPr>
            <p:cNvSpPr/>
            <p:nvPr/>
          </p:nvSpPr>
          <p:spPr>
            <a:xfrm>
              <a:off x="5489848" y="368340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6" name="Graphic 447">
              <a:extLst>
                <a:ext uri="{FF2B5EF4-FFF2-40B4-BE49-F238E27FC236}">
                  <a16:creationId xmlns:a16="http://schemas.microsoft.com/office/drawing/2014/main" xmlns="" id="{569E8EB6-30D0-49CA-98FF-4FA71D95EAF8}"/>
                </a:ext>
              </a:extLst>
            </p:cNvPr>
            <p:cNvSpPr/>
            <p:nvPr/>
          </p:nvSpPr>
          <p:spPr>
            <a:xfrm>
              <a:off x="5566048" y="372151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7" name="Graphic 447">
              <a:extLst>
                <a:ext uri="{FF2B5EF4-FFF2-40B4-BE49-F238E27FC236}">
                  <a16:creationId xmlns:a16="http://schemas.microsoft.com/office/drawing/2014/main" xmlns="" id="{569E8EB6-30D0-49CA-98FF-4FA71D95EAF8}"/>
                </a:ext>
              </a:extLst>
            </p:cNvPr>
            <p:cNvSpPr/>
            <p:nvPr/>
          </p:nvSpPr>
          <p:spPr>
            <a:xfrm>
              <a:off x="5794648" y="387391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8" name="Graphic 447">
              <a:extLst>
                <a:ext uri="{FF2B5EF4-FFF2-40B4-BE49-F238E27FC236}">
                  <a16:creationId xmlns:a16="http://schemas.microsoft.com/office/drawing/2014/main" xmlns="" id="{569E8EB6-30D0-49CA-98FF-4FA71D95EAF8}"/>
                </a:ext>
              </a:extLst>
            </p:cNvPr>
            <p:cNvSpPr/>
            <p:nvPr/>
          </p:nvSpPr>
          <p:spPr>
            <a:xfrm>
              <a:off x="5851798" y="387391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9" name="Graphic 447">
              <a:extLst>
                <a:ext uri="{FF2B5EF4-FFF2-40B4-BE49-F238E27FC236}">
                  <a16:creationId xmlns:a16="http://schemas.microsoft.com/office/drawing/2014/main" xmlns="" id="{569E8EB6-30D0-49CA-98FF-4FA71D95EAF8}"/>
                </a:ext>
              </a:extLst>
            </p:cNvPr>
            <p:cNvSpPr/>
            <p:nvPr/>
          </p:nvSpPr>
          <p:spPr>
            <a:xfrm>
              <a:off x="5927998" y="391201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0" name="Graphic 447">
              <a:extLst>
                <a:ext uri="{FF2B5EF4-FFF2-40B4-BE49-F238E27FC236}">
                  <a16:creationId xmlns:a16="http://schemas.microsoft.com/office/drawing/2014/main" xmlns="" id="{569E8EB6-30D0-49CA-98FF-4FA71D95EAF8}"/>
                </a:ext>
              </a:extLst>
            </p:cNvPr>
            <p:cNvSpPr/>
            <p:nvPr/>
          </p:nvSpPr>
          <p:spPr>
            <a:xfrm>
              <a:off x="6194707" y="398821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1" name="Graphic 447">
              <a:extLst>
                <a:ext uri="{FF2B5EF4-FFF2-40B4-BE49-F238E27FC236}">
                  <a16:creationId xmlns:a16="http://schemas.microsoft.com/office/drawing/2014/main" xmlns="" id="{569E8EB6-30D0-49CA-98FF-4FA71D95EAF8}"/>
                </a:ext>
              </a:extLst>
            </p:cNvPr>
            <p:cNvSpPr/>
            <p:nvPr/>
          </p:nvSpPr>
          <p:spPr>
            <a:xfrm>
              <a:off x="6251857" y="398821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2" name="Graphic 447">
              <a:extLst>
                <a:ext uri="{FF2B5EF4-FFF2-40B4-BE49-F238E27FC236}">
                  <a16:creationId xmlns:a16="http://schemas.microsoft.com/office/drawing/2014/main" xmlns="" id="{569E8EB6-30D0-49CA-98FF-4FA71D95EAF8}"/>
                </a:ext>
              </a:extLst>
            </p:cNvPr>
            <p:cNvSpPr/>
            <p:nvPr/>
          </p:nvSpPr>
          <p:spPr>
            <a:xfrm>
              <a:off x="6328057" y="402631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3" name="Graphic 447">
              <a:extLst>
                <a:ext uri="{FF2B5EF4-FFF2-40B4-BE49-F238E27FC236}">
                  <a16:creationId xmlns:a16="http://schemas.microsoft.com/office/drawing/2014/main" xmlns="" id="{569E8EB6-30D0-49CA-98FF-4FA71D95EAF8}"/>
                </a:ext>
              </a:extLst>
            </p:cNvPr>
            <p:cNvSpPr/>
            <p:nvPr/>
          </p:nvSpPr>
          <p:spPr>
            <a:xfrm>
              <a:off x="6385207" y="402631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4" name="Graphic 447">
              <a:extLst>
                <a:ext uri="{FF2B5EF4-FFF2-40B4-BE49-F238E27FC236}">
                  <a16:creationId xmlns:a16="http://schemas.microsoft.com/office/drawing/2014/main" xmlns="" id="{569E8EB6-30D0-49CA-98FF-4FA71D95EAF8}"/>
                </a:ext>
              </a:extLst>
            </p:cNvPr>
            <p:cNvSpPr/>
            <p:nvPr/>
          </p:nvSpPr>
          <p:spPr>
            <a:xfrm>
              <a:off x="6499507" y="404536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5" name="Graphic 447">
              <a:extLst>
                <a:ext uri="{FF2B5EF4-FFF2-40B4-BE49-F238E27FC236}">
                  <a16:creationId xmlns:a16="http://schemas.microsoft.com/office/drawing/2014/main" xmlns="" id="{569E8EB6-30D0-49CA-98FF-4FA71D95EAF8}"/>
                </a:ext>
              </a:extLst>
            </p:cNvPr>
            <p:cNvSpPr/>
            <p:nvPr/>
          </p:nvSpPr>
          <p:spPr>
            <a:xfrm>
              <a:off x="6613807" y="408346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6" name="Graphic 447">
              <a:extLst>
                <a:ext uri="{FF2B5EF4-FFF2-40B4-BE49-F238E27FC236}">
                  <a16:creationId xmlns:a16="http://schemas.microsoft.com/office/drawing/2014/main" xmlns="" id="{569E8EB6-30D0-49CA-98FF-4FA71D95EAF8}"/>
                </a:ext>
              </a:extLst>
            </p:cNvPr>
            <p:cNvSpPr/>
            <p:nvPr/>
          </p:nvSpPr>
          <p:spPr>
            <a:xfrm>
              <a:off x="6613807" y="408346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7" name="Graphic 447">
              <a:extLst>
                <a:ext uri="{FF2B5EF4-FFF2-40B4-BE49-F238E27FC236}">
                  <a16:creationId xmlns:a16="http://schemas.microsoft.com/office/drawing/2014/main" xmlns="" id="{569E8EB6-30D0-49CA-98FF-4FA71D95EAF8}"/>
                </a:ext>
              </a:extLst>
            </p:cNvPr>
            <p:cNvSpPr/>
            <p:nvPr/>
          </p:nvSpPr>
          <p:spPr>
            <a:xfrm>
              <a:off x="6709057" y="408346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8" name="Graphic 447">
              <a:extLst>
                <a:ext uri="{FF2B5EF4-FFF2-40B4-BE49-F238E27FC236}">
                  <a16:creationId xmlns:a16="http://schemas.microsoft.com/office/drawing/2014/main" xmlns="" id="{569E8EB6-30D0-49CA-98FF-4FA71D95EAF8}"/>
                </a:ext>
              </a:extLst>
            </p:cNvPr>
            <p:cNvSpPr/>
            <p:nvPr/>
          </p:nvSpPr>
          <p:spPr>
            <a:xfrm>
              <a:off x="6747157" y="410251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9" name="Graphic 447">
              <a:extLst>
                <a:ext uri="{FF2B5EF4-FFF2-40B4-BE49-F238E27FC236}">
                  <a16:creationId xmlns:a16="http://schemas.microsoft.com/office/drawing/2014/main" xmlns="" id="{569E8EB6-30D0-49CA-98FF-4FA71D95EAF8}"/>
                </a:ext>
              </a:extLst>
            </p:cNvPr>
            <p:cNvSpPr/>
            <p:nvPr/>
          </p:nvSpPr>
          <p:spPr>
            <a:xfrm>
              <a:off x="6823357" y="414061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0" name="Graphic 447">
              <a:extLst>
                <a:ext uri="{FF2B5EF4-FFF2-40B4-BE49-F238E27FC236}">
                  <a16:creationId xmlns:a16="http://schemas.microsoft.com/office/drawing/2014/main" xmlns="" id="{569E8EB6-30D0-49CA-98FF-4FA71D95EAF8}"/>
                </a:ext>
              </a:extLst>
            </p:cNvPr>
            <p:cNvSpPr/>
            <p:nvPr/>
          </p:nvSpPr>
          <p:spPr>
            <a:xfrm>
              <a:off x="6880507" y="414061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1" name="Graphic 447">
              <a:extLst>
                <a:ext uri="{FF2B5EF4-FFF2-40B4-BE49-F238E27FC236}">
                  <a16:creationId xmlns:a16="http://schemas.microsoft.com/office/drawing/2014/main" xmlns="" id="{569E8EB6-30D0-49CA-98FF-4FA71D95EAF8}"/>
                </a:ext>
              </a:extLst>
            </p:cNvPr>
            <p:cNvSpPr/>
            <p:nvPr/>
          </p:nvSpPr>
          <p:spPr>
            <a:xfrm>
              <a:off x="6994807" y="414061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2" name="Graphic 447">
              <a:extLst>
                <a:ext uri="{FF2B5EF4-FFF2-40B4-BE49-F238E27FC236}">
                  <a16:creationId xmlns:a16="http://schemas.microsoft.com/office/drawing/2014/main" xmlns="" id="{569E8EB6-30D0-49CA-98FF-4FA71D95EAF8}"/>
                </a:ext>
              </a:extLst>
            </p:cNvPr>
            <p:cNvSpPr/>
            <p:nvPr/>
          </p:nvSpPr>
          <p:spPr>
            <a:xfrm>
              <a:off x="7051957" y="415966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3" name="Graphic 447">
              <a:extLst>
                <a:ext uri="{FF2B5EF4-FFF2-40B4-BE49-F238E27FC236}">
                  <a16:creationId xmlns:a16="http://schemas.microsoft.com/office/drawing/2014/main" xmlns="" id="{569E8EB6-30D0-49CA-98FF-4FA71D95EAF8}"/>
                </a:ext>
              </a:extLst>
            </p:cNvPr>
            <p:cNvSpPr/>
            <p:nvPr/>
          </p:nvSpPr>
          <p:spPr>
            <a:xfrm>
              <a:off x="7166257" y="417871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4" name="Graphic 447">
              <a:extLst>
                <a:ext uri="{FF2B5EF4-FFF2-40B4-BE49-F238E27FC236}">
                  <a16:creationId xmlns:a16="http://schemas.microsoft.com/office/drawing/2014/main" xmlns="" id="{569E8EB6-30D0-49CA-98FF-4FA71D95EAF8}"/>
                </a:ext>
              </a:extLst>
            </p:cNvPr>
            <p:cNvSpPr/>
            <p:nvPr/>
          </p:nvSpPr>
          <p:spPr>
            <a:xfrm>
              <a:off x="7242457" y="421681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5" name="Graphic 447">
              <a:extLst>
                <a:ext uri="{FF2B5EF4-FFF2-40B4-BE49-F238E27FC236}">
                  <a16:creationId xmlns:a16="http://schemas.microsoft.com/office/drawing/2014/main" xmlns="" id="{569E8EB6-30D0-49CA-98FF-4FA71D95EAF8}"/>
                </a:ext>
              </a:extLst>
            </p:cNvPr>
            <p:cNvSpPr/>
            <p:nvPr/>
          </p:nvSpPr>
          <p:spPr>
            <a:xfrm>
              <a:off x="7356757" y="421681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6" name="Graphic 447">
              <a:extLst>
                <a:ext uri="{FF2B5EF4-FFF2-40B4-BE49-F238E27FC236}">
                  <a16:creationId xmlns:a16="http://schemas.microsoft.com/office/drawing/2014/main" xmlns="" id="{569E8EB6-30D0-49CA-98FF-4FA71D95EAF8}"/>
                </a:ext>
              </a:extLst>
            </p:cNvPr>
            <p:cNvSpPr/>
            <p:nvPr/>
          </p:nvSpPr>
          <p:spPr>
            <a:xfrm>
              <a:off x="7394857" y="421681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7" name="Graphic 447">
              <a:extLst>
                <a:ext uri="{FF2B5EF4-FFF2-40B4-BE49-F238E27FC236}">
                  <a16:creationId xmlns:a16="http://schemas.microsoft.com/office/drawing/2014/main" xmlns="" id="{569E8EB6-30D0-49CA-98FF-4FA71D95EAF8}"/>
                </a:ext>
              </a:extLst>
            </p:cNvPr>
            <p:cNvSpPr/>
            <p:nvPr/>
          </p:nvSpPr>
          <p:spPr>
            <a:xfrm>
              <a:off x="7490117" y="421681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8" name="Graphic 447">
              <a:extLst>
                <a:ext uri="{FF2B5EF4-FFF2-40B4-BE49-F238E27FC236}">
                  <a16:creationId xmlns:a16="http://schemas.microsoft.com/office/drawing/2014/main" xmlns="" id="{569E8EB6-30D0-49CA-98FF-4FA71D95EAF8}"/>
                </a:ext>
              </a:extLst>
            </p:cNvPr>
            <p:cNvSpPr/>
            <p:nvPr/>
          </p:nvSpPr>
          <p:spPr>
            <a:xfrm>
              <a:off x="7642517" y="425491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9" name="Graphic 447">
              <a:extLst>
                <a:ext uri="{FF2B5EF4-FFF2-40B4-BE49-F238E27FC236}">
                  <a16:creationId xmlns:a16="http://schemas.microsoft.com/office/drawing/2014/main" xmlns="" id="{569E8EB6-30D0-49CA-98FF-4FA71D95EAF8}"/>
                </a:ext>
              </a:extLst>
            </p:cNvPr>
            <p:cNvSpPr/>
            <p:nvPr/>
          </p:nvSpPr>
          <p:spPr>
            <a:xfrm>
              <a:off x="7737767" y="427396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0" name="Graphic 447">
              <a:extLst>
                <a:ext uri="{FF2B5EF4-FFF2-40B4-BE49-F238E27FC236}">
                  <a16:creationId xmlns:a16="http://schemas.microsoft.com/office/drawing/2014/main" xmlns="" id="{569E8EB6-30D0-49CA-98FF-4FA71D95EAF8}"/>
                </a:ext>
              </a:extLst>
            </p:cNvPr>
            <p:cNvSpPr/>
            <p:nvPr/>
          </p:nvSpPr>
          <p:spPr>
            <a:xfrm>
              <a:off x="7833017" y="429301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1" name="Graphic 447">
              <a:extLst>
                <a:ext uri="{FF2B5EF4-FFF2-40B4-BE49-F238E27FC236}">
                  <a16:creationId xmlns:a16="http://schemas.microsoft.com/office/drawing/2014/main" xmlns="" id="{569E8EB6-30D0-49CA-98FF-4FA71D95EAF8}"/>
                </a:ext>
              </a:extLst>
            </p:cNvPr>
            <p:cNvSpPr/>
            <p:nvPr/>
          </p:nvSpPr>
          <p:spPr>
            <a:xfrm>
              <a:off x="7947317" y="431206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2" name="Graphic 447">
              <a:extLst>
                <a:ext uri="{FF2B5EF4-FFF2-40B4-BE49-F238E27FC236}">
                  <a16:creationId xmlns:a16="http://schemas.microsoft.com/office/drawing/2014/main" xmlns="" id="{569E8EB6-30D0-49CA-98FF-4FA71D95EAF8}"/>
                </a:ext>
              </a:extLst>
            </p:cNvPr>
            <p:cNvSpPr/>
            <p:nvPr/>
          </p:nvSpPr>
          <p:spPr>
            <a:xfrm>
              <a:off x="8042567" y="431206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3" name="Graphic 447">
              <a:extLst>
                <a:ext uri="{FF2B5EF4-FFF2-40B4-BE49-F238E27FC236}">
                  <a16:creationId xmlns:a16="http://schemas.microsoft.com/office/drawing/2014/main" xmlns="" id="{569E8EB6-30D0-49CA-98FF-4FA71D95EAF8}"/>
                </a:ext>
              </a:extLst>
            </p:cNvPr>
            <p:cNvSpPr/>
            <p:nvPr/>
          </p:nvSpPr>
          <p:spPr>
            <a:xfrm>
              <a:off x="8175917" y="431206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4" name="Graphic 447">
              <a:extLst>
                <a:ext uri="{FF2B5EF4-FFF2-40B4-BE49-F238E27FC236}">
                  <a16:creationId xmlns:a16="http://schemas.microsoft.com/office/drawing/2014/main" xmlns="" id="{569E8EB6-30D0-49CA-98FF-4FA71D95EAF8}"/>
                </a:ext>
              </a:extLst>
            </p:cNvPr>
            <p:cNvSpPr/>
            <p:nvPr/>
          </p:nvSpPr>
          <p:spPr>
            <a:xfrm>
              <a:off x="8252117" y="431206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5" name="Graphic 447">
              <a:extLst>
                <a:ext uri="{FF2B5EF4-FFF2-40B4-BE49-F238E27FC236}">
                  <a16:creationId xmlns:a16="http://schemas.microsoft.com/office/drawing/2014/main" xmlns="" id="{569E8EB6-30D0-49CA-98FF-4FA71D95EAF8}"/>
                </a:ext>
              </a:extLst>
            </p:cNvPr>
            <p:cNvSpPr/>
            <p:nvPr/>
          </p:nvSpPr>
          <p:spPr>
            <a:xfrm>
              <a:off x="8347367" y="431206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6" name="Graphic 447">
              <a:extLst>
                <a:ext uri="{FF2B5EF4-FFF2-40B4-BE49-F238E27FC236}">
                  <a16:creationId xmlns:a16="http://schemas.microsoft.com/office/drawing/2014/main" xmlns="" id="{569E8EB6-30D0-49CA-98FF-4FA71D95EAF8}"/>
                </a:ext>
              </a:extLst>
            </p:cNvPr>
            <p:cNvSpPr/>
            <p:nvPr/>
          </p:nvSpPr>
          <p:spPr>
            <a:xfrm>
              <a:off x="8442617" y="431206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7" name="Graphic 447">
              <a:extLst>
                <a:ext uri="{FF2B5EF4-FFF2-40B4-BE49-F238E27FC236}">
                  <a16:creationId xmlns:a16="http://schemas.microsoft.com/office/drawing/2014/main" xmlns="" id="{569E8EB6-30D0-49CA-98FF-4FA71D95EAF8}"/>
                </a:ext>
              </a:extLst>
            </p:cNvPr>
            <p:cNvSpPr/>
            <p:nvPr/>
          </p:nvSpPr>
          <p:spPr>
            <a:xfrm>
              <a:off x="8595017" y="431206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8" name="Graphic 447">
              <a:extLst>
                <a:ext uri="{FF2B5EF4-FFF2-40B4-BE49-F238E27FC236}">
                  <a16:creationId xmlns:a16="http://schemas.microsoft.com/office/drawing/2014/main" xmlns="" id="{569E8EB6-30D0-49CA-98FF-4FA71D95EAF8}"/>
                </a:ext>
              </a:extLst>
            </p:cNvPr>
            <p:cNvSpPr/>
            <p:nvPr/>
          </p:nvSpPr>
          <p:spPr>
            <a:xfrm>
              <a:off x="8804567" y="431206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
        <p:nvSpPr>
          <p:cNvPr id="199" name="Freeform 21">
            <a:extLst>
              <a:ext uri="{FF2B5EF4-FFF2-40B4-BE49-F238E27FC236}">
                <a16:creationId xmlns:a16="http://schemas.microsoft.com/office/drawing/2014/main" xmlns="" id="{4C26ECE2-181C-4AA5-BA7D-F0EB791D2B39}"/>
              </a:ext>
            </a:extLst>
          </p:cNvPr>
          <p:cNvSpPr>
            <a:spLocks/>
          </p:cNvSpPr>
          <p:nvPr/>
        </p:nvSpPr>
        <p:spPr bwMode="auto">
          <a:xfrm>
            <a:off x="7290865" y="2784513"/>
            <a:ext cx="4614226" cy="193139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00" name="TextBox 199">
            <a:extLst>
              <a:ext uri="{FF2B5EF4-FFF2-40B4-BE49-F238E27FC236}">
                <a16:creationId xmlns:a16="http://schemas.microsoft.com/office/drawing/2014/main" xmlns="" id="{5B75B96E-3485-43A6-B808-333BFED1E9AC}"/>
              </a:ext>
            </a:extLst>
          </p:cNvPr>
          <p:cNvSpPr txBox="1"/>
          <p:nvPr/>
        </p:nvSpPr>
        <p:spPr>
          <a:xfrm>
            <a:off x="8949828" y="5046226"/>
            <a:ext cx="1311321"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経過期間、月</a:t>
            </a:r>
          </a:p>
        </p:txBody>
      </p:sp>
      <p:grpSp>
        <p:nvGrpSpPr>
          <p:cNvPr id="201" name="Group 200">
            <a:extLst>
              <a:ext uri="{FF2B5EF4-FFF2-40B4-BE49-F238E27FC236}">
                <a16:creationId xmlns:a16="http://schemas.microsoft.com/office/drawing/2014/main" xmlns="" id="{8BA1C06F-E472-4567-A551-6616947FF09C}"/>
              </a:ext>
            </a:extLst>
          </p:cNvPr>
          <p:cNvGrpSpPr/>
          <p:nvPr/>
        </p:nvGrpSpPr>
        <p:grpSpPr>
          <a:xfrm>
            <a:off x="7097053" y="4717185"/>
            <a:ext cx="4952104" cy="1437029"/>
            <a:chOff x="6808990" y="4302355"/>
            <a:chExt cx="4561102" cy="1437029"/>
          </a:xfrm>
        </p:grpSpPr>
        <p:grpSp>
          <p:nvGrpSpPr>
            <p:cNvPr id="202" name="Group 201">
              <a:extLst>
                <a:ext uri="{FF2B5EF4-FFF2-40B4-BE49-F238E27FC236}">
                  <a16:creationId xmlns:a16="http://schemas.microsoft.com/office/drawing/2014/main" xmlns="" id="{DE113EAD-9DB6-451B-85F6-92A6E85D1014}"/>
                </a:ext>
              </a:extLst>
            </p:cNvPr>
            <p:cNvGrpSpPr/>
            <p:nvPr/>
          </p:nvGrpSpPr>
          <p:grpSpPr>
            <a:xfrm>
              <a:off x="6893739" y="4302355"/>
              <a:ext cx="4476353" cy="390960"/>
              <a:chOff x="6893739" y="4302355"/>
              <a:chExt cx="4476353" cy="390960"/>
            </a:xfrm>
          </p:grpSpPr>
          <p:sp>
            <p:nvSpPr>
              <p:cNvPr id="231" name="Line 21">
                <a:extLst>
                  <a:ext uri="{FF2B5EF4-FFF2-40B4-BE49-F238E27FC236}">
                    <a16:creationId xmlns:a16="http://schemas.microsoft.com/office/drawing/2014/main" xmlns="" id="{FF257144-3CEC-407F-A2DC-B88F6AAB2289}"/>
                  </a:ext>
                </a:extLst>
              </p:cNvPr>
              <p:cNvSpPr>
                <a:spLocks noChangeShapeType="1"/>
              </p:cNvSpPr>
              <p:nvPr/>
            </p:nvSpPr>
            <p:spPr bwMode="auto">
              <a:xfrm>
                <a:off x="11237291"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32" name="TextBox 231">
                <a:extLst>
                  <a:ext uri="{FF2B5EF4-FFF2-40B4-BE49-F238E27FC236}">
                    <a16:creationId xmlns:a16="http://schemas.microsoft.com/office/drawing/2014/main" xmlns="" id="{67BB287D-4821-4AD1-9BE4-2C3C12AF7256}"/>
                  </a:ext>
                </a:extLst>
              </p:cNvPr>
              <p:cNvSpPr txBox="1"/>
              <p:nvPr/>
            </p:nvSpPr>
            <p:spPr>
              <a:xfrm>
                <a:off x="11098617" y="4405168"/>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36</a:t>
                </a:r>
              </a:p>
            </p:txBody>
          </p:sp>
          <p:sp>
            <p:nvSpPr>
              <p:cNvPr id="233" name="Line 21">
                <a:extLst>
                  <a:ext uri="{FF2B5EF4-FFF2-40B4-BE49-F238E27FC236}">
                    <a16:creationId xmlns:a16="http://schemas.microsoft.com/office/drawing/2014/main" xmlns="" id="{E1C96158-0609-46C1-93CF-055551B1BFC4}"/>
                  </a:ext>
                </a:extLst>
              </p:cNvPr>
              <p:cNvSpPr>
                <a:spLocks noChangeShapeType="1"/>
              </p:cNvSpPr>
              <p:nvPr/>
            </p:nvSpPr>
            <p:spPr bwMode="auto">
              <a:xfrm>
                <a:off x="10882743"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34" name="TextBox 233">
                <a:extLst>
                  <a:ext uri="{FF2B5EF4-FFF2-40B4-BE49-F238E27FC236}">
                    <a16:creationId xmlns:a16="http://schemas.microsoft.com/office/drawing/2014/main" xmlns="" id="{F4050664-D897-4A96-8B4C-56033150BE85}"/>
                  </a:ext>
                </a:extLst>
              </p:cNvPr>
              <p:cNvSpPr txBox="1"/>
              <p:nvPr/>
            </p:nvSpPr>
            <p:spPr>
              <a:xfrm>
                <a:off x="10744069" y="4405168"/>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33</a:t>
                </a:r>
              </a:p>
            </p:txBody>
          </p:sp>
          <p:sp>
            <p:nvSpPr>
              <p:cNvPr id="235" name="Line 21">
                <a:extLst>
                  <a:ext uri="{FF2B5EF4-FFF2-40B4-BE49-F238E27FC236}">
                    <a16:creationId xmlns:a16="http://schemas.microsoft.com/office/drawing/2014/main" xmlns="" id="{5F0B06E8-62F6-42E6-A5C2-9E4574AB961A}"/>
                  </a:ext>
                </a:extLst>
              </p:cNvPr>
              <p:cNvSpPr>
                <a:spLocks noChangeShapeType="1"/>
              </p:cNvSpPr>
              <p:nvPr/>
            </p:nvSpPr>
            <p:spPr bwMode="auto">
              <a:xfrm>
                <a:off x="10528196"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36" name="TextBox 235">
                <a:extLst>
                  <a:ext uri="{FF2B5EF4-FFF2-40B4-BE49-F238E27FC236}">
                    <a16:creationId xmlns:a16="http://schemas.microsoft.com/office/drawing/2014/main" xmlns="" id="{DAA51F2E-3553-445F-9E4B-524C702746EA}"/>
                  </a:ext>
                </a:extLst>
              </p:cNvPr>
              <p:cNvSpPr txBox="1"/>
              <p:nvPr/>
            </p:nvSpPr>
            <p:spPr>
              <a:xfrm>
                <a:off x="10389523" y="4405168"/>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30</a:t>
                </a:r>
              </a:p>
            </p:txBody>
          </p:sp>
          <p:sp>
            <p:nvSpPr>
              <p:cNvPr id="237" name="Line 21">
                <a:extLst>
                  <a:ext uri="{FF2B5EF4-FFF2-40B4-BE49-F238E27FC236}">
                    <a16:creationId xmlns:a16="http://schemas.microsoft.com/office/drawing/2014/main" xmlns="" id="{70A72E2E-BB1D-4A87-B911-5F3EE06D5D00}"/>
                  </a:ext>
                </a:extLst>
              </p:cNvPr>
              <p:cNvSpPr>
                <a:spLocks noChangeShapeType="1"/>
              </p:cNvSpPr>
              <p:nvPr/>
            </p:nvSpPr>
            <p:spPr bwMode="auto">
              <a:xfrm>
                <a:off x="10173648"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38" name="TextBox 237">
                <a:extLst>
                  <a:ext uri="{FF2B5EF4-FFF2-40B4-BE49-F238E27FC236}">
                    <a16:creationId xmlns:a16="http://schemas.microsoft.com/office/drawing/2014/main" xmlns="" id="{EF83ADFC-2191-4E56-8FA2-3DBCFFEBBEA4}"/>
                  </a:ext>
                </a:extLst>
              </p:cNvPr>
              <p:cNvSpPr txBox="1"/>
              <p:nvPr/>
            </p:nvSpPr>
            <p:spPr>
              <a:xfrm>
                <a:off x="10034972" y="4405168"/>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27</a:t>
                </a:r>
              </a:p>
            </p:txBody>
          </p:sp>
          <p:sp>
            <p:nvSpPr>
              <p:cNvPr id="239" name="Line 21">
                <a:extLst>
                  <a:ext uri="{FF2B5EF4-FFF2-40B4-BE49-F238E27FC236}">
                    <a16:creationId xmlns:a16="http://schemas.microsoft.com/office/drawing/2014/main" xmlns="" id="{FB5DAAD9-8D27-4C52-ADB5-C71BBFCE9A5D}"/>
                  </a:ext>
                </a:extLst>
              </p:cNvPr>
              <p:cNvSpPr>
                <a:spLocks noChangeShapeType="1"/>
              </p:cNvSpPr>
              <p:nvPr/>
            </p:nvSpPr>
            <p:spPr bwMode="auto">
              <a:xfrm>
                <a:off x="9819101"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40" name="TextBox 239">
                <a:extLst>
                  <a:ext uri="{FF2B5EF4-FFF2-40B4-BE49-F238E27FC236}">
                    <a16:creationId xmlns:a16="http://schemas.microsoft.com/office/drawing/2014/main" xmlns="" id="{096918DB-0A6B-4DA5-BB29-4BC0B9D58A15}"/>
                  </a:ext>
                </a:extLst>
              </p:cNvPr>
              <p:cNvSpPr txBox="1"/>
              <p:nvPr/>
            </p:nvSpPr>
            <p:spPr>
              <a:xfrm>
                <a:off x="9680427" y="4405168"/>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24</a:t>
                </a:r>
              </a:p>
            </p:txBody>
          </p:sp>
          <p:sp>
            <p:nvSpPr>
              <p:cNvPr id="241" name="Line 21">
                <a:extLst>
                  <a:ext uri="{FF2B5EF4-FFF2-40B4-BE49-F238E27FC236}">
                    <a16:creationId xmlns:a16="http://schemas.microsoft.com/office/drawing/2014/main" xmlns="" id="{3503CCE9-5B88-407E-B746-D97CA2E97CB6}"/>
                  </a:ext>
                </a:extLst>
              </p:cNvPr>
              <p:cNvSpPr>
                <a:spLocks noChangeShapeType="1"/>
              </p:cNvSpPr>
              <p:nvPr/>
            </p:nvSpPr>
            <p:spPr bwMode="auto">
              <a:xfrm>
                <a:off x="9464553"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42" name="TextBox 241">
                <a:extLst>
                  <a:ext uri="{FF2B5EF4-FFF2-40B4-BE49-F238E27FC236}">
                    <a16:creationId xmlns:a16="http://schemas.microsoft.com/office/drawing/2014/main" xmlns="" id="{33B8AFE4-7CBD-44E5-B8F2-462C7275D9D2}"/>
                  </a:ext>
                </a:extLst>
              </p:cNvPr>
              <p:cNvSpPr txBox="1"/>
              <p:nvPr/>
            </p:nvSpPr>
            <p:spPr>
              <a:xfrm>
                <a:off x="9325879" y="4405168"/>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21</a:t>
                </a:r>
              </a:p>
            </p:txBody>
          </p:sp>
          <p:sp>
            <p:nvSpPr>
              <p:cNvPr id="243" name="Line 21">
                <a:extLst>
                  <a:ext uri="{FF2B5EF4-FFF2-40B4-BE49-F238E27FC236}">
                    <a16:creationId xmlns:a16="http://schemas.microsoft.com/office/drawing/2014/main" xmlns="" id="{95079D0F-6981-4D6A-AEEC-FE4DC725E841}"/>
                  </a:ext>
                </a:extLst>
              </p:cNvPr>
              <p:cNvSpPr>
                <a:spLocks noChangeShapeType="1"/>
              </p:cNvSpPr>
              <p:nvPr/>
            </p:nvSpPr>
            <p:spPr bwMode="auto">
              <a:xfrm>
                <a:off x="9110005"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44" name="TextBox 243">
                <a:extLst>
                  <a:ext uri="{FF2B5EF4-FFF2-40B4-BE49-F238E27FC236}">
                    <a16:creationId xmlns:a16="http://schemas.microsoft.com/office/drawing/2014/main" xmlns="" id="{01BF0066-7996-4177-823E-6AD94ED3E36A}"/>
                  </a:ext>
                </a:extLst>
              </p:cNvPr>
              <p:cNvSpPr txBox="1"/>
              <p:nvPr/>
            </p:nvSpPr>
            <p:spPr>
              <a:xfrm>
                <a:off x="8971331" y="4405168"/>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18</a:t>
                </a:r>
              </a:p>
            </p:txBody>
          </p:sp>
          <p:sp>
            <p:nvSpPr>
              <p:cNvPr id="245" name="Line 21">
                <a:extLst>
                  <a:ext uri="{FF2B5EF4-FFF2-40B4-BE49-F238E27FC236}">
                    <a16:creationId xmlns:a16="http://schemas.microsoft.com/office/drawing/2014/main" xmlns="" id="{1E170D03-3994-45E4-89FD-AA9DC8D7117D}"/>
                  </a:ext>
                </a:extLst>
              </p:cNvPr>
              <p:cNvSpPr>
                <a:spLocks noChangeShapeType="1"/>
              </p:cNvSpPr>
              <p:nvPr/>
            </p:nvSpPr>
            <p:spPr bwMode="auto">
              <a:xfrm>
                <a:off x="8755458"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46" name="TextBox 245">
                <a:extLst>
                  <a:ext uri="{FF2B5EF4-FFF2-40B4-BE49-F238E27FC236}">
                    <a16:creationId xmlns:a16="http://schemas.microsoft.com/office/drawing/2014/main" xmlns="" id="{3DE9F540-2A39-4267-99F1-9E2B35B9923B}"/>
                  </a:ext>
                </a:extLst>
              </p:cNvPr>
              <p:cNvSpPr txBox="1"/>
              <p:nvPr/>
            </p:nvSpPr>
            <p:spPr>
              <a:xfrm>
                <a:off x="8616782" y="4405168"/>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15</a:t>
                </a:r>
              </a:p>
            </p:txBody>
          </p:sp>
          <p:sp>
            <p:nvSpPr>
              <p:cNvPr id="247" name="Line 21">
                <a:extLst>
                  <a:ext uri="{FF2B5EF4-FFF2-40B4-BE49-F238E27FC236}">
                    <a16:creationId xmlns:a16="http://schemas.microsoft.com/office/drawing/2014/main" xmlns="" id="{B90D1094-D962-49D3-82F4-761571431580}"/>
                  </a:ext>
                </a:extLst>
              </p:cNvPr>
              <p:cNvSpPr>
                <a:spLocks noChangeShapeType="1"/>
              </p:cNvSpPr>
              <p:nvPr/>
            </p:nvSpPr>
            <p:spPr bwMode="auto">
              <a:xfrm>
                <a:off x="8400910"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48" name="TextBox 247">
                <a:extLst>
                  <a:ext uri="{FF2B5EF4-FFF2-40B4-BE49-F238E27FC236}">
                    <a16:creationId xmlns:a16="http://schemas.microsoft.com/office/drawing/2014/main" xmlns="" id="{08F2ACA8-36E7-4055-96C2-C139A3918C2B}"/>
                  </a:ext>
                </a:extLst>
              </p:cNvPr>
              <p:cNvSpPr txBox="1"/>
              <p:nvPr/>
            </p:nvSpPr>
            <p:spPr>
              <a:xfrm>
                <a:off x="8262234" y="4405168"/>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12</a:t>
                </a:r>
              </a:p>
            </p:txBody>
          </p:sp>
          <p:sp>
            <p:nvSpPr>
              <p:cNvPr id="249" name="Line 21">
                <a:extLst>
                  <a:ext uri="{FF2B5EF4-FFF2-40B4-BE49-F238E27FC236}">
                    <a16:creationId xmlns:a16="http://schemas.microsoft.com/office/drawing/2014/main" xmlns="" id="{A4CE0E35-E9EB-48D3-93E2-4674829BF363}"/>
                  </a:ext>
                </a:extLst>
              </p:cNvPr>
              <p:cNvSpPr>
                <a:spLocks noChangeShapeType="1"/>
              </p:cNvSpPr>
              <p:nvPr/>
            </p:nvSpPr>
            <p:spPr bwMode="auto">
              <a:xfrm>
                <a:off x="8046363"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50" name="TextBox 249">
                <a:extLst>
                  <a:ext uri="{FF2B5EF4-FFF2-40B4-BE49-F238E27FC236}">
                    <a16:creationId xmlns:a16="http://schemas.microsoft.com/office/drawing/2014/main" xmlns="" id="{ACB7C29B-145D-4448-A74B-8380A255D37F}"/>
                  </a:ext>
                </a:extLst>
              </p:cNvPr>
              <p:cNvSpPr txBox="1"/>
              <p:nvPr/>
            </p:nvSpPr>
            <p:spPr>
              <a:xfrm>
                <a:off x="7957383" y="4405168"/>
                <a:ext cx="172090"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9</a:t>
                </a:r>
              </a:p>
            </p:txBody>
          </p:sp>
          <p:sp>
            <p:nvSpPr>
              <p:cNvPr id="251" name="Line 21">
                <a:extLst>
                  <a:ext uri="{FF2B5EF4-FFF2-40B4-BE49-F238E27FC236}">
                    <a16:creationId xmlns:a16="http://schemas.microsoft.com/office/drawing/2014/main" xmlns="" id="{7AAC9E83-BFB3-41C8-8BCC-B8C1D00AF122}"/>
                  </a:ext>
                </a:extLst>
              </p:cNvPr>
              <p:cNvSpPr>
                <a:spLocks noChangeShapeType="1"/>
              </p:cNvSpPr>
              <p:nvPr/>
            </p:nvSpPr>
            <p:spPr bwMode="auto">
              <a:xfrm>
                <a:off x="7691815"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52" name="TextBox 251">
                <a:extLst>
                  <a:ext uri="{FF2B5EF4-FFF2-40B4-BE49-F238E27FC236}">
                    <a16:creationId xmlns:a16="http://schemas.microsoft.com/office/drawing/2014/main" xmlns="" id="{3D3DCF8B-333D-40D1-96B0-D3EF7513872C}"/>
                  </a:ext>
                </a:extLst>
              </p:cNvPr>
              <p:cNvSpPr txBox="1"/>
              <p:nvPr/>
            </p:nvSpPr>
            <p:spPr>
              <a:xfrm>
                <a:off x="7602835" y="4405168"/>
                <a:ext cx="172090"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6</a:t>
                </a:r>
              </a:p>
            </p:txBody>
          </p:sp>
          <p:sp>
            <p:nvSpPr>
              <p:cNvPr id="253" name="Line 21">
                <a:extLst>
                  <a:ext uri="{FF2B5EF4-FFF2-40B4-BE49-F238E27FC236}">
                    <a16:creationId xmlns:a16="http://schemas.microsoft.com/office/drawing/2014/main" xmlns="" id="{92591E08-E289-4C0E-9617-F6C4234C97D6}"/>
                  </a:ext>
                </a:extLst>
              </p:cNvPr>
              <p:cNvSpPr>
                <a:spLocks noChangeShapeType="1"/>
              </p:cNvSpPr>
              <p:nvPr/>
            </p:nvSpPr>
            <p:spPr bwMode="auto">
              <a:xfrm>
                <a:off x="7337267"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54" name="TextBox 253">
                <a:extLst>
                  <a:ext uri="{FF2B5EF4-FFF2-40B4-BE49-F238E27FC236}">
                    <a16:creationId xmlns:a16="http://schemas.microsoft.com/office/drawing/2014/main" xmlns="" id="{8E9F8522-00A8-46DE-AF31-2C04B7DCA006}"/>
                  </a:ext>
                </a:extLst>
              </p:cNvPr>
              <p:cNvSpPr txBox="1"/>
              <p:nvPr/>
            </p:nvSpPr>
            <p:spPr>
              <a:xfrm>
                <a:off x="7248287" y="4405168"/>
                <a:ext cx="172090"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a:t>
                </a:r>
              </a:p>
            </p:txBody>
          </p:sp>
          <p:sp>
            <p:nvSpPr>
              <p:cNvPr id="255" name="Line 21">
                <a:extLst>
                  <a:ext uri="{FF2B5EF4-FFF2-40B4-BE49-F238E27FC236}">
                    <a16:creationId xmlns:a16="http://schemas.microsoft.com/office/drawing/2014/main" xmlns="" id="{4089A692-EBE4-4C11-A8E7-C90CC21B0DFD}"/>
                  </a:ext>
                </a:extLst>
              </p:cNvPr>
              <p:cNvSpPr>
                <a:spLocks noChangeShapeType="1"/>
              </p:cNvSpPr>
              <p:nvPr/>
            </p:nvSpPr>
            <p:spPr bwMode="auto">
              <a:xfrm>
                <a:off x="6982719"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56" name="TextBox 255">
                <a:extLst>
                  <a:ext uri="{FF2B5EF4-FFF2-40B4-BE49-F238E27FC236}">
                    <a16:creationId xmlns:a16="http://schemas.microsoft.com/office/drawing/2014/main" xmlns="" id="{8B061DF9-C39F-4C8D-BBCD-2961B8626F92}"/>
                  </a:ext>
                </a:extLst>
              </p:cNvPr>
              <p:cNvSpPr txBox="1"/>
              <p:nvPr/>
            </p:nvSpPr>
            <p:spPr>
              <a:xfrm>
                <a:off x="6893739" y="4405168"/>
                <a:ext cx="172090"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0</a:t>
                </a:r>
              </a:p>
            </p:txBody>
          </p:sp>
        </p:grpSp>
        <p:grpSp>
          <p:nvGrpSpPr>
            <p:cNvPr id="203" name="Group 202">
              <a:extLst>
                <a:ext uri="{FF2B5EF4-FFF2-40B4-BE49-F238E27FC236}">
                  <a16:creationId xmlns:a16="http://schemas.microsoft.com/office/drawing/2014/main" xmlns="" id="{DE56F14E-769E-4DA6-92D6-6D857AA4140B}"/>
                </a:ext>
              </a:extLst>
            </p:cNvPr>
            <p:cNvGrpSpPr/>
            <p:nvPr/>
          </p:nvGrpSpPr>
          <p:grpSpPr>
            <a:xfrm>
              <a:off x="6808993" y="4974612"/>
              <a:ext cx="4504611" cy="288147"/>
              <a:chOff x="902780" y="4974612"/>
              <a:chExt cx="4504611" cy="288147"/>
            </a:xfrm>
          </p:grpSpPr>
          <p:sp>
            <p:nvSpPr>
              <p:cNvPr id="218" name="TextBox 217">
                <a:extLst>
                  <a:ext uri="{FF2B5EF4-FFF2-40B4-BE49-F238E27FC236}">
                    <a16:creationId xmlns:a16="http://schemas.microsoft.com/office/drawing/2014/main" xmlns="" id="{A30FEDF5-E4F8-443E-BBAA-F8B65E4D6D95}"/>
                  </a:ext>
                </a:extLst>
              </p:cNvPr>
              <p:cNvSpPr txBox="1"/>
              <p:nvPr/>
            </p:nvSpPr>
            <p:spPr>
              <a:xfrm>
                <a:off x="5248890" y="4974612"/>
                <a:ext cx="158501"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0</a:t>
                </a:r>
              </a:p>
            </p:txBody>
          </p:sp>
          <p:sp>
            <p:nvSpPr>
              <p:cNvPr id="219" name="TextBox 218">
                <a:extLst>
                  <a:ext uri="{FF2B5EF4-FFF2-40B4-BE49-F238E27FC236}">
                    <a16:creationId xmlns:a16="http://schemas.microsoft.com/office/drawing/2014/main" xmlns="" id="{12107802-2782-41A9-BDFC-3E3376FF2171}"/>
                  </a:ext>
                </a:extLst>
              </p:cNvPr>
              <p:cNvSpPr txBox="1"/>
              <p:nvPr/>
            </p:nvSpPr>
            <p:spPr>
              <a:xfrm>
                <a:off x="4894343" y="4974612"/>
                <a:ext cx="158501"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a:t>
                </a:r>
              </a:p>
            </p:txBody>
          </p:sp>
          <p:sp>
            <p:nvSpPr>
              <p:cNvPr id="220" name="TextBox 219">
                <a:extLst>
                  <a:ext uri="{FF2B5EF4-FFF2-40B4-BE49-F238E27FC236}">
                    <a16:creationId xmlns:a16="http://schemas.microsoft.com/office/drawing/2014/main" xmlns="" id="{3408C8A8-4B20-4DE6-9847-8C9000FBC019}"/>
                  </a:ext>
                </a:extLst>
              </p:cNvPr>
              <p:cNvSpPr txBox="1"/>
              <p:nvPr/>
            </p:nvSpPr>
            <p:spPr>
              <a:xfrm>
                <a:off x="4500168" y="4974612"/>
                <a:ext cx="237757"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11</a:t>
                </a:r>
              </a:p>
            </p:txBody>
          </p:sp>
          <p:sp>
            <p:nvSpPr>
              <p:cNvPr id="221" name="TextBox 220">
                <a:extLst>
                  <a:ext uri="{FF2B5EF4-FFF2-40B4-BE49-F238E27FC236}">
                    <a16:creationId xmlns:a16="http://schemas.microsoft.com/office/drawing/2014/main" xmlns="" id="{28A54767-E712-486C-818E-1F68D25D99CD}"/>
                  </a:ext>
                </a:extLst>
              </p:cNvPr>
              <p:cNvSpPr txBox="1"/>
              <p:nvPr/>
            </p:nvSpPr>
            <p:spPr>
              <a:xfrm>
                <a:off x="4139476" y="4974612"/>
                <a:ext cx="250040"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15</a:t>
                </a:r>
              </a:p>
            </p:txBody>
          </p:sp>
          <p:sp>
            <p:nvSpPr>
              <p:cNvPr id="222" name="TextBox 221">
                <a:extLst>
                  <a:ext uri="{FF2B5EF4-FFF2-40B4-BE49-F238E27FC236}">
                    <a16:creationId xmlns:a16="http://schemas.microsoft.com/office/drawing/2014/main" xmlns="" id="{478D2772-BAE4-496D-BD52-B7C5EF9EE958}"/>
                  </a:ext>
                </a:extLst>
              </p:cNvPr>
              <p:cNvSpPr txBox="1"/>
              <p:nvPr/>
            </p:nvSpPr>
            <p:spPr>
              <a:xfrm>
                <a:off x="3784931" y="4974612"/>
                <a:ext cx="250040"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31</a:t>
                </a:r>
              </a:p>
            </p:txBody>
          </p:sp>
          <p:sp>
            <p:nvSpPr>
              <p:cNvPr id="223" name="TextBox 222">
                <a:extLst>
                  <a:ext uri="{FF2B5EF4-FFF2-40B4-BE49-F238E27FC236}">
                    <a16:creationId xmlns:a16="http://schemas.microsoft.com/office/drawing/2014/main" xmlns="" id="{79933D0B-459F-489C-A193-0A8F8F2C4C9B}"/>
                  </a:ext>
                </a:extLst>
              </p:cNvPr>
              <p:cNvSpPr txBox="1"/>
              <p:nvPr/>
            </p:nvSpPr>
            <p:spPr>
              <a:xfrm>
                <a:off x="3430386" y="4974612"/>
                <a:ext cx="250040"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51</a:t>
                </a:r>
              </a:p>
            </p:txBody>
          </p:sp>
          <p:sp>
            <p:nvSpPr>
              <p:cNvPr id="224" name="TextBox 223">
                <a:extLst>
                  <a:ext uri="{FF2B5EF4-FFF2-40B4-BE49-F238E27FC236}">
                    <a16:creationId xmlns:a16="http://schemas.microsoft.com/office/drawing/2014/main" xmlns="" id="{94A2D098-AABF-4D15-AA84-9FFEA2F20299}"/>
                  </a:ext>
                </a:extLst>
              </p:cNvPr>
              <p:cNvSpPr txBox="1"/>
              <p:nvPr/>
            </p:nvSpPr>
            <p:spPr>
              <a:xfrm>
                <a:off x="3075834" y="4974612"/>
                <a:ext cx="250040"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83</a:t>
                </a:r>
              </a:p>
            </p:txBody>
          </p:sp>
          <p:sp>
            <p:nvSpPr>
              <p:cNvPr id="225" name="TextBox 224">
                <a:extLst>
                  <a:ext uri="{FF2B5EF4-FFF2-40B4-BE49-F238E27FC236}">
                    <a16:creationId xmlns:a16="http://schemas.microsoft.com/office/drawing/2014/main" xmlns="" id="{7DAA7737-4361-4A21-A73B-FE4608E23B28}"/>
                  </a:ext>
                </a:extLst>
              </p:cNvPr>
              <p:cNvSpPr txBox="1"/>
              <p:nvPr/>
            </p:nvSpPr>
            <p:spPr>
              <a:xfrm>
                <a:off x="2675521" y="4974612"/>
                <a:ext cx="341580"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136</a:t>
                </a:r>
              </a:p>
            </p:txBody>
          </p:sp>
          <p:sp>
            <p:nvSpPr>
              <p:cNvPr id="226" name="TextBox 225">
                <a:extLst>
                  <a:ext uri="{FF2B5EF4-FFF2-40B4-BE49-F238E27FC236}">
                    <a16:creationId xmlns:a16="http://schemas.microsoft.com/office/drawing/2014/main" xmlns="" id="{72386FD9-864D-4558-BF47-96A20C8CD010}"/>
                  </a:ext>
                </a:extLst>
              </p:cNvPr>
              <p:cNvSpPr txBox="1"/>
              <p:nvPr/>
            </p:nvSpPr>
            <p:spPr>
              <a:xfrm>
                <a:off x="2320970" y="4974612"/>
                <a:ext cx="341580"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197</a:t>
                </a:r>
              </a:p>
            </p:txBody>
          </p:sp>
          <p:sp>
            <p:nvSpPr>
              <p:cNvPr id="227" name="TextBox 226">
                <a:extLst>
                  <a:ext uri="{FF2B5EF4-FFF2-40B4-BE49-F238E27FC236}">
                    <a16:creationId xmlns:a16="http://schemas.microsoft.com/office/drawing/2014/main" xmlns="" id="{D237EBC8-DF5B-4097-96F0-70394E7AD478}"/>
                  </a:ext>
                </a:extLst>
              </p:cNvPr>
              <p:cNvSpPr txBox="1"/>
              <p:nvPr/>
            </p:nvSpPr>
            <p:spPr>
              <a:xfrm>
                <a:off x="1966427" y="4974612"/>
                <a:ext cx="341580"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287</a:t>
                </a:r>
              </a:p>
            </p:txBody>
          </p:sp>
          <p:sp>
            <p:nvSpPr>
              <p:cNvPr id="228" name="TextBox 227">
                <a:extLst>
                  <a:ext uri="{FF2B5EF4-FFF2-40B4-BE49-F238E27FC236}">
                    <a16:creationId xmlns:a16="http://schemas.microsoft.com/office/drawing/2014/main" xmlns="" id="{4650EFDF-3E7B-4609-BD18-60D250C93AF8}"/>
                  </a:ext>
                </a:extLst>
              </p:cNvPr>
              <p:cNvSpPr txBox="1"/>
              <p:nvPr/>
            </p:nvSpPr>
            <p:spPr>
              <a:xfrm>
                <a:off x="1611875" y="4974612"/>
                <a:ext cx="341580"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429</a:t>
                </a:r>
              </a:p>
            </p:txBody>
          </p:sp>
          <p:sp>
            <p:nvSpPr>
              <p:cNvPr id="229" name="TextBox 228">
                <a:extLst>
                  <a:ext uri="{FF2B5EF4-FFF2-40B4-BE49-F238E27FC236}">
                    <a16:creationId xmlns:a16="http://schemas.microsoft.com/office/drawing/2014/main" xmlns="" id="{D6406727-1616-40C1-8B2F-B3DF17BF9A9D}"/>
                  </a:ext>
                </a:extLst>
              </p:cNvPr>
              <p:cNvSpPr txBox="1"/>
              <p:nvPr/>
            </p:nvSpPr>
            <p:spPr>
              <a:xfrm>
                <a:off x="1257330" y="4974612"/>
                <a:ext cx="341580"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639</a:t>
                </a:r>
              </a:p>
            </p:txBody>
          </p:sp>
          <p:sp>
            <p:nvSpPr>
              <p:cNvPr id="230" name="TextBox 229">
                <a:extLst>
                  <a:ext uri="{FF2B5EF4-FFF2-40B4-BE49-F238E27FC236}">
                    <a16:creationId xmlns:a16="http://schemas.microsoft.com/office/drawing/2014/main" xmlns="" id="{15E78FAB-260D-430A-8CE2-D4003F5E7EE4}"/>
                  </a:ext>
                </a:extLst>
              </p:cNvPr>
              <p:cNvSpPr txBox="1"/>
              <p:nvPr/>
            </p:nvSpPr>
            <p:spPr>
              <a:xfrm>
                <a:off x="902780" y="4974612"/>
                <a:ext cx="341580"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789</a:t>
                </a:r>
              </a:p>
            </p:txBody>
          </p:sp>
        </p:grpSp>
        <p:grpSp>
          <p:nvGrpSpPr>
            <p:cNvPr id="204" name="Group 203">
              <a:extLst>
                <a:ext uri="{FF2B5EF4-FFF2-40B4-BE49-F238E27FC236}">
                  <a16:creationId xmlns:a16="http://schemas.microsoft.com/office/drawing/2014/main" xmlns="" id="{F564E97E-424B-40E4-BC93-DD5D8DDF4102}"/>
                </a:ext>
              </a:extLst>
            </p:cNvPr>
            <p:cNvGrpSpPr/>
            <p:nvPr/>
          </p:nvGrpSpPr>
          <p:grpSpPr>
            <a:xfrm>
              <a:off x="6808990" y="5451237"/>
              <a:ext cx="4504610" cy="288147"/>
              <a:chOff x="880024" y="5451237"/>
              <a:chExt cx="4504610" cy="288147"/>
            </a:xfrm>
          </p:grpSpPr>
          <p:sp>
            <p:nvSpPr>
              <p:cNvPr id="205" name="TextBox 204">
                <a:extLst>
                  <a:ext uri="{FF2B5EF4-FFF2-40B4-BE49-F238E27FC236}">
                    <a16:creationId xmlns:a16="http://schemas.microsoft.com/office/drawing/2014/main" xmlns="" id="{56BCB3CE-866B-4AF9-B01B-8287E0828CF9}"/>
                  </a:ext>
                </a:extLst>
              </p:cNvPr>
              <p:cNvSpPr txBox="1"/>
              <p:nvPr/>
            </p:nvSpPr>
            <p:spPr>
              <a:xfrm>
                <a:off x="5226133" y="5451237"/>
                <a:ext cx="158501"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0</a:t>
                </a:r>
              </a:p>
            </p:txBody>
          </p:sp>
          <p:sp>
            <p:nvSpPr>
              <p:cNvPr id="206" name="TextBox 205">
                <a:extLst>
                  <a:ext uri="{FF2B5EF4-FFF2-40B4-BE49-F238E27FC236}">
                    <a16:creationId xmlns:a16="http://schemas.microsoft.com/office/drawing/2014/main" xmlns="" id="{87CC8847-8327-462E-8AF0-924EED9C65F0}"/>
                  </a:ext>
                </a:extLst>
              </p:cNvPr>
              <p:cNvSpPr txBox="1"/>
              <p:nvPr/>
            </p:nvSpPr>
            <p:spPr>
              <a:xfrm>
                <a:off x="4871587" y="5451237"/>
                <a:ext cx="158501"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a:t>
                </a:r>
              </a:p>
            </p:txBody>
          </p:sp>
          <p:sp>
            <p:nvSpPr>
              <p:cNvPr id="207" name="TextBox 206">
                <a:extLst>
                  <a:ext uri="{FF2B5EF4-FFF2-40B4-BE49-F238E27FC236}">
                    <a16:creationId xmlns:a16="http://schemas.microsoft.com/office/drawing/2014/main" xmlns="" id="{2AAAD87D-CC95-4A99-A50E-18B94D4868D7}"/>
                  </a:ext>
                </a:extLst>
              </p:cNvPr>
              <p:cNvSpPr txBox="1"/>
              <p:nvPr/>
            </p:nvSpPr>
            <p:spPr>
              <a:xfrm>
                <a:off x="4517038" y="5451237"/>
                <a:ext cx="158501"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6</a:t>
                </a:r>
              </a:p>
            </p:txBody>
          </p:sp>
          <p:sp>
            <p:nvSpPr>
              <p:cNvPr id="208" name="TextBox 207">
                <a:extLst>
                  <a:ext uri="{FF2B5EF4-FFF2-40B4-BE49-F238E27FC236}">
                    <a16:creationId xmlns:a16="http://schemas.microsoft.com/office/drawing/2014/main" xmlns="" id="{0EF1D5E6-DE5B-4D43-83F9-E52F71207BD1}"/>
                  </a:ext>
                </a:extLst>
              </p:cNvPr>
              <p:cNvSpPr txBox="1"/>
              <p:nvPr/>
            </p:nvSpPr>
            <p:spPr>
              <a:xfrm>
                <a:off x="4116721" y="5451237"/>
                <a:ext cx="250040"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12</a:t>
                </a:r>
              </a:p>
            </p:txBody>
          </p:sp>
          <p:sp>
            <p:nvSpPr>
              <p:cNvPr id="209" name="TextBox 208">
                <a:extLst>
                  <a:ext uri="{FF2B5EF4-FFF2-40B4-BE49-F238E27FC236}">
                    <a16:creationId xmlns:a16="http://schemas.microsoft.com/office/drawing/2014/main" xmlns="" id="{A65404C3-1B86-4DC7-B34E-EA1CAEC9539A}"/>
                  </a:ext>
                </a:extLst>
              </p:cNvPr>
              <p:cNvSpPr txBox="1"/>
              <p:nvPr/>
            </p:nvSpPr>
            <p:spPr>
              <a:xfrm>
                <a:off x="3762174" y="5451237"/>
                <a:ext cx="250040"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18</a:t>
                </a:r>
              </a:p>
            </p:txBody>
          </p:sp>
          <p:sp>
            <p:nvSpPr>
              <p:cNvPr id="210" name="TextBox 209">
                <a:extLst>
                  <a:ext uri="{FF2B5EF4-FFF2-40B4-BE49-F238E27FC236}">
                    <a16:creationId xmlns:a16="http://schemas.microsoft.com/office/drawing/2014/main" xmlns="" id="{E68FCE8B-CBC0-482A-9C48-9398470F4C24}"/>
                  </a:ext>
                </a:extLst>
              </p:cNvPr>
              <p:cNvSpPr txBox="1"/>
              <p:nvPr/>
            </p:nvSpPr>
            <p:spPr>
              <a:xfrm>
                <a:off x="3407627" y="5451237"/>
                <a:ext cx="250040"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28</a:t>
                </a:r>
              </a:p>
            </p:txBody>
          </p:sp>
          <p:sp>
            <p:nvSpPr>
              <p:cNvPr id="211" name="TextBox 210">
                <a:extLst>
                  <a:ext uri="{FF2B5EF4-FFF2-40B4-BE49-F238E27FC236}">
                    <a16:creationId xmlns:a16="http://schemas.microsoft.com/office/drawing/2014/main" xmlns="" id="{E46633D6-D864-4981-8A4E-40C121506415}"/>
                  </a:ext>
                </a:extLst>
              </p:cNvPr>
              <p:cNvSpPr txBox="1"/>
              <p:nvPr/>
            </p:nvSpPr>
            <p:spPr>
              <a:xfrm>
                <a:off x="3053076" y="5451237"/>
                <a:ext cx="250040"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38</a:t>
                </a:r>
              </a:p>
            </p:txBody>
          </p:sp>
          <p:sp>
            <p:nvSpPr>
              <p:cNvPr id="212" name="TextBox 211">
                <a:extLst>
                  <a:ext uri="{FF2B5EF4-FFF2-40B4-BE49-F238E27FC236}">
                    <a16:creationId xmlns:a16="http://schemas.microsoft.com/office/drawing/2014/main" xmlns="" id="{65B351EC-E093-4EAB-8840-0A72D98CE455}"/>
                  </a:ext>
                </a:extLst>
              </p:cNvPr>
              <p:cNvSpPr txBox="1"/>
              <p:nvPr/>
            </p:nvSpPr>
            <p:spPr>
              <a:xfrm>
                <a:off x="2698532" y="5451237"/>
                <a:ext cx="250040"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65</a:t>
                </a:r>
              </a:p>
            </p:txBody>
          </p:sp>
          <p:sp>
            <p:nvSpPr>
              <p:cNvPr id="213" name="TextBox 212">
                <a:extLst>
                  <a:ext uri="{FF2B5EF4-FFF2-40B4-BE49-F238E27FC236}">
                    <a16:creationId xmlns:a16="http://schemas.microsoft.com/office/drawing/2014/main" xmlns="" id="{2E39EC65-6B63-4990-9887-8B2AE436659B}"/>
                  </a:ext>
                </a:extLst>
              </p:cNvPr>
              <p:cNvSpPr txBox="1"/>
              <p:nvPr/>
            </p:nvSpPr>
            <p:spPr>
              <a:xfrm>
                <a:off x="2298215" y="5451237"/>
                <a:ext cx="341580"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120</a:t>
                </a:r>
              </a:p>
            </p:txBody>
          </p:sp>
          <p:sp>
            <p:nvSpPr>
              <p:cNvPr id="214" name="TextBox 213">
                <a:extLst>
                  <a:ext uri="{FF2B5EF4-FFF2-40B4-BE49-F238E27FC236}">
                    <a16:creationId xmlns:a16="http://schemas.microsoft.com/office/drawing/2014/main" xmlns="" id="{FD3EB6F1-22C1-4D18-A085-BD8A5DE63015}"/>
                  </a:ext>
                </a:extLst>
              </p:cNvPr>
              <p:cNvSpPr txBox="1"/>
              <p:nvPr/>
            </p:nvSpPr>
            <p:spPr>
              <a:xfrm>
                <a:off x="1943668" y="5451237"/>
                <a:ext cx="341580"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202</a:t>
                </a:r>
              </a:p>
            </p:txBody>
          </p:sp>
          <p:sp>
            <p:nvSpPr>
              <p:cNvPr id="215" name="TextBox 214">
                <a:extLst>
                  <a:ext uri="{FF2B5EF4-FFF2-40B4-BE49-F238E27FC236}">
                    <a16:creationId xmlns:a16="http://schemas.microsoft.com/office/drawing/2014/main" xmlns="" id="{37276E17-923A-4C52-B0F3-F2D382C2815B}"/>
                  </a:ext>
                </a:extLst>
              </p:cNvPr>
              <p:cNvSpPr txBox="1"/>
              <p:nvPr/>
            </p:nvSpPr>
            <p:spPr>
              <a:xfrm>
                <a:off x="1589120" y="5451237"/>
                <a:ext cx="341580"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351</a:t>
                </a:r>
              </a:p>
            </p:txBody>
          </p:sp>
          <p:sp>
            <p:nvSpPr>
              <p:cNvPr id="216" name="TextBox 215">
                <a:extLst>
                  <a:ext uri="{FF2B5EF4-FFF2-40B4-BE49-F238E27FC236}">
                    <a16:creationId xmlns:a16="http://schemas.microsoft.com/office/drawing/2014/main" xmlns="" id="{4A3D4A42-4E68-4E4B-A755-EBA5A0653547}"/>
                  </a:ext>
                </a:extLst>
              </p:cNvPr>
              <p:cNvSpPr txBox="1"/>
              <p:nvPr/>
            </p:nvSpPr>
            <p:spPr>
              <a:xfrm>
                <a:off x="1234573" y="5451237"/>
                <a:ext cx="341580"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544</a:t>
                </a:r>
              </a:p>
            </p:txBody>
          </p:sp>
          <p:sp>
            <p:nvSpPr>
              <p:cNvPr id="217" name="TextBox 216">
                <a:extLst>
                  <a:ext uri="{FF2B5EF4-FFF2-40B4-BE49-F238E27FC236}">
                    <a16:creationId xmlns:a16="http://schemas.microsoft.com/office/drawing/2014/main" xmlns="" id="{74088B00-A9F6-43DE-9CA7-C270CB3EF792}"/>
                  </a:ext>
                </a:extLst>
              </p:cNvPr>
              <p:cNvSpPr txBox="1"/>
              <p:nvPr/>
            </p:nvSpPr>
            <p:spPr>
              <a:xfrm>
                <a:off x="880024" y="5451237"/>
                <a:ext cx="341580"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792</a:t>
                </a:r>
              </a:p>
            </p:txBody>
          </p:sp>
        </p:grpSp>
      </p:grpSp>
      <p:cxnSp>
        <p:nvCxnSpPr>
          <p:cNvPr id="257" name="Straight Connector 256">
            <a:extLst>
              <a:ext uri="{FF2B5EF4-FFF2-40B4-BE49-F238E27FC236}">
                <a16:creationId xmlns:a16="http://schemas.microsoft.com/office/drawing/2014/main" xmlns="" id="{97374E3F-E353-4CFA-98F6-A22BD0729894}"/>
              </a:ext>
            </a:extLst>
          </p:cNvPr>
          <p:cNvCxnSpPr>
            <a:cxnSpLocks/>
          </p:cNvCxnSpPr>
          <p:nvPr/>
        </p:nvCxnSpPr>
        <p:spPr>
          <a:xfrm>
            <a:off x="8830563" y="3843830"/>
            <a:ext cx="0" cy="884339"/>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258" name="TextBox 257">
            <a:extLst>
              <a:ext uri="{FF2B5EF4-FFF2-40B4-BE49-F238E27FC236}">
                <a16:creationId xmlns:a16="http://schemas.microsoft.com/office/drawing/2014/main" xmlns="" id="{A9F5655C-33AB-4371-854E-1564AF9CC4C7}"/>
              </a:ext>
            </a:extLst>
          </p:cNvPr>
          <p:cNvSpPr txBox="1"/>
          <p:nvPr/>
        </p:nvSpPr>
        <p:spPr>
          <a:xfrm>
            <a:off x="8304787" y="3459498"/>
            <a:ext cx="794083" cy="523220"/>
          </a:xfrm>
          <a:prstGeom prst="rect">
            <a:avLst/>
          </a:prstGeom>
          <a:noFill/>
        </p:spPr>
        <p:txBody>
          <a:bodyPr wrap="square" rtlCol="0">
            <a:spAutoFit/>
          </a:bodyPr>
          <a:lstStyle/>
          <a:p>
            <a:pPr algn="ctr"/>
            <a:r>
              <a:rPr lang="ja-JP" sz="1400" dirty="0"/>
              <a:t>12か月 </a:t>
            </a:r>
          </a:p>
          <a:p>
            <a:pPr algn="ctr"/>
            <a:r>
              <a:rPr lang="ja-JP" sz="1400" dirty="0"/>
              <a:t>率</a:t>
            </a:r>
          </a:p>
        </p:txBody>
      </p:sp>
      <p:sp>
        <p:nvSpPr>
          <p:cNvPr id="259" name="TextBox 258">
            <a:extLst>
              <a:ext uri="{FF2B5EF4-FFF2-40B4-BE49-F238E27FC236}">
                <a16:creationId xmlns:a16="http://schemas.microsoft.com/office/drawing/2014/main" xmlns="" id="{DA6F26EB-F14A-430F-A6A2-4D94BDA81DA9}"/>
              </a:ext>
            </a:extLst>
          </p:cNvPr>
          <p:cNvSpPr txBox="1"/>
          <p:nvPr/>
        </p:nvSpPr>
        <p:spPr>
          <a:xfrm>
            <a:off x="8874897" y="3843830"/>
            <a:ext cx="543739" cy="307777"/>
          </a:xfrm>
          <a:prstGeom prst="rect">
            <a:avLst/>
          </a:prstGeom>
          <a:noFill/>
        </p:spPr>
        <p:txBody>
          <a:bodyPr wrap="none" rtlCol="0">
            <a:spAutoFit/>
          </a:bodyPr>
          <a:lstStyle/>
          <a:p>
            <a:pPr algn="ctr"/>
            <a:r>
              <a:rPr lang="ja-JP" sz="1400">
                <a:solidFill>
                  <a:schemeClr val="accent3"/>
                </a:solidFill>
              </a:rPr>
              <a:t>33%</a:t>
            </a:r>
          </a:p>
        </p:txBody>
      </p:sp>
      <p:sp>
        <p:nvSpPr>
          <p:cNvPr id="260" name="TextBox 259">
            <a:extLst>
              <a:ext uri="{FF2B5EF4-FFF2-40B4-BE49-F238E27FC236}">
                <a16:creationId xmlns:a16="http://schemas.microsoft.com/office/drawing/2014/main" xmlns="" id="{28D03326-6F0C-4340-8AF0-A45A67DF3C36}"/>
              </a:ext>
            </a:extLst>
          </p:cNvPr>
          <p:cNvSpPr txBox="1"/>
          <p:nvPr/>
        </p:nvSpPr>
        <p:spPr>
          <a:xfrm>
            <a:off x="8840940" y="4425290"/>
            <a:ext cx="543739" cy="307777"/>
          </a:xfrm>
          <a:prstGeom prst="rect">
            <a:avLst/>
          </a:prstGeom>
          <a:noFill/>
        </p:spPr>
        <p:txBody>
          <a:bodyPr wrap="none" rtlCol="0">
            <a:spAutoFit/>
          </a:bodyPr>
          <a:lstStyle/>
          <a:p>
            <a:pPr algn="ctr"/>
            <a:r>
              <a:rPr lang="ja-JP" sz="1400">
                <a:solidFill>
                  <a:schemeClr val="accent2"/>
                </a:solidFill>
              </a:rPr>
              <a:t>23%</a:t>
            </a:r>
          </a:p>
        </p:txBody>
      </p:sp>
      <p:sp>
        <p:nvSpPr>
          <p:cNvPr id="261" name="Line 6">
            <a:extLst>
              <a:ext uri="{FF2B5EF4-FFF2-40B4-BE49-F238E27FC236}">
                <a16:creationId xmlns:a16="http://schemas.microsoft.com/office/drawing/2014/main" xmlns="" id="{ABCE0494-0E57-4739-AF6B-A87D276783CB}"/>
              </a:ext>
            </a:extLst>
          </p:cNvPr>
          <p:cNvSpPr>
            <a:spLocks noChangeShapeType="1"/>
          </p:cNvSpPr>
          <p:nvPr/>
        </p:nvSpPr>
        <p:spPr bwMode="auto">
          <a:xfrm>
            <a:off x="7172897" y="2781529"/>
            <a:ext cx="11312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62" name="Line 7">
            <a:extLst>
              <a:ext uri="{FF2B5EF4-FFF2-40B4-BE49-F238E27FC236}">
                <a16:creationId xmlns:a16="http://schemas.microsoft.com/office/drawing/2014/main" xmlns="" id="{31ED29C4-7D8F-4669-9105-BB0E4C412976}"/>
              </a:ext>
            </a:extLst>
          </p:cNvPr>
          <p:cNvSpPr>
            <a:spLocks noChangeShapeType="1"/>
          </p:cNvSpPr>
          <p:nvPr/>
        </p:nvSpPr>
        <p:spPr bwMode="auto">
          <a:xfrm>
            <a:off x="7172897" y="3175075"/>
            <a:ext cx="11312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63" name="Line 8">
            <a:extLst>
              <a:ext uri="{FF2B5EF4-FFF2-40B4-BE49-F238E27FC236}">
                <a16:creationId xmlns:a16="http://schemas.microsoft.com/office/drawing/2014/main" xmlns="" id="{91F74461-97D6-4F74-8FF6-1F1BAA2F0F94}"/>
              </a:ext>
            </a:extLst>
          </p:cNvPr>
          <p:cNvSpPr>
            <a:spLocks noChangeShapeType="1"/>
          </p:cNvSpPr>
          <p:nvPr/>
        </p:nvSpPr>
        <p:spPr bwMode="auto">
          <a:xfrm>
            <a:off x="7172897" y="3550952"/>
            <a:ext cx="11312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64" name="Line 9">
            <a:extLst>
              <a:ext uri="{FF2B5EF4-FFF2-40B4-BE49-F238E27FC236}">
                <a16:creationId xmlns:a16="http://schemas.microsoft.com/office/drawing/2014/main" xmlns="" id="{5CC8C7F9-6A2B-4216-86F4-7E10A7BD0FF8}"/>
              </a:ext>
            </a:extLst>
          </p:cNvPr>
          <p:cNvSpPr>
            <a:spLocks noChangeShapeType="1"/>
          </p:cNvSpPr>
          <p:nvPr/>
        </p:nvSpPr>
        <p:spPr bwMode="auto">
          <a:xfrm>
            <a:off x="7172897" y="3938975"/>
            <a:ext cx="11312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65" name="Line 10">
            <a:extLst>
              <a:ext uri="{FF2B5EF4-FFF2-40B4-BE49-F238E27FC236}">
                <a16:creationId xmlns:a16="http://schemas.microsoft.com/office/drawing/2014/main" xmlns="" id="{9FCDD5F4-D788-4842-9CA5-1498F16E81E1}"/>
              </a:ext>
            </a:extLst>
          </p:cNvPr>
          <p:cNvSpPr>
            <a:spLocks noChangeShapeType="1"/>
          </p:cNvSpPr>
          <p:nvPr/>
        </p:nvSpPr>
        <p:spPr bwMode="auto">
          <a:xfrm>
            <a:off x="7172897" y="4318903"/>
            <a:ext cx="11312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66" name="Line 11">
            <a:extLst>
              <a:ext uri="{FF2B5EF4-FFF2-40B4-BE49-F238E27FC236}">
                <a16:creationId xmlns:a16="http://schemas.microsoft.com/office/drawing/2014/main" xmlns="" id="{F56502F6-4A25-4440-92D4-70BE537299AB}"/>
              </a:ext>
            </a:extLst>
          </p:cNvPr>
          <p:cNvSpPr>
            <a:spLocks noChangeShapeType="1"/>
          </p:cNvSpPr>
          <p:nvPr/>
        </p:nvSpPr>
        <p:spPr bwMode="auto">
          <a:xfrm>
            <a:off x="7172897" y="4702880"/>
            <a:ext cx="11312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67" name="TextBox 266">
            <a:extLst>
              <a:ext uri="{FF2B5EF4-FFF2-40B4-BE49-F238E27FC236}">
                <a16:creationId xmlns:a16="http://schemas.microsoft.com/office/drawing/2014/main" xmlns="" id="{537AB054-5E58-4D0B-8C26-6A4022226E81}"/>
              </a:ext>
            </a:extLst>
          </p:cNvPr>
          <p:cNvSpPr txBox="1"/>
          <p:nvPr/>
        </p:nvSpPr>
        <p:spPr>
          <a:xfrm>
            <a:off x="6748635" y="2625554"/>
            <a:ext cx="482825"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100</a:t>
            </a:r>
          </a:p>
        </p:txBody>
      </p:sp>
      <p:sp>
        <p:nvSpPr>
          <p:cNvPr id="268" name="TextBox 267">
            <a:extLst>
              <a:ext uri="{FF2B5EF4-FFF2-40B4-BE49-F238E27FC236}">
                <a16:creationId xmlns:a16="http://schemas.microsoft.com/office/drawing/2014/main" xmlns="" id="{6FF768D3-6C4B-4315-8BD2-821231896773}"/>
              </a:ext>
            </a:extLst>
          </p:cNvPr>
          <p:cNvSpPr txBox="1"/>
          <p:nvPr/>
        </p:nvSpPr>
        <p:spPr>
          <a:xfrm>
            <a:off x="6848022" y="3020556"/>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80</a:t>
            </a:r>
          </a:p>
        </p:txBody>
      </p:sp>
      <p:sp>
        <p:nvSpPr>
          <p:cNvPr id="269" name="TextBox 268">
            <a:extLst>
              <a:ext uri="{FF2B5EF4-FFF2-40B4-BE49-F238E27FC236}">
                <a16:creationId xmlns:a16="http://schemas.microsoft.com/office/drawing/2014/main" xmlns="" id="{20A50205-A3FB-43A9-9044-75BB957862CE}"/>
              </a:ext>
            </a:extLst>
          </p:cNvPr>
          <p:cNvSpPr txBox="1"/>
          <p:nvPr/>
        </p:nvSpPr>
        <p:spPr>
          <a:xfrm>
            <a:off x="6848022" y="3396260"/>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60</a:t>
            </a:r>
          </a:p>
        </p:txBody>
      </p:sp>
      <p:sp>
        <p:nvSpPr>
          <p:cNvPr id="270" name="TextBox 269">
            <a:extLst>
              <a:ext uri="{FF2B5EF4-FFF2-40B4-BE49-F238E27FC236}">
                <a16:creationId xmlns:a16="http://schemas.microsoft.com/office/drawing/2014/main" xmlns="" id="{2D08C4EA-09D1-412A-AB9F-D82A2AAD9ADA}"/>
              </a:ext>
            </a:extLst>
          </p:cNvPr>
          <p:cNvSpPr txBox="1"/>
          <p:nvPr/>
        </p:nvSpPr>
        <p:spPr>
          <a:xfrm>
            <a:off x="6848022" y="3784113"/>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40</a:t>
            </a:r>
          </a:p>
        </p:txBody>
      </p:sp>
      <p:sp>
        <p:nvSpPr>
          <p:cNvPr id="271" name="TextBox 270">
            <a:extLst>
              <a:ext uri="{FF2B5EF4-FFF2-40B4-BE49-F238E27FC236}">
                <a16:creationId xmlns:a16="http://schemas.microsoft.com/office/drawing/2014/main" xmlns="" id="{F4C39FBA-309D-4C52-BE52-3909BC3770AA}"/>
              </a:ext>
            </a:extLst>
          </p:cNvPr>
          <p:cNvSpPr txBox="1"/>
          <p:nvPr/>
        </p:nvSpPr>
        <p:spPr>
          <a:xfrm>
            <a:off x="6848022" y="4163866"/>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20</a:t>
            </a:r>
          </a:p>
        </p:txBody>
      </p:sp>
      <p:sp>
        <p:nvSpPr>
          <p:cNvPr id="272" name="TextBox 271">
            <a:extLst>
              <a:ext uri="{FF2B5EF4-FFF2-40B4-BE49-F238E27FC236}">
                <a16:creationId xmlns:a16="http://schemas.microsoft.com/office/drawing/2014/main" xmlns="" id="{32A275AB-771D-4299-92C0-A6FF836A69DB}"/>
              </a:ext>
            </a:extLst>
          </p:cNvPr>
          <p:cNvSpPr txBox="1"/>
          <p:nvPr/>
        </p:nvSpPr>
        <p:spPr>
          <a:xfrm>
            <a:off x="6947419" y="4547666"/>
            <a:ext cx="28405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sp>
        <p:nvSpPr>
          <p:cNvPr id="273" name="TextBox 272">
            <a:extLst>
              <a:ext uri="{FF2B5EF4-FFF2-40B4-BE49-F238E27FC236}">
                <a16:creationId xmlns:a16="http://schemas.microsoft.com/office/drawing/2014/main" xmlns="" id="{5A93C37A-1996-4305-86B5-689EE985DFAE}"/>
              </a:ext>
            </a:extLst>
          </p:cNvPr>
          <p:cNvSpPr txBox="1"/>
          <p:nvPr/>
        </p:nvSpPr>
        <p:spPr>
          <a:xfrm rot="16200000">
            <a:off x="6308452" y="3578815"/>
            <a:ext cx="793807" cy="307777"/>
          </a:xfrm>
          <a:prstGeom prst="rect">
            <a:avLst/>
          </a:prstGeom>
          <a:noFill/>
        </p:spPr>
        <p:txBody>
          <a:bodyPr wrap="none" rtlCol="0">
            <a:spAutoFit/>
          </a:bodyPr>
          <a:lstStyle/>
          <a:p>
            <a:r>
              <a:rPr lang="ja-JP" sz="1400">
                <a:solidFill>
                  <a:srgbClr val="4D4D4D"/>
                </a:solidFill>
              </a:rPr>
              <a:t>PFS、%</a:t>
            </a:r>
          </a:p>
        </p:txBody>
      </p:sp>
      <p:graphicFrame>
        <p:nvGraphicFramePr>
          <p:cNvPr id="274" name="Table 232">
            <a:extLst>
              <a:ext uri="{FF2B5EF4-FFF2-40B4-BE49-F238E27FC236}">
                <a16:creationId xmlns:a16="http://schemas.microsoft.com/office/drawing/2014/main" xmlns="" id="{D315F375-9013-4B44-921C-35ADCAA3CEC1}"/>
              </a:ext>
            </a:extLst>
          </p:cNvPr>
          <p:cNvGraphicFramePr>
            <a:graphicFrameLocks noGrp="1"/>
          </p:cNvGraphicFramePr>
          <p:nvPr>
            <p:extLst>
              <p:ext uri="{D42A27DB-BD31-4B8C-83A1-F6EECF244321}">
                <p14:modId xmlns:p14="http://schemas.microsoft.com/office/powerpoint/2010/main" xmlns="" val="1021371129"/>
              </p:ext>
            </p:extLst>
          </p:nvPr>
        </p:nvGraphicFramePr>
        <p:xfrm>
          <a:off x="8683909" y="1830441"/>
          <a:ext cx="3384239" cy="1313280"/>
        </p:xfrm>
        <a:graphic>
          <a:graphicData uri="http://schemas.openxmlformats.org/drawingml/2006/table">
            <a:tbl>
              <a:tblPr firstRow="1" bandRow="1">
                <a:tableStyleId>{5C22544A-7EE6-4342-B048-85BDC9FD1C3A}</a:tableStyleId>
              </a:tblPr>
              <a:tblGrid>
                <a:gridCol w="1271588">
                  <a:extLst>
                    <a:ext uri="{9D8B030D-6E8A-4147-A177-3AD203B41FA5}">
                      <a16:colId xmlns:a16="http://schemas.microsoft.com/office/drawing/2014/main" xmlns="" val="1602264802"/>
                    </a:ext>
                  </a:extLst>
                </a:gridCol>
                <a:gridCol w="1086491">
                  <a:extLst>
                    <a:ext uri="{9D8B030D-6E8A-4147-A177-3AD203B41FA5}">
                      <a16:colId xmlns:a16="http://schemas.microsoft.com/office/drawing/2014/main" xmlns="" val="1512155546"/>
                    </a:ext>
                  </a:extLst>
                </a:gridCol>
                <a:gridCol w="1026160">
                  <a:extLst>
                    <a:ext uri="{9D8B030D-6E8A-4147-A177-3AD203B41FA5}">
                      <a16:colId xmlns:a16="http://schemas.microsoft.com/office/drawing/2014/main" xmlns="" val="3507645217"/>
                    </a:ext>
                  </a:extLst>
                </a:gridCol>
              </a:tblGrid>
              <a:tr h="0">
                <a:tc>
                  <a:txBody>
                    <a:bodyPr/>
                    <a:lstStyle/>
                    <a:p>
                      <a:endParaRPr lang="en-GB" sz="120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ニボルマブ + 化学療法</a:t>
                      </a:r>
                      <a:br>
                        <a:rPr lang="ja-JP" sz="1200">
                          <a:solidFill>
                            <a:srgbClr val="4D4D4D"/>
                          </a:solidFill>
                        </a:rPr>
                      </a:br>
                      <a:r>
                        <a:rPr lang="ja-JP" sz="1200">
                          <a:solidFill>
                            <a:srgbClr val="4D4D4D"/>
                          </a:solidFill>
                        </a:rPr>
                        <a:t> (n=789)</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化学療法</a:t>
                      </a:r>
                      <a:br>
                        <a:rPr lang="ja-JP" sz="1200">
                          <a:solidFill>
                            <a:srgbClr val="4D4D4D"/>
                          </a:solidFill>
                        </a:rPr>
                      </a:br>
                      <a:r>
                        <a:rPr lang="ja-JP" sz="1200">
                          <a:solidFill>
                            <a:srgbClr val="4D4D4D"/>
                          </a:solidFill>
                        </a:rPr>
                        <a:t>（n = 792）</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9708916"/>
                  </a:ext>
                </a:extLst>
              </a:tr>
              <a:tr h="0">
                <a:tc>
                  <a:txBody>
                    <a:bodyPr/>
                    <a:lstStyle/>
                    <a:p>
                      <a:r>
                        <a:rPr lang="ja-JP" sz="1200">
                          <a:solidFill>
                            <a:srgbClr val="4D4D4D"/>
                          </a:solidFill>
                        </a:rPr>
                        <a:t>mPFS、mo（95％CI）</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rgbClr val="4D4D4D"/>
                          </a:solidFill>
                        </a:rPr>
                        <a:t>7.7</a:t>
                      </a:r>
                      <a:br>
                        <a:rPr lang="ja-JP" sz="1200">
                          <a:solidFill>
                            <a:srgbClr val="4D4D4D"/>
                          </a:solidFill>
                        </a:rPr>
                      </a:br>
                      <a:r>
                        <a:rPr lang="ja-JP" sz="1200">
                          <a:solidFill>
                            <a:srgbClr val="4D4D4D"/>
                          </a:solidFill>
                        </a:rPr>
                        <a:t> （7.1、8.5）</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rgbClr val="4D4D4D"/>
                          </a:solidFill>
                        </a:rPr>
                        <a:t>6.9</a:t>
                      </a:r>
                      <a:br>
                        <a:rPr lang="ja-JP" sz="1200">
                          <a:solidFill>
                            <a:srgbClr val="4D4D4D"/>
                          </a:solidFill>
                        </a:rPr>
                      </a:br>
                      <a:r>
                        <a:rPr lang="ja-JP" sz="1200">
                          <a:solidFill>
                            <a:srgbClr val="4D4D4D"/>
                          </a:solidFill>
                        </a:rPr>
                        <a:t> （6.6、7.1）</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923377186"/>
                  </a:ext>
                </a:extLst>
              </a:tr>
              <a:tr h="0">
                <a:tc>
                  <a:txBody>
                    <a:bodyPr/>
                    <a:lstStyle/>
                    <a:p>
                      <a:r>
                        <a:rPr lang="ja-JP" sz="1200" dirty="0">
                          <a:solidFill>
                            <a:srgbClr val="4D4D4D"/>
                          </a:solidFill>
                        </a:rPr>
                        <a:t>HR（99.3％CI）</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200" dirty="0">
                          <a:solidFill>
                            <a:srgbClr val="4D4D4D"/>
                          </a:solidFill>
                        </a:rPr>
                        <a:t>0.77（0.68、0.87）</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63558507"/>
                  </a:ext>
                </a:extLst>
              </a:tr>
            </a:tbl>
          </a:graphicData>
        </a:graphic>
      </p:graphicFrame>
      <p:grpSp>
        <p:nvGrpSpPr>
          <p:cNvPr id="275" name="Group 274">
            <a:extLst>
              <a:ext uri="{FF2B5EF4-FFF2-40B4-BE49-F238E27FC236}">
                <a16:creationId xmlns:a16="http://schemas.microsoft.com/office/drawing/2014/main" xmlns="" id="{306E89F8-87AE-4575-AC65-B11CD62E056F}"/>
              </a:ext>
            </a:extLst>
          </p:cNvPr>
          <p:cNvGrpSpPr/>
          <p:nvPr/>
        </p:nvGrpSpPr>
        <p:grpSpPr>
          <a:xfrm>
            <a:off x="7267999" y="2734167"/>
            <a:ext cx="4678680" cy="1891983"/>
            <a:chOff x="3181350" y="2243137"/>
            <a:chExt cx="5830728" cy="2374962"/>
          </a:xfrm>
        </p:grpSpPr>
        <p:sp>
          <p:nvSpPr>
            <p:cNvPr id="276" name="Graphic 683">
              <a:extLst>
                <a:ext uri="{FF2B5EF4-FFF2-40B4-BE49-F238E27FC236}">
                  <a16:creationId xmlns:a16="http://schemas.microsoft.com/office/drawing/2014/main" xmlns="" id="{97BFF10C-5031-41D4-B76F-4E2268B085BD}"/>
                </a:ext>
              </a:extLst>
            </p:cNvPr>
            <p:cNvSpPr/>
            <p:nvPr/>
          </p:nvSpPr>
          <p:spPr>
            <a:xfrm>
              <a:off x="3181350" y="2300287"/>
              <a:ext cx="5828919" cy="2256634"/>
            </a:xfrm>
            <a:custGeom>
              <a:avLst/>
              <a:gdLst>
                <a:gd name="connsiteX0" fmla="*/ 5828919 w 5828919"/>
                <a:gd name="connsiteY0" fmla="*/ 2256634 h 2256634"/>
                <a:gd name="connsiteX1" fmla="*/ 4995387 w 5828919"/>
                <a:gd name="connsiteY1" fmla="*/ 2256634 h 2256634"/>
                <a:gd name="connsiteX2" fmla="*/ 4995387 w 5828919"/>
                <a:gd name="connsiteY2" fmla="*/ 2195646 h 2256634"/>
                <a:gd name="connsiteX3" fmla="*/ 4684624 w 5828919"/>
                <a:gd name="connsiteY3" fmla="*/ 2195646 h 2256634"/>
                <a:gd name="connsiteX4" fmla="*/ 4684624 w 5828919"/>
                <a:gd name="connsiteY4" fmla="*/ 2163699 h 2256634"/>
                <a:gd name="connsiteX5" fmla="*/ 4327398 w 5828919"/>
                <a:gd name="connsiteY5" fmla="*/ 2163699 h 2256634"/>
                <a:gd name="connsiteX6" fmla="*/ 4327398 w 5828919"/>
                <a:gd name="connsiteY6" fmla="*/ 2146277 h 2256634"/>
                <a:gd name="connsiteX7" fmla="*/ 4150233 w 5828919"/>
                <a:gd name="connsiteY7" fmla="*/ 2146277 h 2256634"/>
                <a:gd name="connsiteX8" fmla="*/ 4150233 w 5828919"/>
                <a:gd name="connsiteY8" fmla="*/ 2128847 h 2256634"/>
                <a:gd name="connsiteX9" fmla="*/ 3990499 w 5828919"/>
                <a:gd name="connsiteY9" fmla="*/ 2128847 h 2256634"/>
                <a:gd name="connsiteX10" fmla="*/ 3990499 w 5828919"/>
                <a:gd name="connsiteY10" fmla="*/ 2088184 h 2256634"/>
                <a:gd name="connsiteX11" fmla="*/ 3583896 w 5828919"/>
                <a:gd name="connsiteY11" fmla="*/ 2088184 h 2256634"/>
                <a:gd name="connsiteX12" fmla="*/ 3583896 w 5828919"/>
                <a:gd name="connsiteY12" fmla="*/ 2027196 h 2256634"/>
                <a:gd name="connsiteX13" fmla="*/ 3174397 w 5828919"/>
                <a:gd name="connsiteY13" fmla="*/ 2027196 h 2256634"/>
                <a:gd name="connsiteX14" fmla="*/ 3174397 w 5828919"/>
                <a:gd name="connsiteY14" fmla="*/ 1992344 h 2256634"/>
                <a:gd name="connsiteX15" fmla="*/ 3064031 w 5828919"/>
                <a:gd name="connsiteY15" fmla="*/ 1992344 h 2256634"/>
                <a:gd name="connsiteX16" fmla="*/ 3064031 w 5828919"/>
                <a:gd name="connsiteY16" fmla="*/ 1963302 h 2256634"/>
                <a:gd name="connsiteX17" fmla="*/ 2942054 w 5828919"/>
                <a:gd name="connsiteY17" fmla="*/ 1963302 h 2256634"/>
                <a:gd name="connsiteX18" fmla="*/ 2942054 w 5828919"/>
                <a:gd name="connsiteY18" fmla="*/ 1931355 h 2256634"/>
                <a:gd name="connsiteX19" fmla="*/ 2849108 w 5828919"/>
                <a:gd name="connsiteY19" fmla="*/ 1931355 h 2256634"/>
                <a:gd name="connsiteX20" fmla="*/ 2849108 w 5828919"/>
                <a:gd name="connsiteY20" fmla="*/ 1919735 h 2256634"/>
                <a:gd name="connsiteX21" fmla="*/ 2747458 w 5828919"/>
                <a:gd name="connsiteY21" fmla="*/ 1919735 h 2256634"/>
                <a:gd name="connsiteX22" fmla="*/ 2747458 w 5828919"/>
                <a:gd name="connsiteY22" fmla="*/ 1899408 h 2256634"/>
                <a:gd name="connsiteX23" fmla="*/ 2692279 w 5828919"/>
                <a:gd name="connsiteY23" fmla="*/ 1899408 h 2256634"/>
                <a:gd name="connsiteX24" fmla="*/ 2692279 w 5828919"/>
                <a:gd name="connsiteY24" fmla="*/ 1881978 h 2256634"/>
                <a:gd name="connsiteX25" fmla="*/ 2657427 w 5828919"/>
                <a:gd name="connsiteY25" fmla="*/ 1881978 h 2256634"/>
                <a:gd name="connsiteX26" fmla="*/ 2657427 w 5828919"/>
                <a:gd name="connsiteY26" fmla="*/ 1844230 h 2256634"/>
                <a:gd name="connsiteX27" fmla="*/ 2587724 w 5828919"/>
                <a:gd name="connsiteY27" fmla="*/ 1844230 h 2256634"/>
                <a:gd name="connsiteX28" fmla="*/ 2587724 w 5828919"/>
                <a:gd name="connsiteY28" fmla="*/ 1812283 h 2256634"/>
                <a:gd name="connsiteX29" fmla="*/ 2430894 w 5828919"/>
                <a:gd name="connsiteY29" fmla="*/ 1812283 h 2256634"/>
                <a:gd name="connsiteX30" fmla="*/ 2430894 w 5828919"/>
                <a:gd name="connsiteY30" fmla="*/ 1777431 h 2256634"/>
                <a:gd name="connsiteX31" fmla="*/ 2236308 w 5828919"/>
                <a:gd name="connsiteY31" fmla="*/ 1777431 h 2256634"/>
                <a:gd name="connsiteX32" fmla="*/ 2236308 w 5828919"/>
                <a:gd name="connsiteY32" fmla="*/ 1713538 h 2256634"/>
                <a:gd name="connsiteX33" fmla="*/ 2186931 w 5828919"/>
                <a:gd name="connsiteY33" fmla="*/ 1713538 h 2256634"/>
                <a:gd name="connsiteX34" fmla="*/ 2186931 w 5828919"/>
                <a:gd name="connsiteY34" fmla="*/ 1675781 h 2256634"/>
                <a:gd name="connsiteX35" fmla="*/ 2006870 w 5828919"/>
                <a:gd name="connsiteY35" fmla="*/ 1675781 h 2256634"/>
                <a:gd name="connsiteX36" fmla="*/ 2006870 w 5828919"/>
                <a:gd name="connsiteY36" fmla="*/ 1626403 h 2256634"/>
                <a:gd name="connsiteX37" fmla="*/ 1826800 w 5828919"/>
                <a:gd name="connsiteY37" fmla="*/ 1626403 h 2256634"/>
                <a:gd name="connsiteX38" fmla="*/ 1826800 w 5828919"/>
                <a:gd name="connsiteY38" fmla="*/ 1588646 h 2256634"/>
                <a:gd name="connsiteX39" fmla="*/ 1777432 w 5828919"/>
                <a:gd name="connsiteY39" fmla="*/ 1588646 h 2256634"/>
                <a:gd name="connsiteX40" fmla="*/ 1777432 w 5828919"/>
                <a:gd name="connsiteY40" fmla="*/ 1565414 h 2256634"/>
                <a:gd name="connsiteX41" fmla="*/ 1739675 w 5828919"/>
                <a:gd name="connsiteY41" fmla="*/ 1565414 h 2256634"/>
                <a:gd name="connsiteX42" fmla="*/ 1739675 w 5828919"/>
                <a:gd name="connsiteY42" fmla="*/ 1492805 h 2256634"/>
                <a:gd name="connsiteX43" fmla="*/ 1556699 w 5828919"/>
                <a:gd name="connsiteY43" fmla="*/ 1492805 h 2256634"/>
                <a:gd name="connsiteX44" fmla="*/ 1556699 w 5828919"/>
                <a:gd name="connsiteY44" fmla="*/ 1455048 h 2256634"/>
                <a:gd name="connsiteX45" fmla="*/ 1527658 w 5828919"/>
                <a:gd name="connsiteY45" fmla="*/ 1455048 h 2256634"/>
                <a:gd name="connsiteX46" fmla="*/ 1527658 w 5828919"/>
                <a:gd name="connsiteY46" fmla="*/ 1394060 h 2256634"/>
                <a:gd name="connsiteX47" fmla="*/ 1443438 w 5828919"/>
                <a:gd name="connsiteY47" fmla="*/ 1394060 h 2256634"/>
                <a:gd name="connsiteX48" fmla="*/ 1443438 w 5828919"/>
                <a:gd name="connsiteY48" fmla="*/ 1353397 h 2256634"/>
                <a:gd name="connsiteX49" fmla="*/ 1396965 w 5828919"/>
                <a:gd name="connsiteY49" fmla="*/ 1353397 h 2256634"/>
                <a:gd name="connsiteX50" fmla="*/ 1396965 w 5828919"/>
                <a:gd name="connsiteY50" fmla="*/ 1335976 h 2256634"/>
                <a:gd name="connsiteX51" fmla="*/ 1367923 w 5828919"/>
                <a:gd name="connsiteY51" fmla="*/ 1335976 h 2256634"/>
                <a:gd name="connsiteX52" fmla="*/ 1367923 w 5828919"/>
                <a:gd name="connsiteY52" fmla="*/ 1304029 h 2256634"/>
                <a:gd name="connsiteX53" fmla="*/ 1306935 w 5828919"/>
                <a:gd name="connsiteY53" fmla="*/ 1304029 h 2256634"/>
                <a:gd name="connsiteX54" fmla="*/ 1306935 w 5828919"/>
                <a:gd name="connsiteY54" fmla="*/ 1225610 h 2256634"/>
                <a:gd name="connsiteX55" fmla="*/ 1187853 w 5828919"/>
                <a:gd name="connsiteY55" fmla="*/ 1225610 h 2256634"/>
                <a:gd name="connsiteX56" fmla="*/ 1187853 w 5828919"/>
                <a:gd name="connsiteY56" fmla="*/ 1173337 h 2256634"/>
                <a:gd name="connsiteX57" fmla="*/ 1126865 w 5828919"/>
                <a:gd name="connsiteY57" fmla="*/ 1173337 h 2256634"/>
                <a:gd name="connsiteX58" fmla="*/ 1126865 w 5828919"/>
                <a:gd name="connsiteY58" fmla="*/ 1118149 h 2256634"/>
                <a:gd name="connsiteX59" fmla="*/ 1103633 w 5828919"/>
                <a:gd name="connsiteY59" fmla="*/ 1118149 h 2256634"/>
                <a:gd name="connsiteX60" fmla="*/ 1103633 w 5828919"/>
                <a:gd name="connsiteY60" fmla="*/ 1001982 h 2256634"/>
                <a:gd name="connsiteX61" fmla="*/ 1039739 w 5828919"/>
                <a:gd name="connsiteY61" fmla="*/ 1001982 h 2256634"/>
                <a:gd name="connsiteX62" fmla="*/ 1039739 w 5828919"/>
                <a:gd name="connsiteY62" fmla="*/ 940993 h 2256634"/>
                <a:gd name="connsiteX63" fmla="*/ 949704 w 5828919"/>
                <a:gd name="connsiteY63" fmla="*/ 940993 h 2256634"/>
                <a:gd name="connsiteX64" fmla="*/ 949704 w 5828919"/>
                <a:gd name="connsiteY64" fmla="*/ 877097 h 2256634"/>
                <a:gd name="connsiteX65" fmla="*/ 874192 w 5828919"/>
                <a:gd name="connsiteY65" fmla="*/ 877097 h 2256634"/>
                <a:gd name="connsiteX66" fmla="*/ 874192 w 5828919"/>
                <a:gd name="connsiteY66" fmla="*/ 772542 h 2256634"/>
                <a:gd name="connsiteX67" fmla="*/ 839341 w 5828919"/>
                <a:gd name="connsiteY67" fmla="*/ 772542 h 2256634"/>
                <a:gd name="connsiteX68" fmla="*/ 839341 w 5828919"/>
                <a:gd name="connsiteY68" fmla="*/ 697031 h 2256634"/>
                <a:gd name="connsiteX69" fmla="*/ 784159 w 5828919"/>
                <a:gd name="connsiteY69" fmla="*/ 697031 h 2256634"/>
                <a:gd name="connsiteX70" fmla="*/ 784159 w 5828919"/>
                <a:gd name="connsiteY70" fmla="*/ 679605 h 2256634"/>
                <a:gd name="connsiteX71" fmla="*/ 723169 w 5828919"/>
                <a:gd name="connsiteY71" fmla="*/ 679605 h 2256634"/>
                <a:gd name="connsiteX72" fmla="*/ 723169 w 5828919"/>
                <a:gd name="connsiteY72" fmla="*/ 618614 h 2256634"/>
                <a:gd name="connsiteX73" fmla="*/ 662179 w 5828919"/>
                <a:gd name="connsiteY73" fmla="*/ 618614 h 2256634"/>
                <a:gd name="connsiteX74" fmla="*/ 662179 w 5828919"/>
                <a:gd name="connsiteY74" fmla="*/ 482112 h 2256634"/>
                <a:gd name="connsiteX75" fmla="*/ 621519 w 5828919"/>
                <a:gd name="connsiteY75" fmla="*/ 482112 h 2256634"/>
                <a:gd name="connsiteX76" fmla="*/ 621519 w 5828919"/>
                <a:gd name="connsiteY76" fmla="*/ 421122 h 2256634"/>
                <a:gd name="connsiteX77" fmla="*/ 572146 w 5828919"/>
                <a:gd name="connsiteY77" fmla="*/ 421122 h 2256634"/>
                <a:gd name="connsiteX78" fmla="*/ 572146 w 5828919"/>
                <a:gd name="connsiteY78" fmla="*/ 383367 h 2256634"/>
                <a:gd name="connsiteX79" fmla="*/ 479208 w 5828919"/>
                <a:gd name="connsiteY79" fmla="*/ 383367 h 2256634"/>
                <a:gd name="connsiteX80" fmla="*/ 479208 w 5828919"/>
                <a:gd name="connsiteY80" fmla="*/ 342706 h 2256634"/>
                <a:gd name="connsiteX81" fmla="*/ 406601 w 5828919"/>
                <a:gd name="connsiteY81" fmla="*/ 342706 h 2256634"/>
                <a:gd name="connsiteX82" fmla="*/ 406601 w 5828919"/>
                <a:gd name="connsiteY82" fmla="*/ 252673 h 2256634"/>
                <a:gd name="connsiteX83" fmla="*/ 299142 w 5828919"/>
                <a:gd name="connsiteY83" fmla="*/ 252673 h 2256634"/>
                <a:gd name="connsiteX84" fmla="*/ 299142 w 5828919"/>
                <a:gd name="connsiteY84" fmla="*/ 217822 h 2256634"/>
                <a:gd name="connsiteX85" fmla="*/ 270099 w 5828919"/>
                <a:gd name="connsiteY85" fmla="*/ 217822 h 2256634"/>
                <a:gd name="connsiteX86" fmla="*/ 270099 w 5828919"/>
                <a:gd name="connsiteY86" fmla="*/ 191684 h 2256634"/>
                <a:gd name="connsiteX87" fmla="*/ 188779 w 5828919"/>
                <a:gd name="connsiteY87" fmla="*/ 191684 h 2256634"/>
                <a:gd name="connsiteX88" fmla="*/ 188779 w 5828919"/>
                <a:gd name="connsiteY88" fmla="*/ 101649 h 2256634"/>
                <a:gd name="connsiteX89" fmla="*/ 165544 w 5828919"/>
                <a:gd name="connsiteY89" fmla="*/ 101649 h 2256634"/>
                <a:gd name="connsiteX90" fmla="*/ 165544 w 5828919"/>
                <a:gd name="connsiteY90" fmla="*/ 46468 h 2256634"/>
                <a:gd name="connsiteX91" fmla="*/ 87129 w 5828919"/>
                <a:gd name="connsiteY91" fmla="*/ 46468 h 2256634"/>
                <a:gd name="connsiteX92" fmla="*/ 87129 w 5828919"/>
                <a:gd name="connsiteY92" fmla="*/ 0 h 2256634"/>
                <a:gd name="connsiteX93" fmla="*/ 0 w 5828919"/>
                <a:gd name="connsiteY93" fmla="*/ 0 h 225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828919" h="2256634">
                  <a:moveTo>
                    <a:pt x="5828919" y="2256634"/>
                  </a:moveTo>
                  <a:lnTo>
                    <a:pt x="4995387" y="2256634"/>
                  </a:lnTo>
                  <a:lnTo>
                    <a:pt x="4995387" y="2195646"/>
                  </a:lnTo>
                  <a:lnTo>
                    <a:pt x="4684624" y="2195646"/>
                  </a:lnTo>
                  <a:lnTo>
                    <a:pt x="4684624" y="2163699"/>
                  </a:lnTo>
                  <a:lnTo>
                    <a:pt x="4327398" y="2163699"/>
                  </a:lnTo>
                  <a:lnTo>
                    <a:pt x="4327398" y="2146277"/>
                  </a:lnTo>
                  <a:lnTo>
                    <a:pt x="4150233" y="2146277"/>
                  </a:lnTo>
                  <a:lnTo>
                    <a:pt x="4150233" y="2128847"/>
                  </a:lnTo>
                  <a:lnTo>
                    <a:pt x="3990499" y="2128847"/>
                  </a:lnTo>
                  <a:lnTo>
                    <a:pt x="3990499" y="2088184"/>
                  </a:lnTo>
                  <a:lnTo>
                    <a:pt x="3583896" y="2088184"/>
                  </a:lnTo>
                  <a:lnTo>
                    <a:pt x="3583896" y="2027196"/>
                  </a:lnTo>
                  <a:lnTo>
                    <a:pt x="3174397" y="2027196"/>
                  </a:lnTo>
                  <a:lnTo>
                    <a:pt x="3174397" y="1992344"/>
                  </a:lnTo>
                  <a:lnTo>
                    <a:pt x="3064031" y="1992344"/>
                  </a:lnTo>
                  <a:lnTo>
                    <a:pt x="3064031" y="1963302"/>
                  </a:lnTo>
                  <a:lnTo>
                    <a:pt x="2942054" y="1963302"/>
                  </a:lnTo>
                  <a:lnTo>
                    <a:pt x="2942054" y="1931355"/>
                  </a:lnTo>
                  <a:lnTo>
                    <a:pt x="2849108" y="1931355"/>
                  </a:lnTo>
                  <a:lnTo>
                    <a:pt x="2849108" y="1919735"/>
                  </a:lnTo>
                  <a:lnTo>
                    <a:pt x="2747458" y="1919735"/>
                  </a:lnTo>
                  <a:lnTo>
                    <a:pt x="2747458" y="1899408"/>
                  </a:lnTo>
                  <a:lnTo>
                    <a:pt x="2692279" y="1899408"/>
                  </a:lnTo>
                  <a:lnTo>
                    <a:pt x="2692279" y="1881978"/>
                  </a:lnTo>
                  <a:lnTo>
                    <a:pt x="2657427" y="1881978"/>
                  </a:lnTo>
                  <a:lnTo>
                    <a:pt x="2657427" y="1844230"/>
                  </a:lnTo>
                  <a:lnTo>
                    <a:pt x="2587724" y="1844230"/>
                  </a:lnTo>
                  <a:lnTo>
                    <a:pt x="2587724" y="1812283"/>
                  </a:lnTo>
                  <a:lnTo>
                    <a:pt x="2430894" y="1812283"/>
                  </a:lnTo>
                  <a:lnTo>
                    <a:pt x="2430894" y="1777431"/>
                  </a:lnTo>
                  <a:lnTo>
                    <a:pt x="2236308" y="1777431"/>
                  </a:lnTo>
                  <a:lnTo>
                    <a:pt x="2236308" y="1713538"/>
                  </a:lnTo>
                  <a:lnTo>
                    <a:pt x="2186931" y="1713538"/>
                  </a:lnTo>
                  <a:lnTo>
                    <a:pt x="2186931" y="1675781"/>
                  </a:lnTo>
                  <a:lnTo>
                    <a:pt x="2006870" y="1675781"/>
                  </a:lnTo>
                  <a:lnTo>
                    <a:pt x="2006870" y="1626403"/>
                  </a:lnTo>
                  <a:lnTo>
                    <a:pt x="1826800" y="1626403"/>
                  </a:lnTo>
                  <a:lnTo>
                    <a:pt x="1826800" y="1588646"/>
                  </a:lnTo>
                  <a:lnTo>
                    <a:pt x="1777432" y="1588646"/>
                  </a:lnTo>
                  <a:lnTo>
                    <a:pt x="1777432" y="1565414"/>
                  </a:lnTo>
                  <a:lnTo>
                    <a:pt x="1739675" y="1565414"/>
                  </a:lnTo>
                  <a:lnTo>
                    <a:pt x="1739675" y="1492805"/>
                  </a:lnTo>
                  <a:lnTo>
                    <a:pt x="1556699" y="1492805"/>
                  </a:lnTo>
                  <a:lnTo>
                    <a:pt x="1556699" y="1455048"/>
                  </a:lnTo>
                  <a:lnTo>
                    <a:pt x="1527658" y="1455048"/>
                  </a:lnTo>
                  <a:lnTo>
                    <a:pt x="1527658" y="1394060"/>
                  </a:lnTo>
                  <a:lnTo>
                    <a:pt x="1443438" y="1394060"/>
                  </a:lnTo>
                  <a:lnTo>
                    <a:pt x="1443438" y="1353397"/>
                  </a:lnTo>
                  <a:lnTo>
                    <a:pt x="1396965" y="1353397"/>
                  </a:lnTo>
                  <a:lnTo>
                    <a:pt x="1396965" y="1335976"/>
                  </a:lnTo>
                  <a:lnTo>
                    <a:pt x="1367923" y="1335976"/>
                  </a:lnTo>
                  <a:lnTo>
                    <a:pt x="1367923" y="1304029"/>
                  </a:lnTo>
                  <a:lnTo>
                    <a:pt x="1306935" y="1304029"/>
                  </a:lnTo>
                  <a:lnTo>
                    <a:pt x="1306935" y="1225610"/>
                  </a:lnTo>
                  <a:lnTo>
                    <a:pt x="1187853" y="1225610"/>
                  </a:lnTo>
                  <a:lnTo>
                    <a:pt x="1187853" y="1173337"/>
                  </a:lnTo>
                  <a:lnTo>
                    <a:pt x="1126865" y="1173337"/>
                  </a:lnTo>
                  <a:lnTo>
                    <a:pt x="1126865" y="1118149"/>
                  </a:lnTo>
                  <a:lnTo>
                    <a:pt x="1103633" y="1118149"/>
                  </a:lnTo>
                  <a:lnTo>
                    <a:pt x="1103633" y="1001982"/>
                  </a:lnTo>
                  <a:lnTo>
                    <a:pt x="1039739" y="1001982"/>
                  </a:lnTo>
                  <a:lnTo>
                    <a:pt x="1039739" y="940993"/>
                  </a:lnTo>
                  <a:lnTo>
                    <a:pt x="949704" y="940993"/>
                  </a:lnTo>
                  <a:lnTo>
                    <a:pt x="949704" y="877097"/>
                  </a:lnTo>
                  <a:lnTo>
                    <a:pt x="874192" y="877097"/>
                  </a:lnTo>
                  <a:lnTo>
                    <a:pt x="874192" y="772542"/>
                  </a:lnTo>
                  <a:lnTo>
                    <a:pt x="839341" y="772542"/>
                  </a:lnTo>
                  <a:lnTo>
                    <a:pt x="839341" y="697031"/>
                  </a:lnTo>
                  <a:lnTo>
                    <a:pt x="784159" y="697031"/>
                  </a:lnTo>
                  <a:lnTo>
                    <a:pt x="784159" y="679605"/>
                  </a:lnTo>
                  <a:lnTo>
                    <a:pt x="723169" y="679605"/>
                  </a:lnTo>
                  <a:lnTo>
                    <a:pt x="723169" y="618614"/>
                  </a:lnTo>
                  <a:lnTo>
                    <a:pt x="662179" y="618614"/>
                  </a:lnTo>
                  <a:lnTo>
                    <a:pt x="662179" y="482112"/>
                  </a:lnTo>
                  <a:lnTo>
                    <a:pt x="621519" y="482112"/>
                  </a:lnTo>
                  <a:lnTo>
                    <a:pt x="621519" y="421122"/>
                  </a:lnTo>
                  <a:lnTo>
                    <a:pt x="572146" y="421122"/>
                  </a:lnTo>
                  <a:lnTo>
                    <a:pt x="572146" y="383367"/>
                  </a:lnTo>
                  <a:lnTo>
                    <a:pt x="479208" y="383367"/>
                  </a:lnTo>
                  <a:lnTo>
                    <a:pt x="479208" y="342706"/>
                  </a:lnTo>
                  <a:lnTo>
                    <a:pt x="406601" y="342706"/>
                  </a:lnTo>
                  <a:lnTo>
                    <a:pt x="406601" y="252673"/>
                  </a:lnTo>
                  <a:lnTo>
                    <a:pt x="299142" y="252673"/>
                  </a:lnTo>
                  <a:lnTo>
                    <a:pt x="299142" y="217822"/>
                  </a:lnTo>
                  <a:lnTo>
                    <a:pt x="270099" y="217822"/>
                  </a:lnTo>
                  <a:lnTo>
                    <a:pt x="270099" y="191684"/>
                  </a:lnTo>
                  <a:lnTo>
                    <a:pt x="188779" y="191684"/>
                  </a:lnTo>
                  <a:lnTo>
                    <a:pt x="188779" y="101649"/>
                  </a:lnTo>
                  <a:lnTo>
                    <a:pt x="165544" y="101649"/>
                  </a:lnTo>
                  <a:lnTo>
                    <a:pt x="165544" y="46468"/>
                  </a:lnTo>
                  <a:lnTo>
                    <a:pt x="87129" y="46468"/>
                  </a:lnTo>
                  <a:lnTo>
                    <a:pt x="87129"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7" name="Graphic 683">
              <a:extLst>
                <a:ext uri="{FF2B5EF4-FFF2-40B4-BE49-F238E27FC236}">
                  <a16:creationId xmlns:a16="http://schemas.microsoft.com/office/drawing/2014/main" xmlns="" id="{97BFF10C-5031-41D4-B76F-4E2268B085BD}"/>
                </a:ext>
              </a:extLst>
            </p:cNvPr>
            <p:cNvSpPr/>
            <p:nvPr/>
          </p:nvSpPr>
          <p:spPr>
            <a:xfrm>
              <a:off x="3211328" y="224313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8" name="Graphic 683">
              <a:extLst>
                <a:ext uri="{FF2B5EF4-FFF2-40B4-BE49-F238E27FC236}">
                  <a16:creationId xmlns:a16="http://schemas.microsoft.com/office/drawing/2014/main" xmlns="" id="{97BFF10C-5031-41D4-B76F-4E2268B085BD}"/>
                </a:ext>
              </a:extLst>
            </p:cNvPr>
            <p:cNvSpPr/>
            <p:nvPr/>
          </p:nvSpPr>
          <p:spPr>
            <a:xfrm>
              <a:off x="4773434" y="37480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9" name="Graphic 683">
              <a:extLst>
                <a:ext uri="{FF2B5EF4-FFF2-40B4-BE49-F238E27FC236}">
                  <a16:creationId xmlns:a16="http://schemas.microsoft.com/office/drawing/2014/main" xmlns="" id="{97BFF10C-5031-41D4-B76F-4E2268B085BD}"/>
                </a:ext>
              </a:extLst>
            </p:cNvPr>
            <p:cNvSpPr/>
            <p:nvPr/>
          </p:nvSpPr>
          <p:spPr>
            <a:xfrm>
              <a:off x="4830584" y="37480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0" name="Graphic 683">
              <a:extLst>
                <a:ext uri="{FF2B5EF4-FFF2-40B4-BE49-F238E27FC236}">
                  <a16:creationId xmlns:a16="http://schemas.microsoft.com/office/drawing/2014/main" xmlns="" id="{97BFF10C-5031-41D4-B76F-4E2268B085BD}"/>
                </a:ext>
              </a:extLst>
            </p:cNvPr>
            <p:cNvSpPr/>
            <p:nvPr/>
          </p:nvSpPr>
          <p:spPr>
            <a:xfrm>
              <a:off x="4887734" y="37480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1" name="Graphic 683">
              <a:extLst>
                <a:ext uri="{FF2B5EF4-FFF2-40B4-BE49-F238E27FC236}">
                  <a16:creationId xmlns:a16="http://schemas.microsoft.com/office/drawing/2014/main" xmlns="" id="{97BFF10C-5031-41D4-B76F-4E2268B085BD}"/>
                </a:ext>
              </a:extLst>
            </p:cNvPr>
            <p:cNvSpPr/>
            <p:nvPr/>
          </p:nvSpPr>
          <p:spPr>
            <a:xfrm>
              <a:off x="5211584"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2" name="Graphic 683">
              <a:extLst>
                <a:ext uri="{FF2B5EF4-FFF2-40B4-BE49-F238E27FC236}">
                  <a16:creationId xmlns:a16="http://schemas.microsoft.com/office/drawing/2014/main" xmlns="" id="{97BFF10C-5031-41D4-B76F-4E2268B085BD}"/>
                </a:ext>
              </a:extLst>
            </p:cNvPr>
            <p:cNvSpPr/>
            <p:nvPr/>
          </p:nvSpPr>
          <p:spPr>
            <a:xfrm>
              <a:off x="5306834"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3" name="Graphic 683">
              <a:extLst>
                <a:ext uri="{FF2B5EF4-FFF2-40B4-BE49-F238E27FC236}">
                  <a16:creationId xmlns:a16="http://schemas.microsoft.com/office/drawing/2014/main" xmlns="" id="{97BFF10C-5031-41D4-B76F-4E2268B085BD}"/>
                </a:ext>
              </a:extLst>
            </p:cNvPr>
            <p:cNvSpPr/>
            <p:nvPr/>
          </p:nvSpPr>
          <p:spPr>
            <a:xfrm>
              <a:off x="5440184" y="40147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4" name="Graphic 683">
              <a:extLst>
                <a:ext uri="{FF2B5EF4-FFF2-40B4-BE49-F238E27FC236}">
                  <a16:creationId xmlns:a16="http://schemas.microsoft.com/office/drawing/2014/main" xmlns="" id="{97BFF10C-5031-41D4-B76F-4E2268B085BD}"/>
                </a:ext>
              </a:extLst>
            </p:cNvPr>
            <p:cNvSpPr/>
            <p:nvPr/>
          </p:nvSpPr>
          <p:spPr>
            <a:xfrm>
              <a:off x="5554484" y="40147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5" name="Graphic 683">
              <a:extLst>
                <a:ext uri="{FF2B5EF4-FFF2-40B4-BE49-F238E27FC236}">
                  <a16:creationId xmlns:a16="http://schemas.microsoft.com/office/drawing/2014/main" xmlns="" id="{97BFF10C-5031-41D4-B76F-4E2268B085BD}"/>
                </a:ext>
              </a:extLst>
            </p:cNvPr>
            <p:cNvSpPr/>
            <p:nvPr/>
          </p:nvSpPr>
          <p:spPr>
            <a:xfrm>
              <a:off x="5649734" y="40528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6" name="Graphic 683">
              <a:extLst>
                <a:ext uri="{FF2B5EF4-FFF2-40B4-BE49-F238E27FC236}">
                  <a16:creationId xmlns:a16="http://schemas.microsoft.com/office/drawing/2014/main" xmlns="" id="{97BFF10C-5031-41D4-B76F-4E2268B085BD}"/>
                </a:ext>
              </a:extLst>
            </p:cNvPr>
            <p:cNvSpPr/>
            <p:nvPr/>
          </p:nvSpPr>
          <p:spPr>
            <a:xfrm>
              <a:off x="5725934" y="40528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7" name="Graphic 683">
              <a:extLst>
                <a:ext uri="{FF2B5EF4-FFF2-40B4-BE49-F238E27FC236}">
                  <a16:creationId xmlns:a16="http://schemas.microsoft.com/office/drawing/2014/main" xmlns="" id="{97BFF10C-5031-41D4-B76F-4E2268B085BD}"/>
                </a:ext>
              </a:extLst>
            </p:cNvPr>
            <p:cNvSpPr/>
            <p:nvPr/>
          </p:nvSpPr>
          <p:spPr>
            <a:xfrm>
              <a:off x="5973584" y="41671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8" name="Graphic 683">
              <a:extLst>
                <a:ext uri="{FF2B5EF4-FFF2-40B4-BE49-F238E27FC236}">
                  <a16:creationId xmlns:a16="http://schemas.microsoft.com/office/drawing/2014/main" xmlns="" id="{97BFF10C-5031-41D4-B76F-4E2268B085BD}"/>
                </a:ext>
              </a:extLst>
            </p:cNvPr>
            <p:cNvSpPr/>
            <p:nvPr/>
          </p:nvSpPr>
          <p:spPr>
            <a:xfrm>
              <a:off x="6049784" y="41671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9" name="Graphic 683">
              <a:extLst>
                <a:ext uri="{FF2B5EF4-FFF2-40B4-BE49-F238E27FC236}">
                  <a16:creationId xmlns:a16="http://schemas.microsoft.com/office/drawing/2014/main" xmlns="" id="{97BFF10C-5031-41D4-B76F-4E2268B085BD}"/>
                </a:ext>
              </a:extLst>
            </p:cNvPr>
            <p:cNvSpPr/>
            <p:nvPr/>
          </p:nvSpPr>
          <p:spPr>
            <a:xfrm>
              <a:off x="6164084" y="42052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0" name="Graphic 683">
              <a:extLst>
                <a:ext uri="{FF2B5EF4-FFF2-40B4-BE49-F238E27FC236}">
                  <a16:creationId xmlns:a16="http://schemas.microsoft.com/office/drawing/2014/main" xmlns="" id="{97BFF10C-5031-41D4-B76F-4E2268B085BD}"/>
                </a:ext>
              </a:extLst>
            </p:cNvPr>
            <p:cNvSpPr/>
            <p:nvPr/>
          </p:nvSpPr>
          <p:spPr>
            <a:xfrm>
              <a:off x="6297444" y="42433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1" name="Graphic 683">
              <a:extLst>
                <a:ext uri="{FF2B5EF4-FFF2-40B4-BE49-F238E27FC236}">
                  <a16:creationId xmlns:a16="http://schemas.microsoft.com/office/drawing/2014/main" xmlns="" id="{97BFF10C-5031-41D4-B76F-4E2268B085BD}"/>
                </a:ext>
              </a:extLst>
            </p:cNvPr>
            <p:cNvSpPr/>
            <p:nvPr/>
          </p:nvSpPr>
          <p:spPr>
            <a:xfrm>
              <a:off x="6392694" y="42624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2" name="Graphic 683">
              <a:extLst>
                <a:ext uri="{FF2B5EF4-FFF2-40B4-BE49-F238E27FC236}">
                  <a16:creationId xmlns:a16="http://schemas.microsoft.com/office/drawing/2014/main" xmlns="" id="{97BFF10C-5031-41D4-B76F-4E2268B085BD}"/>
                </a:ext>
              </a:extLst>
            </p:cNvPr>
            <p:cNvSpPr/>
            <p:nvPr/>
          </p:nvSpPr>
          <p:spPr>
            <a:xfrm>
              <a:off x="6506994" y="42624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3" name="Graphic 683">
              <a:extLst>
                <a:ext uri="{FF2B5EF4-FFF2-40B4-BE49-F238E27FC236}">
                  <a16:creationId xmlns:a16="http://schemas.microsoft.com/office/drawing/2014/main" xmlns="" id="{97BFF10C-5031-41D4-B76F-4E2268B085BD}"/>
                </a:ext>
              </a:extLst>
            </p:cNvPr>
            <p:cNvSpPr/>
            <p:nvPr/>
          </p:nvSpPr>
          <p:spPr>
            <a:xfrm>
              <a:off x="6545094" y="42624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4" name="Graphic 683">
              <a:extLst>
                <a:ext uri="{FF2B5EF4-FFF2-40B4-BE49-F238E27FC236}">
                  <a16:creationId xmlns:a16="http://schemas.microsoft.com/office/drawing/2014/main" xmlns="" id="{97BFF10C-5031-41D4-B76F-4E2268B085BD}"/>
                </a:ext>
              </a:extLst>
            </p:cNvPr>
            <p:cNvSpPr/>
            <p:nvPr/>
          </p:nvSpPr>
          <p:spPr>
            <a:xfrm>
              <a:off x="6716544" y="42624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5" name="Graphic 683">
              <a:extLst>
                <a:ext uri="{FF2B5EF4-FFF2-40B4-BE49-F238E27FC236}">
                  <a16:creationId xmlns:a16="http://schemas.microsoft.com/office/drawing/2014/main" xmlns="" id="{97BFF10C-5031-41D4-B76F-4E2268B085BD}"/>
                </a:ext>
              </a:extLst>
            </p:cNvPr>
            <p:cNvSpPr/>
            <p:nvPr/>
          </p:nvSpPr>
          <p:spPr>
            <a:xfrm>
              <a:off x="6849894" y="43386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6" name="Graphic 683">
              <a:extLst>
                <a:ext uri="{FF2B5EF4-FFF2-40B4-BE49-F238E27FC236}">
                  <a16:creationId xmlns:a16="http://schemas.microsoft.com/office/drawing/2014/main" xmlns="" id="{97BFF10C-5031-41D4-B76F-4E2268B085BD}"/>
                </a:ext>
              </a:extLst>
            </p:cNvPr>
            <p:cNvSpPr/>
            <p:nvPr/>
          </p:nvSpPr>
          <p:spPr>
            <a:xfrm>
              <a:off x="7192794" y="43767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7" name="Graphic 683">
              <a:extLst>
                <a:ext uri="{FF2B5EF4-FFF2-40B4-BE49-F238E27FC236}">
                  <a16:creationId xmlns:a16="http://schemas.microsoft.com/office/drawing/2014/main" xmlns="" id="{97BFF10C-5031-41D4-B76F-4E2268B085BD}"/>
                </a:ext>
              </a:extLst>
            </p:cNvPr>
            <p:cNvSpPr/>
            <p:nvPr/>
          </p:nvSpPr>
          <p:spPr>
            <a:xfrm>
              <a:off x="7345194" y="43957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8" name="Graphic 683">
              <a:extLst>
                <a:ext uri="{FF2B5EF4-FFF2-40B4-BE49-F238E27FC236}">
                  <a16:creationId xmlns:a16="http://schemas.microsoft.com/office/drawing/2014/main" xmlns="" id="{97BFF10C-5031-41D4-B76F-4E2268B085BD}"/>
                </a:ext>
              </a:extLst>
            </p:cNvPr>
            <p:cNvSpPr/>
            <p:nvPr/>
          </p:nvSpPr>
          <p:spPr>
            <a:xfrm>
              <a:off x="7688094" y="44148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9" name="Graphic 683">
              <a:extLst>
                <a:ext uri="{FF2B5EF4-FFF2-40B4-BE49-F238E27FC236}">
                  <a16:creationId xmlns:a16="http://schemas.microsoft.com/office/drawing/2014/main" xmlns="" id="{97BFF10C-5031-41D4-B76F-4E2268B085BD}"/>
                </a:ext>
              </a:extLst>
            </p:cNvPr>
            <p:cNvSpPr/>
            <p:nvPr/>
          </p:nvSpPr>
          <p:spPr>
            <a:xfrm>
              <a:off x="7783353" y="44148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0" name="Graphic 683">
              <a:extLst>
                <a:ext uri="{FF2B5EF4-FFF2-40B4-BE49-F238E27FC236}">
                  <a16:creationId xmlns:a16="http://schemas.microsoft.com/office/drawing/2014/main" xmlns="" id="{97BFF10C-5031-41D4-B76F-4E2268B085BD}"/>
                </a:ext>
              </a:extLst>
            </p:cNvPr>
            <p:cNvSpPr/>
            <p:nvPr/>
          </p:nvSpPr>
          <p:spPr>
            <a:xfrm>
              <a:off x="7992903" y="44338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1" name="Graphic 683">
              <a:extLst>
                <a:ext uri="{FF2B5EF4-FFF2-40B4-BE49-F238E27FC236}">
                  <a16:creationId xmlns:a16="http://schemas.microsoft.com/office/drawing/2014/main" xmlns="" id="{97BFF10C-5031-41D4-B76F-4E2268B085BD}"/>
                </a:ext>
              </a:extLst>
            </p:cNvPr>
            <p:cNvSpPr/>
            <p:nvPr/>
          </p:nvSpPr>
          <p:spPr>
            <a:xfrm>
              <a:off x="8050053" y="44338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2" name="Graphic 683">
              <a:extLst>
                <a:ext uri="{FF2B5EF4-FFF2-40B4-BE49-F238E27FC236}">
                  <a16:creationId xmlns:a16="http://schemas.microsoft.com/office/drawing/2014/main" xmlns="" id="{97BFF10C-5031-41D4-B76F-4E2268B085BD}"/>
                </a:ext>
              </a:extLst>
            </p:cNvPr>
            <p:cNvSpPr/>
            <p:nvPr/>
          </p:nvSpPr>
          <p:spPr>
            <a:xfrm>
              <a:off x="8126253" y="44338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3" name="Graphic 683">
              <a:extLst>
                <a:ext uri="{FF2B5EF4-FFF2-40B4-BE49-F238E27FC236}">
                  <a16:creationId xmlns:a16="http://schemas.microsoft.com/office/drawing/2014/main" xmlns="" id="{97BFF10C-5031-41D4-B76F-4E2268B085BD}"/>
                </a:ext>
              </a:extLst>
            </p:cNvPr>
            <p:cNvSpPr/>
            <p:nvPr/>
          </p:nvSpPr>
          <p:spPr>
            <a:xfrm>
              <a:off x="8469153" y="45100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4" name="Graphic 683">
              <a:extLst>
                <a:ext uri="{FF2B5EF4-FFF2-40B4-BE49-F238E27FC236}">
                  <a16:creationId xmlns:a16="http://schemas.microsoft.com/office/drawing/2014/main" xmlns="" id="{97BFF10C-5031-41D4-B76F-4E2268B085BD}"/>
                </a:ext>
              </a:extLst>
            </p:cNvPr>
            <p:cNvSpPr/>
            <p:nvPr/>
          </p:nvSpPr>
          <p:spPr>
            <a:xfrm>
              <a:off x="9002553" y="45100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305" name="Group 304">
            <a:extLst>
              <a:ext uri="{FF2B5EF4-FFF2-40B4-BE49-F238E27FC236}">
                <a16:creationId xmlns:a16="http://schemas.microsoft.com/office/drawing/2014/main" xmlns="" id="{3D82D8DE-42A2-4F1C-BBD3-5FFC5D980205}"/>
              </a:ext>
            </a:extLst>
          </p:cNvPr>
          <p:cNvGrpSpPr/>
          <p:nvPr/>
        </p:nvGrpSpPr>
        <p:grpSpPr>
          <a:xfrm>
            <a:off x="7268000" y="2777034"/>
            <a:ext cx="4743768" cy="1895471"/>
            <a:chOff x="3171825" y="2243137"/>
            <a:chExt cx="5844015" cy="2375725"/>
          </a:xfrm>
        </p:grpSpPr>
        <p:sp>
          <p:nvSpPr>
            <p:cNvPr id="306" name="Graphic 715">
              <a:extLst>
                <a:ext uri="{FF2B5EF4-FFF2-40B4-BE49-F238E27FC236}">
                  <a16:creationId xmlns:a16="http://schemas.microsoft.com/office/drawing/2014/main" xmlns="" id="{12F396BA-E02B-481A-BF11-DF73DC442C50}"/>
                </a:ext>
              </a:extLst>
            </p:cNvPr>
            <p:cNvSpPr/>
            <p:nvPr/>
          </p:nvSpPr>
          <p:spPr>
            <a:xfrm>
              <a:off x="3171825" y="2243137"/>
              <a:ext cx="5844015" cy="2322233"/>
            </a:xfrm>
            <a:custGeom>
              <a:avLst/>
              <a:gdLst>
                <a:gd name="connsiteX0" fmla="*/ 5844016 w 5844015"/>
                <a:gd name="connsiteY0" fmla="*/ 2322233 h 2322233"/>
                <a:gd name="connsiteX1" fmla="*/ 4746031 w 5844015"/>
                <a:gd name="connsiteY1" fmla="*/ 2322233 h 2322233"/>
                <a:gd name="connsiteX2" fmla="*/ 4746031 w 5844015"/>
                <a:gd name="connsiteY2" fmla="*/ 2294782 h 2322233"/>
                <a:gd name="connsiteX3" fmla="*/ 4691129 w 5844015"/>
                <a:gd name="connsiteY3" fmla="*/ 2294782 h 2322233"/>
                <a:gd name="connsiteX4" fmla="*/ 4691129 w 5844015"/>
                <a:gd name="connsiteY4" fmla="*/ 2267331 h 2322233"/>
                <a:gd name="connsiteX5" fmla="*/ 4249189 w 5844015"/>
                <a:gd name="connsiteY5" fmla="*/ 2267331 h 2322233"/>
                <a:gd name="connsiteX6" fmla="*/ 4249189 w 5844015"/>
                <a:gd name="connsiteY6" fmla="*/ 2248119 h 2322233"/>
                <a:gd name="connsiteX7" fmla="*/ 4015874 w 5844015"/>
                <a:gd name="connsiteY7" fmla="*/ 2248119 h 2322233"/>
                <a:gd name="connsiteX8" fmla="*/ 4015874 w 5844015"/>
                <a:gd name="connsiteY8" fmla="*/ 2220668 h 2322233"/>
                <a:gd name="connsiteX9" fmla="*/ 3628835 w 5844015"/>
                <a:gd name="connsiteY9" fmla="*/ 2220668 h 2322233"/>
                <a:gd name="connsiteX10" fmla="*/ 3628835 w 5844015"/>
                <a:gd name="connsiteY10" fmla="*/ 2198713 h 2322233"/>
                <a:gd name="connsiteX11" fmla="*/ 3502562 w 5844015"/>
                <a:gd name="connsiteY11" fmla="*/ 2198713 h 2322233"/>
                <a:gd name="connsiteX12" fmla="*/ 3502562 w 5844015"/>
                <a:gd name="connsiteY12" fmla="*/ 2184988 h 2322233"/>
                <a:gd name="connsiteX13" fmla="*/ 3228070 w 5844015"/>
                <a:gd name="connsiteY13" fmla="*/ 2184988 h 2322233"/>
                <a:gd name="connsiteX14" fmla="*/ 3228070 w 5844015"/>
                <a:gd name="connsiteY14" fmla="*/ 2168519 h 2322233"/>
                <a:gd name="connsiteX15" fmla="*/ 3156699 w 5844015"/>
                <a:gd name="connsiteY15" fmla="*/ 2168519 h 2322233"/>
                <a:gd name="connsiteX16" fmla="*/ 3156699 w 5844015"/>
                <a:gd name="connsiteY16" fmla="*/ 2141068 h 2322233"/>
                <a:gd name="connsiteX17" fmla="*/ 2717511 w 5844015"/>
                <a:gd name="connsiteY17" fmla="*/ 2141068 h 2322233"/>
                <a:gd name="connsiteX18" fmla="*/ 2717511 w 5844015"/>
                <a:gd name="connsiteY18" fmla="*/ 2105378 h 2322233"/>
                <a:gd name="connsiteX19" fmla="*/ 2635158 w 5844015"/>
                <a:gd name="connsiteY19" fmla="*/ 2105378 h 2322233"/>
                <a:gd name="connsiteX20" fmla="*/ 2635158 w 5844015"/>
                <a:gd name="connsiteY20" fmla="*/ 2086166 h 2322233"/>
                <a:gd name="connsiteX21" fmla="*/ 2563787 w 5844015"/>
                <a:gd name="connsiteY21" fmla="*/ 2086166 h 2322233"/>
                <a:gd name="connsiteX22" fmla="*/ 2563787 w 5844015"/>
                <a:gd name="connsiteY22" fmla="*/ 2066954 h 2322233"/>
                <a:gd name="connsiteX23" fmla="*/ 2503399 w 5844015"/>
                <a:gd name="connsiteY23" fmla="*/ 2066954 h 2322233"/>
                <a:gd name="connsiteX24" fmla="*/ 2503399 w 5844015"/>
                <a:gd name="connsiteY24" fmla="*/ 2031273 h 2322233"/>
                <a:gd name="connsiteX25" fmla="*/ 2250862 w 5844015"/>
                <a:gd name="connsiteY25" fmla="*/ 2031273 h 2322233"/>
                <a:gd name="connsiteX26" fmla="*/ 2250862 w 5844015"/>
                <a:gd name="connsiteY26" fmla="*/ 1962645 h 2322233"/>
                <a:gd name="connsiteX27" fmla="*/ 2163023 w 5844015"/>
                <a:gd name="connsiteY27" fmla="*/ 1962645 h 2322233"/>
                <a:gd name="connsiteX28" fmla="*/ 2163023 w 5844015"/>
                <a:gd name="connsiteY28" fmla="*/ 1926955 h 2322233"/>
                <a:gd name="connsiteX29" fmla="*/ 2014795 w 5844015"/>
                <a:gd name="connsiteY29" fmla="*/ 1926955 h 2322233"/>
                <a:gd name="connsiteX30" fmla="*/ 2014795 w 5844015"/>
                <a:gd name="connsiteY30" fmla="*/ 1877549 h 2322233"/>
                <a:gd name="connsiteX31" fmla="*/ 1784223 w 5844015"/>
                <a:gd name="connsiteY31" fmla="*/ 1877549 h 2322233"/>
                <a:gd name="connsiteX32" fmla="*/ 1784223 w 5844015"/>
                <a:gd name="connsiteY32" fmla="*/ 1817161 h 2322233"/>
                <a:gd name="connsiteX33" fmla="*/ 1745790 w 5844015"/>
                <a:gd name="connsiteY33" fmla="*/ 1817161 h 2322233"/>
                <a:gd name="connsiteX34" fmla="*/ 1745790 w 5844015"/>
                <a:gd name="connsiteY34" fmla="*/ 1762258 h 2322233"/>
                <a:gd name="connsiteX35" fmla="*/ 1674419 w 5844015"/>
                <a:gd name="connsiteY35" fmla="*/ 1762258 h 2322233"/>
                <a:gd name="connsiteX36" fmla="*/ 1674419 w 5844015"/>
                <a:gd name="connsiteY36" fmla="*/ 1737560 h 2322233"/>
                <a:gd name="connsiteX37" fmla="*/ 1578350 w 5844015"/>
                <a:gd name="connsiteY37" fmla="*/ 1737560 h 2322233"/>
                <a:gd name="connsiteX38" fmla="*/ 1578350 w 5844015"/>
                <a:gd name="connsiteY38" fmla="*/ 1677172 h 2322233"/>
                <a:gd name="connsiteX39" fmla="*/ 1537173 w 5844015"/>
                <a:gd name="connsiteY39" fmla="*/ 1677172 h 2322233"/>
                <a:gd name="connsiteX40" fmla="*/ 1537173 w 5844015"/>
                <a:gd name="connsiteY40" fmla="*/ 1614030 h 2322233"/>
                <a:gd name="connsiteX41" fmla="*/ 1430122 w 5844015"/>
                <a:gd name="connsiteY41" fmla="*/ 1614030 h 2322233"/>
                <a:gd name="connsiteX42" fmla="*/ 1430122 w 5844015"/>
                <a:gd name="connsiteY42" fmla="*/ 1578350 h 2322233"/>
                <a:gd name="connsiteX43" fmla="*/ 1375220 w 5844015"/>
                <a:gd name="connsiteY43" fmla="*/ 1578350 h 2322233"/>
                <a:gd name="connsiteX44" fmla="*/ 1375220 w 5844015"/>
                <a:gd name="connsiteY44" fmla="*/ 1545412 h 2322233"/>
                <a:gd name="connsiteX45" fmla="*/ 1312088 w 5844015"/>
                <a:gd name="connsiteY45" fmla="*/ 1545412 h 2322233"/>
                <a:gd name="connsiteX46" fmla="*/ 1312088 w 5844015"/>
                <a:gd name="connsiteY46" fmla="*/ 1410910 h 2322233"/>
                <a:gd name="connsiteX47" fmla="*/ 1259938 w 5844015"/>
                <a:gd name="connsiteY47" fmla="*/ 1410910 h 2322233"/>
                <a:gd name="connsiteX48" fmla="*/ 1259938 w 5844015"/>
                <a:gd name="connsiteY48" fmla="*/ 1377972 h 2322233"/>
                <a:gd name="connsiteX49" fmla="*/ 1199550 w 5844015"/>
                <a:gd name="connsiteY49" fmla="*/ 1377972 h 2322233"/>
                <a:gd name="connsiteX50" fmla="*/ 1199550 w 5844015"/>
                <a:gd name="connsiteY50" fmla="*/ 1347778 h 2322233"/>
                <a:gd name="connsiteX51" fmla="*/ 1122683 w 5844015"/>
                <a:gd name="connsiteY51" fmla="*/ 1347778 h 2322233"/>
                <a:gd name="connsiteX52" fmla="*/ 1122683 w 5844015"/>
                <a:gd name="connsiteY52" fmla="*/ 1254443 h 2322233"/>
                <a:gd name="connsiteX53" fmla="*/ 1076020 w 5844015"/>
                <a:gd name="connsiteY53" fmla="*/ 1254443 h 2322233"/>
                <a:gd name="connsiteX54" fmla="*/ 1076020 w 5844015"/>
                <a:gd name="connsiteY54" fmla="*/ 1122683 h 2322233"/>
                <a:gd name="connsiteX55" fmla="*/ 1029357 w 5844015"/>
                <a:gd name="connsiteY55" fmla="*/ 1122683 h 2322233"/>
                <a:gd name="connsiteX56" fmla="*/ 1029357 w 5844015"/>
                <a:gd name="connsiteY56" fmla="*/ 1100728 h 2322233"/>
                <a:gd name="connsiteX57" fmla="*/ 966226 w 5844015"/>
                <a:gd name="connsiteY57" fmla="*/ 1100728 h 2322233"/>
                <a:gd name="connsiteX58" fmla="*/ 966226 w 5844015"/>
                <a:gd name="connsiteY58" fmla="*/ 1076020 h 2322233"/>
                <a:gd name="connsiteX59" fmla="*/ 908580 w 5844015"/>
                <a:gd name="connsiteY59" fmla="*/ 1076020 h 2322233"/>
                <a:gd name="connsiteX60" fmla="*/ 908580 w 5844015"/>
                <a:gd name="connsiteY60" fmla="*/ 985437 h 2322233"/>
                <a:gd name="connsiteX61" fmla="*/ 853682 w 5844015"/>
                <a:gd name="connsiteY61" fmla="*/ 985437 h 2322233"/>
                <a:gd name="connsiteX62" fmla="*/ 853682 w 5844015"/>
                <a:gd name="connsiteY62" fmla="*/ 914070 h 2322233"/>
                <a:gd name="connsiteX63" fmla="*/ 817997 w 5844015"/>
                <a:gd name="connsiteY63" fmla="*/ 914070 h 2322233"/>
                <a:gd name="connsiteX64" fmla="*/ 817997 w 5844015"/>
                <a:gd name="connsiteY64" fmla="*/ 850937 h 2322233"/>
                <a:gd name="connsiteX65" fmla="*/ 741138 w 5844015"/>
                <a:gd name="connsiteY65" fmla="*/ 850937 h 2322233"/>
                <a:gd name="connsiteX66" fmla="*/ 741138 w 5844015"/>
                <a:gd name="connsiteY66" fmla="*/ 793293 h 2322233"/>
                <a:gd name="connsiteX67" fmla="*/ 680749 w 5844015"/>
                <a:gd name="connsiteY67" fmla="*/ 793293 h 2322233"/>
                <a:gd name="connsiteX68" fmla="*/ 680749 w 5844015"/>
                <a:gd name="connsiteY68" fmla="*/ 721924 h 2322233"/>
                <a:gd name="connsiteX69" fmla="*/ 634085 w 5844015"/>
                <a:gd name="connsiteY69" fmla="*/ 721924 h 2322233"/>
                <a:gd name="connsiteX70" fmla="*/ 634085 w 5844015"/>
                <a:gd name="connsiteY70" fmla="*/ 669769 h 2322233"/>
                <a:gd name="connsiteX71" fmla="*/ 623106 w 5844015"/>
                <a:gd name="connsiteY71" fmla="*/ 669769 h 2322233"/>
                <a:gd name="connsiteX72" fmla="*/ 623106 w 5844015"/>
                <a:gd name="connsiteY72" fmla="*/ 601146 h 2322233"/>
                <a:gd name="connsiteX73" fmla="*/ 584676 w 5844015"/>
                <a:gd name="connsiteY73" fmla="*/ 601146 h 2322233"/>
                <a:gd name="connsiteX74" fmla="*/ 584676 w 5844015"/>
                <a:gd name="connsiteY74" fmla="*/ 554482 h 2322233"/>
                <a:gd name="connsiteX75" fmla="*/ 485857 w 5844015"/>
                <a:gd name="connsiteY75" fmla="*/ 554482 h 2322233"/>
                <a:gd name="connsiteX76" fmla="*/ 485857 w 5844015"/>
                <a:gd name="connsiteY76" fmla="*/ 521541 h 2322233"/>
                <a:gd name="connsiteX77" fmla="*/ 422723 w 5844015"/>
                <a:gd name="connsiteY77" fmla="*/ 521541 h 2322233"/>
                <a:gd name="connsiteX78" fmla="*/ 422723 w 5844015"/>
                <a:gd name="connsiteY78" fmla="*/ 417233 h 2322233"/>
                <a:gd name="connsiteX79" fmla="*/ 384294 w 5844015"/>
                <a:gd name="connsiteY79" fmla="*/ 417233 h 2322233"/>
                <a:gd name="connsiteX80" fmla="*/ 384294 w 5844015"/>
                <a:gd name="connsiteY80" fmla="*/ 373314 h 2322233"/>
                <a:gd name="connsiteX81" fmla="*/ 373314 w 5844015"/>
                <a:gd name="connsiteY81" fmla="*/ 373314 h 2322233"/>
                <a:gd name="connsiteX82" fmla="*/ 373314 w 5844015"/>
                <a:gd name="connsiteY82" fmla="*/ 345864 h 2322233"/>
                <a:gd name="connsiteX83" fmla="*/ 296455 w 5844015"/>
                <a:gd name="connsiteY83" fmla="*/ 345864 h 2322233"/>
                <a:gd name="connsiteX84" fmla="*/ 296455 w 5844015"/>
                <a:gd name="connsiteY84" fmla="*/ 310181 h 2322233"/>
                <a:gd name="connsiteX85" fmla="*/ 263516 w 5844015"/>
                <a:gd name="connsiteY85" fmla="*/ 310181 h 2322233"/>
                <a:gd name="connsiteX86" fmla="*/ 263516 w 5844015"/>
                <a:gd name="connsiteY86" fmla="*/ 285476 h 2322233"/>
                <a:gd name="connsiteX87" fmla="*/ 230576 w 5844015"/>
                <a:gd name="connsiteY87" fmla="*/ 285476 h 2322233"/>
                <a:gd name="connsiteX88" fmla="*/ 230576 w 5844015"/>
                <a:gd name="connsiteY88" fmla="*/ 241557 h 2322233"/>
                <a:gd name="connsiteX89" fmla="*/ 200382 w 5844015"/>
                <a:gd name="connsiteY89" fmla="*/ 241557 h 2322233"/>
                <a:gd name="connsiteX90" fmla="*/ 200382 w 5844015"/>
                <a:gd name="connsiteY90" fmla="*/ 137248 h 2322233"/>
                <a:gd name="connsiteX91" fmla="*/ 170187 w 5844015"/>
                <a:gd name="connsiteY91" fmla="*/ 137248 h 2322233"/>
                <a:gd name="connsiteX92" fmla="*/ 170187 w 5844015"/>
                <a:gd name="connsiteY92" fmla="*/ 57644 h 2322233"/>
                <a:gd name="connsiteX93" fmla="*/ 112544 w 5844015"/>
                <a:gd name="connsiteY93" fmla="*/ 57644 h 2322233"/>
                <a:gd name="connsiteX94" fmla="*/ 112544 w 5844015"/>
                <a:gd name="connsiteY94" fmla="*/ 21960 h 2322233"/>
                <a:gd name="connsiteX95" fmla="*/ 24705 w 5844015"/>
                <a:gd name="connsiteY95" fmla="*/ 21960 h 2322233"/>
                <a:gd name="connsiteX96" fmla="*/ 24705 w 5844015"/>
                <a:gd name="connsiteY96" fmla="*/ 0 h 2322233"/>
                <a:gd name="connsiteX97" fmla="*/ 0 w 5844015"/>
                <a:gd name="connsiteY97" fmla="*/ 0 h 232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844015" h="2322233">
                  <a:moveTo>
                    <a:pt x="5844016" y="2322233"/>
                  </a:moveTo>
                  <a:lnTo>
                    <a:pt x="4746031" y="2322233"/>
                  </a:lnTo>
                  <a:lnTo>
                    <a:pt x="4746031" y="2294782"/>
                  </a:lnTo>
                  <a:lnTo>
                    <a:pt x="4691129" y="2294782"/>
                  </a:lnTo>
                  <a:lnTo>
                    <a:pt x="4691129" y="2267331"/>
                  </a:lnTo>
                  <a:lnTo>
                    <a:pt x="4249189" y="2267331"/>
                  </a:lnTo>
                  <a:lnTo>
                    <a:pt x="4249189" y="2248119"/>
                  </a:lnTo>
                  <a:lnTo>
                    <a:pt x="4015874" y="2248119"/>
                  </a:lnTo>
                  <a:lnTo>
                    <a:pt x="4015874" y="2220668"/>
                  </a:lnTo>
                  <a:lnTo>
                    <a:pt x="3628835" y="2220668"/>
                  </a:lnTo>
                  <a:lnTo>
                    <a:pt x="3628835" y="2198713"/>
                  </a:lnTo>
                  <a:lnTo>
                    <a:pt x="3502562" y="2198713"/>
                  </a:lnTo>
                  <a:lnTo>
                    <a:pt x="3502562" y="2184988"/>
                  </a:lnTo>
                  <a:lnTo>
                    <a:pt x="3228070" y="2184988"/>
                  </a:lnTo>
                  <a:lnTo>
                    <a:pt x="3228070" y="2168519"/>
                  </a:lnTo>
                  <a:lnTo>
                    <a:pt x="3156699" y="2168519"/>
                  </a:lnTo>
                  <a:lnTo>
                    <a:pt x="3156699" y="2141068"/>
                  </a:lnTo>
                  <a:lnTo>
                    <a:pt x="2717511" y="2141068"/>
                  </a:lnTo>
                  <a:lnTo>
                    <a:pt x="2717511" y="2105378"/>
                  </a:lnTo>
                  <a:lnTo>
                    <a:pt x="2635158" y="2105378"/>
                  </a:lnTo>
                  <a:lnTo>
                    <a:pt x="2635158" y="2086166"/>
                  </a:lnTo>
                  <a:lnTo>
                    <a:pt x="2563787" y="2086166"/>
                  </a:lnTo>
                  <a:lnTo>
                    <a:pt x="2563787" y="2066954"/>
                  </a:lnTo>
                  <a:lnTo>
                    <a:pt x="2503399" y="2066954"/>
                  </a:lnTo>
                  <a:lnTo>
                    <a:pt x="2503399" y="2031273"/>
                  </a:lnTo>
                  <a:lnTo>
                    <a:pt x="2250862" y="2031273"/>
                  </a:lnTo>
                  <a:lnTo>
                    <a:pt x="2250862" y="1962645"/>
                  </a:lnTo>
                  <a:lnTo>
                    <a:pt x="2163023" y="1962645"/>
                  </a:lnTo>
                  <a:lnTo>
                    <a:pt x="2163023" y="1926955"/>
                  </a:lnTo>
                  <a:lnTo>
                    <a:pt x="2014795" y="1926955"/>
                  </a:lnTo>
                  <a:lnTo>
                    <a:pt x="2014795" y="1877549"/>
                  </a:lnTo>
                  <a:lnTo>
                    <a:pt x="1784223" y="1877549"/>
                  </a:lnTo>
                  <a:lnTo>
                    <a:pt x="1784223" y="1817161"/>
                  </a:lnTo>
                  <a:lnTo>
                    <a:pt x="1745790" y="1817161"/>
                  </a:lnTo>
                  <a:lnTo>
                    <a:pt x="1745790" y="1762258"/>
                  </a:lnTo>
                  <a:lnTo>
                    <a:pt x="1674419" y="1762258"/>
                  </a:lnTo>
                  <a:lnTo>
                    <a:pt x="1674419" y="1737560"/>
                  </a:lnTo>
                  <a:lnTo>
                    <a:pt x="1578350" y="1737560"/>
                  </a:lnTo>
                  <a:lnTo>
                    <a:pt x="1578350" y="1677172"/>
                  </a:lnTo>
                  <a:lnTo>
                    <a:pt x="1537173" y="1677172"/>
                  </a:lnTo>
                  <a:lnTo>
                    <a:pt x="1537173" y="1614030"/>
                  </a:lnTo>
                  <a:lnTo>
                    <a:pt x="1430122" y="1614030"/>
                  </a:lnTo>
                  <a:lnTo>
                    <a:pt x="1430122" y="1578350"/>
                  </a:lnTo>
                  <a:lnTo>
                    <a:pt x="1375220" y="1578350"/>
                  </a:lnTo>
                  <a:lnTo>
                    <a:pt x="1375220" y="1545412"/>
                  </a:lnTo>
                  <a:lnTo>
                    <a:pt x="1312088" y="1545412"/>
                  </a:lnTo>
                  <a:lnTo>
                    <a:pt x="1312088" y="1410910"/>
                  </a:lnTo>
                  <a:lnTo>
                    <a:pt x="1259938" y="1410910"/>
                  </a:lnTo>
                  <a:lnTo>
                    <a:pt x="1259938" y="1377972"/>
                  </a:lnTo>
                  <a:lnTo>
                    <a:pt x="1199550" y="1377972"/>
                  </a:lnTo>
                  <a:lnTo>
                    <a:pt x="1199550" y="1347778"/>
                  </a:lnTo>
                  <a:lnTo>
                    <a:pt x="1122683" y="1347778"/>
                  </a:lnTo>
                  <a:lnTo>
                    <a:pt x="1122683" y="1254443"/>
                  </a:lnTo>
                  <a:lnTo>
                    <a:pt x="1076020" y="1254443"/>
                  </a:lnTo>
                  <a:lnTo>
                    <a:pt x="1076020" y="1122683"/>
                  </a:lnTo>
                  <a:lnTo>
                    <a:pt x="1029357" y="1122683"/>
                  </a:lnTo>
                  <a:lnTo>
                    <a:pt x="1029357" y="1100728"/>
                  </a:lnTo>
                  <a:lnTo>
                    <a:pt x="966226" y="1100728"/>
                  </a:lnTo>
                  <a:lnTo>
                    <a:pt x="966226" y="1076020"/>
                  </a:lnTo>
                  <a:lnTo>
                    <a:pt x="908580" y="1076020"/>
                  </a:lnTo>
                  <a:lnTo>
                    <a:pt x="908580" y="985437"/>
                  </a:lnTo>
                  <a:lnTo>
                    <a:pt x="853682" y="985437"/>
                  </a:lnTo>
                  <a:lnTo>
                    <a:pt x="853682" y="914070"/>
                  </a:lnTo>
                  <a:lnTo>
                    <a:pt x="817997" y="914070"/>
                  </a:lnTo>
                  <a:lnTo>
                    <a:pt x="817997" y="850937"/>
                  </a:lnTo>
                  <a:lnTo>
                    <a:pt x="741138" y="850937"/>
                  </a:lnTo>
                  <a:lnTo>
                    <a:pt x="741138" y="793293"/>
                  </a:lnTo>
                  <a:lnTo>
                    <a:pt x="680749" y="793293"/>
                  </a:lnTo>
                  <a:lnTo>
                    <a:pt x="680749" y="721924"/>
                  </a:lnTo>
                  <a:lnTo>
                    <a:pt x="634085" y="721924"/>
                  </a:lnTo>
                  <a:lnTo>
                    <a:pt x="634085" y="669769"/>
                  </a:lnTo>
                  <a:lnTo>
                    <a:pt x="623106" y="669769"/>
                  </a:lnTo>
                  <a:lnTo>
                    <a:pt x="623106" y="601146"/>
                  </a:lnTo>
                  <a:lnTo>
                    <a:pt x="584676" y="601146"/>
                  </a:lnTo>
                  <a:lnTo>
                    <a:pt x="584676" y="554482"/>
                  </a:lnTo>
                  <a:lnTo>
                    <a:pt x="485857" y="554482"/>
                  </a:lnTo>
                  <a:lnTo>
                    <a:pt x="485857" y="521541"/>
                  </a:lnTo>
                  <a:lnTo>
                    <a:pt x="422723" y="521541"/>
                  </a:lnTo>
                  <a:lnTo>
                    <a:pt x="422723" y="417233"/>
                  </a:lnTo>
                  <a:lnTo>
                    <a:pt x="384294" y="417233"/>
                  </a:lnTo>
                  <a:lnTo>
                    <a:pt x="384294" y="373314"/>
                  </a:lnTo>
                  <a:lnTo>
                    <a:pt x="373314" y="373314"/>
                  </a:lnTo>
                  <a:lnTo>
                    <a:pt x="373314" y="345864"/>
                  </a:lnTo>
                  <a:lnTo>
                    <a:pt x="296455" y="345864"/>
                  </a:lnTo>
                  <a:lnTo>
                    <a:pt x="296455" y="310181"/>
                  </a:lnTo>
                  <a:lnTo>
                    <a:pt x="263516" y="310181"/>
                  </a:lnTo>
                  <a:lnTo>
                    <a:pt x="263516" y="285476"/>
                  </a:lnTo>
                  <a:lnTo>
                    <a:pt x="230576" y="285476"/>
                  </a:lnTo>
                  <a:lnTo>
                    <a:pt x="230576" y="241557"/>
                  </a:lnTo>
                  <a:lnTo>
                    <a:pt x="200382" y="241557"/>
                  </a:lnTo>
                  <a:lnTo>
                    <a:pt x="200382" y="137248"/>
                  </a:lnTo>
                  <a:lnTo>
                    <a:pt x="170187" y="137248"/>
                  </a:lnTo>
                  <a:lnTo>
                    <a:pt x="170187" y="57644"/>
                  </a:lnTo>
                  <a:lnTo>
                    <a:pt x="112544" y="57644"/>
                  </a:lnTo>
                  <a:lnTo>
                    <a:pt x="112544" y="21960"/>
                  </a:lnTo>
                  <a:lnTo>
                    <a:pt x="24705" y="21960"/>
                  </a:lnTo>
                  <a:lnTo>
                    <a:pt x="24705"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7" name="Graphic 715">
              <a:extLst>
                <a:ext uri="{FF2B5EF4-FFF2-40B4-BE49-F238E27FC236}">
                  <a16:creationId xmlns:a16="http://schemas.microsoft.com/office/drawing/2014/main" xmlns="" id="{12F396BA-E02B-481A-BF11-DF73DC442C50}"/>
                </a:ext>
              </a:extLst>
            </p:cNvPr>
            <p:cNvSpPr/>
            <p:nvPr/>
          </p:nvSpPr>
          <p:spPr>
            <a:xfrm>
              <a:off x="4788274" y="392030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8" name="Graphic 715">
              <a:extLst>
                <a:ext uri="{FF2B5EF4-FFF2-40B4-BE49-F238E27FC236}">
                  <a16:creationId xmlns:a16="http://schemas.microsoft.com/office/drawing/2014/main" xmlns="" id="{12F396BA-E02B-481A-BF11-DF73DC442C50}"/>
                </a:ext>
              </a:extLst>
            </p:cNvPr>
            <p:cNvSpPr/>
            <p:nvPr/>
          </p:nvSpPr>
          <p:spPr>
            <a:xfrm>
              <a:off x="4978774" y="407270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9" name="Graphic 715">
              <a:extLst>
                <a:ext uri="{FF2B5EF4-FFF2-40B4-BE49-F238E27FC236}">
                  <a16:creationId xmlns:a16="http://schemas.microsoft.com/office/drawing/2014/main" xmlns="" id="{12F396BA-E02B-481A-BF11-DF73DC442C50}"/>
                </a:ext>
              </a:extLst>
            </p:cNvPr>
            <p:cNvSpPr/>
            <p:nvPr/>
          </p:nvSpPr>
          <p:spPr>
            <a:xfrm>
              <a:off x="5016874" y="407270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0" name="Graphic 715">
              <a:extLst>
                <a:ext uri="{FF2B5EF4-FFF2-40B4-BE49-F238E27FC236}">
                  <a16:creationId xmlns:a16="http://schemas.microsoft.com/office/drawing/2014/main" xmlns="" id="{12F396BA-E02B-481A-BF11-DF73DC442C50}"/>
                </a:ext>
              </a:extLst>
            </p:cNvPr>
            <p:cNvSpPr/>
            <p:nvPr/>
          </p:nvSpPr>
          <p:spPr>
            <a:xfrm>
              <a:off x="5150224" y="407270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1" name="Graphic 715">
              <a:extLst>
                <a:ext uri="{FF2B5EF4-FFF2-40B4-BE49-F238E27FC236}">
                  <a16:creationId xmlns:a16="http://schemas.microsoft.com/office/drawing/2014/main" xmlns="" id="{12F396BA-E02B-481A-BF11-DF73DC442C50}"/>
                </a:ext>
              </a:extLst>
            </p:cNvPr>
            <p:cNvSpPr/>
            <p:nvPr/>
          </p:nvSpPr>
          <p:spPr>
            <a:xfrm>
              <a:off x="5207374" y="411080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2" name="Graphic 715">
              <a:extLst>
                <a:ext uri="{FF2B5EF4-FFF2-40B4-BE49-F238E27FC236}">
                  <a16:creationId xmlns:a16="http://schemas.microsoft.com/office/drawing/2014/main" xmlns="" id="{12F396BA-E02B-481A-BF11-DF73DC442C50}"/>
                </a:ext>
              </a:extLst>
            </p:cNvPr>
            <p:cNvSpPr/>
            <p:nvPr/>
          </p:nvSpPr>
          <p:spPr>
            <a:xfrm>
              <a:off x="5359774" y="414890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3" name="Graphic 715">
              <a:extLst>
                <a:ext uri="{FF2B5EF4-FFF2-40B4-BE49-F238E27FC236}">
                  <a16:creationId xmlns:a16="http://schemas.microsoft.com/office/drawing/2014/main" xmlns="" id="{12F396BA-E02B-481A-BF11-DF73DC442C50}"/>
                </a:ext>
              </a:extLst>
            </p:cNvPr>
            <p:cNvSpPr/>
            <p:nvPr/>
          </p:nvSpPr>
          <p:spPr>
            <a:xfrm>
              <a:off x="5397874" y="414890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4" name="Graphic 715">
              <a:extLst>
                <a:ext uri="{FF2B5EF4-FFF2-40B4-BE49-F238E27FC236}">
                  <a16:creationId xmlns:a16="http://schemas.microsoft.com/office/drawing/2014/main" xmlns="" id="{12F396BA-E02B-481A-BF11-DF73DC442C50}"/>
                </a:ext>
              </a:extLst>
            </p:cNvPr>
            <p:cNvSpPr/>
            <p:nvPr/>
          </p:nvSpPr>
          <p:spPr>
            <a:xfrm>
              <a:off x="5493134" y="422510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5" name="Graphic 715">
              <a:extLst>
                <a:ext uri="{FF2B5EF4-FFF2-40B4-BE49-F238E27FC236}">
                  <a16:creationId xmlns:a16="http://schemas.microsoft.com/office/drawing/2014/main" xmlns="" id="{12F396BA-E02B-481A-BF11-DF73DC442C50}"/>
                </a:ext>
              </a:extLst>
            </p:cNvPr>
            <p:cNvSpPr/>
            <p:nvPr/>
          </p:nvSpPr>
          <p:spPr>
            <a:xfrm>
              <a:off x="5626484" y="422510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6" name="Graphic 715">
              <a:extLst>
                <a:ext uri="{FF2B5EF4-FFF2-40B4-BE49-F238E27FC236}">
                  <a16:creationId xmlns:a16="http://schemas.microsoft.com/office/drawing/2014/main" xmlns="" id="{12F396BA-E02B-481A-BF11-DF73DC442C50}"/>
                </a:ext>
              </a:extLst>
            </p:cNvPr>
            <p:cNvSpPr/>
            <p:nvPr/>
          </p:nvSpPr>
          <p:spPr>
            <a:xfrm>
              <a:off x="5836034" y="430130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7" name="Graphic 715">
              <a:extLst>
                <a:ext uri="{FF2B5EF4-FFF2-40B4-BE49-F238E27FC236}">
                  <a16:creationId xmlns:a16="http://schemas.microsoft.com/office/drawing/2014/main" xmlns="" id="{12F396BA-E02B-481A-BF11-DF73DC442C50}"/>
                </a:ext>
              </a:extLst>
            </p:cNvPr>
            <p:cNvSpPr/>
            <p:nvPr/>
          </p:nvSpPr>
          <p:spPr>
            <a:xfrm>
              <a:off x="5931284" y="433940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8" name="Graphic 715">
              <a:extLst>
                <a:ext uri="{FF2B5EF4-FFF2-40B4-BE49-F238E27FC236}">
                  <a16:creationId xmlns:a16="http://schemas.microsoft.com/office/drawing/2014/main" xmlns="" id="{12F396BA-E02B-481A-BF11-DF73DC442C50}"/>
                </a:ext>
              </a:extLst>
            </p:cNvPr>
            <p:cNvSpPr/>
            <p:nvPr/>
          </p:nvSpPr>
          <p:spPr>
            <a:xfrm>
              <a:off x="6045584" y="433940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9" name="Graphic 715">
              <a:extLst>
                <a:ext uri="{FF2B5EF4-FFF2-40B4-BE49-F238E27FC236}">
                  <a16:creationId xmlns:a16="http://schemas.microsoft.com/office/drawing/2014/main" xmlns="" id="{12F396BA-E02B-481A-BF11-DF73DC442C50}"/>
                </a:ext>
              </a:extLst>
            </p:cNvPr>
            <p:cNvSpPr/>
            <p:nvPr/>
          </p:nvSpPr>
          <p:spPr>
            <a:xfrm>
              <a:off x="6159884" y="433940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0" name="Graphic 715">
              <a:extLst>
                <a:ext uri="{FF2B5EF4-FFF2-40B4-BE49-F238E27FC236}">
                  <a16:creationId xmlns:a16="http://schemas.microsoft.com/office/drawing/2014/main" xmlns="" id="{12F396BA-E02B-481A-BF11-DF73DC442C50}"/>
                </a:ext>
              </a:extLst>
            </p:cNvPr>
            <p:cNvSpPr/>
            <p:nvPr/>
          </p:nvSpPr>
          <p:spPr>
            <a:xfrm>
              <a:off x="6312284" y="433940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1" name="Graphic 715">
              <a:extLst>
                <a:ext uri="{FF2B5EF4-FFF2-40B4-BE49-F238E27FC236}">
                  <a16:creationId xmlns:a16="http://schemas.microsoft.com/office/drawing/2014/main" xmlns="" id="{12F396BA-E02B-481A-BF11-DF73DC442C50}"/>
                </a:ext>
              </a:extLst>
            </p:cNvPr>
            <p:cNvSpPr/>
            <p:nvPr/>
          </p:nvSpPr>
          <p:spPr>
            <a:xfrm>
              <a:off x="6559934" y="437750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2" name="Graphic 715">
              <a:extLst>
                <a:ext uri="{FF2B5EF4-FFF2-40B4-BE49-F238E27FC236}">
                  <a16:creationId xmlns:a16="http://schemas.microsoft.com/office/drawing/2014/main" xmlns="" id="{12F396BA-E02B-481A-BF11-DF73DC442C50}"/>
                </a:ext>
              </a:extLst>
            </p:cNvPr>
            <p:cNvSpPr/>
            <p:nvPr/>
          </p:nvSpPr>
          <p:spPr>
            <a:xfrm>
              <a:off x="6617084" y="437750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3" name="Graphic 715">
              <a:extLst>
                <a:ext uri="{FF2B5EF4-FFF2-40B4-BE49-F238E27FC236}">
                  <a16:creationId xmlns:a16="http://schemas.microsoft.com/office/drawing/2014/main" xmlns="" id="{12F396BA-E02B-481A-BF11-DF73DC442C50}"/>
                </a:ext>
              </a:extLst>
            </p:cNvPr>
            <p:cNvSpPr/>
            <p:nvPr/>
          </p:nvSpPr>
          <p:spPr>
            <a:xfrm>
              <a:off x="6731384" y="439655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4" name="Graphic 715">
              <a:extLst>
                <a:ext uri="{FF2B5EF4-FFF2-40B4-BE49-F238E27FC236}">
                  <a16:creationId xmlns:a16="http://schemas.microsoft.com/office/drawing/2014/main" xmlns="" id="{12F396BA-E02B-481A-BF11-DF73DC442C50}"/>
                </a:ext>
              </a:extLst>
            </p:cNvPr>
            <p:cNvSpPr/>
            <p:nvPr/>
          </p:nvSpPr>
          <p:spPr>
            <a:xfrm>
              <a:off x="6979043" y="441560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5" name="Graphic 715">
              <a:extLst>
                <a:ext uri="{FF2B5EF4-FFF2-40B4-BE49-F238E27FC236}">
                  <a16:creationId xmlns:a16="http://schemas.microsoft.com/office/drawing/2014/main" xmlns="" id="{12F396BA-E02B-481A-BF11-DF73DC442C50}"/>
                </a:ext>
              </a:extLst>
            </p:cNvPr>
            <p:cNvSpPr/>
            <p:nvPr/>
          </p:nvSpPr>
          <p:spPr>
            <a:xfrm>
              <a:off x="7150493" y="441560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6" name="Graphic 715">
              <a:extLst>
                <a:ext uri="{FF2B5EF4-FFF2-40B4-BE49-F238E27FC236}">
                  <a16:creationId xmlns:a16="http://schemas.microsoft.com/office/drawing/2014/main" xmlns="" id="{12F396BA-E02B-481A-BF11-DF73DC442C50}"/>
                </a:ext>
              </a:extLst>
            </p:cNvPr>
            <p:cNvSpPr/>
            <p:nvPr/>
          </p:nvSpPr>
          <p:spPr>
            <a:xfrm>
              <a:off x="7226693" y="443465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7" name="Graphic 715">
              <a:extLst>
                <a:ext uri="{FF2B5EF4-FFF2-40B4-BE49-F238E27FC236}">
                  <a16:creationId xmlns:a16="http://schemas.microsoft.com/office/drawing/2014/main" xmlns="" id="{12F396BA-E02B-481A-BF11-DF73DC442C50}"/>
                </a:ext>
              </a:extLst>
            </p:cNvPr>
            <p:cNvSpPr/>
            <p:nvPr/>
          </p:nvSpPr>
          <p:spPr>
            <a:xfrm>
              <a:off x="7664843" y="445370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8" name="Graphic 715">
              <a:extLst>
                <a:ext uri="{FF2B5EF4-FFF2-40B4-BE49-F238E27FC236}">
                  <a16:creationId xmlns:a16="http://schemas.microsoft.com/office/drawing/2014/main" xmlns="" id="{12F396BA-E02B-481A-BF11-DF73DC442C50}"/>
                </a:ext>
              </a:extLst>
            </p:cNvPr>
            <p:cNvSpPr/>
            <p:nvPr/>
          </p:nvSpPr>
          <p:spPr>
            <a:xfrm>
              <a:off x="7702943" y="445370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9" name="Graphic 715">
              <a:extLst>
                <a:ext uri="{FF2B5EF4-FFF2-40B4-BE49-F238E27FC236}">
                  <a16:creationId xmlns:a16="http://schemas.microsoft.com/office/drawing/2014/main" xmlns="" id="{12F396BA-E02B-481A-BF11-DF73DC442C50}"/>
                </a:ext>
              </a:extLst>
            </p:cNvPr>
            <p:cNvSpPr/>
            <p:nvPr/>
          </p:nvSpPr>
          <p:spPr>
            <a:xfrm>
              <a:off x="7817243" y="445370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0" name="Graphic 715">
              <a:extLst>
                <a:ext uri="{FF2B5EF4-FFF2-40B4-BE49-F238E27FC236}">
                  <a16:creationId xmlns:a16="http://schemas.microsoft.com/office/drawing/2014/main" xmlns="" id="{12F396BA-E02B-481A-BF11-DF73DC442C50}"/>
                </a:ext>
              </a:extLst>
            </p:cNvPr>
            <p:cNvSpPr/>
            <p:nvPr/>
          </p:nvSpPr>
          <p:spPr>
            <a:xfrm>
              <a:off x="8102993" y="451085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1" name="Graphic 715">
              <a:extLst>
                <a:ext uri="{FF2B5EF4-FFF2-40B4-BE49-F238E27FC236}">
                  <a16:creationId xmlns:a16="http://schemas.microsoft.com/office/drawing/2014/main" xmlns="" id="{12F396BA-E02B-481A-BF11-DF73DC442C50}"/>
                </a:ext>
              </a:extLst>
            </p:cNvPr>
            <p:cNvSpPr/>
            <p:nvPr/>
          </p:nvSpPr>
          <p:spPr>
            <a:xfrm>
              <a:off x="8217293" y="451085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2" name="Graphic 715">
              <a:extLst>
                <a:ext uri="{FF2B5EF4-FFF2-40B4-BE49-F238E27FC236}">
                  <a16:creationId xmlns:a16="http://schemas.microsoft.com/office/drawing/2014/main" xmlns="" id="{12F396BA-E02B-481A-BF11-DF73DC442C50}"/>
                </a:ext>
              </a:extLst>
            </p:cNvPr>
            <p:cNvSpPr/>
            <p:nvPr/>
          </p:nvSpPr>
          <p:spPr>
            <a:xfrm>
              <a:off x="8998353" y="451085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Tree>
    <p:extLst>
      <p:ext uri="{BB962C8B-B14F-4D97-AF65-F5344CB8AC3E}">
        <p14:creationId xmlns:p14="http://schemas.microsoft.com/office/powerpoint/2010/main" xmlns="" val="3220612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86833" y="179614"/>
            <a:ext cx="10985260" cy="807720"/>
          </a:xfrm>
        </p:spPr>
        <p:txBody>
          <a:bodyPr/>
          <a:lstStyle/>
          <a:p>
            <a:r>
              <a:rPr lang="ja-JP"/>
              <a:t>ESDOからの書簡</a:t>
            </a:r>
          </a:p>
        </p:txBody>
      </p:sp>
      <p:sp>
        <p:nvSpPr>
          <p:cNvPr id="32771" name="Content Placeholder 2"/>
          <p:cNvSpPr>
            <a:spLocks noGrp="1"/>
          </p:cNvSpPr>
          <p:nvPr>
            <p:ph idx="1"/>
          </p:nvPr>
        </p:nvSpPr>
        <p:spPr>
          <a:xfrm>
            <a:off x="486833" y="1371601"/>
            <a:ext cx="9881323" cy="4492869"/>
          </a:xfrm>
          <a:ln>
            <a:noFill/>
          </a:ln>
        </p:spPr>
        <p:txBody>
          <a:bodyPr vert="horz" wrap="square" lIns="0" tIns="45720" rIns="0" bIns="45720" numCol="1" anchor="t" anchorCtr="0" compatLnSpc="1">
            <a:prstTxWarp prst="textNoShape">
              <a:avLst/>
            </a:prstTxWarp>
          </a:bodyPr>
          <a:lstStyle/>
          <a:p>
            <a:pPr marL="0" indent="0">
              <a:buNone/>
              <a:tabLst>
                <a:tab pos="441325" algn="l"/>
              </a:tabLst>
              <a:defRPr/>
            </a:pPr>
            <a:r>
              <a:rPr lang="ja-JP" sz="1400" b="1">
                <a:solidFill>
                  <a:schemeClr val="bg2"/>
                </a:solidFill>
              </a:rPr>
              <a:t>会員の皆様</a:t>
            </a:r>
          </a:p>
          <a:p>
            <a:pPr marL="0" indent="0">
              <a:buNone/>
              <a:tabLst>
                <a:tab pos="441325" algn="l"/>
              </a:tabLst>
              <a:defRPr/>
            </a:pPr>
            <a:r>
              <a:rPr lang="ja-JP" sz="1400"/>
              <a:t>今回、このESDOスライドセットをご紹介できることを大変光栄に思います。このスライドセットは、2021年に開催された主要な学会で発表された、消化器癌に関する重要な所見を強調し概要を示すことを目的としています。このスライドセットは、</a:t>
            </a:r>
            <a:r>
              <a:rPr lang="ja-JP" sz="1400" b="1"/>
              <a:t>2021消化管癌シンポジウム</a:t>
            </a:r>
            <a:r>
              <a:rPr lang="ja-JP" sz="1400"/>
              <a:t>および</a:t>
            </a:r>
            <a:r>
              <a:rPr lang="ja-JP" sz="1400" b="1"/>
              <a:t>2021 ASCO</a:t>
            </a:r>
            <a:r>
              <a:rPr lang="ja-JP" sz="1400" b="1" baseline="30000"/>
              <a:t>®</a:t>
            </a:r>
            <a:r>
              <a:rPr lang="ja-JP" sz="1400" b="1"/>
              <a:t>年次会議</a:t>
            </a:r>
            <a:r>
              <a:rPr lang="ja-JP" sz="1400"/>
              <a:t>に焦点を当てており、英語と日本語でご覧いただけます。</a:t>
            </a:r>
          </a:p>
          <a:p>
            <a:pPr marL="0" indent="0">
              <a:buNone/>
              <a:tabLst>
                <a:tab pos="441325" algn="l"/>
              </a:tabLst>
              <a:defRPr/>
            </a:pPr>
            <a:r>
              <a:rPr lang="ja-JP" sz="1400"/>
              <a:t>腫瘍学の臨床研究の分野は、挑戦的で常に変化する環境と言えるでしょう。そうした環境下において、我々は皆、科学者、臨床医および教育者としての役割において、知識の深化を促進し、さらなる進歩の契機をもたらしてくれる、科学的なデータや研究所見の入手の機会を貴重なものであると考えています。消化器癌の領域における最新情報に関する今回のレビューが、皆さまの臨床診療にとって有益なものとなることを期待しています。本件につきましてご意見・ご感想などございましたら、是非お聞かせ下さい。ご意見ご質問は</a:t>
            </a:r>
            <a:r>
              <a:rPr lang="ja-JP" sz="1400">
                <a:hlinkClick r:id="rId3"/>
              </a:rPr>
              <a:t>info@esdo.eu</a:t>
            </a:r>
            <a:r>
              <a:rPr lang="ja-JP" sz="1400"/>
              <a:t>にお送りください</a:t>
            </a:r>
            <a:r>
              <a:rPr lang="ja-JP" sz="1400">
                <a:solidFill>
                  <a:schemeClr val="bg1"/>
                </a:solidFill>
              </a:rPr>
              <a:t>。</a:t>
            </a:r>
          </a:p>
          <a:p>
            <a:pPr marL="0" indent="0">
              <a:spcAft>
                <a:spcPts val="1200"/>
              </a:spcAft>
              <a:buNone/>
              <a:tabLst>
                <a:tab pos="441325" algn="l"/>
              </a:tabLst>
              <a:defRPr/>
            </a:pPr>
            <a:r>
              <a:rPr lang="ja-JP" sz="1400"/>
              <a:t>最後に、本活動の実現に向けたLilly Oncologyによる財政的、行政的、物流的支援に大変感謝しています。</a:t>
            </a:r>
          </a:p>
          <a:p>
            <a:pPr marL="0" indent="0">
              <a:buNone/>
              <a:tabLst>
                <a:tab pos="441325" algn="l"/>
              </a:tabLst>
              <a:defRPr/>
            </a:pPr>
            <a:r>
              <a:rPr lang="ja-JP" sz="1400">
                <a:solidFill>
                  <a:schemeClr val="tx1"/>
                </a:solidFill>
              </a:rPr>
              <a:t>敬具 </a:t>
            </a:r>
          </a:p>
          <a:p>
            <a:pPr marL="0" indent="0">
              <a:buNone/>
              <a:tabLst>
                <a:tab pos="441325" algn="l"/>
              </a:tabLst>
              <a:defRPr/>
            </a:pPr>
            <a:endParaRPr lang="en-US" sz="1400" dirty="0">
              <a:solidFill>
                <a:schemeClr val="tx1"/>
              </a:solidFill>
            </a:endParaRPr>
          </a:p>
          <a:p>
            <a:pPr marL="0" indent="0">
              <a:buNone/>
              <a:tabLst>
                <a:tab pos="441325" algn="l"/>
                <a:tab pos="2511425" algn="l"/>
                <a:tab pos="5381625" algn="l"/>
              </a:tabLst>
              <a:defRPr/>
            </a:pPr>
            <a:r>
              <a:rPr lang="ja-JP" sz="1400" b="1">
                <a:solidFill>
                  <a:schemeClr val="tx1"/>
                </a:solidFill>
              </a:rPr>
              <a:t>Eric Van Cutsem	Tamara Matysiak-Budnik	Jean-Luc Van Laethem</a:t>
            </a:r>
            <a:br>
              <a:rPr lang="ja-JP" sz="1400" b="1">
                <a:solidFill>
                  <a:schemeClr val="tx1"/>
                </a:solidFill>
              </a:rPr>
            </a:br>
            <a:r>
              <a:rPr lang="ja-JP" sz="1400" b="1">
                <a:solidFill>
                  <a:schemeClr val="tx1"/>
                </a:solidFill>
              </a:rPr>
              <a:t>Thomas Seufferlein 	Jaroslaw Regula	Ana-Maria Bucalau </a:t>
            </a:r>
            <a:r>
              <a:rPr lang="ja-JP" sz="1400">
                <a:solidFill>
                  <a:schemeClr val="tx1"/>
                </a:solidFill>
              </a:rPr>
              <a:t>(ヤンググループ)</a:t>
            </a:r>
            <a:br>
              <a:rPr lang="ja-JP" sz="1400">
                <a:solidFill>
                  <a:schemeClr val="tx1"/>
                </a:solidFill>
              </a:rPr>
            </a:br>
            <a:r>
              <a:rPr lang="ja-JP" sz="1400" b="1">
                <a:solidFill>
                  <a:schemeClr val="tx1"/>
                </a:solidFill>
              </a:rPr>
              <a:t>Côme Lepage	Thomas Gruenberger	Pieter-Jan Cuyle </a:t>
            </a:r>
            <a:r>
              <a:rPr lang="ja-JP" sz="1400">
                <a:solidFill>
                  <a:schemeClr val="tx1"/>
                </a:solidFill>
              </a:rPr>
              <a:t>(ヤンググループ)</a:t>
            </a:r>
            <a:br>
              <a:rPr lang="ja-JP" sz="1400">
                <a:solidFill>
                  <a:schemeClr val="tx1"/>
                </a:solidFill>
              </a:rPr>
            </a:br>
            <a:r>
              <a:rPr lang="ja-JP" sz="1400">
                <a:solidFill>
                  <a:schemeClr val="tx1"/>
                </a:solidFill>
              </a:rPr>
              <a:t>	</a:t>
            </a:r>
          </a:p>
          <a:p>
            <a:pPr marL="0" indent="0">
              <a:buNone/>
              <a:tabLst>
                <a:tab pos="441325" algn="l"/>
              </a:tabLst>
              <a:defRPr/>
            </a:pPr>
            <a:r>
              <a:rPr lang="ja-JP" sz="1400">
                <a:solidFill>
                  <a:schemeClr val="tx1"/>
                </a:solidFill>
              </a:rPr>
              <a:t>(ESDO理事会)</a:t>
            </a: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868097" y="4492544"/>
            <a:ext cx="1500059" cy="1403328"/>
          </a:xfrm>
          <a:prstGeom prst="rect">
            <a:avLst/>
          </a:prstGeom>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179614"/>
            <a:ext cx="11154783" cy="807720"/>
          </a:xfrm>
        </p:spPr>
        <p:txBody>
          <a:bodyPr/>
          <a:lstStyle/>
          <a:p>
            <a:r>
              <a:rPr lang="ja-JP" dirty="0"/>
              <a:t>4002：進行胃癌/胃食道接合部癌/食道腺癌（GC / GEJC / EAC）における一次（1L）ニボルマブ（NIVO）と化学療法（化学）対化学療法：CheckMate 649からの拡張された有効性と安全性データ– Moehler MH, et al</a:t>
            </a:r>
          </a:p>
        </p:txBody>
      </p:sp>
      <p:sp>
        <p:nvSpPr>
          <p:cNvPr id="5" name="Content Placeholder 4"/>
          <p:cNvSpPr>
            <a:spLocks noGrp="1"/>
          </p:cNvSpPr>
          <p:nvPr>
            <p:ph idx="1"/>
          </p:nvPr>
        </p:nvSpPr>
        <p:spPr/>
        <p:txBody>
          <a:bodyPr/>
          <a:lstStyle/>
          <a:p>
            <a:pPr marL="0" indent="0">
              <a:buNone/>
            </a:pPr>
            <a:r>
              <a:rPr lang="ja-JP" b="1"/>
              <a:t>主要結果（続き）</a:t>
            </a:r>
          </a:p>
        </p:txBody>
      </p:sp>
      <p:sp>
        <p:nvSpPr>
          <p:cNvPr id="4" name="Text Placeholder 3"/>
          <p:cNvSpPr>
            <a:spLocks noGrp="1"/>
          </p:cNvSpPr>
          <p:nvPr>
            <p:ph type="body" sz="quarter" idx="11"/>
          </p:nvPr>
        </p:nvSpPr>
        <p:spPr/>
        <p:txBody>
          <a:bodyPr/>
          <a:lstStyle/>
          <a:p>
            <a:r>
              <a:rPr lang="ja-JP"/>
              <a:t>Moehler MH, et al.J Clin Oncol 2021;39(suppl):abstr 4002</a:t>
            </a:r>
          </a:p>
        </p:txBody>
      </p:sp>
      <p:graphicFrame>
        <p:nvGraphicFramePr>
          <p:cNvPr id="7" name="Group 88"/>
          <p:cNvGraphicFramePr>
            <a:graphicFrameLocks noGrp="1"/>
          </p:cNvGraphicFramePr>
          <p:nvPr>
            <p:extLst>
              <p:ext uri="{D42A27DB-BD31-4B8C-83A1-F6EECF244321}">
                <p14:modId xmlns:p14="http://schemas.microsoft.com/office/powerpoint/2010/main" xmlns="" val="3121679840"/>
              </p:ext>
            </p:extLst>
          </p:nvPr>
        </p:nvGraphicFramePr>
        <p:xfrm>
          <a:off x="486835" y="1837254"/>
          <a:ext cx="4607679" cy="2834640"/>
        </p:xfrm>
        <a:graphic>
          <a:graphicData uri="http://schemas.openxmlformats.org/drawingml/2006/table">
            <a:tbl>
              <a:tblPr firstRow="1" bandRow="1">
                <a:tableStyleId>{5202B0CA-FC54-4496-8BCA-5EF66A818D29}</a:tableStyleId>
              </a:tblPr>
              <a:tblGrid>
                <a:gridCol w="1895830">
                  <a:extLst>
                    <a:ext uri="{9D8B030D-6E8A-4147-A177-3AD203B41FA5}">
                      <a16:colId xmlns:a16="http://schemas.microsoft.com/office/drawing/2014/main" xmlns="" val="20000"/>
                    </a:ext>
                  </a:extLst>
                </a:gridCol>
                <a:gridCol w="1358537">
                  <a:extLst>
                    <a:ext uri="{9D8B030D-6E8A-4147-A177-3AD203B41FA5}">
                      <a16:colId xmlns:a16="http://schemas.microsoft.com/office/drawing/2014/main" xmlns="" val="20001"/>
                    </a:ext>
                  </a:extLst>
                </a:gridCol>
                <a:gridCol w="1353312">
                  <a:extLst>
                    <a:ext uri="{9D8B030D-6E8A-4147-A177-3AD203B41FA5}">
                      <a16:colId xmlns:a16="http://schemas.microsoft.com/office/drawing/2014/main" xmlns="" val="1567480635"/>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dirty="0">
                          <a:ln>
                            <a:noFill/>
                          </a:ln>
                          <a:solidFill>
                            <a:schemeClr val="tx2"/>
                          </a:solidFill>
                        </a:rPr>
                        <a:t>ニボルマブ + </a:t>
                      </a:r>
                      <a:r>
                        <a:rPr kumimoji="0" lang="en-GB" altLang="ja-JP" sz="1200" u="none" strike="noStrike" cap="none" normalizeH="0" baseline="0" dirty="0" smtClean="0">
                          <a:ln>
                            <a:noFill/>
                          </a:ln>
                          <a:solidFill>
                            <a:schemeClr val="tx2"/>
                          </a:solidFill>
                        </a:rPr>
                        <a:t/>
                      </a:r>
                      <a:br>
                        <a:rPr kumimoji="0" lang="en-GB" altLang="ja-JP" sz="1200" u="none" strike="noStrike" cap="none" normalizeH="0" baseline="0" dirty="0" smtClean="0">
                          <a:ln>
                            <a:noFill/>
                          </a:ln>
                          <a:solidFill>
                            <a:schemeClr val="tx2"/>
                          </a:solidFill>
                        </a:rPr>
                      </a:br>
                      <a:r>
                        <a:rPr kumimoji="0" lang="ja-JP" sz="1200" u="none" strike="noStrike" cap="none" normalizeH="0" baseline="0" dirty="0" smtClean="0">
                          <a:ln>
                            <a:noFill/>
                          </a:ln>
                          <a:solidFill>
                            <a:schemeClr val="tx2"/>
                          </a:solidFill>
                        </a:rPr>
                        <a:t>化</a:t>
                      </a:r>
                      <a:r>
                        <a:rPr kumimoji="0" lang="ja-JP" sz="1200" u="none" strike="noStrike" cap="none" normalizeH="0" baseline="0" dirty="0">
                          <a:ln>
                            <a:noFill/>
                          </a:ln>
                          <a:solidFill>
                            <a:schemeClr val="tx2"/>
                          </a:solidFill>
                        </a:rPr>
                        <a:t>学療法 (n=603)</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化学療法 (n=608)</a:t>
                      </a: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BOR、%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094055339"/>
                  </a:ext>
                </a:extLst>
              </a:tr>
              <a:tr h="143472">
                <a:tc>
                  <a:txBody>
                    <a:bodyPr/>
                    <a:lstStyle/>
                    <a:p>
                      <a:pPr marL="90000"/>
                      <a:r>
                        <a:rPr kumimoji="0" lang="ja-JP" sz="1200" u="none" strike="noStrike" cap="none" normalizeH="0" baseline="0">
                          <a:ln>
                            <a:noFill/>
                          </a:ln>
                          <a:solidFill>
                            <a:schemeClr val="tx1"/>
                          </a:solidFill>
                        </a:rPr>
                        <a:t>CR</a:t>
                      </a:r>
                    </a:p>
                  </a:txBody>
                  <a:tcPr anchor="ctr"/>
                </a:tc>
                <a:tc>
                  <a:txBody>
                    <a:bodyPr/>
                    <a:lstStyle/>
                    <a:p>
                      <a:pPr algn="ctr"/>
                      <a:r>
                        <a:rPr kumimoji="0" lang="ja-JP" sz="1200" u="none" strike="noStrike" cap="none" normalizeH="0" baseline="0">
                          <a:ln>
                            <a:noFill/>
                          </a:ln>
                          <a:solidFill>
                            <a:schemeClr val="tx1"/>
                          </a:solidFill>
                        </a:rPr>
                        <a:t>10</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6</a:t>
                      </a:r>
                    </a:p>
                  </a:txBody>
                  <a:tcPr anchor="ctr"/>
                </a:tc>
                <a:extLst>
                  <a:ext uri="{0D108BD9-81ED-4DB2-BD59-A6C34878D82A}">
                    <a16:rowId xmlns:a16="http://schemas.microsoft.com/office/drawing/2014/main" xmlns="" val="2166301456"/>
                  </a:ext>
                </a:extLst>
              </a:tr>
              <a:tr h="143472">
                <a:tc>
                  <a:txBody>
                    <a:bodyPr/>
                    <a:lstStyle/>
                    <a:p>
                      <a:pPr marL="90000"/>
                      <a:r>
                        <a:rPr kumimoji="0" lang="ja-JP" sz="1200" u="none" strike="noStrike" cap="none" normalizeH="0" baseline="0">
                          <a:ln>
                            <a:noFill/>
                          </a:ln>
                          <a:solidFill>
                            <a:schemeClr val="tx1"/>
                          </a:solidFill>
                        </a:rPr>
                        <a:t>PR</a:t>
                      </a:r>
                    </a:p>
                  </a:txBody>
                  <a:tcPr anchor="ctr"/>
                </a:tc>
                <a:tc>
                  <a:txBody>
                    <a:bodyPr/>
                    <a:lstStyle/>
                    <a:p>
                      <a:pPr algn="ctr"/>
                      <a:r>
                        <a:rPr kumimoji="0" lang="ja-JP" sz="1200" u="none" strike="noStrike" cap="none" normalizeH="0" baseline="0">
                          <a:ln>
                            <a:noFill/>
                          </a:ln>
                          <a:solidFill>
                            <a:schemeClr val="tx1"/>
                          </a:solidFill>
                        </a:rPr>
                        <a:t>48</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40</a:t>
                      </a:r>
                    </a:p>
                  </a:txBody>
                  <a:tcPr anchor="ctr"/>
                </a:tc>
                <a:extLst>
                  <a:ext uri="{0D108BD9-81ED-4DB2-BD59-A6C34878D82A}">
                    <a16:rowId xmlns:a16="http://schemas.microsoft.com/office/drawing/2014/main" xmlns="" val="1541649123"/>
                  </a:ext>
                </a:extLst>
              </a:tr>
              <a:tr h="143472">
                <a:tc>
                  <a:txBody>
                    <a:bodyPr/>
                    <a:lstStyle/>
                    <a:p>
                      <a:pPr marL="90000"/>
                      <a:r>
                        <a:rPr kumimoji="0" lang="ja-JP" sz="1200" u="none" strike="noStrike" cap="none" normalizeH="0" baseline="0">
                          <a:ln>
                            <a:noFill/>
                          </a:ln>
                          <a:solidFill>
                            <a:schemeClr val="tx1"/>
                          </a:solidFill>
                        </a:rPr>
                        <a:t>SD</a:t>
                      </a:r>
                    </a:p>
                  </a:txBody>
                  <a:tcPr anchor="ctr"/>
                </a:tc>
                <a:tc>
                  <a:txBody>
                    <a:bodyPr/>
                    <a:lstStyle/>
                    <a:p>
                      <a:pPr algn="ctr"/>
                      <a:r>
                        <a:rPr kumimoji="0" lang="ja-JP" sz="1200" u="none" strike="noStrike" cap="none" normalizeH="0" baseline="0">
                          <a:ln>
                            <a:noFill/>
                          </a:ln>
                          <a:solidFill>
                            <a:schemeClr val="tx1"/>
                          </a:solidFill>
                        </a:rPr>
                        <a:t>28</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33</a:t>
                      </a:r>
                    </a:p>
                  </a:txBody>
                  <a:tcPr anchor="ctr"/>
                </a:tc>
                <a:extLst>
                  <a:ext uri="{0D108BD9-81ED-4DB2-BD59-A6C34878D82A}">
                    <a16:rowId xmlns:a16="http://schemas.microsoft.com/office/drawing/2014/main" xmlns="" val="367943349"/>
                  </a:ext>
                </a:extLst>
              </a:tr>
              <a:tr h="143472">
                <a:tc>
                  <a:txBody>
                    <a:bodyPr/>
                    <a:lstStyle/>
                    <a:p>
                      <a:pPr marL="90000"/>
                      <a:r>
                        <a:rPr kumimoji="0" lang="ja-JP" sz="1200" u="none" strike="noStrike" cap="none" normalizeH="0" baseline="0">
                          <a:ln>
                            <a:noFill/>
                          </a:ln>
                          <a:solidFill>
                            <a:schemeClr val="tx1"/>
                          </a:solidFill>
                        </a:rPr>
                        <a:t>PD</a:t>
                      </a:r>
                    </a:p>
                  </a:txBody>
                  <a:tcPr anchor="ctr"/>
                </a:tc>
                <a:tc>
                  <a:txBody>
                    <a:bodyPr/>
                    <a:lstStyle/>
                    <a:p>
                      <a:pPr algn="ctr"/>
                      <a:r>
                        <a:rPr kumimoji="0" lang="ja-JP" sz="1200" u="none" strike="noStrike" cap="none" normalizeH="0" baseline="0">
                          <a:ln>
                            <a:noFill/>
                          </a:ln>
                          <a:solidFill>
                            <a:schemeClr val="tx1"/>
                          </a:solidFill>
                        </a:rPr>
                        <a:t>7</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10</a:t>
                      </a:r>
                    </a:p>
                  </a:txBody>
                  <a:tcPr anchor="ctr"/>
                </a:tc>
                <a:extLst>
                  <a:ext uri="{0D108BD9-81ED-4DB2-BD59-A6C34878D82A}">
                    <a16:rowId xmlns:a16="http://schemas.microsoft.com/office/drawing/2014/main" xmlns="" val="1691182972"/>
                  </a:ext>
                </a:extLst>
              </a:tr>
              <a:tr h="143472">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NE</a:t>
                      </a:r>
                    </a:p>
                  </a:txBody>
                  <a:tcPr anchor="ctr"/>
                </a:tc>
                <a:tc>
                  <a:txBody>
                    <a:bodyPr/>
                    <a:lstStyle/>
                    <a:p>
                      <a:pPr algn="ctr"/>
                      <a:r>
                        <a:rPr kumimoji="0" lang="ja-JP" sz="1200" u="none" strike="noStrike" cap="none" normalizeH="0" baseline="0">
                          <a:ln>
                            <a:noFill/>
                          </a:ln>
                          <a:solidFill>
                            <a:schemeClr val="tx1"/>
                          </a:solidFill>
                        </a:rPr>
                        <a:t>7</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11</a:t>
                      </a:r>
                    </a:p>
                  </a:txBody>
                  <a:tcPr anchor="ctr"/>
                </a:tc>
                <a:extLst>
                  <a:ext uri="{0D108BD9-81ED-4DB2-BD59-A6C34878D82A}">
                    <a16:rowId xmlns:a16="http://schemas.microsoft.com/office/drawing/2014/main" xmlns="" val="306125118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u="none" strike="noStrike" cap="none" normalizeH="0" baseline="0">
                          <a:ln>
                            <a:noFill/>
                          </a:ln>
                          <a:solidFill>
                            <a:schemeClr val="tx1"/>
                          </a:solidFill>
                        </a:rPr>
                        <a:t>ORR、%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u="none" strike="noStrike" cap="none" normalizeH="0" baseline="0">
                          <a:ln>
                            <a:noFill/>
                          </a:ln>
                          <a:solidFill>
                            <a:schemeClr val="tx1"/>
                          </a:solidFill>
                        </a:rPr>
                        <a:t>58（54、62）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46（42、50）</a:t>
                      </a:r>
                    </a:p>
                  </a:txBody>
                  <a:tcPr anchor="ctr"/>
                </a:tc>
                <a:extLst>
                  <a:ext uri="{0D108BD9-81ED-4DB2-BD59-A6C34878D82A}">
                    <a16:rowId xmlns:a16="http://schemas.microsoft.com/office/drawing/2014/main" xmlns="" val="36195068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TTR中央値、 </a:t>
                      </a:r>
                      <a:r>
                        <a:rPr kumimoji="0" lang="ja-JP" sz="1200" b="0" u="none" strike="noStrike" cap="none" normalizeH="0" baseline="0">
                          <a:ln>
                            <a:noFill/>
                          </a:ln>
                          <a:solidFill>
                            <a:schemeClr val="tx1"/>
                          </a:solidFill>
                        </a:rPr>
                        <a:t>月（範囲）</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dirty="0">
                          <a:ln>
                            <a:noFill/>
                          </a:ln>
                          <a:solidFill>
                            <a:schemeClr val="tx1"/>
                          </a:solidFill>
                        </a:rPr>
                        <a:t>1.5（0.8–10.9）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dirty="0">
                          <a:ln>
                            <a:noFill/>
                          </a:ln>
                          <a:solidFill>
                            <a:schemeClr val="tx1"/>
                          </a:solidFill>
                          <a:latin typeface="+mn-lt"/>
                          <a:ea typeface="MS Mincho"/>
                          <a:cs typeface="Arial" charset="0"/>
                        </a:rPr>
                        <a:t>1.5（0.6–7.1）</a:t>
                      </a:r>
                    </a:p>
                  </a:txBody>
                  <a:tcPr anchor="ctr"/>
                </a:tc>
                <a:extLst>
                  <a:ext uri="{0D108BD9-81ED-4DB2-BD59-A6C34878D82A}">
                    <a16:rowId xmlns:a16="http://schemas.microsoft.com/office/drawing/2014/main" xmlns="" val="4111590578"/>
                  </a:ext>
                </a:extLst>
              </a:tr>
            </a:tbl>
          </a:graphicData>
        </a:graphic>
      </p:graphicFrame>
      <p:sp>
        <p:nvSpPr>
          <p:cNvPr id="8" name="TextBox 7">
            <a:extLst>
              <a:ext uri="{FF2B5EF4-FFF2-40B4-BE49-F238E27FC236}">
                <a16:creationId xmlns:a16="http://schemas.microsoft.com/office/drawing/2014/main" xmlns="" id="{005A4F8A-DEE7-46EB-A599-5825B8968B29}"/>
              </a:ext>
            </a:extLst>
          </p:cNvPr>
          <p:cNvSpPr txBox="1"/>
          <p:nvPr/>
        </p:nvSpPr>
        <p:spPr>
          <a:xfrm>
            <a:off x="7846447" y="1626607"/>
            <a:ext cx="2247731"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奏効期間</a:t>
            </a:r>
          </a:p>
        </p:txBody>
      </p:sp>
      <p:sp>
        <p:nvSpPr>
          <p:cNvPr id="9" name="Freeform 21">
            <a:extLst>
              <a:ext uri="{FF2B5EF4-FFF2-40B4-BE49-F238E27FC236}">
                <a16:creationId xmlns:a16="http://schemas.microsoft.com/office/drawing/2014/main" xmlns="" id="{9AE3FE41-2FC6-41EE-990C-DE1C425F0CEB}"/>
              </a:ext>
            </a:extLst>
          </p:cNvPr>
          <p:cNvSpPr>
            <a:spLocks/>
          </p:cNvSpPr>
          <p:nvPr/>
        </p:nvSpPr>
        <p:spPr bwMode="auto">
          <a:xfrm>
            <a:off x="6983736" y="2471283"/>
            <a:ext cx="4614226" cy="193139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0" name="TextBox 9">
            <a:extLst>
              <a:ext uri="{FF2B5EF4-FFF2-40B4-BE49-F238E27FC236}">
                <a16:creationId xmlns:a16="http://schemas.microsoft.com/office/drawing/2014/main" xmlns="" id="{FF6867BD-0BC5-4EE4-A003-B2B053B119EB}"/>
              </a:ext>
            </a:extLst>
          </p:cNvPr>
          <p:cNvSpPr txBox="1"/>
          <p:nvPr/>
        </p:nvSpPr>
        <p:spPr>
          <a:xfrm>
            <a:off x="8730247" y="4732996"/>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経過期間、月</a:t>
            </a:r>
          </a:p>
        </p:txBody>
      </p:sp>
      <p:grpSp>
        <p:nvGrpSpPr>
          <p:cNvPr id="11" name="Group 10">
            <a:extLst>
              <a:ext uri="{FF2B5EF4-FFF2-40B4-BE49-F238E27FC236}">
                <a16:creationId xmlns:a16="http://schemas.microsoft.com/office/drawing/2014/main" xmlns="" id="{028F706B-730C-4A66-A0FB-115AD097550D}"/>
              </a:ext>
            </a:extLst>
          </p:cNvPr>
          <p:cNvGrpSpPr/>
          <p:nvPr/>
        </p:nvGrpSpPr>
        <p:grpSpPr>
          <a:xfrm>
            <a:off x="6803022" y="4403955"/>
            <a:ext cx="4949709" cy="1437029"/>
            <a:chOff x="6822704" y="4302355"/>
            <a:chExt cx="4192840" cy="1437029"/>
          </a:xfrm>
        </p:grpSpPr>
        <p:grpSp>
          <p:nvGrpSpPr>
            <p:cNvPr id="12" name="Group 11">
              <a:extLst>
                <a:ext uri="{FF2B5EF4-FFF2-40B4-BE49-F238E27FC236}">
                  <a16:creationId xmlns:a16="http://schemas.microsoft.com/office/drawing/2014/main" xmlns="" id="{2585028B-36CC-445E-B9DB-5DDF84DFC979}"/>
                </a:ext>
              </a:extLst>
            </p:cNvPr>
            <p:cNvGrpSpPr/>
            <p:nvPr/>
          </p:nvGrpSpPr>
          <p:grpSpPr>
            <a:xfrm>
              <a:off x="6893739" y="4302355"/>
              <a:ext cx="4121805" cy="390960"/>
              <a:chOff x="6893739" y="4302355"/>
              <a:chExt cx="4121805" cy="390960"/>
            </a:xfrm>
          </p:grpSpPr>
          <p:sp>
            <p:nvSpPr>
              <p:cNvPr id="39" name="Line 21">
                <a:extLst>
                  <a:ext uri="{FF2B5EF4-FFF2-40B4-BE49-F238E27FC236}">
                    <a16:creationId xmlns:a16="http://schemas.microsoft.com/office/drawing/2014/main" xmlns="" id="{39F2B309-776E-43C3-A3CD-1D13405CC755}"/>
                  </a:ext>
                </a:extLst>
              </p:cNvPr>
              <p:cNvSpPr>
                <a:spLocks noChangeShapeType="1"/>
              </p:cNvSpPr>
              <p:nvPr/>
            </p:nvSpPr>
            <p:spPr bwMode="auto">
              <a:xfrm>
                <a:off x="10882743"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0" name="TextBox 39">
                <a:extLst>
                  <a:ext uri="{FF2B5EF4-FFF2-40B4-BE49-F238E27FC236}">
                    <a16:creationId xmlns:a16="http://schemas.microsoft.com/office/drawing/2014/main" xmlns="" id="{ACCCB4F0-14F5-4F18-B0E0-D1F077A192A6}"/>
                  </a:ext>
                </a:extLst>
              </p:cNvPr>
              <p:cNvSpPr txBox="1"/>
              <p:nvPr/>
            </p:nvSpPr>
            <p:spPr>
              <a:xfrm>
                <a:off x="10744069" y="4405168"/>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33</a:t>
                </a:r>
              </a:p>
            </p:txBody>
          </p:sp>
          <p:sp>
            <p:nvSpPr>
              <p:cNvPr id="41" name="Line 21">
                <a:extLst>
                  <a:ext uri="{FF2B5EF4-FFF2-40B4-BE49-F238E27FC236}">
                    <a16:creationId xmlns:a16="http://schemas.microsoft.com/office/drawing/2014/main" xmlns="" id="{7A3D309B-8C57-4C3F-989D-82E5461CC6C0}"/>
                  </a:ext>
                </a:extLst>
              </p:cNvPr>
              <p:cNvSpPr>
                <a:spLocks noChangeShapeType="1"/>
              </p:cNvSpPr>
              <p:nvPr/>
            </p:nvSpPr>
            <p:spPr bwMode="auto">
              <a:xfrm>
                <a:off x="10528196"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2" name="TextBox 41">
                <a:extLst>
                  <a:ext uri="{FF2B5EF4-FFF2-40B4-BE49-F238E27FC236}">
                    <a16:creationId xmlns:a16="http://schemas.microsoft.com/office/drawing/2014/main" xmlns="" id="{658723E9-9989-4176-9B2B-AC269ABB1D58}"/>
                  </a:ext>
                </a:extLst>
              </p:cNvPr>
              <p:cNvSpPr txBox="1"/>
              <p:nvPr/>
            </p:nvSpPr>
            <p:spPr>
              <a:xfrm>
                <a:off x="10389523" y="4405168"/>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30</a:t>
                </a:r>
              </a:p>
            </p:txBody>
          </p:sp>
          <p:sp>
            <p:nvSpPr>
              <p:cNvPr id="43" name="Line 21">
                <a:extLst>
                  <a:ext uri="{FF2B5EF4-FFF2-40B4-BE49-F238E27FC236}">
                    <a16:creationId xmlns:a16="http://schemas.microsoft.com/office/drawing/2014/main" xmlns="" id="{3C478CE0-E95B-4762-8337-2B84C93989E1}"/>
                  </a:ext>
                </a:extLst>
              </p:cNvPr>
              <p:cNvSpPr>
                <a:spLocks noChangeShapeType="1"/>
              </p:cNvSpPr>
              <p:nvPr/>
            </p:nvSpPr>
            <p:spPr bwMode="auto">
              <a:xfrm>
                <a:off x="10173648"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4" name="TextBox 43">
                <a:extLst>
                  <a:ext uri="{FF2B5EF4-FFF2-40B4-BE49-F238E27FC236}">
                    <a16:creationId xmlns:a16="http://schemas.microsoft.com/office/drawing/2014/main" xmlns="" id="{FC25D481-4544-4595-87CA-47D11F379511}"/>
                  </a:ext>
                </a:extLst>
              </p:cNvPr>
              <p:cNvSpPr txBox="1"/>
              <p:nvPr/>
            </p:nvSpPr>
            <p:spPr>
              <a:xfrm>
                <a:off x="10034972" y="4405168"/>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27</a:t>
                </a:r>
              </a:p>
            </p:txBody>
          </p:sp>
          <p:sp>
            <p:nvSpPr>
              <p:cNvPr id="45" name="Line 21">
                <a:extLst>
                  <a:ext uri="{FF2B5EF4-FFF2-40B4-BE49-F238E27FC236}">
                    <a16:creationId xmlns:a16="http://schemas.microsoft.com/office/drawing/2014/main" xmlns="" id="{A0964015-CB02-4788-B7DA-0BA827CA253A}"/>
                  </a:ext>
                </a:extLst>
              </p:cNvPr>
              <p:cNvSpPr>
                <a:spLocks noChangeShapeType="1"/>
              </p:cNvSpPr>
              <p:nvPr/>
            </p:nvSpPr>
            <p:spPr bwMode="auto">
              <a:xfrm>
                <a:off x="9819101"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6" name="TextBox 45">
                <a:extLst>
                  <a:ext uri="{FF2B5EF4-FFF2-40B4-BE49-F238E27FC236}">
                    <a16:creationId xmlns:a16="http://schemas.microsoft.com/office/drawing/2014/main" xmlns="" id="{292A9999-9B28-4B5D-8923-D4413168C532}"/>
                  </a:ext>
                </a:extLst>
              </p:cNvPr>
              <p:cNvSpPr txBox="1"/>
              <p:nvPr/>
            </p:nvSpPr>
            <p:spPr>
              <a:xfrm>
                <a:off x="9680427" y="4405168"/>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24</a:t>
                </a:r>
              </a:p>
            </p:txBody>
          </p:sp>
          <p:sp>
            <p:nvSpPr>
              <p:cNvPr id="47" name="Line 21">
                <a:extLst>
                  <a:ext uri="{FF2B5EF4-FFF2-40B4-BE49-F238E27FC236}">
                    <a16:creationId xmlns:a16="http://schemas.microsoft.com/office/drawing/2014/main" xmlns="" id="{25141BAF-85FC-41EE-8032-091285B18C94}"/>
                  </a:ext>
                </a:extLst>
              </p:cNvPr>
              <p:cNvSpPr>
                <a:spLocks noChangeShapeType="1"/>
              </p:cNvSpPr>
              <p:nvPr/>
            </p:nvSpPr>
            <p:spPr bwMode="auto">
              <a:xfrm>
                <a:off x="9464553"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8" name="TextBox 47">
                <a:extLst>
                  <a:ext uri="{FF2B5EF4-FFF2-40B4-BE49-F238E27FC236}">
                    <a16:creationId xmlns:a16="http://schemas.microsoft.com/office/drawing/2014/main" xmlns="" id="{F86A6333-3EEB-4818-93A1-43389A46373B}"/>
                  </a:ext>
                </a:extLst>
              </p:cNvPr>
              <p:cNvSpPr txBox="1"/>
              <p:nvPr/>
            </p:nvSpPr>
            <p:spPr>
              <a:xfrm>
                <a:off x="9325879" y="4405168"/>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21</a:t>
                </a:r>
              </a:p>
            </p:txBody>
          </p:sp>
          <p:sp>
            <p:nvSpPr>
              <p:cNvPr id="49" name="Line 21">
                <a:extLst>
                  <a:ext uri="{FF2B5EF4-FFF2-40B4-BE49-F238E27FC236}">
                    <a16:creationId xmlns:a16="http://schemas.microsoft.com/office/drawing/2014/main" xmlns="" id="{E7C37D5C-F480-4C92-B2E8-FBC13D1E2C5C}"/>
                  </a:ext>
                </a:extLst>
              </p:cNvPr>
              <p:cNvSpPr>
                <a:spLocks noChangeShapeType="1"/>
              </p:cNvSpPr>
              <p:nvPr/>
            </p:nvSpPr>
            <p:spPr bwMode="auto">
              <a:xfrm>
                <a:off x="9110005"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50" name="TextBox 49">
                <a:extLst>
                  <a:ext uri="{FF2B5EF4-FFF2-40B4-BE49-F238E27FC236}">
                    <a16:creationId xmlns:a16="http://schemas.microsoft.com/office/drawing/2014/main" xmlns="" id="{7F312583-3651-43E0-826F-C8D5C22EE55F}"/>
                  </a:ext>
                </a:extLst>
              </p:cNvPr>
              <p:cNvSpPr txBox="1"/>
              <p:nvPr/>
            </p:nvSpPr>
            <p:spPr>
              <a:xfrm>
                <a:off x="8971331" y="4405168"/>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18</a:t>
                </a:r>
              </a:p>
            </p:txBody>
          </p:sp>
          <p:sp>
            <p:nvSpPr>
              <p:cNvPr id="51" name="Line 21">
                <a:extLst>
                  <a:ext uri="{FF2B5EF4-FFF2-40B4-BE49-F238E27FC236}">
                    <a16:creationId xmlns:a16="http://schemas.microsoft.com/office/drawing/2014/main" xmlns="" id="{FC0D9BDC-02DB-48F3-94A2-8B0EE63E787F}"/>
                  </a:ext>
                </a:extLst>
              </p:cNvPr>
              <p:cNvSpPr>
                <a:spLocks noChangeShapeType="1"/>
              </p:cNvSpPr>
              <p:nvPr/>
            </p:nvSpPr>
            <p:spPr bwMode="auto">
              <a:xfrm>
                <a:off x="8755458"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52" name="TextBox 51">
                <a:extLst>
                  <a:ext uri="{FF2B5EF4-FFF2-40B4-BE49-F238E27FC236}">
                    <a16:creationId xmlns:a16="http://schemas.microsoft.com/office/drawing/2014/main" xmlns="" id="{AF2C2AC0-C79F-442F-BBFC-60D6D2A6275A}"/>
                  </a:ext>
                </a:extLst>
              </p:cNvPr>
              <p:cNvSpPr txBox="1"/>
              <p:nvPr/>
            </p:nvSpPr>
            <p:spPr>
              <a:xfrm>
                <a:off x="8616782" y="4405168"/>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15</a:t>
                </a:r>
              </a:p>
            </p:txBody>
          </p:sp>
          <p:sp>
            <p:nvSpPr>
              <p:cNvPr id="53" name="Line 21">
                <a:extLst>
                  <a:ext uri="{FF2B5EF4-FFF2-40B4-BE49-F238E27FC236}">
                    <a16:creationId xmlns:a16="http://schemas.microsoft.com/office/drawing/2014/main" xmlns="" id="{62434089-B82C-419F-990B-16B8E7B5333B}"/>
                  </a:ext>
                </a:extLst>
              </p:cNvPr>
              <p:cNvSpPr>
                <a:spLocks noChangeShapeType="1"/>
              </p:cNvSpPr>
              <p:nvPr/>
            </p:nvSpPr>
            <p:spPr bwMode="auto">
              <a:xfrm>
                <a:off x="8400910"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54" name="TextBox 53">
                <a:extLst>
                  <a:ext uri="{FF2B5EF4-FFF2-40B4-BE49-F238E27FC236}">
                    <a16:creationId xmlns:a16="http://schemas.microsoft.com/office/drawing/2014/main" xmlns="" id="{DBC3D29C-CEC9-4B0F-B476-509C296589F9}"/>
                  </a:ext>
                </a:extLst>
              </p:cNvPr>
              <p:cNvSpPr txBox="1"/>
              <p:nvPr/>
            </p:nvSpPr>
            <p:spPr>
              <a:xfrm>
                <a:off x="8262234" y="4405168"/>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12</a:t>
                </a:r>
              </a:p>
            </p:txBody>
          </p:sp>
          <p:sp>
            <p:nvSpPr>
              <p:cNvPr id="55" name="Line 21">
                <a:extLst>
                  <a:ext uri="{FF2B5EF4-FFF2-40B4-BE49-F238E27FC236}">
                    <a16:creationId xmlns:a16="http://schemas.microsoft.com/office/drawing/2014/main" xmlns="" id="{4616F130-6146-4838-9721-EF28331A9304}"/>
                  </a:ext>
                </a:extLst>
              </p:cNvPr>
              <p:cNvSpPr>
                <a:spLocks noChangeShapeType="1"/>
              </p:cNvSpPr>
              <p:nvPr/>
            </p:nvSpPr>
            <p:spPr bwMode="auto">
              <a:xfrm>
                <a:off x="8046363"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56" name="TextBox 55">
                <a:extLst>
                  <a:ext uri="{FF2B5EF4-FFF2-40B4-BE49-F238E27FC236}">
                    <a16:creationId xmlns:a16="http://schemas.microsoft.com/office/drawing/2014/main" xmlns="" id="{701BB46E-02A6-426C-9795-8382138B0C6E}"/>
                  </a:ext>
                </a:extLst>
              </p:cNvPr>
              <p:cNvSpPr txBox="1"/>
              <p:nvPr/>
            </p:nvSpPr>
            <p:spPr>
              <a:xfrm>
                <a:off x="7957383" y="4405168"/>
                <a:ext cx="172090"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9</a:t>
                </a:r>
              </a:p>
            </p:txBody>
          </p:sp>
          <p:sp>
            <p:nvSpPr>
              <p:cNvPr id="57" name="Line 21">
                <a:extLst>
                  <a:ext uri="{FF2B5EF4-FFF2-40B4-BE49-F238E27FC236}">
                    <a16:creationId xmlns:a16="http://schemas.microsoft.com/office/drawing/2014/main" xmlns="" id="{C077B143-88F1-41B9-9F7F-4BD2F9E1C97E}"/>
                  </a:ext>
                </a:extLst>
              </p:cNvPr>
              <p:cNvSpPr>
                <a:spLocks noChangeShapeType="1"/>
              </p:cNvSpPr>
              <p:nvPr/>
            </p:nvSpPr>
            <p:spPr bwMode="auto">
              <a:xfrm>
                <a:off x="7691815"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58" name="TextBox 57">
                <a:extLst>
                  <a:ext uri="{FF2B5EF4-FFF2-40B4-BE49-F238E27FC236}">
                    <a16:creationId xmlns:a16="http://schemas.microsoft.com/office/drawing/2014/main" xmlns="" id="{465EBB3B-69F6-466E-A1B1-C07CDC7C5F1B}"/>
                  </a:ext>
                </a:extLst>
              </p:cNvPr>
              <p:cNvSpPr txBox="1"/>
              <p:nvPr/>
            </p:nvSpPr>
            <p:spPr>
              <a:xfrm>
                <a:off x="7602835" y="4405168"/>
                <a:ext cx="172090"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6</a:t>
                </a:r>
              </a:p>
            </p:txBody>
          </p:sp>
          <p:sp>
            <p:nvSpPr>
              <p:cNvPr id="59" name="Line 21">
                <a:extLst>
                  <a:ext uri="{FF2B5EF4-FFF2-40B4-BE49-F238E27FC236}">
                    <a16:creationId xmlns:a16="http://schemas.microsoft.com/office/drawing/2014/main" xmlns="" id="{629323D1-D58E-47CE-91D0-29C0508A0674}"/>
                  </a:ext>
                </a:extLst>
              </p:cNvPr>
              <p:cNvSpPr>
                <a:spLocks noChangeShapeType="1"/>
              </p:cNvSpPr>
              <p:nvPr/>
            </p:nvSpPr>
            <p:spPr bwMode="auto">
              <a:xfrm>
                <a:off x="7337267"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60" name="TextBox 59">
                <a:extLst>
                  <a:ext uri="{FF2B5EF4-FFF2-40B4-BE49-F238E27FC236}">
                    <a16:creationId xmlns:a16="http://schemas.microsoft.com/office/drawing/2014/main" xmlns="" id="{FC9D35BD-18C8-43FB-9C67-88EE2EDB38D6}"/>
                  </a:ext>
                </a:extLst>
              </p:cNvPr>
              <p:cNvSpPr txBox="1"/>
              <p:nvPr/>
            </p:nvSpPr>
            <p:spPr>
              <a:xfrm>
                <a:off x="7248287" y="4405168"/>
                <a:ext cx="172090"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a:t>
                </a:r>
              </a:p>
            </p:txBody>
          </p:sp>
          <p:sp>
            <p:nvSpPr>
              <p:cNvPr id="61" name="Line 21">
                <a:extLst>
                  <a:ext uri="{FF2B5EF4-FFF2-40B4-BE49-F238E27FC236}">
                    <a16:creationId xmlns:a16="http://schemas.microsoft.com/office/drawing/2014/main" xmlns="" id="{E9B5F331-D71C-4748-B1D4-0F9EA4FAE8AC}"/>
                  </a:ext>
                </a:extLst>
              </p:cNvPr>
              <p:cNvSpPr>
                <a:spLocks noChangeShapeType="1"/>
              </p:cNvSpPr>
              <p:nvPr/>
            </p:nvSpPr>
            <p:spPr bwMode="auto">
              <a:xfrm>
                <a:off x="6982719"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62" name="TextBox 61">
                <a:extLst>
                  <a:ext uri="{FF2B5EF4-FFF2-40B4-BE49-F238E27FC236}">
                    <a16:creationId xmlns:a16="http://schemas.microsoft.com/office/drawing/2014/main" xmlns="" id="{11A51159-1AE3-448F-B3A0-7FE982C2EDDB}"/>
                  </a:ext>
                </a:extLst>
              </p:cNvPr>
              <p:cNvSpPr txBox="1"/>
              <p:nvPr/>
            </p:nvSpPr>
            <p:spPr>
              <a:xfrm>
                <a:off x="6893739" y="4405168"/>
                <a:ext cx="172090"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0</a:t>
                </a:r>
              </a:p>
            </p:txBody>
          </p:sp>
        </p:grpSp>
        <p:grpSp>
          <p:nvGrpSpPr>
            <p:cNvPr id="13" name="Group 12">
              <a:extLst>
                <a:ext uri="{FF2B5EF4-FFF2-40B4-BE49-F238E27FC236}">
                  <a16:creationId xmlns:a16="http://schemas.microsoft.com/office/drawing/2014/main" xmlns="" id="{962C68A2-C23F-4895-8D35-B20701391E65}"/>
                </a:ext>
              </a:extLst>
            </p:cNvPr>
            <p:cNvGrpSpPr/>
            <p:nvPr/>
          </p:nvGrpSpPr>
          <p:grpSpPr>
            <a:xfrm>
              <a:off x="6822707" y="4974612"/>
              <a:ext cx="4129987" cy="288147"/>
              <a:chOff x="916494" y="4974612"/>
              <a:chExt cx="4129987" cy="288147"/>
            </a:xfrm>
          </p:grpSpPr>
          <p:sp>
            <p:nvSpPr>
              <p:cNvPr id="27" name="TextBox 26">
                <a:extLst>
                  <a:ext uri="{FF2B5EF4-FFF2-40B4-BE49-F238E27FC236}">
                    <a16:creationId xmlns:a16="http://schemas.microsoft.com/office/drawing/2014/main" xmlns="" id="{0C2318D2-1C85-431F-9EE2-7D2E9239E6B7}"/>
                  </a:ext>
                </a:extLst>
              </p:cNvPr>
              <p:cNvSpPr txBox="1"/>
              <p:nvPr/>
            </p:nvSpPr>
            <p:spPr>
              <a:xfrm>
                <a:off x="4900706" y="4974612"/>
                <a:ext cx="1457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0</a:t>
                </a:r>
              </a:p>
            </p:txBody>
          </p:sp>
          <p:sp>
            <p:nvSpPr>
              <p:cNvPr id="28" name="TextBox 27">
                <a:extLst>
                  <a:ext uri="{FF2B5EF4-FFF2-40B4-BE49-F238E27FC236}">
                    <a16:creationId xmlns:a16="http://schemas.microsoft.com/office/drawing/2014/main" xmlns="" id="{D3EE7B9D-F1E2-420B-83E6-F30E9F8F149B}"/>
                  </a:ext>
                </a:extLst>
              </p:cNvPr>
              <p:cNvSpPr txBox="1"/>
              <p:nvPr/>
            </p:nvSpPr>
            <p:spPr>
              <a:xfrm>
                <a:off x="4546159" y="4974612"/>
                <a:ext cx="1457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0</a:t>
                </a:r>
              </a:p>
            </p:txBody>
          </p:sp>
          <p:sp>
            <p:nvSpPr>
              <p:cNvPr id="29" name="TextBox 28">
                <a:extLst>
                  <a:ext uri="{FF2B5EF4-FFF2-40B4-BE49-F238E27FC236}">
                    <a16:creationId xmlns:a16="http://schemas.microsoft.com/office/drawing/2014/main" xmlns="" id="{335A4225-10B5-4E33-BAB7-A04748AD1C7D}"/>
                  </a:ext>
                </a:extLst>
              </p:cNvPr>
              <p:cNvSpPr txBox="1"/>
              <p:nvPr/>
            </p:nvSpPr>
            <p:spPr>
              <a:xfrm>
                <a:off x="4191608" y="4974612"/>
                <a:ext cx="1457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7</a:t>
                </a:r>
              </a:p>
            </p:txBody>
          </p:sp>
          <p:sp>
            <p:nvSpPr>
              <p:cNvPr id="30" name="TextBox 29">
                <a:extLst>
                  <a:ext uri="{FF2B5EF4-FFF2-40B4-BE49-F238E27FC236}">
                    <a16:creationId xmlns:a16="http://schemas.microsoft.com/office/drawing/2014/main" xmlns="" id="{3DF3F4B4-FE6A-4217-90B3-988AE7914926}"/>
                  </a:ext>
                </a:extLst>
              </p:cNvPr>
              <p:cNvSpPr txBox="1"/>
              <p:nvPr/>
            </p:nvSpPr>
            <p:spPr>
              <a:xfrm>
                <a:off x="3794969" y="4974612"/>
                <a:ext cx="229963"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10</a:t>
                </a:r>
              </a:p>
            </p:txBody>
          </p:sp>
          <p:sp>
            <p:nvSpPr>
              <p:cNvPr id="31" name="TextBox 30">
                <a:extLst>
                  <a:ext uri="{FF2B5EF4-FFF2-40B4-BE49-F238E27FC236}">
                    <a16:creationId xmlns:a16="http://schemas.microsoft.com/office/drawing/2014/main" xmlns="" id="{09688BC5-66CA-4F23-B817-48C41473162E}"/>
                  </a:ext>
                </a:extLst>
              </p:cNvPr>
              <p:cNvSpPr txBox="1"/>
              <p:nvPr/>
            </p:nvSpPr>
            <p:spPr>
              <a:xfrm>
                <a:off x="3440424" y="4974612"/>
                <a:ext cx="229963"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21</a:t>
                </a:r>
              </a:p>
            </p:txBody>
          </p:sp>
          <p:sp>
            <p:nvSpPr>
              <p:cNvPr id="32" name="TextBox 31">
                <a:extLst>
                  <a:ext uri="{FF2B5EF4-FFF2-40B4-BE49-F238E27FC236}">
                    <a16:creationId xmlns:a16="http://schemas.microsoft.com/office/drawing/2014/main" xmlns="" id="{5C25DA94-E20A-4D7C-B716-D574F96B6F4C}"/>
                  </a:ext>
                </a:extLst>
              </p:cNvPr>
              <p:cNvSpPr txBox="1"/>
              <p:nvPr/>
            </p:nvSpPr>
            <p:spPr>
              <a:xfrm>
                <a:off x="3085872" y="4974612"/>
                <a:ext cx="229963"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40</a:t>
                </a:r>
              </a:p>
            </p:txBody>
          </p:sp>
          <p:sp>
            <p:nvSpPr>
              <p:cNvPr id="33" name="TextBox 32">
                <a:extLst>
                  <a:ext uri="{FF2B5EF4-FFF2-40B4-BE49-F238E27FC236}">
                    <a16:creationId xmlns:a16="http://schemas.microsoft.com/office/drawing/2014/main" xmlns="" id="{D390B040-C54E-447B-8218-A6E25D351F27}"/>
                  </a:ext>
                </a:extLst>
              </p:cNvPr>
              <p:cNvSpPr txBox="1"/>
              <p:nvPr/>
            </p:nvSpPr>
            <p:spPr>
              <a:xfrm>
                <a:off x="2731329" y="4974612"/>
                <a:ext cx="229963"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72</a:t>
                </a:r>
              </a:p>
            </p:txBody>
          </p:sp>
          <p:sp>
            <p:nvSpPr>
              <p:cNvPr id="34" name="TextBox 33">
                <a:extLst>
                  <a:ext uri="{FF2B5EF4-FFF2-40B4-BE49-F238E27FC236}">
                    <a16:creationId xmlns:a16="http://schemas.microsoft.com/office/drawing/2014/main" xmlns="" id="{3D7AE860-DE16-44CF-BA18-10BBBB1A1ACC}"/>
                  </a:ext>
                </a:extLst>
              </p:cNvPr>
              <p:cNvSpPr txBox="1"/>
              <p:nvPr/>
            </p:nvSpPr>
            <p:spPr>
              <a:xfrm>
                <a:off x="2340333" y="4974612"/>
                <a:ext cx="30285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110</a:t>
                </a:r>
              </a:p>
            </p:txBody>
          </p:sp>
          <p:sp>
            <p:nvSpPr>
              <p:cNvPr id="35" name="TextBox 34">
                <a:extLst>
                  <a:ext uri="{FF2B5EF4-FFF2-40B4-BE49-F238E27FC236}">
                    <a16:creationId xmlns:a16="http://schemas.microsoft.com/office/drawing/2014/main" xmlns="" id="{215B0A38-3AB3-4A62-B786-FF7852A1607B}"/>
                  </a:ext>
                </a:extLst>
              </p:cNvPr>
              <p:cNvSpPr txBox="1"/>
              <p:nvPr/>
            </p:nvSpPr>
            <p:spPr>
              <a:xfrm>
                <a:off x="1980140" y="4974612"/>
                <a:ext cx="314153"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143</a:t>
                </a:r>
              </a:p>
            </p:txBody>
          </p:sp>
          <p:sp>
            <p:nvSpPr>
              <p:cNvPr id="36" name="TextBox 35">
                <a:extLst>
                  <a:ext uri="{FF2B5EF4-FFF2-40B4-BE49-F238E27FC236}">
                    <a16:creationId xmlns:a16="http://schemas.microsoft.com/office/drawing/2014/main" xmlns="" id="{604BEEB0-32C4-4DD7-9E0D-9A02E518D6AD}"/>
                  </a:ext>
                </a:extLst>
              </p:cNvPr>
              <p:cNvSpPr txBox="1"/>
              <p:nvPr/>
            </p:nvSpPr>
            <p:spPr>
              <a:xfrm>
                <a:off x="1625588" y="4974612"/>
                <a:ext cx="314153"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203</a:t>
                </a:r>
              </a:p>
            </p:txBody>
          </p:sp>
          <p:sp>
            <p:nvSpPr>
              <p:cNvPr id="37" name="TextBox 36">
                <a:extLst>
                  <a:ext uri="{FF2B5EF4-FFF2-40B4-BE49-F238E27FC236}">
                    <a16:creationId xmlns:a16="http://schemas.microsoft.com/office/drawing/2014/main" xmlns="" id="{5E3B1264-F4A2-4EA3-AA1C-F5D26FFDEE61}"/>
                  </a:ext>
                </a:extLst>
              </p:cNvPr>
              <p:cNvSpPr txBox="1"/>
              <p:nvPr/>
            </p:nvSpPr>
            <p:spPr>
              <a:xfrm>
                <a:off x="1271044" y="4974612"/>
                <a:ext cx="314153"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302</a:t>
                </a:r>
              </a:p>
            </p:txBody>
          </p:sp>
          <p:sp>
            <p:nvSpPr>
              <p:cNvPr id="38" name="TextBox 37">
                <a:extLst>
                  <a:ext uri="{FF2B5EF4-FFF2-40B4-BE49-F238E27FC236}">
                    <a16:creationId xmlns:a16="http://schemas.microsoft.com/office/drawing/2014/main" xmlns="" id="{83D32F6E-FB6F-45F1-AE30-34829FD97091}"/>
                  </a:ext>
                </a:extLst>
              </p:cNvPr>
              <p:cNvSpPr txBox="1"/>
              <p:nvPr/>
            </p:nvSpPr>
            <p:spPr>
              <a:xfrm>
                <a:off x="916494" y="4974612"/>
                <a:ext cx="314153"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350</a:t>
                </a:r>
              </a:p>
            </p:txBody>
          </p:sp>
        </p:grpSp>
        <p:grpSp>
          <p:nvGrpSpPr>
            <p:cNvPr id="14" name="Group 13">
              <a:extLst>
                <a:ext uri="{FF2B5EF4-FFF2-40B4-BE49-F238E27FC236}">
                  <a16:creationId xmlns:a16="http://schemas.microsoft.com/office/drawing/2014/main" xmlns="" id="{5549EB23-7C3B-4A8C-BA8A-E39A1C4A6E49}"/>
                </a:ext>
              </a:extLst>
            </p:cNvPr>
            <p:cNvGrpSpPr/>
            <p:nvPr/>
          </p:nvGrpSpPr>
          <p:grpSpPr>
            <a:xfrm>
              <a:off x="6822704" y="5451237"/>
              <a:ext cx="4129987" cy="288147"/>
              <a:chOff x="893738" y="5451237"/>
              <a:chExt cx="4129987" cy="288147"/>
            </a:xfrm>
          </p:grpSpPr>
          <p:sp>
            <p:nvSpPr>
              <p:cNvPr id="15" name="TextBox 14">
                <a:extLst>
                  <a:ext uri="{FF2B5EF4-FFF2-40B4-BE49-F238E27FC236}">
                    <a16:creationId xmlns:a16="http://schemas.microsoft.com/office/drawing/2014/main" xmlns="" id="{30623EA4-6358-42EE-BC10-78B3A2A3AFF7}"/>
                  </a:ext>
                </a:extLst>
              </p:cNvPr>
              <p:cNvSpPr txBox="1"/>
              <p:nvPr/>
            </p:nvSpPr>
            <p:spPr>
              <a:xfrm>
                <a:off x="4877950" y="5451237"/>
                <a:ext cx="1457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0</a:t>
                </a:r>
              </a:p>
            </p:txBody>
          </p:sp>
          <p:sp>
            <p:nvSpPr>
              <p:cNvPr id="16" name="TextBox 15">
                <a:extLst>
                  <a:ext uri="{FF2B5EF4-FFF2-40B4-BE49-F238E27FC236}">
                    <a16:creationId xmlns:a16="http://schemas.microsoft.com/office/drawing/2014/main" xmlns="" id="{ACBA3620-7E9E-42EF-A2BC-C67E7B7F881B}"/>
                  </a:ext>
                </a:extLst>
              </p:cNvPr>
              <p:cNvSpPr txBox="1"/>
              <p:nvPr/>
            </p:nvSpPr>
            <p:spPr>
              <a:xfrm>
                <a:off x="4523401" y="5451237"/>
                <a:ext cx="1457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a:t>
                </a:r>
              </a:p>
            </p:txBody>
          </p:sp>
          <p:sp>
            <p:nvSpPr>
              <p:cNvPr id="17" name="TextBox 16">
                <a:extLst>
                  <a:ext uri="{FF2B5EF4-FFF2-40B4-BE49-F238E27FC236}">
                    <a16:creationId xmlns:a16="http://schemas.microsoft.com/office/drawing/2014/main" xmlns="" id="{22C90A3C-3531-4DC4-9402-BB0000DF1E05}"/>
                  </a:ext>
                </a:extLst>
              </p:cNvPr>
              <p:cNvSpPr txBox="1"/>
              <p:nvPr/>
            </p:nvSpPr>
            <p:spPr>
              <a:xfrm>
                <a:off x="4168853" y="5451237"/>
                <a:ext cx="1457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5</a:t>
                </a:r>
              </a:p>
            </p:txBody>
          </p:sp>
          <p:sp>
            <p:nvSpPr>
              <p:cNvPr id="18" name="TextBox 17">
                <a:extLst>
                  <a:ext uri="{FF2B5EF4-FFF2-40B4-BE49-F238E27FC236}">
                    <a16:creationId xmlns:a16="http://schemas.microsoft.com/office/drawing/2014/main" xmlns="" id="{83402949-95C2-471D-BFA4-92794EFE5091}"/>
                  </a:ext>
                </a:extLst>
              </p:cNvPr>
              <p:cNvSpPr txBox="1"/>
              <p:nvPr/>
            </p:nvSpPr>
            <p:spPr>
              <a:xfrm>
                <a:off x="3814306" y="5451237"/>
                <a:ext cx="1457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7</a:t>
                </a:r>
              </a:p>
            </p:txBody>
          </p:sp>
          <p:sp>
            <p:nvSpPr>
              <p:cNvPr id="19" name="TextBox 18">
                <a:extLst>
                  <a:ext uri="{FF2B5EF4-FFF2-40B4-BE49-F238E27FC236}">
                    <a16:creationId xmlns:a16="http://schemas.microsoft.com/office/drawing/2014/main" xmlns="" id="{E48A9E9C-9366-49B0-80F2-87A8B11E11B2}"/>
                  </a:ext>
                </a:extLst>
              </p:cNvPr>
              <p:cNvSpPr txBox="1"/>
              <p:nvPr/>
            </p:nvSpPr>
            <p:spPr>
              <a:xfrm>
                <a:off x="3417666" y="5451237"/>
                <a:ext cx="229963"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10</a:t>
                </a:r>
              </a:p>
            </p:txBody>
          </p:sp>
          <p:sp>
            <p:nvSpPr>
              <p:cNvPr id="20" name="TextBox 19">
                <a:extLst>
                  <a:ext uri="{FF2B5EF4-FFF2-40B4-BE49-F238E27FC236}">
                    <a16:creationId xmlns:a16="http://schemas.microsoft.com/office/drawing/2014/main" xmlns="" id="{471167FE-2442-459B-9A2D-4317F8E445A4}"/>
                  </a:ext>
                </a:extLst>
              </p:cNvPr>
              <p:cNvSpPr txBox="1"/>
              <p:nvPr/>
            </p:nvSpPr>
            <p:spPr>
              <a:xfrm>
                <a:off x="3063115" y="5451237"/>
                <a:ext cx="229963"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20</a:t>
                </a:r>
              </a:p>
            </p:txBody>
          </p:sp>
          <p:sp>
            <p:nvSpPr>
              <p:cNvPr id="21" name="TextBox 20">
                <a:extLst>
                  <a:ext uri="{FF2B5EF4-FFF2-40B4-BE49-F238E27FC236}">
                    <a16:creationId xmlns:a16="http://schemas.microsoft.com/office/drawing/2014/main" xmlns="" id="{A6BE948A-FE49-4F9F-9EEC-683475F4E01C}"/>
                  </a:ext>
                </a:extLst>
              </p:cNvPr>
              <p:cNvSpPr txBox="1"/>
              <p:nvPr/>
            </p:nvSpPr>
            <p:spPr>
              <a:xfrm>
                <a:off x="2708570" y="5451237"/>
                <a:ext cx="229963"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30</a:t>
                </a:r>
              </a:p>
            </p:txBody>
          </p:sp>
          <p:sp>
            <p:nvSpPr>
              <p:cNvPr id="22" name="TextBox 21">
                <a:extLst>
                  <a:ext uri="{FF2B5EF4-FFF2-40B4-BE49-F238E27FC236}">
                    <a16:creationId xmlns:a16="http://schemas.microsoft.com/office/drawing/2014/main" xmlns="" id="{0532F33C-1C62-445E-98A9-12B92B235BE1}"/>
                  </a:ext>
                </a:extLst>
              </p:cNvPr>
              <p:cNvSpPr txBox="1"/>
              <p:nvPr/>
            </p:nvSpPr>
            <p:spPr>
              <a:xfrm>
                <a:off x="2332976" y="5451237"/>
                <a:ext cx="272058"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 55</a:t>
                </a:r>
              </a:p>
            </p:txBody>
          </p:sp>
          <p:sp>
            <p:nvSpPr>
              <p:cNvPr id="23" name="TextBox 22">
                <a:extLst>
                  <a:ext uri="{FF2B5EF4-FFF2-40B4-BE49-F238E27FC236}">
                    <a16:creationId xmlns:a16="http://schemas.microsoft.com/office/drawing/2014/main" xmlns="" id="{2C94F308-8405-414E-BA90-F07D90C888DA}"/>
                  </a:ext>
                </a:extLst>
              </p:cNvPr>
              <p:cNvSpPr txBox="1"/>
              <p:nvPr/>
            </p:nvSpPr>
            <p:spPr>
              <a:xfrm>
                <a:off x="1978429" y="5451237"/>
                <a:ext cx="272058"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 77</a:t>
                </a:r>
              </a:p>
            </p:txBody>
          </p:sp>
          <p:sp>
            <p:nvSpPr>
              <p:cNvPr id="24" name="TextBox 23">
                <a:extLst>
                  <a:ext uri="{FF2B5EF4-FFF2-40B4-BE49-F238E27FC236}">
                    <a16:creationId xmlns:a16="http://schemas.microsoft.com/office/drawing/2014/main" xmlns="" id="{2CE9D59B-C4EF-46A2-A59E-0A5FC5D70385}"/>
                  </a:ext>
                </a:extLst>
              </p:cNvPr>
              <p:cNvSpPr txBox="1"/>
              <p:nvPr/>
            </p:nvSpPr>
            <p:spPr>
              <a:xfrm>
                <a:off x="1602834" y="5451237"/>
                <a:ext cx="314153"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137</a:t>
                </a:r>
              </a:p>
            </p:txBody>
          </p:sp>
          <p:sp>
            <p:nvSpPr>
              <p:cNvPr id="25" name="TextBox 24">
                <a:extLst>
                  <a:ext uri="{FF2B5EF4-FFF2-40B4-BE49-F238E27FC236}">
                    <a16:creationId xmlns:a16="http://schemas.microsoft.com/office/drawing/2014/main" xmlns="" id="{970353CC-6BB7-441B-8EA8-872859C5BBD9}"/>
                  </a:ext>
                </a:extLst>
              </p:cNvPr>
              <p:cNvSpPr txBox="1"/>
              <p:nvPr/>
            </p:nvSpPr>
            <p:spPr>
              <a:xfrm>
                <a:off x="1248287" y="5451237"/>
                <a:ext cx="314153"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233</a:t>
                </a:r>
              </a:p>
            </p:txBody>
          </p:sp>
          <p:sp>
            <p:nvSpPr>
              <p:cNvPr id="26" name="TextBox 25">
                <a:extLst>
                  <a:ext uri="{FF2B5EF4-FFF2-40B4-BE49-F238E27FC236}">
                    <a16:creationId xmlns:a16="http://schemas.microsoft.com/office/drawing/2014/main" xmlns="" id="{3099DB24-6C47-4426-9642-4651EE6C2816}"/>
                  </a:ext>
                </a:extLst>
              </p:cNvPr>
              <p:cNvSpPr txBox="1"/>
              <p:nvPr/>
            </p:nvSpPr>
            <p:spPr>
              <a:xfrm>
                <a:off x="893738" y="5451237"/>
                <a:ext cx="314153"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280</a:t>
                </a:r>
              </a:p>
            </p:txBody>
          </p:sp>
        </p:grpSp>
      </p:grpSp>
      <p:sp>
        <p:nvSpPr>
          <p:cNvPr id="63" name="Line 6">
            <a:extLst>
              <a:ext uri="{FF2B5EF4-FFF2-40B4-BE49-F238E27FC236}">
                <a16:creationId xmlns:a16="http://schemas.microsoft.com/office/drawing/2014/main" xmlns="" id="{8D285892-F482-403D-B552-A2EBF2820227}"/>
              </a:ext>
            </a:extLst>
          </p:cNvPr>
          <p:cNvSpPr>
            <a:spLocks noChangeShapeType="1"/>
          </p:cNvSpPr>
          <p:nvPr/>
        </p:nvSpPr>
        <p:spPr bwMode="auto">
          <a:xfrm>
            <a:off x="6865768" y="2468299"/>
            <a:ext cx="11312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4" name="Line 7">
            <a:extLst>
              <a:ext uri="{FF2B5EF4-FFF2-40B4-BE49-F238E27FC236}">
                <a16:creationId xmlns:a16="http://schemas.microsoft.com/office/drawing/2014/main" xmlns="" id="{A01D3AFE-536D-4E1D-A0B4-2342F93E533B}"/>
              </a:ext>
            </a:extLst>
          </p:cNvPr>
          <p:cNvSpPr>
            <a:spLocks noChangeShapeType="1"/>
          </p:cNvSpPr>
          <p:nvPr/>
        </p:nvSpPr>
        <p:spPr bwMode="auto">
          <a:xfrm>
            <a:off x="6865768" y="2861845"/>
            <a:ext cx="11312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5" name="Line 8">
            <a:extLst>
              <a:ext uri="{FF2B5EF4-FFF2-40B4-BE49-F238E27FC236}">
                <a16:creationId xmlns:a16="http://schemas.microsoft.com/office/drawing/2014/main" xmlns="" id="{8EB264C6-8D37-4185-8910-B215B870A54D}"/>
              </a:ext>
            </a:extLst>
          </p:cNvPr>
          <p:cNvSpPr>
            <a:spLocks noChangeShapeType="1"/>
          </p:cNvSpPr>
          <p:nvPr/>
        </p:nvSpPr>
        <p:spPr bwMode="auto">
          <a:xfrm>
            <a:off x="6865768" y="3237722"/>
            <a:ext cx="11312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6" name="Line 9">
            <a:extLst>
              <a:ext uri="{FF2B5EF4-FFF2-40B4-BE49-F238E27FC236}">
                <a16:creationId xmlns:a16="http://schemas.microsoft.com/office/drawing/2014/main" xmlns="" id="{61656821-59B4-4B61-9C3A-2600719615DA}"/>
              </a:ext>
            </a:extLst>
          </p:cNvPr>
          <p:cNvSpPr>
            <a:spLocks noChangeShapeType="1"/>
          </p:cNvSpPr>
          <p:nvPr/>
        </p:nvSpPr>
        <p:spPr bwMode="auto">
          <a:xfrm>
            <a:off x="6865768" y="3625745"/>
            <a:ext cx="11312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7" name="Line 10">
            <a:extLst>
              <a:ext uri="{FF2B5EF4-FFF2-40B4-BE49-F238E27FC236}">
                <a16:creationId xmlns:a16="http://schemas.microsoft.com/office/drawing/2014/main" xmlns="" id="{89A39022-33F0-4094-980D-2FA70041747E}"/>
              </a:ext>
            </a:extLst>
          </p:cNvPr>
          <p:cNvSpPr>
            <a:spLocks noChangeShapeType="1"/>
          </p:cNvSpPr>
          <p:nvPr/>
        </p:nvSpPr>
        <p:spPr bwMode="auto">
          <a:xfrm>
            <a:off x="6865768" y="4005673"/>
            <a:ext cx="11312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8" name="Line 11">
            <a:extLst>
              <a:ext uri="{FF2B5EF4-FFF2-40B4-BE49-F238E27FC236}">
                <a16:creationId xmlns:a16="http://schemas.microsoft.com/office/drawing/2014/main" xmlns="" id="{D31B7656-CF2C-4569-90F5-0E3DC1CED4F6}"/>
              </a:ext>
            </a:extLst>
          </p:cNvPr>
          <p:cNvSpPr>
            <a:spLocks noChangeShapeType="1"/>
          </p:cNvSpPr>
          <p:nvPr/>
        </p:nvSpPr>
        <p:spPr bwMode="auto">
          <a:xfrm>
            <a:off x="6865768" y="4389650"/>
            <a:ext cx="11312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9" name="TextBox 68">
            <a:extLst>
              <a:ext uri="{FF2B5EF4-FFF2-40B4-BE49-F238E27FC236}">
                <a16:creationId xmlns:a16="http://schemas.microsoft.com/office/drawing/2014/main" xmlns="" id="{A7F81D69-94EC-4096-8404-B3DF12C14A0D}"/>
              </a:ext>
            </a:extLst>
          </p:cNvPr>
          <p:cNvSpPr txBox="1"/>
          <p:nvPr/>
        </p:nvSpPr>
        <p:spPr>
          <a:xfrm>
            <a:off x="6441506" y="2312324"/>
            <a:ext cx="482825"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100</a:t>
            </a:r>
          </a:p>
        </p:txBody>
      </p:sp>
      <p:sp>
        <p:nvSpPr>
          <p:cNvPr id="70" name="TextBox 69">
            <a:extLst>
              <a:ext uri="{FF2B5EF4-FFF2-40B4-BE49-F238E27FC236}">
                <a16:creationId xmlns:a16="http://schemas.microsoft.com/office/drawing/2014/main" xmlns="" id="{9151CFC5-83AB-49D6-A898-88432D62481D}"/>
              </a:ext>
            </a:extLst>
          </p:cNvPr>
          <p:cNvSpPr txBox="1"/>
          <p:nvPr/>
        </p:nvSpPr>
        <p:spPr>
          <a:xfrm>
            <a:off x="6540893" y="2707326"/>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80</a:t>
            </a:r>
          </a:p>
        </p:txBody>
      </p:sp>
      <p:sp>
        <p:nvSpPr>
          <p:cNvPr id="71" name="TextBox 70">
            <a:extLst>
              <a:ext uri="{FF2B5EF4-FFF2-40B4-BE49-F238E27FC236}">
                <a16:creationId xmlns:a16="http://schemas.microsoft.com/office/drawing/2014/main" xmlns="" id="{17E56FA9-03DE-4A7A-8881-5F225E78D3FB}"/>
              </a:ext>
            </a:extLst>
          </p:cNvPr>
          <p:cNvSpPr txBox="1"/>
          <p:nvPr/>
        </p:nvSpPr>
        <p:spPr>
          <a:xfrm>
            <a:off x="6540893" y="3083030"/>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60</a:t>
            </a:r>
          </a:p>
        </p:txBody>
      </p:sp>
      <p:sp>
        <p:nvSpPr>
          <p:cNvPr id="72" name="TextBox 71">
            <a:extLst>
              <a:ext uri="{FF2B5EF4-FFF2-40B4-BE49-F238E27FC236}">
                <a16:creationId xmlns:a16="http://schemas.microsoft.com/office/drawing/2014/main" xmlns="" id="{49AB2424-7157-4EAF-9FA5-25CA7792B5E3}"/>
              </a:ext>
            </a:extLst>
          </p:cNvPr>
          <p:cNvSpPr txBox="1"/>
          <p:nvPr/>
        </p:nvSpPr>
        <p:spPr>
          <a:xfrm>
            <a:off x="6540893" y="3470883"/>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40</a:t>
            </a:r>
          </a:p>
        </p:txBody>
      </p:sp>
      <p:sp>
        <p:nvSpPr>
          <p:cNvPr id="73" name="TextBox 72">
            <a:extLst>
              <a:ext uri="{FF2B5EF4-FFF2-40B4-BE49-F238E27FC236}">
                <a16:creationId xmlns:a16="http://schemas.microsoft.com/office/drawing/2014/main" xmlns="" id="{668498ED-B865-477A-973F-40A6E95B31DE}"/>
              </a:ext>
            </a:extLst>
          </p:cNvPr>
          <p:cNvSpPr txBox="1"/>
          <p:nvPr/>
        </p:nvSpPr>
        <p:spPr>
          <a:xfrm>
            <a:off x="6540893" y="3850636"/>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20</a:t>
            </a:r>
          </a:p>
        </p:txBody>
      </p:sp>
      <p:sp>
        <p:nvSpPr>
          <p:cNvPr id="74" name="TextBox 73">
            <a:extLst>
              <a:ext uri="{FF2B5EF4-FFF2-40B4-BE49-F238E27FC236}">
                <a16:creationId xmlns:a16="http://schemas.microsoft.com/office/drawing/2014/main" xmlns="" id="{DE72AFA9-6E94-465D-8886-A0661BDF042C}"/>
              </a:ext>
            </a:extLst>
          </p:cNvPr>
          <p:cNvSpPr txBox="1"/>
          <p:nvPr/>
        </p:nvSpPr>
        <p:spPr>
          <a:xfrm>
            <a:off x="6640290" y="4234436"/>
            <a:ext cx="28405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sp>
        <p:nvSpPr>
          <p:cNvPr id="75" name="TextBox 74">
            <a:extLst>
              <a:ext uri="{FF2B5EF4-FFF2-40B4-BE49-F238E27FC236}">
                <a16:creationId xmlns:a16="http://schemas.microsoft.com/office/drawing/2014/main" xmlns="" id="{6D6E5247-DADE-4D77-815F-D7A11B0D1936}"/>
              </a:ext>
            </a:extLst>
          </p:cNvPr>
          <p:cNvSpPr txBox="1"/>
          <p:nvPr/>
        </p:nvSpPr>
        <p:spPr>
          <a:xfrm rot="16200000">
            <a:off x="5996510" y="3260360"/>
            <a:ext cx="803425" cy="307777"/>
          </a:xfrm>
          <a:prstGeom prst="rect">
            <a:avLst/>
          </a:prstGeom>
          <a:noFill/>
        </p:spPr>
        <p:txBody>
          <a:bodyPr wrap="none" rtlCol="0">
            <a:spAutoFit/>
          </a:bodyPr>
          <a:lstStyle/>
          <a:p>
            <a:r>
              <a:rPr lang="ja-JP" sz="1400">
                <a:solidFill>
                  <a:srgbClr val="4D4D4D"/>
                </a:solidFill>
              </a:rPr>
              <a:t>DoR, %</a:t>
            </a:r>
          </a:p>
        </p:txBody>
      </p:sp>
      <p:graphicFrame>
        <p:nvGraphicFramePr>
          <p:cNvPr id="76" name="Table 232">
            <a:extLst>
              <a:ext uri="{FF2B5EF4-FFF2-40B4-BE49-F238E27FC236}">
                <a16:creationId xmlns:a16="http://schemas.microsoft.com/office/drawing/2014/main" xmlns="" id="{77A33DA4-25AE-4CA9-B2AF-B4CB1CA56895}"/>
              </a:ext>
            </a:extLst>
          </p:cNvPr>
          <p:cNvGraphicFramePr>
            <a:graphicFrameLocks noGrp="1"/>
          </p:cNvGraphicFramePr>
          <p:nvPr>
            <p:extLst>
              <p:ext uri="{D42A27DB-BD31-4B8C-83A1-F6EECF244321}">
                <p14:modId xmlns:p14="http://schemas.microsoft.com/office/powerpoint/2010/main" xmlns="" val="870266277"/>
              </p:ext>
            </p:extLst>
          </p:nvPr>
        </p:nvGraphicFramePr>
        <p:xfrm>
          <a:off x="8046721" y="2132996"/>
          <a:ext cx="4049488" cy="692640"/>
        </p:xfrm>
        <a:graphic>
          <a:graphicData uri="http://schemas.openxmlformats.org/drawingml/2006/table">
            <a:tbl>
              <a:tblPr firstRow="1" bandRow="1">
                <a:tableStyleId>{5C22544A-7EE6-4342-B048-85BDC9FD1C3A}</a:tableStyleId>
              </a:tblPr>
              <a:tblGrid>
                <a:gridCol w="1712215">
                  <a:extLst>
                    <a:ext uri="{9D8B030D-6E8A-4147-A177-3AD203B41FA5}">
                      <a16:colId xmlns:a16="http://schemas.microsoft.com/office/drawing/2014/main" xmlns="" val="1602264802"/>
                    </a:ext>
                  </a:extLst>
                </a:gridCol>
                <a:gridCol w="1163067">
                  <a:extLst>
                    <a:ext uri="{9D8B030D-6E8A-4147-A177-3AD203B41FA5}">
                      <a16:colId xmlns:a16="http://schemas.microsoft.com/office/drawing/2014/main" xmlns="" val="1512155546"/>
                    </a:ext>
                  </a:extLst>
                </a:gridCol>
                <a:gridCol w="1174206">
                  <a:extLst>
                    <a:ext uri="{9D8B030D-6E8A-4147-A177-3AD203B41FA5}">
                      <a16:colId xmlns:a16="http://schemas.microsoft.com/office/drawing/2014/main" xmlns="" val="3507645217"/>
                    </a:ext>
                  </a:extLst>
                </a:gridCol>
              </a:tblGrid>
              <a:tr h="0">
                <a:tc>
                  <a:txBody>
                    <a:bodyPr/>
                    <a:lstStyle/>
                    <a:p>
                      <a:endParaRPr lang="en-GB" sz="120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ニボルマブ + 化学療法 (n=350)</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rgbClr val="4D4D4D"/>
                          </a:solidFill>
                        </a:rPr>
                        <a:t>化学療法</a:t>
                      </a:r>
                      <a:br>
                        <a:rPr lang="ja-JP" sz="1200" dirty="0">
                          <a:solidFill>
                            <a:srgbClr val="4D4D4D"/>
                          </a:solidFill>
                        </a:rPr>
                      </a:br>
                      <a:r>
                        <a:rPr lang="ja-JP" sz="1200" dirty="0">
                          <a:solidFill>
                            <a:srgbClr val="4D4D4D"/>
                          </a:solidFill>
                        </a:rPr>
                        <a:t>（n = 280）</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9708916"/>
                  </a:ext>
                </a:extLst>
              </a:tr>
              <a:tr h="0">
                <a:tc>
                  <a:txBody>
                    <a:bodyPr/>
                    <a:lstStyle/>
                    <a:p>
                      <a:r>
                        <a:rPr lang="ja-JP" sz="1200">
                          <a:solidFill>
                            <a:srgbClr val="4D4D4D"/>
                          </a:solidFill>
                        </a:rPr>
                        <a:t>mDoR、mo（95％CI）</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8.5（7.2、9.9）</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rgbClr val="4D4D4D"/>
                          </a:solidFill>
                        </a:rPr>
                        <a:t>6.9（5.8、7.2）</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23377186"/>
                  </a:ext>
                </a:extLst>
              </a:tr>
            </a:tbl>
          </a:graphicData>
        </a:graphic>
      </p:graphicFrame>
      <p:sp>
        <p:nvSpPr>
          <p:cNvPr id="77" name="TextBox 76">
            <a:extLst>
              <a:ext uri="{FF2B5EF4-FFF2-40B4-BE49-F238E27FC236}">
                <a16:creationId xmlns:a16="http://schemas.microsoft.com/office/drawing/2014/main" xmlns="" id="{8F262D51-0A4F-447B-BF74-01417C981FFF}"/>
              </a:ext>
            </a:extLst>
          </p:cNvPr>
          <p:cNvSpPr txBox="1"/>
          <p:nvPr/>
        </p:nvSpPr>
        <p:spPr>
          <a:xfrm>
            <a:off x="5794243" y="4955250"/>
            <a:ext cx="906408" cy="523220"/>
          </a:xfrm>
          <a:prstGeom prst="rect">
            <a:avLst/>
          </a:prstGeom>
          <a:noFill/>
        </p:spPr>
        <p:txBody>
          <a:bodyPr wrap="square">
            <a:spAutoFit/>
          </a:bodyPr>
          <a:lstStyle/>
          <a:p>
            <a:pPr algn="r"/>
            <a:r>
              <a:rPr lang="ja-JP" sz="1400">
                <a:solidFill>
                  <a:schemeClr val="accent3"/>
                </a:solidFill>
              </a:rPr>
              <a:t>NIVO + </a:t>
            </a:r>
            <a:br>
              <a:rPr lang="ja-JP" sz="1400">
                <a:solidFill>
                  <a:schemeClr val="accent3"/>
                </a:solidFill>
              </a:rPr>
            </a:br>
            <a:r>
              <a:rPr lang="ja-JP" sz="1400">
                <a:solidFill>
                  <a:schemeClr val="accent3"/>
                </a:solidFill>
              </a:rPr>
              <a:t>化学療法</a:t>
            </a:r>
          </a:p>
        </p:txBody>
      </p:sp>
      <p:cxnSp>
        <p:nvCxnSpPr>
          <p:cNvPr id="78" name="Straight Connector 77">
            <a:extLst>
              <a:ext uri="{FF2B5EF4-FFF2-40B4-BE49-F238E27FC236}">
                <a16:creationId xmlns:a16="http://schemas.microsoft.com/office/drawing/2014/main" xmlns="" id="{E0272378-1EEB-464F-BC3F-7CD6B514A35A}"/>
              </a:ext>
            </a:extLst>
          </p:cNvPr>
          <p:cNvCxnSpPr>
            <a:cxnSpLocks/>
          </p:cNvCxnSpPr>
          <p:nvPr/>
        </p:nvCxnSpPr>
        <p:spPr>
          <a:xfrm>
            <a:off x="5627065" y="5188588"/>
            <a:ext cx="20422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A5042912-4659-4935-872E-38F177B9CD33}"/>
              </a:ext>
            </a:extLst>
          </p:cNvPr>
          <p:cNvCxnSpPr>
            <a:cxnSpLocks/>
          </p:cNvCxnSpPr>
          <p:nvPr/>
        </p:nvCxnSpPr>
        <p:spPr>
          <a:xfrm>
            <a:off x="5627065" y="5714617"/>
            <a:ext cx="20422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xmlns="" id="{11DB78F8-EDAF-427B-9B62-E8465397D3E7}"/>
              </a:ext>
            </a:extLst>
          </p:cNvPr>
          <p:cNvSpPr txBox="1"/>
          <p:nvPr/>
        </p:nvSpPr>
        <p:spPr>
          <a:xfrm>
            <a:off x="5794244" y="5538821"/>
            <a:ext cx="906408" cy="307777"/>
          </a:xfrm>
          <a:prstGeom prst="rect">
            <a:avLst/>
          </a:prstGeom>
          <a:noFill/>
        </p:spPr>
        <p:txBody>
          <a:bodyPr wrap="square">
            <a:spAutoFit/>
          </a:bodyPr>
          <a:lstStyle/>
          <a:p>
            <a:pPr algn="r"/>
            <a:r>
              <a:rPr lang="ja-JP" sz="1400" dirty="0">
                <a:solidFill>
                  <a:schemeClr val="accent2"/>
                </a:solidFill>
              </a:rPr>
              <a:t>化学療法</a:t>
            </a:r>
          </a:p>
        </p:txBody>
      </p:sp>
      <p:grpSp>
        <p:nvGrpSpPr>
          <p:cNvPr id="81" name="Group 80">
            <a:extLst>
              <a:ext uri="{FF2B5EF4-FFF2-40B4-BE49-F238E27FC236}">
                <a16:creationId xmlns:a16="http://schemas.microsoft.com/office/drawing/2014/main" xmlns="" id="{43EEAF12-6BB7-468C-842F-70F1C138E820}"/>
              </a:ext>
            </a:extLst>
          </p:cNvPr>
          <p:cNvGrpSpPr/>
          <p:nvPr/>
        </p:nvGrpSpPr>
        <p:grpSpPr>
          <a:xfrm>
            <a:off x="6998815" y="2413635"/>
            <a:ext cx="4095905" cy="1731645"/>
            <a:chOff x="3524250" y="2352675"/>
            <a:chExt cx="5142385" cy="2152277"/>
          </a:xfrm>
        </p:grpSpPr>
        <p:sp>
          <p:nvSpPr>
            <p:cNvPr id="82" name="Graphic 147">
              <a:extLst>
                <a:ext uri="{FF2B5EF4-FFF2-40B4-BE49-F238E27FC236}">
                  <a16:creationId xmlns:a16="http://schemas.microsoft.com/office/drawing/2014/main" xmlns="" id="{F3EF202A-E2AA-4E0F-BFCB-F0787A7856D3}"/>
                </a:ext>
              </a:extLst>
            </p:cNvPr>
            <p:cNvSpPr/>
            <p:nvPr/>
          </p:nvSpPr>
          <p:spPr>
            <a:xfrm>
              <a:off x="3524250" y="2408173"/>
              <a:ext cx="5142385" cy="2096779"/>
            </a:xfrm>
            <a:custGeom>
              <a:avLst/>
              <a:gdLst>
                <a:gd name="connsiteX0" fmla="*/ 5142386 w 5142385"/>
                <a:gd name="connsiteY0" fmla="*/ 2096780 h 2096779"/>
                <a:gd name="connsiteX1" fmla="*/ 5061509 w 5142385"/>
                <a:gd name="connsiteY1" fmla="*/ 2096780 h 2096779"/>
                <a:gd name="connsiteX2" fmla="*/ 5061509 w 5142385"/>
                <a:gd name="connsiteY2" fmla="*/ 1975451 h 2096779"/>
                <a:gd name="connsiteX3" fmla="*/ 4106447 w 5142385"/>
                <a:gd name="connsiteY3" fmla="*/ 1975451 h 2096779"/>
                <a:gd name="connsiteX4" fmla="*/ 4106447 w 5142385"/>
                <a:gd name="connsiteY4" fmla="*/ 1956781 h 2096779"/>
                <a:gd name="connsiteX5" fmla="*/ 4047334 w 5142385"/>
                <a:gd name="connsiteY5" fmla="*/ 1956781 h 2096779"/>
                <a:gd name="connsiteX6" fmla="*/ 4047334 w 5142385"/>
                <a:gd name="connsiteY6" fmla="*/ 1900784 h 2096779"/>
                <a:gd name="connsiteX7" fmla="*/ 3478035 w 5142385"/>
                <a:gd name="connsiteY7" fmla="*/ 1900784 h 2096779"/>
                <a:gd name="connsiteX8" fmla="*/ 3478035 w 5142385"/>
                <a:gd name="connsiteY8" fmla="*/ 1875895 h 2096779"/>
                <a:gd name="connsiteX9" fmla="*/ 3347371 w 5142385"/>
                <a:gd name="connsiteY9" fmla="*/ 1875895 h 2096779"/>
                <a:gd name="connsiteX10" fmla="*/ 3347371 w 5142385"/>
                <a:gd name="connsiteY10" fmla="*/ 1866570 h 2096779"/>
                <a:gd name="connsiteX11" fmla="*/ 3129610 w 5142385"/>
                <a:gd name="connsiteY11" fmla="*/ 1866570 h 2096779"/>
                <a:gd name="connsiteX12" fmla="*/ 3129610 w 5142385"/>
                <a:gd name="connsiteY12" fmla="*/ 1804343 h 2096779"/>
                <a:gd name="connsiteX13" fmla="*/ 2911840 w 5142385"/>
                <a:gd name="connsiteY13" fmla="*/ 1804343 h 2096779"/>
                <a:gd name="connsiteX14" fmla="*/ 2911840 w 5142385"/>
                <a:gd name="connsiteY14" fmla="*/ 1776349 h 2096779"/>
                <a:gd name="connsiteX15" fmla="*/ 2827849 w 5142385"/>
                <a:gd name="connsiteY15" fmla="*/ 1776349 h 2096779"/>
                <a:gd name="connsiteX16" fmla="*/ 2827849 w 5142385"/>
                <a:gd name="connsiteY16" fmla="*/ 1745241 h 2096779"/>
                <a:gd name="connsiteX17" fmla="*/ 2706519 w 5142385"/>
                <a:gd name="connsiteY17" fmla="*/ 1745241 h 2096779"/>
                <a:gd name="connsiteX18" fmla="*/ 2706519 w 5142385"/>
                <a:gd name="connsiteY18" fmla="*/ 1729686 h 2096779"/>
                <a:gd name="connsiteX19" fmla="*/ 2644302 w 5142385"/>
                <a:gd name="connsiteY19" fmla="*/ 1729686 h 2096779"/>
                <a:gd name="connsiteX20" fmla="*/ 2644302 w 5142385"/>
                <a:gd name="connsiteY20" fmla="*/ 1679909 h 2096779"/>
                <a:gd name="connsiteX21" fmla="*/ 2588305 w 5142385"/>
                <a:gd name="connsiteY21" fmla="*/ 1679909 h 2096779"/>
                <a:gd name="connsiteX22" fmla="*/ 2588305 w 5142385"/>
                <a:gd name="connsiteY22" fmla="*/ 1633246 h 2096779"/>
                <a:gd name="connsiteX23" fmla="*/ 2519868 w 5142385"/>
                <a:gd name="connsiteY23" fmla="*/ 1633246 h 2096779"/>
                <a:gd name="connsiteX24" fmla="*/ 2519868 w 5142385"/>
                <a:gd name="connsiteY24" fmla="*/ 1617691 h 2096779"/>
                <a:gd name="connsiteX25" fmla="*/ 2342541 w 5142385"/>
                <a:gd name="connsiteY25" fmla="*/ 1617691 h 2096779"/>
                <a:gd name="connsiteX26" fmla="*/ 2342541 w 5142385"/>
                <a:gd name="connsiteY26" fmla="*/ 1599023 h 2096779"/>
                <a:gd name="connsiteX27" fmla="*/ 2274103 w 5142385"/>
                <a:gd name="connsiteY27" fmla="*/ 1599023 h 2096779"/>
                <a:gd name="connsiteX28" fmla="*/ 2274103 w 5142385"/>
                <a:gd name="connsiteY28" fmla="*/ 1567914 h 2096779"/>
                <a:gd name="connsiteX29" fmla="*/ 2174548 w 5142385"/>
                <a:gd name="connsiteY29" fmla="*/ 1567914 h 2096779"/>
                <a:gd name="connsiteX30" fmla="*/ 2174548 w 5142385"/>
                <a:gd name="connsiteY30" fmla="*/ 1533690 h 2096779"/>
                <a:gd name="connsiteX31" fmla="*/ 2124770 w 5142385"/>
                <a:gd name="connsiteY31" fmla="*/ 1533690 h 2096779"/>
                <a:gd name="connsiteX32" fmla="*/ 2124770 w 5142385"/>
                <a:gd name="connsiteY32" fmla="*/ 1480808 h 2096779"/>
                <a:gd name="connsiteX33" fmla="*/ 2090557 w 5142385"/>
                <a:gd name="connsiteY33" fmla="*/ 1480808 h 2096779"/>
                <a:gd name="connsiteX34" fmla="*/ 2090557 w 5142385"/>
                <a:gd name="connsiteY34" fmla="*/ 1434145 h 2096779"/>
                <a:gd name="connsiteX35" fmla="*/ 1910115 w 5142385"/>
                <a:gd name="connsiteY35" fmla="*/ 1434145 h 2096779"/>
                <a:gd name="connsiteX36" fmla="*/ 1910115 w 5142385"/>
                <a:gd name="connsiteY36" fmla="*/ 1393702 h 2096779"/>
                <a:gd name="connsiteX37" fmla="*/ 1754572 w 5142385"/>
                <a:gd name="connsiteY37" fmla="*/ 1393702 h 2096779"/>
                <a:gd name="connsiteX38" fmla="*/ 1754572 w 5142385"/>
                <a:gd name="connsiteY38" fmla="*/ 1399921 h 2096779"/>
                <a:gd name="connsiteX39" fmla="*/ 1735903 w 5142385"/>
                <a:gd name="connsiteY39" fmla="*/ 1399921 h 2096779"/>
                <a:gd name="connsiteX40" fmla="*/ 1735903 w 5142385"/>
                <a:gd name="connsiteY40" fmla="*/ 1353258 h 2096779"/>
                <a:gd name="connsiteX41" fmla="*/ 1673685 w 5142385"/>
                <a:gd name="connsiteY41" fmla="*/ 1353258 h 2096779"/>
                <a:gd name="connsiteX42" fmla="*/ 1673685 w 5142385"/>
                <a:gd name="connsiteY42" fmla="*/ 1334599 h 2096779"/>
                <a:gd name="connsiteX43" fmla="*/ 1642577 w 5142385"/>
                <a:gd name="connsiteY43" fmla="*/ 1334599 h 2096779"/>
                <a:gd name="connsiteX44" fmla="*/ 1642577 w 5142385"/>
                <a:gd name="connsiteY44" fmla="*/ 1278602 h 2096779"/>
                <a:gd name="connsiteX45" fmla="*/ 1493253 w 5142385"/>
                <a:gd name="connsiteY45" fmla="*/ 1278602 h 2096779"/>
                <a:gd name="connsiteX46" fmla="*/ 1493253 w 5142385"/>
                <a:gd name="connsiteY46" fmla="*/ 1207050 h 2096779"/>
                <a:gd name="connsiteX47" fmla="*/ 1440371 w 5142385"/>
                <a:gd name="connsiteY47" fmla="*/ 1207050 h 2096779"/>
                <a:gd name="connsiteX48" fmla="*/ 1440371 w 5142385"/>
                <a:gd name="connsiteY48" fmla="*/ 1141718 h 2096779"/>
                <a:gd name="connsiteX49" fmla="*/ 1375039 w 5142385"/>
                <a:gd name="connsiteY49" fmla="*/ 1141718 h 2096779"/>
                <a:gd name="connsiteX50" fmla="*/ 1375039 w 5142385"/>
                <a:gd name="connsiteY50" fmla="*/ 1091940 h 2096779"/>
                <a:gd name="connsiteX51" fmla="*/ 1287932 w 5142385"/>
                <a:gd name="connsiteY51" fmla="*/ 1091940 h 2096779"/>
                <a:gd name="connsiteX52" fmla="*/ 1287932 w 5142385"/>
                <a:gd name="connsiteY52" fmla="*/ 1091940 h 2096779"/>
                <a:gd name="connsiteX53" fmla="*/ 1228820 w 5142385"/>
                <a:gd name="connsiteY53" fmla="*/ 1091940 h 2096779"/>
                <a:gd name="connsiteX54" fmla="*/ 1228820 w 5142385"/>
                <a:gd name="connsiteY54" fmla="*/ 1029723 h 2096779"/>
                <a:gd name="connsiteX55" fmla="*/ 1188377 w 5142385"/>
                <a:gd name="connsiteY55" fmla="*/ 1029723 h 2096779"/>
                <a:gd name="connsiteX56" fmla="*/ 1188377 w 5142385"/>
                <a:gd name="connsiteY56" fmla="*/ 970611 h 2096779"/>
                <a:gd name="connsiteX57" fmla="*/ 1138609 w 5142385"/>
                <a:gd name="connsiteY57" fmla="*/ 970611 h 2096779"/>
                <a:gd name="connsiteX58" fmla="*/ 1138609 w 5142385"/>
                <a:gd name="connsiteY58" fmla="*/ 923948 h 2096779"/>
                <a:gd name="connsiteX59" fmla="*/ 1067057 w 5142385"/>
                <a:gd name="connsiteY59" fmla="*/ 923948 h 2096779"/>
                <a:gd name="connsiteX60" fmla="*/ 1067057 w 5142385"/>
                <a:gd name="connsiteY60" fmla="*/ 889729 h 2096779"/>
                <a:gd name="connsiteX61" fmla="*/ 1020394 w 5142385"/>
                <a:gd name="connsiteY61" fmla="*/ 889729 h 2096779"/>
                <a:gd name="connsiteX62" fmla="*/ 1020394 w 5142385"/>
                <a:gd name="connsiteY62" fmla="*/ 818178 h 2096779"/>
                <a:gd name="connsiteX63" fmla="*/ 970617 w 5142385"/>
                <a:gd name="connsiteY63" fmla="*/ 818178 h 2096779"/>
                <a:gd name="connsiteX64" fmla="*/ 970617 w 5142385"/>
                <a:gd name="connsiteY64" fmla="*/ 740404 h 2096779"/>
                <a:gd name="connsiteX65" fmla="*/ 920839 w 5142385"/>
                <a:gd name="connsiteY65" fmla="*/ 740404 h 2096779"/>
                <a:gd name="connsiteX66" fmla="*/ 920839 w 5142385"/>
                <a:gd name="connsiteY66" fmla="*/ 678185 h 2096779"/>
                <a:gd name="connsiteX67" fmla="*/ 877286 w 5142385"/>
                <a:gd name="connsiteY67" fmla="*/ 678185 h 2096779"/>
                <a:gd name="connsiteX68" fmla="*/ 877286 w 5142385"/>
                <a:gd name="connsiteY68" fmla="*/ 603523 h 2096779"/>
                <a:gd name="connsiteX69" fmla="*/ 787069 w 5142385"/>
                <a:gd name="connsiteY69" fmla="*/ 603523 h 2096779"/>
                <a:gd name="connsiteX70" fmla="*/ 787069 w 5142385"/>
                <a:gd name="connsiteY70" fmla="*/ 559970 h 2096779"/>
                <a:gd name="connsiteX71" fmla="*/ 731071 w 5142385"/>
                <a:gd name="connsiteY71" fmla="*/ 559970 h 2096779"/>
                <a:gd name="connsiteX72" fmla="*/ 731071 w 5142385"/>
                <a:gd name="connsiteY72" fmla="*/ 556859 h 2096779"/>
                <a:gd name="connsiteX73" fmla="*/ 746627 w 5142385"/>
                <a:gd name="connsiteY73" fmla="*/ 556859 h 2096779"/>
                <a:gd name="connsiteX74" fmla="*/ 746627 w 5142385"/>
                <a:gd name="connsiteY74" fmla="*/ 513306 h 2096779"/>
                <a:gd name="connsiteX75" fmla="*/ 731071 w 5142385"/>
                <a:gd name="connsiteY75" fmla="*/ 513306 h 2096779"/>
                <a:gd name="connsiteX76" fmla="*/ 731071 w 5142385"/>
                <a:gd name="connsiteY76" fmla="*/ 407534 h 2096779"/>
                <a:gd name="connsiteX77" fmla="*/ 699962 w 5142385"/>
                <a:gd name="connsiteY77" fmla="*/ 407534 h 2096779"/>
                <a:gd name="connsiteX78" fmla="*/ 699962 w 5142385"/>
                <a:gd name="connsiteY78" fmla="*/ 379535 h 2096779"/>
                <a:gd name="connsiteX79" fmla="*/ 631522 w 5142385"/>
                <a:gd name="connsiteY79" fmla="*/ 379535 h 2096779"/>
                <a:gd name="connsiteX80" fmla="*/ 631522 w 5142385"/>
                <a:gd name="connsiteY80" fmla="*/ 332871 h 2096779"/>
                <a:gd name="connsiteX81" fmla="*/ 615967 w 5142385"/>
                <a:gd name="connsiteY81" fmla="*/ 332871 h 2096779"/>
                <a:gd name="connsiteX82" fmla="*/ 615967 w 5142385"/>
                <a:gd name="connsiteY82" fmla="*/ 298650 h 2096779"/>
                <a:gd name="connsiteX83" fmla="*/ 566192 w 5142385"/>
                <a:gd name="connsiteY83" fmla="*/ 298650 h 2096779"/>
                <a:gd name="connsiteX84" fmla="*/ 566192 w 5142385"/>
                <a:gd name="connsiteY84" fmla="*/ 267541 h 2096779"/>
                <a:gd name="connsiteX85" fmla="*/ 510194 w 5142385"/>
                <a:gd name="connsiteY85" fmla="*/ 267541 h 2096779"/>
                <a:gd name="connsiteX86" fmla="*/ 510194 w 5142385"/>
                <a:gd name="connsiteY86" fmla="*/ 186656 h 2096779"/>
                <a:gd name="connsiteX87" fmla="*/ 466641 w 5142385"/>
                <a:gd name="connsiteY87" fmla="*/ 186656 h 2096779"/>
                <a:gd name="connsiteX88" fmla="*/ 466641 w 5142385"/>
                <a:gd name="connsiteY88" fmla="*/ 74662 h 2096779"/>
                <a:gd name="connsiteX89" fmla="*/ 441754 w 5142385"/>
                <a:gd name="connsiteY89" fmla="*/ 74662 h 2096779"/>
                <a:gd name="connsiteX90" fmla="*/ 441754 w 5142385"/>
                <a:gd name="connsiteY90" fmla="*/ 49775 h 2096779"/>
                <a:gd name="connsiteX91" fmla="*/ 401311 w 5142385"/>
                <a:gd name="connsiteY91" fmla="*/ 49775 h 2096779"/>
                <a:gd name="connsiteX92" fmla="*/ 401311 w 5142385"/>
                <a:gd name="connsiteY92" fmla="*/ 0 h 2096779"/>
                <a:gd name="connsiteX93" fmla="*/ 0 w 5142385"/>
                <a:gd name="connsiteY93" fmla="*/ 0 h 209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142385" h="2096779">
                  <a:moveTo>
                    <a:pt x="5142386" y="2096780"/>
                  </a:moveTo>
                  <a:lnTo>
                    <a:pt x="5061509" y="2096780"/>
                  </a:lnTo>
                  <a:lnTo>
                    <a:pt x="5061509" y="1975451"/>
                  </a:lnTo>
                  <a:lnTo>
                    <a:pt x="4106447" y="1975451"/>
                  </a:lnTo>
                  <a:lnTo>
                    <a:pt x="4106447" y="1956781"/>
                  </a:lnTo>
                  <a:lnTo>
                    <a:pt x="4047334" y="1956781"/>
                  </a:lnTo>
                  <a:lnTo>
                    <a:pt x="4047334" y="1900784"/>
                  </a:lnTo>
                  <a:lnTo>
                    <a:pt x="3478035" y="1900784"/>
                  </a:lnTo>
                  <a:lnTo>
                    <a:pt x="3478035" y="1875895"/>
                  </a:lnTo>
                  <a:lnTo>
                    <a:pt x="3347371" y="1875895"/>
                  </a:lnTo>
                  <a:lnTo>
                    <a:pt x="3347371" y="1866570"/>
                  </a:lnTo>
                  <a:lnTo>
                    <a:pt x="3129610" y="1866570"/>
                  </a:lnTo>
                  <a:lnTo>
                    <a:pt x="3129610" y="1804343"/>
                  </a:lnTo>
                  <a:lnTo>
                    <a:pt x="2911840" y="1804343"/>
                  </a:lnTo>
                  <a:lnTo>
                    <a:pt x="2911840" y="1776349"/>
                  </a:lnTo>
                  <a:lnTo>
                    <a:pt x="2827849" y="1776349"/>
                  </a:lnTo>
                  <a:lnTo>
                    <a:pt x="2827849" y="1745241"/>
                  </a:lnTo>
                  <a:lnTo>
                    <a:pt x="2706519" y="1745241"/>
                  </a:lnTo>
                  <a:lnTo>
                    <a:pt x="2706519" y="1729686"/>
                  </a:lnTo>
                  <a:lnTo>
                    <a:pt x="2644302" y="1729686"/>
                  </a:lnTo>
                  <a:lnTo>
                    <a:pt x="2644302" y="1679909"/>
                  </a:lnTo>
                  <a:lnTo>
                    <a:pt x="2588305" y="1679909"/>
                  </a:lnTo>
                  <a:lnTo>
                    <a:pt x="2588305" y="1633246"/>
                  </a:lnTo>
                  <a:lnTo>
                    <a:pt x="2519868" y="1633246"/>
                  </a:lnTo>
                  <a:lnTo>
                    <a:pt x="2519868" y="1617691"/>
                  </a:lnTo>
                  <a:lnTo>
                    <a:pt x="2342541" y="1617691"/>
                  </a:lnTo>
                  <a:lnTo>
                    <a:pt x="2342541" y="1599023"/>
                  </a:lnTo>
                  <a:lnTo>
                    <a:pt x="2274103" y="1599023"/>
                  </a:lnTo>
                  <a:lnTo>
                    <a:pt x="2274103" y="1567914"/>
                  </a:lnTo>
                  <a:lnTo>
                    <a:pt x="2174548" y="1567914"/>
                  </a:lnTo>
                  <a:lnTo>
                    <a:pt x="2174548" y="1533690"/>
                  </a:lnTo>
                  <a:lnTo>
                    <a:pt x="2124770" y="1533690"/>
                  </a:lnTo>
                  <a:lnTo>
                    <a:pt x="2124770" y="1480808"/>
                  </a:lnTo>
                  <a:lnTo>
                    <a:pt x="2090557" y="1480808"/>
                  </a:lnTo>
                  <a:lnTo>
                    <a:pt x="2090557" y="1434145"/>
                  </a:lnTo>
                  <a:lnTo>
                    <a:pt x="1910115" y="1434145"/>
                  </a:lnTo>
                  <a:lnTo>
                    <a:pt x="1910115" y="1393702"/>
                  </a:lnTo>
                  <a:lnTo>
                    <a:pt x="1754572" y="1393702"/>
                  </a:lnTo>
                  <a:lnTo>
                    <a:pt x="1754572" y="1399921"/>
                  </a:lnTo>
                  <a:lnTo>
                    <a:pt x="1735903" y="1399921"/>
                  </a:lnTo>
                  <a:lnTo>
                    <a:pt x="1735903" y="1353258"/>
                  </a:lnTo>
                  <a:lnTo>
                    <a:pt x="1673685" y="1353258"/>
                  </a:lnTo>
                  <a:lnTo>
                    <a:pt x="1673685" y="1334599"/>
                  </a:lnTo>
                  <a:lnTo>
                    <a:pt x="1642577" y="1334599"/>
                  </a:lnTo>
                  <a:lnTo>
                    <a:pt x="1642577" y="1278602"/>
                  </a:lnTo>
                  <a:lnTo>
                    <a:pt x="1493253" y="1278602"/>
                  </a:lnTo>
                  <a:lnTo>
                    <a:pt x="1493253" y="1207050"/>
                  </a:lnTo>
                  <a:lnTo>
                    <a:pt x="1440371" y="1207050"/>
                  </a:lnTo>
                  <a:lnTo>
                    <a:pt x="1440371" y="1141718"/>
                  </a:lnTo>
                  <a:lnTo>
                    <a:pt x="1375039" y="1141718"/>
                  </a:lnTo>
                  <a:lnTo>
                    <a:pt x="1375039" y="1091940"/>
                  </a:lnTo>
                  <a:lnTo>
                    <a:pt x="1287932" y="1091940"/>
                  </a:lnTo>
                  <a:lnTo>
                    <a:pt x="1287932" y="1091940"/>
                  </a:lnTo>
                  <a:lnTo>
                    <a:pt x="1228820" y="1091940"/>
                  </a:lnTo>
                  <a:lnTo>
                    <a:pt x="1228820" y="1029723"/>
                  </a:lnTo>
                  <a:lnTo>
                    <a:pt x="1188377" y="1029723"/>
                  </a:lnTo>
                  <a:lnTo>
                    <a:pt x="1188377" y="970611"/>
                  </a:lnTo>
                  <a:lnTo>
                    <a:pt x="1138609" y="970611"/>
                  </a:lnTo>
                  <a:lnTo>
                    <a:pt x="1138609" y="923948"/>
                  </a:lnTo>
                  <a:lnTo>
                    <a:pt x="1067057" y="923948"/>
                  </a:lnTo>
                  <a:lnTo>
                    <a:pt x="1067057" y="889729"/>
                  </a:lnTo>
                  <a:lnTo>
                    <a:pt x="1020394" y="889729"/>
                  </a:lnTo>
                  <a:lnTo>
                    <a:pt x="1020394" y="818178"/>
                  </a:lnTo>
                  <a:lnTo>
                    <a:pt x="970617" y="818178"/>
                  </a:lnTo>
                  <a:lnTo>
                    <a:pt x="970617" y="740404"/>
                  </a:lnTo>
                  <a:lnTo>
                    <a:pt x="920839" y="740404"/>
                  </a:lnTo>
                  <a:lnTo>
                    <a:pt x="920839" y="678185"/>
                  </a:lnTo>
                  <a:lnTo>
                    <a:pt x="877286" y="678185"/>
                  </a:lnTo>
                  <a:lnTo>
                    <a:pt x="877286" y="603523"/>
                  </a:lnTo>
                  <a:lnTo>
                    <a:pt x="787069" y="603523"/>
                  </a:lnTo>
                  <a:lnTo>
                    <a:pt x="787069" y="559970"/>
                  </a:lnTo>
                  <a:lnTo>
                    <a:pt x="731071" y="559970"/>
                  </a:lnTo>
                  <a:lnTo>
                    <a:pt x="731071" y="556859"/>
                  </a:lnTo>
                  <a:lnTo>
                    <a:pt x="746627" y="556859"/>
                  </a:lnTo>
                  <a:lnTo>
                    <a:pt x="746627" y="513306"/>
                  </a:lnTo>
                  <a:lnTo>
                    <a:pt x="731071" y="513306"/>
                  </a:lnTo>
                  <a:lnTo>
                    <a:pt x="731071" y="407534"/>
                  </a:lnTo>
                  <a:lnTo>
                    <a:pt x="699962" y="407534"/>
                  </a:lnTo>
                  <a:lnTo>
                    <a:pt x="699962" y="379535"/>
                  </a:lnTo>
                  <a:lnTo>
                    <a:pt x="631522" y="379535"/>
                  </a:lnTo>
                  <a:lnTo>
                    <a:pt x="631522" y="332871"/>
                  </a:lnTo>
                  <a:lnTo>
                    <a:pt x="615967" y="332871"/>
                  </a:lnTo>
                  <a:lnTo>
                    <a:pt x="615967" y="298650"/>
                  </a:lnTo>
                  <a:lnTo>
                    <a:pt x="566192" y="298650"/>
                  </a:lnTo>
                  <a:lnTo>
                    <a:pt x="566192" y="267541"/>
                  </a:lnTo>
                  <a:lnTo>
                    <a:pt x="510194" y="267541"/>
                  </a:lnTo>
                  <a:lnTo>
                    <a:pt x="510194" y="186656"/>
                  </a:lnTo>
                  <a:lnTo>
                    <a:pt x="466641" y="186656"/>
                  </a:lnTo>
                  <a:lnTo>
                    <a:pt x="466641" y="74662"/>
                  </a:lnTo>
                  <a:lnTo>
                    <a:pt x="441754" y="74662"/>
                  </a:lnTo>
                  <a:lnTo>
                    <a:pt x="441754" y="49775"/>
                  </a:lnTo>
                  <a:lnTo>
                    <a:pt x="401311" y="49775"/>
                  </a:lnTo>
                  <a:lnTo>
                    <a:pt x="401311"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3" name="Graphic 147">
              <a:extLst>
                <a:ext uri="{FF2B5EF4-FFF2-40B4-BE49-F238E27FC236}">
                  <a16:creationId xmlns:a16="http://schemas.microsoft.com/office/drawing/2014/main" xmlns="" id="{F3EF202A-E2AA-4E0F-BFCB-F0787A7856D3}"/>
                </a:ext>
              </a:extLst>
            </p:cNvPr>
            <p:cNvSpPr/>
            <p:nvPr/>
          </p:nvSpPr>
          <p:spPr>
            <a:xfrm>
              <a:off x="3679797" y="23526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4" name="Graphic 147">
              <a:extLst>
                <a:ext uri="{FF2B5EF4-FFF2-40B4-BE49-F238E27FC236}">
                  <a16:creationId xmlns:a16="http://schemas.microsoft.com/office/drawing/2014/main" xmlns="" id="{F3EF202A-E2AA-4E0F-BFCB-F0787A7856D3}"/>
                </a:ext>
              </a:extLst>
            </p:cNvPr>
            <p:cNvSpPr/>
            <p:nvPr/>
          </p:nvSpPr>
          <p:spPr>
            <a:xfrm>
              <a:off x="3736947" y="23526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5" name="Graphic 147">
              <a:extLst>
                <a:ext uri="{FF2B5EF4-FFF2-40B4-BE49-F238E27FC236}">
                  <a16:creationId xmlns:a16="http://schemas.microsoft.com/office/drawing/2014/main" xmlns="" id="{F3EF202A-E2AA-4E0F-BFCB-F0787A7856D3}"/>
                </a:ext>
              </a:extLst>
            </p:cNvPr>
            <p:cNvSpPr/>
            <p:nvPr/>
          </p:nvSpPr>
          <p:spPr>
            <a:xfrm>
              <a:off x="3794098" y="23526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6" name="Graphic 147">
              <a:extLst>
                <a:ext uri="{FF2B5EF4-FFF2-40B4-BE49-F238E27FC236}">
                  <a16:creationId xmlns:a16="http://schemas.microsoft.com/office/drawing/2014/main" xmlns="" id="{F3EF202A-E2AA-4E0F-BFCB-F0787A7856D3}"/>
                </a:ext>
              </a:extLst>
            </p:cNvPr>
            <p:cNvSpPr/>
            <p:nvPr/>
          </p:nvSpPr>
          <p:spPr>
            <a:xfrm>
              <a:off x="3851248" y="23526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7" name="Graphic 147">
              <a:extLst>
                <a:ext uri="{FF2B5EF4-FFF2-40B4-BE49-F238E27FC236}">
                  <a16:creationId xmlns:a16="http://schemas.microsoft.com/office/drawing/2014/main" xmlns="" id="{F3EF202A-E2AA-4E0F-BFCB-F0787A7856D3}"/>
                </a:ext>
              </a:extLst>
            </p:cNvPr>
            <p:cNvSpPr/>
            <p:nvPr/>
          </p:nvSpPr>
          <p:spPr>
            <a:xfrm>
              <a:off x="3908398" y="23526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8" name="Graphic 147">
              <a:extLst>
                <a:ext uri="{FF2B5EF4-FFF2-40B4-BE49-F238E27FC236}">
                  <a16:creationId xmlns:a16="http://schemas.microsoft.com/office/drawing/2014/main" xmlns="" id="{F3EF202A-E2AA-4E0F-BFCB-F0787A7856D3}"/>
                </a:ext>
              </a:extLst>
            </p:cNvPr>
            <p:cNvSpPr/>
            <p:nvPr/>
          </p:nvSpPr>
          <p:spPr>
            <a:xfrm>
              <a:off x="3930598" y="2501926"/>
              <a:ext cx="108000" cy="9525"/>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9" name="Graphic 147">
              <a:extLst>
                <a:ext uri="{FF2B5EF4-FFF2-40B4-BE49-F238E27FC236}">
                  <a16:creationId xmlns:a16="http://schemas.microsoft.com/office/drawing/2014/main" xmlns="" id="{F3EF202A-E2AA-4E0F-BFCB-F0787A7856D3}"/>
                </a:ext>
              </a:extLst>
            </p:cNvPr>
            <p:cNvSpPr/>
            <p:nvPr/>
          </p:nvSpPr>
          <p:spPr>
            <a:xfrm>
              <a:off x="3987748" y="2635276"/>
              <a:ext cx="108000" cy="9525"/>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0" name="Graphic 147">
              <a:extLst>
                <a:ext uri="{FF2B5EF4-FFF2-40B4-BE49-F238E27FC236}">
                  <a16:creationId xmlns:a16="http://schemas.microsoft.com/office/drawing/2014/main" xmlns="" id="{F3EF202A-E2AA-4E0F-BFCB-F0787A7856D3}"/>
                </a:ext>
              </a:extLst>
            </p:cNvPr>
            <p:cNvSpPr/>
            <p:nvPr/>
          </p:nvSpPr>
          <p:spPr>
            <a:xfrm>
              <a:off x="4822802" y="3438534"/>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1" name="Graphic 147">
              <a:extLst>
                <a:ext uri="{FF2B5EF4-FFF2-40B4-BE49-F238E27FC236}">
                  <a16:creationId xmlns:a16="http://schemas.microsoft.com/office/drawing/2014/main" xmlns="" id="{F3EF202A-E2AA-4E0F-BFCB-F0787A7856D3}"/>
                </a:ext>
              </a:extLst>
            </p:cNvPr>
            <p:cNvSpPr/>
            <p:nvPr/>
          </p:nvSpPr>
          <p:spPr>
            <a:xfrm>
              <a:off x="4937102" y="3495684"/>
              <a:ext cx="9525" cy="107994"/>
            </a:xfrm>
            <a:custGeom>
              <a:avLst/>
              <a:gdLst>
                <a:gd name="connsiteX0" fmla="*/ 0 w 9525"/>
                <a:gd name="connsiteY0" fmla="*/ 107995 h 107994"/>
                <a:gd name="connsiteX1" fmla="*/ 0 w 9525"/>
                <a:gd name="connsiteY1" fmla="*/ 0 h 107994"/>
              </a:gdLst>
              <a:ahLst/>
              <a:cxnLst>
                <a:cxn ang="0">
                  <a:pos x="connsiteX0" y="connsiteY0"/>
                </a:cxn>
                <a:cxn ang="0">
                  <a:pos x="connsiteX1" y="connsiteY1"/>
                </a:cxn>
              </a:cxnLst>
              <a:rect l="l" t="t" r="r" b="b"/>
              <a:pathLst>
                <a:path w="9525" h="107994">
                  <a:moveTo>
                    <a:pt x="0" y="107995"/>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2" name="Graphic 147">
              <a:extLst>
                <a:ext uri="{FF2B5EF4-FFF2-40B4-BE49-F238E27FC236}">
                  <a16:creationId xmlns:a16="http://schemas.microsoft.com/office/drawing/2014/main" xmlns="" id="{F3EF202A-E2AA-4E0F-BFCB-F0787A7856D3}"/>
                </a:ext>
              </a:extLst>
            </p:cNvPr>
            <p:cNvSpPr/>
            <p:nvPr/>
          </p:nvSpPr>
          <p:spPr>
            <a:xfrm>
              <a:off x="5127602" y="3629034"/>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3" name="Graphic 147">
              <a:extLst>
                <a:ext uri="{FF2B5EF4-FFF2-40B4-BE49-F238E27FC236}">
                  <a16:creationId xmlns:a16="http://schemas.microsoft.com/office/drawing/2014/main" xmlns="" id="{F3EF202A-E2AA-4E0F-BFCB-F0787A7856D3}"/>
                </a:ext>
              </a:extLst>
            </p:cNvPr>
            <p:cNvSpPr/>
            <p:nvPr/>
          </p:nvSpPr>
          <p:spPr>
            <a:xfrm>
              <a:off x="5222852" y="3705234"/>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4" name="Graphic 147">
              <a:extLst>
                <a:ext uri="{FF2B5EF4-FFF2-40B4-BE49-F238E27FC236}">
                  <a16:creationId xmlns:a16="http://schemas.microsoft.com/office/drawing/2014/main" xmlns="" id="{F3EF202A-E2AA-4E0F-BFCB-F0787A7856D3}"/>
                </a:ext>
              </a:extLst>
            </p:cNvPr>
            <p:cNvSpPr/>
            <p:nvPr/>
          </p:nvSpPr>
          <p:spPr>
            <a:xfrm>
              <a:off x="5337152" y="3743334"/>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5" name="Graphic 147">
              <a:extLst>
                <a:ext uri="{FF2B5EF4-FFF2-40B4-BE49-F238E27FC236}">
                  <a16:creationId xmlns:a16="http://schemas.microsoft.com/office/drawing/2014/main" xmlns="" id="{F3EF202A-E2AA-4E0F-BFCB-F0787A7856D3}"/>
                </a:ext>
              </a:extLst>
            </p:cNvPr>
            <p:cNvSpPr/>
            <p:nvPr/>
          </p:nvSpPr>
          <p:spPr>
            <a:xfrm>
              <a:off x="5508612" y="378143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6" name="Graphic 147">
              <a:extLst>
                <a:ext uri="{FF2B5EF4-FFF2-40B4-BE49-F238E27FC236}">
                  <a16:creationId xmlns:a16="http://schemas.microsoft.com/office/drawing/2014/main" xmlns="" id="{F3EF202A-E2AA-4E0F-BFCB-F0787A7856D3}"/>
                </a:ext>
              </a:extLst>
            </p:cNvPr>
            <p:cNvSpPr/>
            <p:nvPr/>
          </p:nvSpPr>
          <p:spPr>
            <a:xfrm>
              <a:off x="5889612" y="397193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7" name="Graphic 147">
              <a:extLst>
                <a:ext uri="{FF2B5EF4-FFF2-40B4-BE49-F238E27FC236}">
                  <a16:creationId xmlns:a16="http://schemas.microsoft.com/office/drawing/2014/main" xmlns="" id="{F3EF202A-E2AA-4E0F-BFCB-F0787A7856D3}"/>
                </a:ext>
              </a:extLst>
            </p:cNvPr>
            <p:cNvSpPr/>
            <p:nvPr/>
          </p:nvSpPr>
          <p:spPr>
            <a:xfrm>
              <a:off x="5946762" y="397193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8" name="Graphic 147">
              <a:extLst>
                <a:ext uri="{FF2B5EF4-FFF2-40B4-BE49-F238E27FC236}">
                  <a16:creationId xmlns:a16="http://schemas.microsoft.com/office/drawing/2014/main" xmlns="" id="{F3EF202A-E2AA-4E0F-BFCB-F0787A7856D3}"/>
                </a:ext>
              </a:extLst>
            </p:cNvPr>
            <p:cNvSpPr/>
            <p:nvPr/>
          </p:nvSpPr>
          <p:spPr>
            <a:xfrm>
              <a:off x="6022962" y="397193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9" name="Graphic 147">
              <a:extLst>
                <a:ext uri="{FF2B5EF4-FFF2-40B4-BE49-F238E27FC236}">
                  <a16:creationId xmlns:a16="http://schemas.microsoft.com/office/drawing/2014/main" xmlns="" id="{F3EF202A-E2AA-4E0F-BFCB-F0787A7856D3}"/>
                </a:ext>
              </a:extLst>
            </p:cNvPr>
            <p:cNvSpPr/>
            <p:nvPr/>
          </p:nvSpPr>
          <p:spPr>
            <a:xfrm>
              <a:off x="6137262" y="402908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0" name="Graphic 147">
              <a:extLst>
                <a:ext uri="{FF2B5EF4-FFF2-40B4-BE49-F238E27FC236}">
                  <a16:creationId xmlns:a16="http://schemas.microsoft.com/office/drawing/2014/main" xmlns="" id="{F3EF202A-E2AA-4E0F-BFCB-F0787A7856D3}"/>
                </a:ext>
              </a:extLst>
            </p:cNvPr>
            <p:cNvSpPr/>
            <p:nvPr/>
          </p:nvSpPr>
          <p:spPr>
            <a:xfrm>
              <a:off x="6194412" y="408623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1" name="Graphic 147">
              <a:extLst>
                <a:ext uri="{FF2B5EF4-FFF2-40B4-BE49-F238E27FC236}">
                  <a16:creationId xmlns:a16="http://schemas.microsoft.com/office/drawing/2014/main" xmlns="" id="{F3EF202A-E2AA-4E0F-BFCB-F0787A7856D3}"/>
                </a:ext>
              </a:extLst>
            </p:cNvPr>
            <p:cNvSpPr/>
            <p:nvPr/>
          </p:nvSpPr>
          <p:spPr>
            <a:xfrm>
              <a:off x="6270612" y="410528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2" name="Graphic 147">
              <a:extLst>
                <a:ext uri="{FF2B5EF4-FFF2-40B4-BE49-F238E27FC236}">
                  <a16:creationId xmlns:a16="http://schemas.microsoft.com/office/drawing/2014/main" xmlns="" id="{F3EF202A-E2AA-4E0F-BFCB-F0787A7856D3}"/>
                </a:ext>
              </a:extLst>
            </p:cNvPr>
            <p:cNvSpPr/>
            <p:nvPr/>
          </p:nvSpPr>
          <p:spPr>
            <a:xfrm>
              <a:off x="6384912" y="412433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3" name="Graphic 147">
              <a:extLst>
                <a:ext uri="{FF2B5EF4-FFF2-40B4-BE49-F238E27FC236}">
                  <a16:creationId xmlns:a16="http://schemas.microsoft.com/office/drawing/2014/main" xmlns="" id="{F3EF202A-E2AA-4E0F-BFCB-F0787A7856D3}"/>
                </a:ext>
              </a:extLst>
            </p:cNvPr>
            <p:cNvSpPr/>
            <p:nvPr/>
          </p:nvSpPr>
          <p:spPr>
            <a:xfrm>
              <a:off x="6461112" y="416243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4" name="Graphic 147">
              <a:extLst>
                <a:ext uri="{FF2B5EF4-FFF2-40B4-BE49-F238E27FC236}">
                  <a16:creationId xmlns:a16="http://schemas.microsoft.com/office/drawing/2014/main" xmlns="" id="{F3EF202A-E2AA-4E0F-BFCB-F0787A7856D3}"/>
                </a:ext>
              </a:extLst>
            </p:cNvPr>
            <p:cNvSpPr/>
            <p:nvPr/>
          </p:nvSpPr>
          <p:spPr>
            <a:xfrm>
              <a:off x="6518262" y="416243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5" name="Graphic 147">
              <a:extLst>
                <a:ext uri="{FF2B5EF4-FFF2-40B4-BE49-F238E27FC236}">
                  <a16:creationId xmlns:a16="http://schemas.microsoft.com/office/drawing/2014/main" xmlns="" id="{F3EF202A-E2AA-4E0F-BFCB-F0787A7856D3}"/>
                </a:ext>
              </a:extLst>
            </p:cNvPr>
            <p:cNvSpPr/>
            <p:nvPr/>
          </p:nvSpPr>
          <p:spPr>
            <a:xfrm>
              <a:off x="6594462" y="416243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6" name="Graphic 147">
              <a:extLst>
                <a:ext uri="{FF2B5EF4-FFF2-40B4-BE49-F238E27FC236}">
                  <a16:creationId xmlns:a16="http://schemas.microsoft.com/office/drawing/2014/main" xmlns="" id="{F3EF202A-E2AA-4E0F-BFCB-F0787A7856D3}"/>
                </a:ext>
              </a:extLst>
            </p:cNvPr>
            <p:cNvSpPr/>
            <p:nvPr/>
          </p:nvSpPr>
          <p:spPr>
            <a:xfrm>
              <a:off x="6708762" y="421958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7" name="Graphic 147">
              <a:extLst>
                <a:ext uri="{FF2B5EF4-FFF2-40B4-BE49-F238E27FC236}">
                  <a16:creationId xmlns:a16="http://schemas.microsoft.com/office/drawing/2014/main" xmlns="" id="{F3EF202A-E2AA-4E0F-BFCB-F0787A7856D3}"/>
                </a:ext>
              </a:extLst>
            </p:cNvPr>
            <p:cNvSpPr/>
            <p:nvPr/>
          </p:nvSpPr>
          <p:spPr>
            <a:xfrm>
              <a:off x="6918321" y="421958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8" name="Graphic 147">
              <a:extLst>
                <a:ext uri="{FF2B5EF4-FFF2-40B4-BE49-F238E27FC236}">
                  <a16:creationId xmlns:a16="http://schemas.microsoft.com/office/drawing/2014/main" xmlns="" id="{F3EF202A-E2AA-4E0F-BFCB-F0787A7856D3}"/>
                </a:ext>
              </a:extLst>
            </p:cNvPr>
            <p:cNvSpPr/>
            <p:nvPr/>
          </p:nvSpPr>
          <p:spPr>
            <a:xfrm>
              <a:off x="7089771" y="425768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9" name="Graphic 147">
              <a:extLst>
                <a:ext uri="{FF2B5EF4-FFF2-40B4-BE49-F238E27FC236}">
                  <a16:creationId xmlns:a16="http://schemas.microsoft.com/office/drawing/2014/main" xmlns="" id="{F3EF202A-E2AA-4E0F-BFCB-F0787A7856D3}"/>
                </a:ext>
              </a:extLst>
            </p:cNvPr>
            <p:cNvSpPr/>
            <p:nvPr/>
          </p:nvSpPr>
          <p:spPr>
            <a:xfrm>
              <a:off x="7146921" y="425768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0" name="Graphic 147">
              <a:extLst>
                <a:ext uri="{FF2B5EF4-FFF2-40B4-BE49-F238E27FC236}">
                  <a16:creationId xmlns:a16="http://schemas.microsoft.com/office/drawing/2014/main" xmlns="" id="{F3EF202A-E2AA-4E0F-BFCB-F0787A7856D3}"/>
                </a:ext>
              </a:extLst>
            </p:cNvPr>
            <p:cNvSpPr/>
            <p:nvPr/>
          </p:nvSpPr>
          <p:spPr>
            <a:xfrm>
              <a:off x="7223121" y="425768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1" name="Graphic 147">
              <a:extLst>
                <a:ext uri="{FF2B5EF4-FFF2-40B4-BE49-F238E27FC236}">
                  <a16:creationId xmlns:a16="http://schemas.microsoft.com/office/drawing/2014/main" xmlns="" id="{F3EF202A-E2AA-4E0F-BFCB-F0787A7856D3}"/>
                </a:ext>
              </a:extLst>
            </p:cNvPr>
            <p:cNvSpPr/>
            <p:nvPr/>
          </p:nvSpPr>
          <p:spPr>
            <a:xfrm>
              <a:off x="7356471" y="425768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2" name="Graphic 147">
              <a:extLst>
                <a:ext uri="{FF2B5EF4-FFF2-40B4-BE49-F238E27FC236}">
                  <a16:creationId xmlns:a16="http://schemas.microsoft.com/office/drawing/2014/main" xmlns="" id="{F3EF202A-E2AA-4E0F-BFCB-F0787A7856D3}"/>
                </a:ext>
              </a:extLst>
            </p:cNvPr>
            <p:cNvSpPr/>
            <p:nvPr/>
          </p:nvSpPr>
          <p:spPr>
            <a:xfrm>
              <a:off x="7604121" y="429578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3" name="Graphic 147">
              <a:extLst>
                <a:ext uri="{FF2B5EF4-FFF2-40B4-BE49-F238E27FC236}">
                  <a16:creationId xmlns:a16="http://schemas.microsoft.com/office/drawing/2014/main" xmlns="" id="{F3EF202A-E2AA-4E0F-BFCB-F0787A7856D3}"/>
                </a:ext>
              </a:extLst>
            </p:cNvPr>
            <p:cNvSpPr/>
            <p:nvPr/>
          </p:nvSpPr>
          <p:spPr>
            <a:xfrm>
              <a:off x="7699371" y="433388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4" name="Graphic 147">
              <a:extLst>
                <a:ext uri="{FF2B5EF4-FFF2-40B4-BE49-F238E27FC236}">
                  <a16:creationId xmlns:a16="http://schemas.microsoft.com/office/drawing/2014/main" xmlns="" id="{F3EF202A-E2AA-4E0F-BFCB-F0787A7856D3}"/>
                </a:ext>
              </a:extLst>
            </p:cNvPr>
            <p:cNvSpPr/>
            <p:nvPr/>
          </p:nvSpPr>
          <p:spPr>
            <a:xfrm>
              <a:off x="8061321" y="433388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5" name="Graphic 147">
              <a:extLst>
                <a:ext uri="{FF2B5EF4-FFF2-40B4-BE49-F238E27FC236}">
                  <a16:creationId xmlns:a16="http://schemas.microsoft.com/office/drawing/2014/main" xmlns="" id="{F3EF202A-E2AA-4E0F-BFCB-F0787A7856D3}"/>
                </a:ext>
              </a:extLst>
            </p:cNvPr>
            <p:cNvSpPr/>
            <p:nvPr/>
          </p:nvSpPr>
          <p:spPr>
            <a:xfrm>
              <a:off x="8175621" y="433388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6" name="Graphic 147">
              <a:extLst>
                <a:ext uri="{FF2B5EF4-FFF2-40B4-BE49-F238E27FC236}">
                  <a16:creationId xmlns:a16="http://schemas.microsoft.com/office/drawing/2014/main" xmlns="" id="{F3EF202A-E2AA-4E0F-BFCB-F0787A7856D3}"/>
                </a:ext>
              </a:extLst>
            </p:cNvPr>
            <p:cNvSpPr/>
            <p:nvPr/>
          </p:nvSpPr>
          <p:spPr>
            <a:xfrm>
              <a:off x="8423281" y="433388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7" name="Graphic 147">
              <a:extLst>
                <a:ext uri="{FF2B5EF4-FFF2-40B4-BE49-F238E27FC236}">
                  <a16:creationId xmlns:a16="http://schemas.microsoft.com/office/drawing/2014/main" xmlns="" id="{F3EF202A-E2AA-4E0F-BFCB-F0787A7856D3}"/>
                </a:ext>
              </a:extLst>
            </p:cNvPr>
            <p:cNvSpPr/>
            <p:nvPr/>
          </p:nvSpPr>
          <p:spPr>
            <a:xfrm>
              <a:off x="8499481" y="433388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8" name="Graphic 147">
              <a:extLst>
                <a:ext uri="{FF2B5EF4-FFF2-40B4-BE49-F238E27FC236}">
                  <a16:creationId xmlns:a16="http://schemas.microsoft.com/office/drawing/2014/main" xmlns="" id="{F3EF202A-E2AA-4E0F-BFCB-F0787A7856D3}"/>
                </a:ext>
              </a:extLst>
            </p:cNvPr>
            <p:cNvSpPr/>
            <p:nvPr/>
          </p:nvSpPr>
          <p:spPr>
            <a:xfrm>
              <a:off x="8556631" y="433388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19" name="Group 118">
            <a:extLst>
              <a:ext uri="{FF2B5EF4-FFF2-40B4-BE49-F238E27FC236}">
                <a16:creationId xmlns:a16="http://schemas.microsoft.com/office/drawing/2014/main" xmlns="" id="{1FAEEF32-2EF2-45EE-8F76-6FA83182889C}"/>
              </a:ext>
            </a:extLst>
          </p:cNvPr>
          <p:cNvGrpSpPr/>
          <p:nvPr/>
        </p:nvGrpSpPr>
        <p:grpSpPr>
          <a:xfrm>
            <a:off x="6998815" y="2454275"/>
            <a:ext cx="4258465" cy="1833245"/>
            <a:chOff x="3429000" y="2281237"/>
            <a:chExt cx="5329380" cy="2295811"/>
          </a:xfrm>
        </p:grpSpPr>
        <p:sp>
          <p:nvSpPr>
            <p:cNvPr id="120" name="Graphic 187">
              <a:extLst>
                <a:ext uri="{FF2B5EF4-FFF2-40B4-BE49-F238E27FC236}">
                  <a16:creationId xmlns:a16="http://schemas.microsoft.com/office/drawing/2014/main" xmlns="" id="{61BC24CA-BC91-4416-816B-6BA1E811454A}"/>
                </a:ext>
              </a:extLst>
            </p:cNvPr>
            <p:cNvSpPr/>
            <p:nvPr/>
          </p:nvSpPr>
          <p:spPr>
            <a:xfrm>
              <a:off x="3429000" y="2281237"/>
              <a:ext cx="5329380" cy="2253729"/>
            </a:xfrm>
            <a:custGeom>
              <a:avLst/>
              <a:gdLst>
                <a:gd name="connsiteX0" fmla="*/ 5329381 w 5329380"/>
                <a:gd name="connsiteY0" fmla="*/ 2253729 h 2253729"/>
                <a:gd name="connsiteX1" fmla="*/ 4739812 w 5329380"/>
                <a:gd name="connsiteY1" fmla="*/ 2253729 h 2253729"/>
                <a:gd name="connsiteX2" fmla="*/ 4739812 w 5329380"/>
                <a:gd name="connsiteY2" fmla="*/ 2201456 h 2253729"/>
                <a:gd name="connsiteX3" fmla="*/ 4551026 w 5329380"/>
                <a:gd name="connsiteY3" fmla="*/ 2201456 h 2253729"/>
                <a:gd name="connsiteX4" fmla="*/ 4551026 w 5329380"/>
                <a:gd name="connsiteY4" fmla="*/ 2154984 h 2253729"/>
                <a:gd name="connsiteX5" fmla="*/ 4034066 w 5329380"/>
                <a:gd name="connsiteY5" fmla="*/ 2154984 h 2253729"/>
                <a:gd name="connsiteX6" fmla="*/ 4034066 w 5329380"/>
                <a:gd name="connsiteY6" fmla="*/ 2111416 h 2253729"/>
                <a:gd name="connsiteX7" fmla="*/ 3583896 w 5329380"/>
                <a:gd name="connsiteY7" fmla="*/ 2111416 h 2253729"/>
                <a:gd name="connsiteX8" fmla="*/ 3583896 w 5329380"/>
                <a:gd name="connsiteY8" fmla="*/ 2070764 h 2253729"/>
                <a:gd name="connsiteX9" fmla="*/ 3485150 w 5329380"/>
                <a:gd name="connsiteY9" fmla="*/ 2070764 h 2253729"/>
                <a:gd name="connsiteX10" fmla="*/ 3485150 w 5329380"/>
                <a:gd name="connsiteY10" fmla="*/ 2044618 h 2253729"/>
                <a:gd name="connsiteX11" fmla="*/ 3104693 w 5329380"/>
                <a:gd name="connsiteY11" fmla="*/ 2044618 h 2253729"/>
                <a:gd name="connsiteX12" fmla="*/ 3104693 w 5329380"/>
                <a:gd name="connsiteY12" fmla="*/ 2015576 h 2253729"/>
                <a:gd name="connsiteX13" fmla="*/ 2910107 w 5329380"/>
                <a:gd name="connsiteY13" fmla="*/ 2015576 h 2253729"/>
                <a:gd name="connsiteX14" fmla="*/ 2910107 w 5329380"/>
                <a:gd name="connsiteY14" fmla="*/ 1995249 h 2253729"/>
                <a:gd name="connsiteX15" fmla="*/ 2651617 w 5329380"/>
                <a:gd name="connsiteY15" fmla="*/ 1995249 h 2253729"/>
                <a:gd name="connsiteX16" fmla="*/ 2651617 w 5329380"/>
                <a:gd name="connsiteY16" fmla="*/ 1945872 h 2253729"/>
                <a:gd name="connsiteX17" fmla="*/ 2494788 w 5329380"/>
                <a:gd name="connsiteY17" fmla="*/ 1945872 h 2253729"/>
                <a:gd name="connsiteX18" fmla="*/ 2494788 w 5329380"/>
                <a:gd name="connsiteY18" fmla="*/ 1925545 h 2253729"/>
                <a:gd name="connsiteX19" fmla="*/ 2413464 w 5329380"/>
                <a:gd name="connsiteY19" fmla="*/ 1925545 h 2253729"/>
                <a:gd name="connsiteX20" fmla="*/ 2413464 w 5329380"/>
                <a:gd name="connsiteY20" fmla="*/ 1887788 h 2253729"/>
                <a:gd name="connsiteX21" fmla="*/ 2210172 w 5329380"/>
                <a:gd name="connsiteY21" fmla="*/ 1887788 h 2253729"/>
                <a:gd name="connsiteX22" fmla="*/ 2210172 w 5329380"/>
                <a:gd name="connsiteY22" fmla="*/ 1847126 h 2253729"/>
                <a:gd name="connsiteX23" fmla="*/ 2146278 w 5329380"/>
                <a:gd name="connsiteY23" fmla="*/ 1847126 h 2253729"/>
                <a:gd name="connsiteX24" fmla="*/ 2146278 w 5329380"/>
                <a:gd name="connsiteY24" fmla="*/ 1806474 h 2253729"/>
                <a:gd name="connsiteX25" fmla="*/ 2105616 w 5329380"/>
                <a:gd name="connsiteY25" fmla="*/ 1806474 h 2253729"/>
                <a:gd name="connsiteX26" fmla="*/ 2105616 w 5329380"/>
                <a:gd name="connsiteY26" fmla="*/ 1725149 h 2253729"/>
                <a:gd name="connsiteX27" fmla="*/ 1954587 w 5329380"/>
                <a:gd name="connsiteY27" fmla="*/ 1725149 h 2253729"/>
                <a:gd name="connsiteX28" fmla="*/ 1954587 w 5329380"/>
                <a:gd name="connsiteY28" fmla="*/ 1693202 h 2253729"/>
                <a:gd name="connsiteX29" fmla="*/ 1780337 w 5329380"/>
                <a:gd name="connsiteY29" fmla="*/ 1693202 h 2253729"/>
                <a:gd name="connsiteX30" fmla="*/ 1780337 w 5329380"/>
                <a:gd name="connsiteY30" fmla="*/ 1696107 h 2253729"/>
                <a:gd name="connsiteX31" fmla="*/ 1722244 w 5329380"/>
                <a:gd name="connsiteY31" fmla="*/ 1696107 h 2253729"/>
                <a:gd name="connsiteX32" fmla="*/ 1722244 w 5329380"/>
                <a:gd name="connsiteY32" fmla="*/ 1649635 h 2253729"/>
                <a:gd name="connsiteX33" fmla="*/ 1649635 w 5329380"/>
                <a:gd name="connsiteY33" fmla="*/ 1649635 h 2253729"/>
                <a:gd name="connsiteX34" fmla="*/ 1649635 w 5329380"/>
                <a:gd name="connsiteY34" fmla="*/ 1603172 h 2253729"/>
                <a:gd name="connsiteX35" fmla="*/ 1530563 w 5329380"/>
                <a:gd name="connsiteY35" fmla="*/ 1603172 h 2253729"/>
                <a:gd name="connsiteX36" fmla="*/ 1530563 w 5329380"/>
                <a:gd name="connsiteY36" fmla="*/ 1545088 h 2253729"/>
                <a:gd name="connsiteX37" fmla="*/ 1472479 w 5329380"/>
                <a:gd name="connsiteY37" fmla="*/ 1545088 h 2253729"/>
                <a:gd name="connsiteX38" fmla="*/ 1472479 w 5329380"/>
                <a:gd name="connsiteY38" fmla="*/ 1501521 h 2253729"/>
                <a:gd name="connsiteX39" fmla="*/ 1434722 w 5329380"/>
                <a:gd name="connsiteY39" fmla="*/ 1501521 h 2253729"/>
                <a:gd name="connsiteX40" fmla="*/ 1434722 w 5329380"/>
                <a:gd name="connsiteY40" fmla="*/ 1443438 h 2253729"/>
                <a:gd name="connsiteX41" fmla="*/ 1362113 w 5329380"/>
                <a:gd name="connsiteY41" fmla="*/ 1443438 h 2253729"/>
                <a:gd name="connsiteX42" fmla="*/ 1362113 w 5329380"/>
                <a:gd name="connsiteY42" fmla="*/ 1396965 h 2253729"/>
                <a:gd name="connsiteX43" fmla="*/ 1318546 w 5329380"/>
                <a:gd name="connsiteY43" fmla="*/ 1396965 h 2253729"/>
                <a:gd name="connsiteX44" fmla="*/ 1318546 w 5329380"/>
                <a:gd name="connsiteY44" fmla="*/ 1359208 h 2253729"/>
                <a:gd name="connsiteX45" fmla="*/ 1231421 w 5329380"/>
                <a:gd name="connsiteY45" fmla="*/ 1359208 h 2253729"/>
                <a:gd name="connsiteX46" fmla="*/ 1231421 w 5329380"/>
                <a:gd name="connsiteY46" fmla="*/ 1306935 h 2253729"/>
                <a:gd name="connsiteX47" fmla="*/ 1196569 w 5329380"/>
                <a:gd name="connsiteY47" fmla="*/ 1306935 h 2253729"/>
                <a:gd name="connsiteX48" fmla="*/ 1196569 w 5329380"/>
                <a:gd name="connsiteY48" fmla="*/ 1164622 h 2253729"/>
                <a:gd name="connsiteX49" fmla="*/ 1179147 w 5329380"/>
                <a:gd name="connsiteY49" fmla="*/ 1164622 h 2253729"/>
                <a:gd name="connsiteX50" fmla="*/ 1179147 w 5329380"/>
                <a:gd name="connsiteY50" fmla="*/ 1112349 h 2253729"/>
                <a:gd name="connsiteX51" fmla="*/ 1028119 w 5329380"/>
                <a:gd name="connsiteY51" fmla="*/ 1112349 h 2253729"/>
                <a:gd name="connsiteX52" fmla="*/ 1028119 w 5329380"/>
                <a:gd name="connsiteY52" fmla="*/ 1062971 h 2253729"/>
                <a:gd name="connsiteX53" fmla="*/ 996172 w 5329380"/>
                <a:gd name="connsiteY53" fmla="*/ 1062971 h 2253729"/>
                <a:gd name="connsiteX54" fmla="*/ 996172 w 5329380"/>
                <a:gd name="connsiteY54" fmla="*/ 1013603 h 2253729"/>
                <a:gd name="connsiteX55" fmla="*/ 955510 w 5329380"/>
                <a:gd name="connsiteY55" fmla="*/ 1013603 h 2253729"/>
                <a:gd name="connsiteX56" fmla="*/ 955510 w 5329380"/>
                <a:gd name="connsiteY56" fmla="*/ 859670 h 2253729"/>
                <a:gd name="connsiteX57" fmla="*/ 920661 w 5329380"/>
                <a:gd name="connsiteY57" fmla="*/ 859670 h 2253729"/>
                <a:gd name="connsiteX58" fmla="*/ 920661 w 5329380"/>
                <a:gd name="connsiteY58" fmla="*/ 804489 h 2253729"/>
                <a:gd name="connsiteX59" fmla="*/ 882906 w 5329380"/>
                <a:gd name="connsiteY59" fmla="*/ 804489 h 2253729"/>
                <a:gd name="connsiteX60" fmla="*/ 882906 w 5329380"/>
                <a:gd name="connsiteY60" fmla="*/ 737690 h 2253729"/>
                <a:gd name="connsiteX61" fmla="*/ 819011 w 5329380"/>
                <a:gd name="connsiteY61" fmla="*/ 737690 h 2253729"/>
                <a:gd name="connsiteX62" fmla="*/ 819011 w 5329380"/>
                <a:gd name="connsiteY62" fmla="*/ 717360 h 2253729"/>
                <a:gd name="connsiteX63" fmla="*/ 749308 w 5329380"/>
                <a:gd name="connsiteY63" fmla="*/ 717360 h 2253729"/>
                <a:gd name="connsiteX64" fmla="*/ 749308 w 5329380"/>
                <a:gd name="connsiteY64" fmla="*/ 638945 h 2253729"/>
                <a:gd name="connsiteX65" fmla="*/ 723169 w 5329380"/>
                <a:gd name="connsiteY65" fmla="*/ 638945 h 2253729"/>
                <a:gd name="connsiteX66" fmla="*/ 723169 w 5329380"/>
                <a:gd name="connsiteY66" fmla="*/ 583763 h 2253729"/>
                <a:gd name="connsiteX67" fmla="*/ 705744 w 5329380"/>
                <a:gd name="connsiteY67" fmla="*/ 583763 h 2253729"/>
                <a:gd name="connsiteX68" fmla="*/ 705744 w 5329380"/>
                <a:gd name="connsiteY68" fmla="*/ 464687 h 2253729"/>
                <a:gd name="connsiteX69" fmla="*/ 656371 w 5329380"/>
                <a:gd name="connsiteY69" fmla="*/ 464687 h 2253729"/>
                <a:gd name="connsiteX70" fmla="*/ 656371 w 5329380"/>
                <a:gd name="connsiteY70" fmla="*/ 424026 h 2253729"/>
                <a:gd name="connsiteX71" fmla="*/ 609902 w 5329380"/>
                <a:gd name="connsiteY71" fmla="*/ 424026 h 2253729"/>
                <a:gd name="connsiteX72" fmla="*/ 609902 w 5329380"/>
                <a:gd name="connsiteY72" fmla="*/ 371749 h 2253729"/>
                <a:gd name="connsiteX73" fmla="*/ 554720 w 5329380"/>
                <a:gd name="connsiteY73" fmla="*/ 371749 h 2253729"/>
                <a:gd name="connsiteX74" fmla="*/ 554720 w 5329380"/>
                <a:gd name="connsiteY74" fmla="*/ 316568 h 2253729"/>
                <a:gd name="connsiteX75" fmla="*/ 508251 w 5329380"/>
                <a:gd name="connsiteY75" fmla="*/ 316568 h 2253729"/>
                <a:gd name="connsiteX76" fmla="*/ 508251 w 5329380"/>
                <a:gd name="connsiteY76" fmla="*/ 214917 h 2253729"/>
                <a:gd name="connsiteX77" fmla="*/ 487921 w 5329380"/>
                <a:gd name="connsiteY77" fmla="*/ 214917 h 2253729"/>
                <a:gd name="connsiteX78" fmla="*/ 487921 w 5329380"/>
                <a:gd name="connsiteY78" fmla="*/ 0 h 2253729"/>
                <a:gd name="connsiteX79" fmla="*/ 0 w 5329380"/>
                <a:gd name="connsiteY79" fmla="*/ 0 h 225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329380" h="2253729">
                  <a:moveTo>
                    <a:pt x="5329381" y="2253729"/>
                  </a:moveTo>
                  <a:lnTo>
                    <a:pt x="4739812" y="2253729"/>
                  </a:lnTo>
                  <a:lnTo>
                    <a:pt x="4739812" y="2201456"/>
                  </a:lnTo>
                  <a:lnTo>
                    <a:pt x="4551026" y="2201456"/>
                  </a:lnTo>
                  <a:lnTo>
                    <a:pt x="4551026" y="2154984"/>
                  </a:lnTo>
                  <a:lnTo>
                    <a:pt x="4034066" y="2154984"/>
                  </a:lnTo>
                  <a:lnTo>
                    <a:pt x="4034066" y="2111416"/>
                  </a:lnTo>
                  <a:lnTo>
                    <a:pt x="3583896" y="2111416"/>
                  </a:lnTo>
                  <a:lnTo>
                    <a:pt x="3583896" y="2070764"/>
                  </a:lnTo>
                  <a:lnTo>
                    <a:pt x="3485150" y="2070764"/>
                  </a:lnTo>
                  <a:lnTo>
                    <a:pt x="3485150" y="2044618"/>
                  </a:lnTo>
                  <a:lnTo>
                    <a:pt x="3104693" y="2044618"/>
                  </a:lnTo>
                  <a:lnTo>
                    <a:pt x="3104693" y="2015576"/>
                  </a:lnTo>
                  <a:lnTo>
                    <a:pt x="2910107" y="2015576"/>
                  </a:lnTo>
                  <a:lnTo>
                    <a:pt x="2910107" y="1995249"/>
                  </a:lnTo>
                  <a:lnTo>
                    <a:pt x="2651617" y="1995249"/>
                  </a:lnTo>
                  <a:lnTo>
                    <a:pt x="2651617" y="1945872"/>
                  </a:lnTo>
                  <a:lnTo>
                    <a:pt x="2494788" y="1945872"/>
                  </a:lnTo>
                  <a:lnTo>
                    <a:pt x="2494788" y="1925545"/>
                  </a:lnTo>
                  <a:lnTo>
                    <a:pt x="2413464" y="1925545"/>
                  </a:lnTo>
                  <a:lnTo>
                    <a:pt x="2413464" y="1887788"/>
                  </a:lnTo>
                  <a:lnTo>
                    <a:pt x="2210172" y="1887788"/>
                  </a:lnTo>
                  <a:lnTo>
                    <a:pt x="2210172" y="1847126"/>
                  </a:lnTo>
                  <a:lnTo>
                    <a:pt x="2146278" y="1847126"/>
                  </a:lnTo>
                  <a:lnTo>
                    <a:pt x="2146278" y="1806474"/>
                  </a:lnTo>
                  <a:lnTo>
                    <a:pt x="2105616" y="1806474"/>
                  </a:lnTo>
                  <a:lnTo>
                    <a:pt x="2105616" y="1725149"/>
                  </a:lnTo>
                  <a:lnTo>
                    <a:pt x="1954587" y="1725149"/>
                  </a:lnTo>
                  <a:lnTo>
                    <a:pt x="1954587" y="1693202"/>
                  </a:lnTo>
                  <a:lnTo>
                    <a:pt x="1780337" y="1693202"/>
                  </a:lnTo>
                  <a:lnTo>
                    <a:pt x="1780337" y="1696107"/>
                  </a:lnTo>
                  <a:lnTo>
                    <a:pt x="1722244" y="1696107"/>
                  </a:lnTo>
                  <a:lnTo>
                    <a:pt x="1722244" y="1649635"/>
                  </a:lnTo>
                  <a:lnTo>
                    <a:pt x="1649635" y="1649635"/>
                  </a:lnTo>
                  <a:lnTo>
                    <a:pt x="1649635" y="1603172"/>
                  </a:lnTo>
                  <a:lnTo>
                    <a:pt x="1530563" y="1603172"/>
                  </a:lnTo>
                  <a:lnTo>
                    <a:pt x="1530563" y="1545088"/>
                  </a:lnTo>
                  <a:lnTo>
                    <a:pt x="1472479" y="1545088"/>
                  </a:lnTo>
                  <a:lnTo>
                    <a:pt x="1472479" y="1501521"/>
                  </a:lnTo>
                  <a:lnTo>
                    <a:pt x="1434722" y="1501521"/>
                  </a:lnTo>
                  <a:lnTo>
                    <a:pt x="1434722" y="1443438"/>
                  </a:lnTo>
                  <a:lnTo>
                    <a:pt x="1362113" y="1443438"/>
                  </a:lnTo>
                  <a:lnTo>
                    <a:pt x="1362113" y="1396965"/>
                  </a:lnTo>
                  <a:lnTo>
                    <a:pt x="1318546" y="1396965"/>
                  </a:lnTo>
                  <a:lnTo>
                    <a:pt x="1318546" y="1359208"/>
                  </a:lnTo>
                  <a:lnTo>
                    <a:pt x="1231421" y="1359208"/>
                  </a:lnTo>
                  <a:lnTo>
                    <a:pt x="1231421" y="1306935"/>
                  </a:lnTo>
                  <a:lnTo>
                    <a:pt x="1196569" y="1306935"/>
                  </a:lnTo>
                  <a:lnTo>
                    <a:pt x="1196569" y="1164622"/>
                  </a:lnTo>
                  <a:lnTo>
                    <a:pt x="1179147" y="1164622"/>
                  </a:lnTo>
                  <a:lnTo>
                    <a:pt x="1179147" y="1112349"/>
                  </a:lnTo>
                  <a:lnTo>
                    <a:pt x="1028119" y="1112349"/>
                  </a:lnTo>
                  <a:lnTo>
                    <a:pt x="1028119" y="1062971"/>
                  </a:lnTo>
                  <a:lnTo>
                    <a:pt x="996172" y="1062971"/>
                  </a:lnTo>
                  <a:lnTo>
                    <a:pt x="996172" y="1013603"/>
                  </a:lnTo>
                  <a:lnTo>
                    <a:pt x="955510" y="1013603"/>
                  </a:lnTo>
                  <a:lnTo>
                    <a:pt x="955510" y="859670"/>
                  </a:lnTo>
                  <a:lnTo>
                    <a:pt x="920661" y="859670"/>
                  </a:lnTo>
                  <a:lnTo>
                    <a:pt x="920661" y="804489"/>
                  </a:lnTo>
                  <a:lnTo>
                    <a:pt x="882906" y="804489"/>
                  </a:lnTo>
                  <a:lnTo>
                    <a:pt x="882906" y="737690"/>
                  </a:lnTo>
                  <a:lnTo>
                    <a:pt x="819011" y="737690"/>
                  </a:lnTo>
                  <a:lnTo>
                    <a:pt x="819011" y="717360"/>
                  </a:lnTo>
                  <a:lnTo>
                    <a:pt x="749308" y="717360"/>
                  </a:lnTo>
                  <a:lnTo>
                    <a:pt x="749308" y="638945"/>
                  </a:lnTo>
                  <a:lnTo>
                    <a:pt x="723169" y="638945"/>
                  </a:lnTo>
                  <a:lnTo>
                    <a:pt x="723169" y="583763"/>
                  </a:lnTo>
                  <a:lnTo>
                    <a:pt x="705744" y="583763"/>
                  </a:lnTo>
                  <a:lnTo>
                    <a:pt x="705744" y="464687"/>
                  </a:lnTo>
                  <a:lnTo>
                    <a:pt x="656371" y="464687"/>
                  </a:lnTo>
                  <a:lnTo>
                    <a:pt x="656371" y="424026"/>
                  </a:lnTo>
                  <a:lnTo>
                    <a:pt x="609902" y="424026"/>
                  </a:lnTo>
                  <a:lnTo>
                    <a:pt x="609902" y="371749"/>
                  </a:lnTo>
                  <a:lnTo>
                    <a:pt x="554720" y="371749"/>
                  </a:lnTo>
                  <a:lnTo>
                    <a:pt x="554720" y="316568"/>
                  </a:lnTo>
                  <a:lnTo>
                    <a:pt x="508251" y="316568"/>
                  </a:lnTo>
                  <a:lnTo>
                    <a:pt x="508251" y="214917"/>
                  </a:lnTo>
                  <a:lnTo>
                    <a:pt x="487921" y="214917"/>
                  </a:lnTo>
                  <a:lnTo>
                    <a:pt x="487921"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1" name="Graphic 187">
              <a:extLst>
                <a:ext uri="{FF2B5EF4-FFF2-40B4-BE49-F238E27FC236}">
                  <a16:creationId xmlns:a16="http://schemas.microsoft.com/office/drawing/2014/main" xmlns="" id="{61BC24CA-BC91-4416-816B-6BA1E811454A}"/>
                </a:ext>
              </a:extLst>
            </p:cNvPr>
            <p:cNvSpPr/>
            <p:nvPr/>
          </p:nvSpPr>
          <p:spPr>
            <a:xfrm>
              <a:off x="4019851" y="2602137"/>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2" name="Graphic 187">
              <a:extLst>
                <a:ext uri="{FF2B5EF4-FFF2-40B4-BE49-F238E27FC236}">
                  <a16:creationId xmlns:a16="http://schemas.microsoft.com/office/drawing/2014/main" xmlns="" id="{61BC24CA-BC91-4416-816B-6BA1E811454A}"/>
                </a:ext>
              </a:extLst>
            </p:cNvPr>
            <p:cNvSpPr/>
            <p:nvPr/>
          </p:nvSpPr>
          <p:spPr>
            <a:xfrm>
              <a:off x="4210352" y="294503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3" name="Graphic 187">
              <a:extLst>
                <a:ext uri="{FF2B5EF4-FFF2-40B4-BE49-F238E27FC236}">
                  <a16:creationId xmlns:a16="http://schemas.microsoft.com/office/drawing/2014/main" xmlns="" id="{61BC24CA-BC91-4416-816B-6BA1E811454A}"/>
                </a:ext>
              </a:extLst>
            </p:cNvPr>
            <p:cNvSpPr/>
            <p:nvPr/>
          </p:nvSpPr>
          <p:spPr>
            <a:xfrm>
              <a:off x="4267502" y="296408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4" name="Graphic 187">
              <a:extLst>
                <a:ext uri="{FF2B5EF4-FFF2-40B4-BE49-F238E27FC236}">
                  <a16:creationId xmlns:a16="http://schemas.microsoft.com/office/drawing/2014/main" xmlns="" id="{61BC24CA-BC91-4416-816B-6BA1E811454A}"/>
                </a:ext>
              </a:extLst>
            </p:cNvPr>
            <p:cNvSpPr/>
            <p:nvPr/>
          </p:nvSpPr>
          <p:spPr>
            <a:xfrm>
              <a:off x="4438954" y="328794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5" name="Graphic 187">
              <a:extLst>
                <a:ext uri="{FF2B5EF4-FFF2-40B4-BE49-F238E27FC236}">
                  <a16:creationId xmlns:a16="http://schemas.microsoft.com/office/drawing/2014/main" xmlns="" id="{61BC24CA-BC91-4416-816B-6BA1E811454A}"/>
                </a:ext>
              </a:extLst>
            </p:cNvPr>
            <p:cNvSpPr/>
            <p:nvPr/>
          </p:nvSpPr>
          <p:spPr>
            <a:xfrm>
              <a:off x="4400854" y="323079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6" name="Graphic 187">
              <a:extLst>
                <a:ext uri="{FF2B5EF4-FFF2-40B4-BE49-F238E27FC236}">
                  <a16:creationId xmlns:a16="http://schemas.microsoft.com/office/drawing/2014/main" xmlns="" id="{61BC24CA-BC91-4416-816B-6BA1E811454A}"/>
                </a:ext>
              </a:extLst>
            </p:cNvPr>
            <p:cNvSpPr/>
            <p:nvPr/>
          </p:nvSpPr>
          <p:spPr>
            <a:xfrm>
              <a:off x="4572304" y="334509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7" name="Graphic 187">
              <a:extLst>
                <a:ext uri="{FF2B5EF4-FFF2-40B4-BE49-F238E27FC236}">
                  <a16:creationId xmlns:a16="http://schemas.microsoft.com/office/drawing/2014/main" xmlns="" id="{61BC24CA-BC91-4416-816B-6BA1E811454A}"/>
                </a:ext>
              </a:extLst>
            </p:cNvPr>
            <p:cNvSpPr/>
            <p:nvPr/>
          </p:nvSpPr>
          <p:spPr>
            <a:xfrm>
              <a:off x="4629454" y="3535594"/>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8" name="Graphic 187">
              <a:extLst>
                <a:ext uri="{FF2B5EF4-FFF2-40B4-BE49-F238E27FC236}">
                  <a16:creationId xmlns:a16="http://schemas.microsoft.com/office/drawing/2014/main" xmlns="" id="{61BC24CA-BC91-4416-816B-6BA1E811454A}"/>
                </a:ext>
              </a:extLst>
            </p:cNvPr>
            <p:cNvSpPr/>
            <p:nvPr/>
          </p:nvSpPr>
          <p:spPr>
            <a:xfrm>
              <a:off x="4819954" y="366894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9" name="Graphic 187">
              <a:extLst>
                <a:ext uri="{FF2B5EF4-FFF2-40B4-BE49-F238E27FC236}">
                  <a16:creationId xmlns:a16="http://schemas.microsoft.com/office/drawing/2014/main" xmlns="" id="{61BC24CA-BC91-4416-816B-6BA1E811454A}"/>
                </a:ext>
              </a:extLst>
            </p:cNvPr>
            <p:cNvSpPr/>
            <p:nvPr/>
          </p:nvSpPr>
          <p:spPr>
            <a:xfrm>
              <a:off x="4877104" y="37260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0" name="Graphic 187">
              <a:extLst>
                <a:ext uri="{FF2B5EF4-FFF2-40B4-BE49-F238E27FC236}">
                  <a16:creationId xmlns:a16="http://schemas.microsoft.com/office/drawing/2014/main" xmlns="" id="{61BC24CA-BC91-4416-816B-6BA1E811454A}"/>
                </a:ext>
              </a:extLst>
            </p:cNvPr>
            <p:cNvSpPr/>
            <p:nvPr/>
          </p:nvSpPr>
          <p:spPr>
            <a:xfrm>
              <a:off x="4915204" y="37641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1" name="Graphic 187">
              <a:extLst>
                <a:ext uri="{FF2B5EF4-FFF2-40B4-BE49-F238E27FC236}">
                  <a16:creationId xmlns:a16="http://schemas.microsoft.com/office/drawing/2014/main" xmlns="" id="{61BC24CA-BC91-4416-816B-6BA1E811454A}"/>
                </a:ext>
              </a:extLst>
            </p:cNvPr>
            <p:cNvSpPr/>
            <p:nvPr/>
          </p:nvSpPr>
          <p:spPr>
            <a:xfrm>
              <a:off x="5105704" y="38784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2" name="Graphic 187">
              <a:extLst>
                <a:ext uri="{FF2B5EF4-FFF2-40B4-BE49-F238E27FC236}">
                  <a16:creationId xmlns:a16="http://schemas.microsoft.com/office/drawing/2014/main" xmlns="" id="{61BC24CA-BC91-4416-816B-6BA1E811454A}"/>
                </a:ext>
              </a:extLst>
            </p:cNvPr>
            <p:cNvSpPr/>
            <p:nvPr/>
          </p:nvSpPr>
          <p:spPr>
            <a:xfrm>
              <a:off x="5220004" y="39165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3" name="Graphic 187">
              <a:extLst>
                <a:ext uri="{FF2B5EF4-FFF2-40B4-BE49-F238E27FC236}">
                  <a16:creationId xmlns:a16="http://schemas.microsoft.com/office/drawing/2014/main" xmlns="" id="{61BC24CA-BC91-4416-816B-6BA1E811454A}"/>
                </a:ext>
              </a:extLst>
            </p:cNvPr>
            <p:cNvSpPr/>
            <p:nvPr/>
          </p:nvSpPr>
          <p:spPr>
            <a:xfrm>
              <a:off x="5315264" y="39165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4" name="Graphic 187">
              <a:extLst>
                <a:ext uri="{FF2B5EF4-FFF2-40B4-BE49-F238E27FC236}">
                  <a16:creationId xmlns:a16="http://schemas.microsoft.com/office/drawing/2014/main" xmlns="" id="{61BC24CA-BC91-4416-816B-6BA1E811454A}"/>
                </a:ext>
              </a:extLst>
            </p:cNvPr>
            <p:cNvSpPr/>
            <p:nvPr/>
          </p:nvSpPr>
          <p:spPr>
            <a:xfrm>
              <a:off x="5391464" y="39546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5" name="Graphic 187">
              <a:extLst>
                <a:ext uri="{FF2B5EF4-FFF2-40B4-BE49-F238E27FC236}">
                  <a16:creationId xmlns:a16="http://schemas.microsoft.com/office/drawing/2014/main" xmlns="" id="{61BC24CA-BC91-4416-816B-6BA1E811454A}"/>
                </a:ext>
              </a:extLst>
            </p:cNvPr>
            <p:cNvSpPr/>
            <p:nvPr/>
          </p:nvSpPr>
          <p:spPr>
            <a:xfrm>
              <a:off x="5486714" y="39546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6" name="Graphic 187">
              <a:extLst>
                <a:ext uri="{FF2B5EF4-FFF2-40B4-BE49-F238E27FC236}">
                  <a16:creationId xmlns:a16="http://schemas.microsoft.com/office/drawing/2014/main" xmlns="" id="{61BC24CA-BC91-4416-816B-6BA1E811454A}"/>
                </a:ext>
              </a:extLst>
            </p:cNvPr>
            <p:cNvSpPr/>
            <p:nvPr/>
          </p:nvSpPr>
          <p:spPr>
            <a:xfrm>
              <a:off x="5543864" y="40308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7" name="Graphic 187">
              <a:extLst>
                <a:ext uri="{FF2B5EF4-FFF2-40B4-BE49-F238E27FC236}">
                  <a16:creationId xmlns:a16="http://schemas.microsoft.com/office/drawing/2014/main" xmlns="" id="{61BC24CA-BC91-4416-816B-6BA1E811454A}"/>
                </a:ext>
              </a:extLst>
            </p:cNvPr>
            <p:cNvSpPr/>
            <p:nvPr/>
          </p:nvSpPr>
          <p:spPr>
            <a:xfrm>
              <a:off x="5601014" y="40689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8" name="Graphic 187">
              <a:extLst>
                <a:ext uri="{FF2B5EF4-FFF2-40B4-BE49-F238E27FC236}">
                  <a16:creationId xmlns:a16="http://schemas.microsoft.com/office/drawing/2014/main" xmlns="" id="{61BC24CA-BC91-4416-816B-6BA1E811454A}"/>
                </a:ext>
              </a:extLst>
            </p:cNvPr>
            <p:cNvSpPr/>
            <p:nvPr/>
          </p:nvSpPr>
          <p:spPr>
            <a:xfrm>
              <a:off x="5658164" y="41070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9" name="Graphic 187">
              <a:extLst>
                <a:ext uri="{FF2B5EF4-FFF2-40B4-BE49-F238E27FC236}">
                  <a16:creationId xmlns:a16="http://schemas.microsoft.com/office/drawing/2014/main" xmlns="" id="{61BC24CA-BC91-4416-816B-6BA1E811454A}"/>
                </a:ext>
              </a:extLst>
            </p:cNvPr>
            <p:cNvSpPr/>
            <p:nvPr/>
          </p:nvSpPr>
          <p:spPr>
            <a:xfrm>
              <a:off x="5791514" y="41070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0" name="Graphic 187">
              <a:extLst>
                <a:ext uri="{FF2B5EF4-FFF2-40B4-BE49-F238E27FC236}">
                  <a16:creationId xmlns:a16="http://schemas.microsoft.com/office/drawing/2014/main" xmlns="" id="{61BC24CA-BC91-4416-816B-6BA1E811454A}"/>
                </a:ext>
              </a:extLst>
            </p:cNvPr>
            <p:cNvSpPr/>
            <p:nvPr/>
          </p:nvSpPr>
          <p:spPr>
            <a:xfrm>
              <a:off x="5886764" y="41451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1" name="Graphic 187">
              <a:extLst>
                <a:ext uri="{FF2B5EF4-FFF2-40B4-BE49-F238E27FC236}">
                  <a16:creationId xmlns:a16="http://schemas.microsoft.com/office/drawing/2014/main" xmlns="" id="{61BC24CA-BC91-4416-816B-6BA1E811454A}"/>
                </a:ext>
              </a:extLst>
            </p:cNvPr>
            <p:cNvSpPr/>
            <p:nvPr/>
          </p:nvSpPr>
          <p:spPr>
            <a:xfrm>
              <a:off x="6020114" y="416424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2" name="Graphic 187">
              <a:extLst>
                <a:ext uri="{FF2B5EF4-FFF2-40B4-BE49-F238E27FC236}">
                  <a16:creationId xmlns:a16="http://schemas.microsoft.com/office/drawing/2014/main" xmlns="" id="{61BC24CA-BC91-4416-816B-6BA1E811454A}"/>
                </a:ext>
              </a:extLst>
            </p:cNvPr>
            <p:cNvSpPr/>
            <p:nvPr/>
          </p:nvSpPr>
          <p:spPr>
            <a:xfrm>
              <a:off x="6134414" y="42213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3" name="Graphic 187">
              <a:extLst>
                <a:ext uri="{FF2B5EF4-FFF2-40B4-BE49-F238E27FC236}">
                  <a16:creationId xmlns:a16="http://schemas.microsoft.com/office/drawing/2014/main" xmlns="" id="{61BC24CA-BC91-4416-816B-6BA1E811454A}"/>
                </a:ext>
              </a:extLst>
            </p:cNvPr>
            <p:cNvSpPr/>
            <p:nvPr/>
          </p:nvSpPr>
          <p:spPr>
            <a:xfrm>
              <a:off x="6363014" y="424044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4" name="Graphic 187">
              <a:extLst>
                <a:ext uri="{FF2B5EF4-FFF2-40B4-BE49-F238E27FC236}">
                  <a16:creationId xmlns:a16="http://schemas.microsoft.com/office/drawing/2014/main" xmlns="" id="{61BC24CA-BC91-4416-816B-6BA1E811454A}"/>
                </a:ext>
              </a:extLst>
            </p:cNvPr>
            <p:cNvSpPr/>
            <p:nvPr/>
          </p:nvSpPr>
          <p:spPr>
            <a:xfrm>
              <a:off x="6553514" y="42594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5" name="Graphic 187">
              <a:extLst>
                <a:ext uri="{FF2B5EF4-FFF2-40B4-BE49-F238E27FC236}">
                  <a16:creationId xmlns:a16="http://schemas.microsoft.com/office/drawing/2014/main" xmlns="" id="{61BC24CA-BC91-4416-816B-6BA1E811454A}"/>
                </a:ext>
              </a:extLst>
            </p:cNvPr>
            <p:cNvSpPr/>
            <p:nvPr/>
          </p:nvSpPr>
          <p:spPr>
            <a:xfrm>
              <a:off x="6705914" y="42594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6" name="Graphic 187">
              <a:extLst>
                <a:ext uri="{FF2B5EF4-FFF2-40B4-BE49-F238E27FC236}">
                  <a16:creationId xmlns:a16="http://schemas.microsoft.com/office/drawing/2014/main" xmlns="" id="{61BC24CA-BC91-4416-816B-6BA1E811454A}"/>
                </a:ext>
              </a:extLst>
            </p:cNvPr>
            <p:cNvSpPr/>
            <p:nvPr/>
          </p:nvSpPr>
          <p:spPr>
            <a:xfrm>
              <a:off x="6934523" y="42975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7" name="Graphic 187">
              <a:extLst>
                <a:ext uri="{FF2B5EF4-FFF2-40B4-BE49-F238E27FC236}">
                  <a16:creationId xmlns:a16="http://schemas.microsoft.com/office/drawing/2014/main" xmlns="" id="{61BC24CA-BC91-4416-816B-6BA1E811454A}"/>
                </a:ext>
              </a:extLst>
            </p:cNvPr>
            <p:cNvSpPr/>
            <p:nvPr/>
          </p:nvSpPr>
          <p:spPr>
            <a:xfrm>
              <a:off x="6991673" y="42975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8" name="Graphic 187">
              <a:extLst>
                <a:ext uri="{FF2B5EF4-FFF2-40B4-BE49-F238E27FC236}">
                  <a16:creationId xmlns:a16="http://schemas.microsoft.com/office/drawing/2014/main" xmlns="" id="{61BC24CA-BC91-4416-816B-6BA1E811454A}"/>
                </a:ext>
              </a:extLst>
            </p:cNvPr>
            <p:cNvSpPr/>
            <p:nvPr/>
          </p:nvSpPr>
          <p:spPr>
            <a:xfrm>
              <a:off x="7277423" y="43356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9" name="Graphic 187">
              <a:extLst>
                <a:ext uri="{FF2B5EF4-FFF2-40B4-BE49-F238E27FC236}">
                  <a16:creationId xmlns:a16="http://schemas.microsoft.com/office/drawing/2014/main" xmlns="" id="{61BC24CA-BC91-4416-816B-6BA1E811454A}"/>
                </a:ext>
              </a:extLst>
            </p:cNvPr>
            <p:cNvSpPr/>
            <p:nvPr/>
          </p:nvSpPr>
          <p:spPr>
            <a:xfrm>
              <a:off x="7391723" y="43356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0" name="Graphic 187">
              <a:extLst>
                <a:ext uri="{FF2B5EF4-FFF2-40B4-BE49-F238E27FC236}">
                  <a16:creationId xmlns:a16="http://schemas.microsoft.com/office/drawing/2014/main" xmlns="" id="{61BC24CA-BC91-4416-816B-6BA1E811454A}"/>
                </a:ext>
              </a:extLst>
            </p:cNvPr>
            <p:cNvSpPr/>
            <p:nvPr/>
          </p:nvSpPr>
          <p:spPr>
            <a:xfrm>
              <a:off x="7925123" y="43737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1" name="Graphic 187">
              <a:extLst>
                <a:ext uri="{FF2B5EF4-FFF2-40B4-BE49-F238E27FC236}">
                  <a16:creationId xmlns:a16="http://schemas.microsoft.com/office/drawing/2014/main" xmlns="" id="{61BC24CA-BC91-4416-816B-6BA1E811454A}"/>
                </a:ext>
              </a:extLst>
            </p:cNvPr>
            <p:cNvSpPr/>
            <p:nvPr/>
          </p:nvSpPr>
          <p:spPr>
            <a:xfrm>
              <a:off x="8134673" y="443094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2" name="Graphic 187">
              <a:extLst>
                <a:ext uri="{FF2B5EF4-FFF2-40B4-BE49-F238E27FC236}">
                  <a16:creationId xmlns:a16="http://schemas.microsoft.com/office/drawing/2014/main" xmlns="" id="{61BC24CA-BC91-4416-816B-6BA1E811454A}"/>
                </a:ext>
              </a:extLst>
            </p:cNvPr>
            <p:cNvSpPr/>
            <p:nvPr/>
          </p:nvSpPr>
          <p:spPr>
            <a:xfrm>
              <a:off x="8572833" y="446904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3" name="Graphic 187">
              <a:extLst>
                <a:ext uri="{FF2B5EF4-FFF2-40B4-BE49-F238E27FC236}">
                  <a16:creationId xmlns:a16="http://schemas.microsoft.com/office/drawing/2014/main" xmlns="" id="{61BC24CA-BC91-4416-816B-6BA1E811454A}"/>
                </a:ext>
              </a:extLst>
            </p:cNvPr>
            <p:cNvSpPr/>
            <p:nvPr/>
          </p:nvSpPr>
          <p:spPr>
            <a:xfrm>
              <a:off x="8668083" y="446904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4" name="Graphic 187">
              <a:extLst>
                <a:ext uri="{FF2B5EF4-FFF2-40B4-BE49-F238E27FC236}">
                  <a16:creationId xmlns:a16="http://schemas.microsoft.com/office/drawing/2014/main" xmlns="" id="{61BC24CA-BC91-4416-816B-6BA1E811454A}"/>
                </a:ext>
              </a:extLst>
            </p:cNvPr>
            <p:cNvSpPr/>
            <p:nvPr/>
          </p:nvSpPr>
          <p:spPr>
            <a:xfrm>
              <a:off x="8744283" y="446904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Tree>
    <p:extLst>
      <p:ext uri="{BB962C8B-B14F-4D97-AF65-F5344CB8AC3E}">
        <p14:creationId xmlns:p14="http://schemas.microsoft.com/office/powerpoint/2010/main" xmlns="" val="1412294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5" y="179614"/>
            <a:ext cx="11128658" cy="807720"/>
          </a:xfrm>
        </p:spPr>
        <p:txBody>
          <a:bodyPr/>
          <a:lstStyle/>
          <a:p>
            <a:r>
              <a:rPr lang="ja-JP" dirty="0"/>
              <a:t>4002：進行胃癌/胃食道接合部癌/食道腺癌（GC / GEJC / EAC）における一次（1L）ニボルマブ（NIVO）と化学療法（化学）対化学療法：CheckMate 649からの拡張された有効性と安全性データ– Moehler MH, et al</a:t>
            </a:r>
          </a:p>
        </p:txBody>
      </p:sp>
      <p:sp>
        <p:nvSpPr>
          <p:cNvPr id="5" name="Content Placeholder 4"/>
          <p:cNvSpPr>
            <a:spLocks noGrp="1"/>
          </p:cNvSpPr>
          <p:nvPr>
            <p:ph idx="1"/>
          </p:nvPr>
        </p:nvSpPr>
        <p:spPr/>
        <p:txBody>
          <a:bodyPr/>
          <a:lstStyle/>
          <a:p>
            <a:pPr marL="0" lvl="0" indent="0">
              <a:buClr>
                <a:srgbClr val="043882"/>
              </a:buClr>
              <a:buNone/>
            </a:pPr>
            <a:r>
              <a:rPr lang="ja-JP" b="1" dirty="0"/>
              <a:t>主要結果（続き）</a:t>
            </a:r>
          </a:p>
          <a:p>
            <a:pPr marL="0" lvl="0" indent="0">
              <a:spcBef>
                <a:spcPts val="20400"/>
              </a:spcBef>
              <a:buClr>
                <a:srgbClr val="043882"/>
              </a:buClr>
              <a:buNone/>
            </a:pPr>
            <a:r>
              <a:rPr lang="ja-JP" b="1" dirty="0"/>
              <a:t>結論</a:t>
            </a:r>
          </a:p>
          <a:p>
            <a:r>
              <a:rPr lang="ja-JP" b="1" dirty="0"/>
              <a:t>進行胃/ GEJ癌または食道腺癌の患者では、1Lニボルマブ+化学療法は、化学療法単独と比較してOSおよび持続的反応の有意な改善を示し、許容できる安全性プロファイルを示した</a:t>
            </a:r>
          </a:p>
        </p:txBody>
      </p:sp>
      <p:sp>
        <p:nvSpPr>
          <p:cNvPr id="4" name="Text Placeholder 3"/>
          <p:cNvSpPr>
            <a:spLocks noGrp="1"/>
          </p:cNvSpPr>
          <p:nvPr>
            <p:ph type="body" sz="quarter" idx="11"/>
          </p:nvPr>
        </p:nvSpPr>
        <p:spPr/>
        <p:txBody>
          <a:bodyPr/>
          <a:lstStyle/>
          <a:p>
            <a:r>
              <a:rPr lang="ja-JP"/>
              <a:t>Moehler MH, et al.J Clin Oncol 2021;39(suppl):abstr 4002</a:t>
            </a:r>
          </a:p>
        </p:txBody>
      </p:sp>
      <p:graphicFrame>
        <p:nvGraphicFramePr>
          <p:cNvPr id="8" name="Group 88"/>
          <p:cNvGraphicFramePr>
            <a:graphicFrameLocks noGrp="1"/>
          </p:cNvGraphicFramePr>
          <p:nvPr>
            <p:extLst>
              <p:ext uri="{D42A27DB-BD31-4B8C-83A1-F6EECF244321}">
                <p14:modId xmlns:p14="http://schemas.microsoft.com/office/powerpoint/2010/main" xmlns="" val="470014184"/>
              </p:ext>
            </p:extLst>
          </p:nvPr>
        </p:nvGraphicFramePr>
        <p:xfrm>
          <a:off x="3408570" y="1654374"/>
          <a:ext cx="5374860" cy="1997520"/>
        </p:xfrm>
        <a:graphic>
          <a:graphicData uri="http://schemas.openxmlformats.org/drawingml/2006/table">
            <a:tbl>
              <a:tblPr firstRow="1" bandRow="1">
                <a:tableStyleId>{5202B0CA-FC54-4496-8BCA-5EF66A818D29}</a:tableStyleId>
              </a:tblPr>
              <a:tblGrid>
                <a:gridCol w="2560856">
                  <a:extLst>
                    <a:ext uri="{9D8B030D-6E8A-4147-A177-3AD203B41FA5}">
                      <a16:colId xmlns:a16="http://schemas.microsoft.com/office/drawing/2014/main" xmlns="" val="20000"/>
                    </a:ext>
                  </a:extLst>
                </a:gridCol>
                <a:gridCol w="2814004">
                  <a:extLst>
                    <a:ext uri="{9D8B030D-6E8A-4147-A177-3AD203B41FA5}">
                      <a16:colId xmlns:a16="http://schemas.microsoft.com/office/drawing/2014/main" xmlns="" val="1567480635"/>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グレード3～4のTRAE、n (%)</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ニボルマブ + 化学療法 (n=782)</a:t>
                      </a:r>
                    </a:p>
                  </a:txBody>
                  <a:tcPr marT="36000" marB="36000"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内分泌</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5（&lt;1）</a:t>
                      </a:r>
                    </a:p>
                  </a:txBody>
                  <a:tcPr marT="36000" marB="36000" anchor="ctr"/>
                </a:tc>
                <a:extLst>
                  <a:ext uri="{0D108BD9-81ED-4DB2-BD59-A6C34878D82A}">
                    <a16:rowId xmlns:a16="http://schemas.microsoft.com/office/drawing/2014/main" xmlns="" val="2367750516"/>
                  </a:ext>
                </a:extLst>
              </a:tr>
              <a:tr h="143472">
                <a:tc>
                  <a:txBody>
                    <a:bodyPr/>
                    <a:lstStyle/>
                    <a:p>
                      <a:pPr marL="0" indent="0"/>
                      <a:r>
                        <a:rPr kumimoji="0" lang="ja-JP" sz="1400" u="none" strike="noStrike" cap="none" normalizeH="0" baseline="0">
                          <a:ln>
                            <a:noFill/>
                          </a:ln>
                          <a:solidFill>
                            <a:schemeClr val="tx1"/>
                          </a:solidFill>
                        </a:rPr>
                        <a:t>胃腸系</a:t>
                      </a:r>
                    </a:p>
                  </a:txBody>
                  <a:tcPr marT="36000" marB="36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43（5）</a:t>
                      </a:r>
                    </a:p>
                  </a:txBody>
                  <a:tcPr marT="36000" marB="36000" anchor="ctr"/>
                </a:tc>
                <a:extLst>
                  <a:ext uri="{0D108BD9-81ED-4DB2-BD59-A6C34878D82A}">
                    <a16:rowId xmlns:a16="http://schemas.microsoft.com/office/drawing/2014/main" xmlns="" val="2166301456"/>
                  </a:ext>
                </a:extLst>
              </a:tr>
              <a:tr h="143472">
                <a:tc>
                  <a:txBody>
                    <a:bodyPr/>
                    <a:lstStyle/>
                    <a:p>
                      <a:pPr marL="0" indent="0"/>
                      <a:r>
                        <a:rPr kumimoji="0" lang="ja-JP" sz="1400" u="none" strike="noStrike" cap="none" normalizeH="0" baseline="0">
                          <a:ln>
                            <a:noFill/>
                          </a:ln>
                          <a:solidFill>
                            <a:schemeClr val="tx1"/>
                          </a:solidFill>
                        </a:rPr>
                        <a:t>肝臓</a:t>
                      </a:r>
                    </a:p>
                  </a:txBody>
                  <a:tcPr marT="36000" marB="36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29（4）</a:t>
                      </a:r>
                    </a:p>
                  </a:txBody>
                  <a:tcPr marT="36000" marB="36000" anchor="ctr"/>
                </a:tc>
                <a:extLst>
                  <a:ext uri="{0D108BD9-81ED-4DB2-BD59-A6C34878D82A}">
                    <a16:rowId xmlns:a16="http://schemas.microsoft.com/office/drawing/2014/main" xmlns="" val="1541649123"/>
                  </a:ext>
                </a:extLst>
              </a:tr>
              <a:tr h="143472">
                <a:tc>
                  <a:txBody>
                    <a:bodyPr/>
                    <a:lstStyle/>
                    <a:p>
                      <a:pPr marL="0" indent="0"/>
                      <a:r>
                        <a:rPr kumimoji="0" lang="ja-JP" sz="1400" u="none" strike="noStrike" cap="none" normalizeH="0" baseline="0">
                          <a:ln>
                            <a:noFill/>
                          </a:ln>
                          <a:solidFill>
                            <a:schemeClr val="tx1"/>
                          </a:solidFill>
                        </a:rPr>
                        <a:t>肺</a:t>
                      </a:r>
                    </a:p>
                  </a:txBody>
                  <a:tcPr marT="36000" marB="36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14（2）</a:t>
                      </a:r>
                    </a:p>
                  </a:txBody>
                  <a:tcPr marT="36000" marB="36000" anchor="ctr"/>
                </a:tc>
                <a:extLst>
                  <a:ext uri="{0D108BD9-81ED-4DB2-BD59-A6C34878D82A}">
                    <a16:rowId xmlns:a16="http://schemas.microsoft.com/office/drawing/2014/main" xmlns="" val="367943349"/>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Arial" charset="0"/>
                        </a:rPr>
                        <a:t>腎臓</a:t>
                      </a:r>
                    </a:p>
                  </a:txBody>
                  <a:tcPr marT="36000" marB="36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6（&lt;1）</a:t>
                      </a:r>
                    </a:p>
                  </a:txBody>
                  <a:tcPr marT="36000" marB="36000" anchor="ctr"/>
                </a:tc>
                <a:extLst>
                  <a:ext uri="{0D108BD9-81ED-4DB2-BD59-A6C34878D82A}">
                    <a16:rowId xmlns:a16="http://schemas.microsoft.com/office/drawing/2014/main" xmlns="" val="4286817977"/>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Arial" charset="0"/>
                        </a:rPr>
                        <a:t>皮膚</a:t>
                      </a:r>
                    </a:p>
                  </a:txBody>
                  <a:tcPr marT="36000" marB="36000" anchor="ctr"/>
                </a:tc>
                <a:tc>
                  <a:txBody>
                    <a:bodyPr/>
                    <a:lstStyle/>
                    <a:p>
                      <a:pPr algn="ctr"/>
                      <a:r>
                        <a:rPr kumimoji="0" lang="ja-JP" sz="1400" b="0" i="0" u="none" strike="noStrike" cap="none" normalizeH="0" baseline="0" dirty="0">
                          <a:ln>
                            <a:noFill/>
                          </a:ln>
                          <a:solidFill>
                            <a:schemeClr val="tx1"/>
                          </a:solidFill>
                          <a:latin typeface="+mn-lt"/>
                          <a:ea typeface="MS Mincho"/>
                          <a:cs typeface="Arial" charset="0"/>
                        </a:rPr>
                        <a:t>26（3）</a:t>
                      </a:r>
                    </a:p>
                  </a:txBody>
                  <a:tcPr marT="36000" marB="36000" anchor="ctr"/>
                </a:tc>
                <a:extLst>
                  <a:ext uri="{0D108BD9-81ED-4DB2-BD59-A6C34878D82A}">
                    <a16:rowId xmlns:a16="http://schemas.microsoft.com/office/drawing/2014/main" xmlns="" val="1130711187"/>
                  </a:ext>
                </a:extLst>
              </a:tr>
            </a:tbl>
          </a:graphicData>
        </a:graphic>
      </p:graphicFrame>
    </p:spTree>
    <p:extLst>
      <p:ext uri="{BB962C8B-B14F-4D97-AF65-F5344CB8AC3E}">
        <p14:creationId xmlns:p14="http://schemas.microsoft.com/office/powerpoint/2010/main" xmlns="" val="793222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4004：Neo-AEGIS（食道および食道-胃接合部腺癌国際研究におけるネオアジュバント試験）：CROSSの第III相RCTと周術期化学療法（修正MAGICまたはFLOTプロトコル）の予備結</a:t>
            </a:r>
            <a:r>
              <a:rPr lang="ja-JP" dirty="0" smtClean="0"/>
              <a:t>果</a:t>
            </a:r>
            <a:r>
              <a:rPr lang="en-GB" altLang="ja-JP" dirty="0" smtClean="0"/>
              <a:t> </a:t>
            </a:r>
            <a:r>
              <a:rPr lang="ja-JP" dirty="0" smtClean="0"/>
              <a:t>– </a:t>
            </a:r>
            <a:r>
              <a:rPr lang="ja-JP" dirty="0"/>
              <a:t>Reynolds JV, et al</a:t>
            </a:r>
          </a:p>
        </p:txBody>
      </p:sp>
      <p:sp>
        <p:nvSpPr>
          <p:cNvPr id="5" name="Content Placeholder 4"/>
          <p:cNvSpPr>
            <a:spLocks noGrp="1"/>
          </p:cNvSpPr>
          <p:nvPr>
            <p:ph idx="1"/>
          </p:nvPr>
        </p:nvSpPr>
        <p:spPr/>
        <p:txBody>
          <a:bodyPr/>
          <a:lstStyle/>
          <a:p>
            <a:pPr marL="0" indent="0">
              <a:buNone/>
            </a:pPr>
            <a:r>
              <a:rPr lang="ja-JP" b="1"/>
              <a:t>治験の目的</a:t>
            </a:r>
          </a:p>
          <a:p>
            <a:r>
              <a:rPr lang="ja-JP"/>
              <a:t>Neo-AEGIS試験における食道またはGEJ腺癌患者におけるCROSSレジメンと周術期化学療法（修正MAGICまたはFLOTレジメンのいずれか）の有効性と安全性を評価すること</a:t>
            </a:r>
          </a:p>
        </p:txBody>
      </p:sp>
      <p:sp>
        <p:nvSpPr>
          <p:cNvPr id="6" name="Text Placeholder 5"/>
          <p:cNvSpPr>
            <a:spLocks noGrp="1"/>
          </p:cNvSpPr>
          <p:nvPr>
            <p:ph type="body" sz="quarter" idx="10"/>
          </p:nvPr>
        </p:nvSpPr>
        <p:spPr>
          <a:xfrm>
            <a:off x="486835" y="6096005"/>
            <a:ext cx="6384227" cy="487363"/>
          </a:xfrm>
        </p:spPr>
        <p:txBody>
          <a:bodyPr/>
          <a:lstStyle/>
          <a:p>
            <a:r>
              <a:rPr lang="ja-JP" dirty="0"/>
              <a:t>* ECF / ECX / EOF / EOX; </a:t>
            </a:r>
            <a:r>
              <a:rPr lang="ja-JP" baseline="30000" dirty="0"/>
              <a:t>†</a:t>
            </a:r>
            <a:r>
              <a:rPr lang="ja-JP" dirty="0"/>
              <a:t>5FU2600mg / m</a:t>
            </a:r>
            <a:r>
              <a:rPr lang="ja-JP" baseline="30000" dirty="0"/>
              <a:t>2</a:t>
            </a:r>
            <a:r>
              <a:rPr lang="ja-JP" dirty="0"/>
              <a:t> iv24時間注入D1 +ロイコボリン200mg / m</a:t>
            </a:r>
            <a:r>
              <a:rPr lang="ja-JP" baseline="30000" dirty="0"/>
              <a:t>2</a:t>
            </a:r>
            <a:r>
              <a:rPr lang="ja-JP" dirty="0"/>
              <a:t> iv D1 +オキサリプラチン85mg / m</a:t>
            </a:r>
            <a:r>
              <a:rPr lang="ja-JP" baseline="30000" dirty="0"/>
              <a:t>2</a:t>
            </a:r>
            <a:r>
              <a:rPr lang="ja-JP" dirty="0"/>
              <a:t> iv D1 +ドセタキセル50mg / m</a:t>
            </a:r>
            <a:r>
              <a:rPr lang="ja-JP" baseline="30000" dirty="0"/>
              <a:t>2</a:t>
            </a:r>
            <a:r>
              <a:rPr lang="ja-JP" dirty="0"/>
              <a:t> iv D1 q2w</a:t>
            </a:r>
          </a:p>
        </p:txBody>
      </p:sp>
      <p:sp>
        <p:nvSpPr>
          <p:cNvPr id="4" name="Text Placeholder 3"/>
          <p:cNvSpPr>
            <a:spLocks noGrp="1"/>
          </p:cNvSpPr>
          <p:nvPr>
            <p:ph type="body" sz="quarter" idx="11"/>
          </p:nvPr>
        </p:nvSpPr>
        <p:spPr/>
        <p:txBody>
          <a:bodyPr/>
          <a:lstStyle/>
          <a:p>
            <a:r>
              <a:rPr lang="ja-JP"/>
              <a:t>Reynolds JV, et al.J Clin Oncol 2021;39(suppl):abstr 4004</a:t>
            </a:r>
          </a:p>
        </p:txBody>
      </p:sp>
      <p:sp>
        <p:nvSpPr>
          <p:cNvPr id="7" name="Rectangle 9"/>
          <p:cNvSpPr txBox="1">
            <a:spLocks noChangeArrowheads="1"/>
          </p:cNvSpPr>
          <p:nvPr/>
        </p:nvSpPr>
        <p:spPr bwMode="auto">
          <a:xfrm>
            <a:off x="1889124" y="5328565"/>
            <a:ext cx="4130676" cy="8071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OS</a:t>
            </a:r>
          </a:p>
        </p:txBody>
      </p:sp>
      <p:sp>
        <p:nvSpPr>
          <p:cNvPr id="8" name="Content Placeholder 26"/>
          <p:cNvSpPr txBox="1">
            <a:spLocks/>
          </p:cNvSpPr>
          <p:nvPr/>
        </p:nvSpPr>
        <p:spPr>
          <a:xfrm>
            <a:off x="6172202" y="5328565"/>
            <a:ext cx="5793375" cy="80716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dirty="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dirty="0">
                <a:ln>
                  <a:noFill/>
                </a:ln>
                <a:solidFill>
                  <a:srgbClr val="4D4D4D"/>
                </a:solidFill>
                <a:uLnTx/>
                <a:uFillTx/>
                <a:latin typeface="Arial"/>
                <a:ea typeface="MS Mincho"/>
                <a:cs typeface="Arial"/>
              </a:rPr>
              <a:t>DFS、</a:t>
            </a:r>
            <a:r>
              <a:rPr lang="ja-JP" dirty="0">
                <a:latin typeface="Arial"/>
                <a:ea typeface="MS Mincho"/>
                <a:cs typeface="Arial"/>
              </a:rPr>
              <a:t>TTF、TRG、R0率、</a:t>
            </a:r>
            <a:r>
              <a:rPr kumimoji="0" lang="ja-JP" sz="1600" b="0" i="0" u="none" strike="noStrike" cap="none" normalizeH="0" baseline="0" noProof="0" dirty="0">
                <a:ln>
                  <a:noFill/>
                </a:ln>
                <a:solidFill>
                  <a:srgbClr val="4D4D4D"/>
                </a:solidFill>
                <a:uLnTx/>
                <a:uFillTx/>
                <a:latin typeface="Arial"/>
                <a:ea typeface="MS Mincho"/>
                <a:cs typeface="Arial"/>
              </a:rPr>
              <a:t>術後合併症、</a:t>
            </a:r>
            <a:r>
              <a:rPr kumimoji="0" lang="ja-JP" sz="1600" b="0" i="0" u="none" strike="noStrike" cap="none" normalizeH="0" noProof="0" dirty="0">
                <a:ln>
                  <a:noFill/>
                </a:ln>
                <a:solidFill>
                  <a:srgbClr val="4D4D4D"/>
                </a:solidFill>
                <a:uLnTx/>
                <a:uFillTx/>
                <a:latin typeface="Arial"/>
                <a:ea typeface="MS Mincho"/>
                <a:cs typeface="Arial"/>
              </a:rPr>
              <a:t> HR-QoL、</a:t>
            </a:r>
            <a:r>
              <a:rPr kumimoji="0" lang="ja-JP" sz="1600" b="0" i="0" u="none" strike="noStrike" cap="none" normalizeH="0" baseline="0" noProof="0" dirty="0">
                <a:ln>
                  <a:noFill/>
                </a:ln>
                <a:solidFill>
                  <a:srgbClr val="4D4D4D"/>
                </a:solidFill>
                <a:uLnTx/>
                <a:uFillTx/>
                <a:latin typeface="Arial"/>
                <a:ea typeface="MS Mincho"/>
                <a:cs typeface="Arial"/>
              </a:rPr>
              <a:t>安全性</a:t>
            </a:r>
          </a:p>
        </p:txBody>
      </p:sp>
      <p:sp>
        <p:nvSpPr>
          <p:cNvPr id="9" name="Oval 14"/>
          <p:cNvSpPr>
            <a:spLocks noChangeArrowheads="1"/>
          </p:cNvSpPr>
          <p:nvPr/>
        </p:nvSpPr>
        <p:spPr bwMode="auto">
          <a:xfrm>
            <a:off x="4069495" y="3394210"/>
            <a:ext cx="583595" cy="599881"/>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043882"/>
                </a:solidFill>
                <a:uLnTx/>
                <a:uFillTx/>
                <a:latin typeface="Arial" charset="0"/>
                <a:ea typeface="MS Mincho" pitchFamily="2" charset="-122"/>
                <a:cs typeface="Arial" charset="0"/>
              </a:rPr>
              <a:t>R</a:t>
            </a:r>
            <a:br>
              <a:rPr kumimoji="0" lang="ja-JP" sz="1600" b="1" i="0" u="none" strike="noStrike" cap="none" normalizeH="0" baseline="0" noProof="0">
                <a:ln>
                  <a:noFill/>
                </a:ln>
                <a:solidFill>
                  <a:srgbClr val="043882"/>
                </a:solidFill>
                <a:uLnTx/>
                <a:uFillTx/>
                <a:latin typeface="Arial" charset="0"/>
                <a:ea typeface="MS Mincho" pitchFamily="2" charset="-122"/>
                <a:cs typeface="Arial" charset="0"/>
              </a:rPr>
            </a:br>
            <a:r>
              <a:rPr kumimoji="0" lang="ja-JP" sz="1600" b="1" i="0" u="none" strike="noStrike" cap="none" normalizeH="0" baseline="0" noProof="0">
                <a:ln>
                  <a:noFill/>
                </a:ln>
                <a:solidFill>
                  <a:srgbClr val="043882"/>
                </a:solidFill>
                <a:uLnTx/>
                <a:uFillTx/>
                <a:latin typeface="Arial" charset="0"/>
                <a:ea typeface="MS Mincho" pitchFamily="2" charset="-122"/>
                <a:cs typeface="Arial" charset="0"/>
              </a:rPr>
              <a:t>1:1</a:t>
            </a:r>
          </a:p>
        </p:txBody>
      </p:sp>
      <p:cxnSp>
        <p:nvCxnSpPr>
          <p:cNvPr id="10" name="AutoShape 15"/>
          <p:cNvCxnSpPr>
            <a:cxnSpLocks noChangeShapeType="1"/>
            <a:stCxn id="9" idx="0"/>
            <a:endCxn id="12" idx="1"/>
          </p:cNvCxnSpPr>
          <p:nvPr/>
        </p:nvCxnSpPr>
        <p:spPr bwMode="auto">
          <a:xfrm rot="5400000" flipH="1" flipV="1">
            <a:off x="4385323" y="2940086"/>
            <a:ext cx="430094" cy="478155"/>
          </a:xfrm>
          <a:prstGeom prst="bentConnector2">
            <a:avLst/>
          </a:prstGeom>
          <a:noFill/>
          <a:ln w="57150">
            <a:solidFill>
              <a:schemeClr val="bg2">
                <a:lumMod val="60000"/>
                <a:lumOff val="40000"/>
              </a:schemeClr>
            </a:solidFill>
            <a:round/>
            <a:headEnd/>
            <a:tailEnd type="triangle" w="med" len="med"/>
          </a:ln>
        </p:spPr>
      </p:cxnSp>
      <p:cxnSp>
        <p:nvCxnSpPr>
          <p:cNvPr id="11" name="AutoShape 19"/>
          <p:cNvCxnSpPr>
            <a:cxnSpLocks noChangeShapeType="1"/>
            <a:stCxn id="13" idx="3"/>
            <a:endCxn id="9" idx="2"/>
          </p:cNvCxnSpPr>
          <p:nvPr/>
        </p:nvCxnSpPr>
        <p:spPr bwMode="auto">
          <a:xfrm>
            <a:off x="3925319" y="3694150"/>
            <a:ext cx="144176" cy="1"/>
          </a:xfrm>
          <a:prstGeom prst="straightConnector1">
            <a:avLst/>
          </a:prstGeom>
          <a:noFill/>
          <a:ln w="57150">
            <a:solidFill>
              <a:schemeClr val="bg2">
                <a:lumMod val="60000"/>
                <a:lumOff val="40000"/>
              </a:schemeClr>
            </a:solidFill>
            <a:round/>
            <a:headEnd type="none" w="med" len="med"/>
            <a:tailEnd type="none" w="med" len="med"/>
          </a:ln>
        </p:spPr>
      </p:cxnSp>
      <p:sp>
        <p:nvSpPr>
          <p:cNvPr id="12" name="AutoShape 8"/>
          <p:cNvSpPr>
            <a:spLocks noChangeArrowheads="1"/>
          </p:cNvSpPr>
          <p:nvPr/>
        </p:nvSpPr>
        <p:spPr bwMode="auto">
          <a:xfrm>
            <a:off x="4839448" y="2374886"/>
            <a:ext cx="2645804" cy="1178459"/>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rgbClr val="FFFFFF"/>
                </a:solidFill>
                <a:latin typeface="Arial" charset="0"/>
                <a:ea typeface="MS Mincho" pitchFamily="2" charset="-122"/>
                <a:cs typeface="Arial" charset="0"/>
              </a:rPr>
              <a:t>修正MAGIC*</a:t>
            </a:r>
            <a:r>
              <a:rPr kumimoji="0" lang="ja-JP" sz="1800" b="0" i="0" u="none" strike="noStrike" cap="none" normalizeH="0" noProof="0">
                <a:ln>
                  <a:noFill/>
                </a:ln>
                <a:solidFill>
                  <a:srgbClr val="FFFFFF"/>
                </a:solidFill>
                <a:uLnTx/>
                <a:uFillTx/>
                <a:latin typeface="Arial" charset="0"/>
                <a:ea typeface="MS Mincho" pitchFamily="2" charset="-122"/>
                <a:cs typeface="Arial" charset="0"/>
              </a:rPr>
              <a:t> x 3 </a:t>
            </a:r>
            <a:br>
              <a:rPr kumimoji="0" lang="ja-JP" sz="1800" b="0" i="0" u="none" strike="noStrike" cap="none" normalizeH="0" noProof="0">
                <a:ln>
                  <a:noFill/>
                </a:ln>
                <a:solidFill>
                  <a:srgbClr val="FFFFFF"/>
                </a:solidFill>
                <a:uLnTx/>
                <a:uFillTx/>
                <a:latin typeface="Arial" charset="0"/>
                <a:ea typeface="MS Mincho" pitchFamily="2" charset="-122"/>
                <a:cs typeface="Arial" charset="0"/>
              </a:rPr>
            </a:br>
            <a:r>
              <a:rPr lang="ja-JP">
                <a:solidFill>
                  <a:srgbClr val="FFFFFF"/>
                </a:solidFill>
                <a:latin typeface="Arial" charset="0"/>
                <a:ea typeface="MS Mincho" pitchFamily="2" charset="-122"/>
                <a:cs typeface="Arial" charset="0"/>
              </a:rPr>
              <a:t>(n=157)</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noProof="0">
                <a:ln>
                  <a:noFill/>
                </a:ln>
                <a:solidFill>
                  <a:srgbClr val="FFFFFF"/>
                </a:solidFill>
                <a:uLnTx/>
                <a:uFillTx/>
                <a:latin typeface="Arial" charset="0"/>
                <a:ea typeface="MS Mincho" pitchFamily="2" charset="-122"/>
                <a:cs typeface="Arial" charset="0"/>
              </a:rPr>
              <a:t>またはFLOT</a:t>
            </a:r>
            <a:r>
              <a:rPr kumimoji="0" lang="ja-JP" sz="1800" b="0" i="0" u="none" strike="noStrike" cap="none" normalizeH="0" baseline="30000" noProof="0">
                <a:ln>
                  <a:noFill/>
                </a:ln>
                <a:solidFill>
                  <a:srgbClr val="FFFFFF"/>
                </a:solidFill>
                <a:uLnTx/>
                <a:uFillTx/>
                <a:latin typeface="Arial" charset="0"/>
                <a:ea typeface="MS Mincho" pitchFamily="2" charset="-122"/>
                <a:cs typeface="Arial" charset="0"/>
              </a:rPr>
              <a:t>†</a:t>
            </a:r>
            <a:r>
              <a:rPr kumimoji="0" lang="ja-JP" sz="1800" b="0" i="0" u="none" strike="noStrike" cap="none" normalizeH="0" noProof="0">
                <a:ln>
                  <a:noFill/>
                </a:ln>
                <a:solidFill>
                  <a:srgbClr val="FFFFFF"/>
                </a:solidFill>
                <a:uLnTx/>
                <a:uFillTx/>
                <a:latin typeface="Arial" charset="0"/>
                <a:ea typeface="MS Mincho" pitchFamily="2" charset="-122"/>
                <a:cs typeface="Arial" charset="0"/>
              </a:rPr>
              <a:t> x4</a:t>
            </a:r>
            <a:br>
              <a:rPr kumimoji="0" lang="ja-JP" sz="1800" b="0" i="0" u="none" strike="noStrike" cap="none" normalizeH="0" noProof="0">
                <a:ln>
                  <a:noFill/>
                </a:ln>
                <a:solidFill>
                  <a:srgbClr val="FFFFFF"/>
                </a:solidFill>
                <a:uLnTx/>
                <a:uFillTx/>
                <a:latin typeface="Arial" charset="0"/>
                <a:ea typeface="MS Mincho" pitchFamily="2" charset="-122"/>
                <a:cs typeface="Arial" charset="0"/>
              </a:rPr>
            </a:br>
            <a:r>
              <a:rPr kumimoji="0" lang="ja-JP" sz="1800" b="0" i="0" u="none" strike="noStrike" cap="none" normalizeH="0" noProof="0">
                <a:ln>
                  <a:noFill/>
                </a:ln>
                <a:solidFill>
                  <a:srgbClr val="FFFFFF"/>
                </a:solidFill>
                <a:uLnTx/>
                <a:uFillTx/>
                <a:latin typeface="Arial" charset="0"/>
                <a:ea typeface="MS Mincho" pitchFamily="2" charset="-122"/>
                <a:cs typeface="Arial" charset="0"/>
              </a:rPr>
              <a:t> （n = 27）</a:t>
            </a:r>
          </a:p>
        </p:txBody>
      </p:sp>
      <p:sp>
        <p:nvSpPr>
          <p:cNvPr id="13" name="AutoShape 9"/>
          <p:cNvSpPr>
            <a:spLocks noChangeArrowheads="1"/>
          </p:cNvSpPr>
          <p:nvPr/>
        </p:nvSpPr>
        <p:spPr bwMode="auto">
          <a:xfrm>
            <a:off x="880671" y="3046024"/>
            <a:ext cx="3044648" cy="129625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dirty="0">
                <a:ln>
                  <a:noFill/>
                </a:ln>
                <a:solidFill>
                  <a:srgbClr val="FFFFFF"/>
                </a:solidFill>
                <a:uLnTx/>
                <a:uFillTx/>
                <a:ea typeface="SimSun" pitchFamily="2" charset="-122"/>
              </a:rPr>
              <a:t>食道</a:t>
            </a:r>
            <a:r>
              <a:rPr lang="ja-JP" sz="1600" dirty="0">
                <a:solidFill>
                  <a:srgbClr val="FFFFFF"/>
                </a:solidFill>
                <a:ea typeface="SimSun" pitchFamily="2" charset="-122"/>
              </a:rPr>
              <a:t>またはGEJ腺癌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cT2-3N0-3M0</a:t>
            </a:r>
          </a:p>
          <a:p>
            <a:pPr marL="292100" marR="0" lvl="0" indent="-29210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（n=</a:t>
            </a:r>
            <a:r>
              <a:rPr kumimoji="0" lang="ja-JP" sz="1600" b="0" i="0" u="none" strike="noStrike" cap="none" normalizeH="0" baseline="0" noProof="0" dirty="0" smtClean="0">
                <a:ln>
                  <a:noFill/>
                </a:ln>
                <a:solidFill>
                  <a:srgbClr val="FFFFFF"/>
                </a:solidFill>
                <a:uLnTx/>
                <a:uFillTx/>
                <a:latin typeface="Arial" charset="0"/>
                <a:ea typeface="MS Mincho" pitchFamily="2" charset="-122"/>
                <a:cs typeface="Arial" charset="0"/>
              </a:rPr>
              <a:t>5</a:t>
            </a:r>
            <a:r>
              <a:rPr kumimoji="0" lang="en-GB" altLang="ja-JP" sz="1600" b="0" i="0" u="none" strike="noStrike" cap="none" normalizeH="0" baseline="0" noProof="0" dirty="0" smtClean="0">
                <a:ln>
                  <a:noFill/>
                </a:ln>
                <a:solidFill>
                  <a:srgbClr val="FFFFFF"/>
                </a:solidFill>
                <a:uLnTx/>
                <a:uFillTx/>
                <a:latin typeface="Arial" charset="0"/>
                <a:ea typeface="MS Mincho" pitchFamily="2" charset="-122"/>
                <a:cs typeface="Arial" charset="0"/>
              </a:rPr>
              <a:t>4</a:t>
            </a:r>
            <a:r>
              <a:rPr kumimoji="0" lang="ja-JP" sz="1600" b="0" i="0" u="none" strike="noStrike" cap="none" normalizeH="0" baseline="0" noProof="0" dirty="0" smtClean="0">
                <a:ln>
                  <a:noFill/>
                </a:ln>
                <a:solidFill>
                  <a:srgbClr val="FFFFFF"/>
                </a:solidFill>
                <a:uLnTx/>
                <a:uFillTx/>
                <a:latin typeface="Arial" charset="0"/>
                <a:ea typeface="MS Mincho" pitchFamily="2" charset="-122"/>
                <a:cs typeface="Arial" charset="0"/>
              </a:rPr>
              <a:t>0</a:t>
            </a: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a:t>
            </a:r>
          </a:p>
        </p:txBody>
      </p:sp>
      <p:cxnSp>
        <p:nvCxnSpPr>
          <p:cNvPr id="14" name="AutoShape 16"/>
          <p:cNvCxnSpPr>
            <a:cxnSpLocks noChangeShapeType="1"/>
            <a:stCxn id="9" idx="4"/>
            <a:endCxn id="15" idx="1"/>
          </p:cNvCxnSpPr>
          <p:nvPr/>
        </p:nvCxnSpPr>
        <p:spPr bwMode="auto">
          <a:xfrm rot="16200000" flipH="1">
            <a:off x="4377400" y="3977983"/>
            <a:ext cx="445940" cy="478155"/>
          </a:xfrm>
          <a:prstGeom prst="bentConnector2">
            <a:avLst/>
          </a:prstGeom>
          <a:noFill/>
          <a:ln w="57150">
            <a:solidFill>
              <a:schemeClr val="bg2">
                <a:lumMod val="60000"/>
                <a:lumOff val="40000"/>
              </a:schemeClr>
            </a:solidFill>
            <a:round/>
            <a:headEnd/>
            <a:tailEnd type="triangle" w="med" len="med"/>
          </a:ln>
        </p:spPr>
      </p:cxnSp>
      <p:sp>
        <p:nvSpPr>
          <p:cNvPr id="15" name="AutoShape 12"/>
          <p:cNvSpPr>
            <a:spLocks noChangeArrowheads="1"/>
          </p:cNvSpPr>
          <p:nvPr/>
        </p:nvSpPr>
        <p:spPr bwMode="auto">
          <a:xfrm>
            <a:off x="4839448" y="3942301"/>
            <a:ext cx="6239085" cy="995459"/>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ja-JP" dirty="0">
                <a:solidFill>
                  <a:srgbClr val="4D4D4D"/>
                </a:solidFill>
                <a:ea typeface="SimSun" pitchFamily="2" charset="-122"/>
              </a:rPr>
              <a:t>CROSS:ネオアジュバントCRT </a:t>
            </a:r>
            <a:br>
              <a:rPr lang="ja-JP" dirty="0">
                <a:solidFill>
                  <a:srgbClr val="4D4D4D"/>
                </a:solidFill>
                <a:ea typeface="SimSun" pitchFamily="2" charset="-122"/>
              </a:rPr>
            </a:br>
            <a:r>
              <a:rPr lang="ja-JP" dirty="0">
                <a:solidFill>
                  <a:srgbClr val="4D4D4D"/>
                </a:solidFill>
                <a:ea typeface="SimSun" pitchFamily="2" charset="-122"/>
              </a:rPr>
              <a:t>WCP-RT 41.4 Gy + 手術 </a:t>
            </a:r>
          </a:p>
          <a:p>
            <a:pPr lvl="0" algn="ctr" defTabSz="892175" eaLnBrk="0" hangingPunct="0">
              <a:defRPr/>
            </a:pPr>
            <a:r>
              <a:rPr lang="ja-JP" dirty="0">
                <a:solidFill>
                  <a:srgbClr val="4D4D4D"/>
                </a:solidFill>
                <a:latin typeface="Arial" charset="0"/>
                <a:ea typeface="MS Mincho" pitchFamily="2" charset="-122"/>
                <a:cs typeface="Arial" charset="0"/>
              </a:rPr>
              <a:t>（</a:t>
            </a:r>
            <a:r>
              <a:rPr kumimoji="0" lang="ja-JP" sz="1800" b="0" i="0" u="none" strike="noStrike" cap="none" normalizeH="0" baseline="0" noProof="0" dirty="0">
                <a:ln>
                  <a:noFill/>
                </a:ln>
                <a:solidFill>
                  <a:srgbClr val="4D4D4D"/>
                </a:solidFill>
                <a:uLnTx/>
                <a:uFillTx/>
                <a:latin typeface="Arial" charset="0"/>
                <a:ea typeface="MS Mincho" pitchFamily="2" charset="-122"/>
                <a:cs typeface="Arial" charset="0"/>
              </a:rPr>
              <a:t>n = 162）</a:t>
            </a:r>
          </a:p>
        </p:txBody>
      </p:sp>
      <p:sp>
        <p:nvSpPr>
          <p:cNvPr id="16" name="AutoShape 8"/>
          <p:cNvSpPr>
            <a:spLocks noChangeArrowheads="1"/>
          </p:cNvSpPr>
          <p:nvPr/>
        </p:nvSpPr>
        <p:spPr bwMode="auto">
          <a:xfrm>
            <a:off x="8432730" y="2374886"/>
            <a:ext cx="2645804" cy="1178459"/>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ja-JP" dirty="0">
                <a:solidFill>
                  <a:srgbClr val="FFFFFF"/>
                </a:solidFill>
                <a:latin typeface="Arial" charset="0"/>
                <a:ea typeface="MS Mincho" pitchFamily="2" charset="-122"/>
                <a:cs typeface="Arial" charset="0"/>
              </a:rPr>
              <a:t>修正MAGI</a:t>
            </a:r>
            <a:r>
              <a:rPr lang="ja-JP" dirty="0" smtClean="0">
                <a:solidFill>
                  <a:srgbClr val="FFFFFF"/>
                </a:solidFill>
                <a:latin typeface="Arial" charset="0"/>
                <a:ea typeface="MS Mincho" pitchFamily="2" charset="-122"/>
                <a:cs typeface="Arial" charset="0"/>
              </a:rPr>
              <a:t>C* </a:t>
            </a:r>
            <a:r>
              <a:rPr kumimoji="0" lang="ja-JP" sz="1800" b="0" i="0" u="none" strike="noStrike" cap="none" normalizeH="0" noProof="0" dirty="0">
                <a:ln>
                  <a:noFill/>
                </a:ln>
                <a:solidFill>
                  <a:srgbClr val="FFFFFF"/>
                </a:solidFill>
                <a:uLnTx/>
                <a:uFillTx/>
                <a:latin typeface="Arial" charset="0"/>
                <a:ea typeface="MS Mincho" pitchFamily="2" charset="-122"/>
                <a:cs typeface="Arial" charset="0"/>
              </a:rPr>
              <a:t>x 3</a:t>
            </a:r>
            <a:br>
              <a:rPr kumimoji="0" lang="ja-JP" sz="1800" b="0" i="0" u="none" strike="noStrike" cap="none" normalizeH="0" noProof="0" dirty="0">
                <a:ln>
                  <a:noFill/>
                </a:ln>
                <a:solidFill>
                  <a:srgbClr val="FFFFFF"/>
                </a:solidFill>
                <a:uLnTx/>
                <a:uFillTx/>
                <a:latin typeface="Arial" charset="0"/>
                <a:ea typeface="MS Mincho" pitchFamily="2" charset="-122"/>
                <a:cs typeface="Arial" charset="0"/>
              </a:rPr>
            </a:br>
            <a:r>
              <a:rPr kumimoji="0" lang="ja-JP" sz="1800" b="0" i="0" u="none" strike="noStrike" cap="none" normalizeH="0" noProof="0" dirty="0">
                <a:ln>
                  <a:noFill/>
                </a:ln>
                <a:solidFill>
                  <a:srgbClr val="FFFFFF"/>
                </a:solidFill>
                <a:uLnTx/>
                <a:uFillTx/>
                <a:latin typeface="Arial" charset="0"/>
                <a:ea typeface="MS Mincho" pitchFamily="2" charset="-122"/>
                <a:cs typeface="Arial" charset="0"/>
              </a:rPr>
              <a:t>または</a:t>
            </a:r>
            <a:r>
              <a:rPr lang="ja-JP" dirty="0">
                <a:solidFill>
                  <a:srgbClr val="FFFFFF"/>
                </a:solidFill>
                <a:latin typeface="Arial" charset="0"/>
                <a:ea typeface="MS Mincho" pitchFamily="2" charset="-122"/>
                <a:cs typeface="Arial" charset="0"/>
              </a:rPr>
              <a:t>FLOT</a:t>
            </a:r>
            <a:r>
              <a:rPr lang="ja-JP" baseline="30000" dirty="0">
                <a:solidFill>
                  <a:srgbClr val="FFFFFF"/>
                </a:solidFill>
                <a:latin typeface="Arial" charset="0"/>
                <a:ea typeface="MS Mincho" pitchFamily="2" charset="-122"/>
                <a:cs typeface="Arial" charset="0"/>
              </a:rPr>
              <a:t>† </a:t>
            </a:r>
            <a:r>
              <a:rPr kumimoji="0" lang="ja-JP" sz="1800" b="0" i="0" u="none" strike="noStrike" cap="none" normalizeH="0" noProof="0" dirty="0">
                <a:ln>
                  <a:noFill/>
                </a:ln>
                <a:solidFill>
                  <a:srgbClr val="FFFFFF"/>
                </a:solidFill>
                <a:uLnTx/>
                <a:uFillTx/>
                <a:latin typeface="Arial" charset="0"/>
                <a:ea typeface="MS Mincho" pitchFamily="2" charset="-122"/>
                <a:cs typeface="Arial" charset="0"/>
              </a:rPr>
              <a:t>x4</a:t>
            </a:r>
          </a:p>
        </p:txBody>
      </p:sp>
      <p:sp>
        <p:nvSpPr>
          <p:cNvPr id="20" name="AutoShape 8"/>
          <p:cNvSpPr>
            <a:spLocks noChangeArrowheads="1"/>
          </p:cNvSpPr>
          <p:nvPr/>
        </p:nvSpPr>
        <p:spPr bwMode="auto">
          <a:xfrm>
            <a:off x="7723892" y="2147722"/>
            <a:ext cx="479031" cy="1632787"/>
          </a:xfrm>
          <a:prstGeom prst="rect">
            <a:avLst/>
          </a:prstGeom>
          <a:solidFill>
            <a:schemeClr val="tx1"/>
          </a:solidFill>
          <a:ln w="9525" algn="ctr">
            <a:noFill/>
            <a:round/>
            <a:headEnd/>
            <a:tailEnd/>
          </a:ln>
        </p:spPr>
        <p:txBody>
          <a:bodyPr vert="horz"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t>手術</a:t>
            </a:r>
          </a:p>
        </p:txBody>
      </p:sp>
      <p:cxnSp>
        <p:nvCxnSpPr>
          <p:cNvPr id="21" name="AutoShape 19"/>
          <p:cNvCxnSpPr>
            <a:cxnSpLocks noChangeShapeType="1"/>
            <a:stCxn id="12" idx="3"/>
            <a:endCxn id="20" idx="1"/>
          </p:cNvCxnSpPr>
          <p:nvPr/>
        </p:nvCxnSpPr>
        <p:spPr bwMode="auto">
          <a:xfrm>
            <a:off x="7485252" y="2964116"/>
            <a:ext cx="238640" cy="0"/>
          </a:xfrm>
          <a:prstGeom prst="straightConnector1">
            <a:avLst/>
          </a:prstGeom>
          <a:noFill/>
          <a:ln w="57150">
            <a:solidFill>
              <a:schemeClr val="bg2">
                <a:lumMod val="60000"/>
                <a:lumOff val="40000"/>
              </a:schemeClr>
            </a:solidFill>
            <a:round/>
            <a:headEnd type="none" w="med" len="med"/>
            <a:tailEnd type="triangle" w="med" len="med"/>
          </a:ln>
        </p:spPr>
      </p:cxnSp>
      <p:cxnSp>
        <p:nvCxnSpPr>
          <p:cNvPr id="24" name="AutoShape 19"/>
          <p:cNvCxnSpPr>
            <a:cxnSpLocks noChangeShapeType="1"/>
            <a:stCxn id="20" idx="3"/>
            <a:endCxn id="16" idx="1"/>
          </p:cNvCxnSpPr>
          <p:nvPr/>
        </p:nvCxnSpPr>
        <p:spPr bwMode="auto">
          <a:xfrm>
            <a:off x="8202923" y="2964116"/>
            <a:ext cx="229807" cy="0"/>
          </a:xfrm>
          <a:prstGeom prst="straightConnector1">
            <a:avLst/>
          </a:prstGeom>
          <a:noFill/>
          <a:ln w="57150">
            <a:solidFill>
              <a:schemeClr val="bg2">
                <a:lumMod val="60000"/>
                <a:lumOff val="40000"/>
              </a:schemeClr>
            </a:solidFill>
            <a:round/>
            <a:headEnd type="none" w="med" len="med"/>
            <a:tailEnd type="triangle" w="med" len="med"/>
          </a:ln>
        </p:spPr>
      </p:cxnSp>
      <p:sp>
        <p:nvSpPr>
          <p:cNvPr id="27" name="TextBox 26"/>
          <p:cNvSpPr txBox="1"/>
          <p:nvPr/>
        </p:nvSpPr>
        <p:spPr>
          <a:xfrm>
            <a:off x="3945658" y="2466097"/>
            <a:ext cx="868571" cy="369332"/>
          </a:xfrm>
          <a:prstGeom prst="rect">
            <a:avLst/>
          </a:prstGeom>
          <a:noFill/>
        </p:spPr>
        <p:txBody>
          <a:bodyPr wrap="none" rtlCol="0">
            <a:spAutoFit/>
          </a:bodyPr>
          <a:lstStyle/>
          <a:p>
            <a:pPr algn="r"/>
            <a:r>
              <a:rPr lang="ja-JP" b="1"/>
              <a:t>A群</a:t>
            </a:r>
          </a:p>
        </p:txBody>
      </p:sp>
      <p:sp>
        <p:nvSpPr>
          <p:cNvPr id="28" name="TextBox 27"/>
          <p:cNvSpPr txBox="1"/>
          <p:nvPr/>
        </p:nvSpPr>
        <p:spPr>
          <a:xfrm>
            <a:off x="3937066" y="4564158"/>
            <a:ext cx="877163" cy="369332"/>
          </a:xfrm>
          <a:prstGeom prst="rect">
            <a:avLst/>
          </a:prstGeom>
          <a:noFill/>
        </p:spPr>
        <p:txBody>
          <a:bodyPr wrap="none" rtlCol="0">
            <a:spAutoFit/>
          </a:bodyPr>
          <a:lstStyle/>
          <a:p>
            <a:pPr algn="r"/>
            <a:r>
              <a:rPr lang="ja-JP" b="1"/>
              <a:t>B群</a:t>
            </a:r>
          </a:p>
        </p:txBody>
      </p:sp>
    </p:spTree>
    <p:extLst>
      <p:ext uri="{BB962C8B-B14F-4D97-AF65-F5344CB8AC3E}">
        <p14:creationId xmlns:p14="http://schemas.microsoft.com/office/powerpoint/2010/main" xmlns="" val="2697640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4004：Neo-AEGIS（食道および食道-胃接合部腺癌国際研究におけるネオアジュバント試験）：CROSSの第III相RCTと周術期化学療法（修正MAGICまたはFLOTプロトコル）の予備結</a:t>
            </a:r>
            <a:r>
              <a:rPr lang="ja-JP" dirty="0" smtClean="0"/>
              <a:t>果</a:t>
            </a:r>
            <a:r>
              <a:rPr lang="en-GB" altLang="ja-JP" dirty="0" smtClean="0"/>
              <a:t> </a:t>
            </a:r>
            <a:r>
              <a:rPr lang="ja-JP" dirty="0" smtClean="0"/>
              <a:t>– </a:t>
            </a:r>
            <a:r>
              <a:rPr lang="ja-JP" dirty="0"/>
              <a:t>Reynolds JV, et al</a:t>
            </a:r>
          </a:p>
        </p:txBody>
      </p:sp>
      <p:sp>
        <p:nvSpPr>
          <p:cNvPr id="5" name="Content Placeholder 4"/>
          <p:cNvSpPr>
            <a:spLocks noGrp="1"/>
          </p:cNvSpPr>
          <p:nvPr>
            <p:ph idx="1"/>
          </p:nvPr>
        </p:nvSpPr>
        <p:spPr/>
        <p:txBody>
          <a:bodyPr/>
          <a:lstStyle/>
          <a:p>
            <a:pPr marL="0" indent="0">
              <a:buNone/>
            </a:pPr>
            <a:r>
              <a:rPr lang="ja-JP" b="1"/>
              <a:t>主要結果</a:t>
            </a:r>
          </a:p>
        </p:txBody>
      </p:sp>
      <p:sp>
        <p:nvSpPr>
          <p:cNvPr id="4" name="Text Placeholder 3"/>
          <p:cNvSpPr>
            <a:spLocks noGrp="1"/>
          </p:cNvSpPr>
          <p:nvPr>
            <p:ph type="body" sz="quarter" idx="11"/>
          </p:nvPr>
        </p:nvSpPr>
        <p:spPr/>
        <p:txBody>
          <a:bodyPr/>
          <a:lstStyle/>
          <a:p>
            <a:r>
              <a:rPr lang="ja-JP"/>
              <a:t>Reynolds JV, et al.J Clin Oncol 2021;39(suppl):abstr 4004</a:t>
            </a:r>
          </a:p>
        </p:txBody>
      </p:sp>
      <p:sp>
        <p:nvSpPr>
          <p:cNvPr id="28" name="TextBox 27"/>
          <p:cNvSpPr txBox="1"/>
          <p:nvPr/>
        </p:nvSpPr>
        <p:spPr>
          <a:xfrm>
            <a:off x="5238233" y="1408439"/>
            <a:ext cx="171553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全体的生存</a:t>
            </a:r>
          </a:p>
        </p:txBody>
      </p:sp>
      <p:sp>
        <p:nvSpPr>
          <p:cNvPr id="23" name="TextBox 22">
            <a:extLst>
              <a:ext uri="{FF2B5EF4-FFF2-40B4-BE49-F238E27FC236}">
                <a16:creationId xmlns:a16="http://schemas.microsoft.com/office/drawing/2014/main" xmlns="" id="{161341EC-9B3E-CA47-BBA5-6F253A564117}"/>
              </a:ext>
            </a:extLst>
          </p:cNvPr>
          <p:cNvSpPr txBox="1"/>
          <p:nvPr/>
        </p:nvSpPr>
        <p:spPr>
          <a:xfrm>
            <a:off x="6834520" y="2013694"/>
            <a:ext cx="2758842" cy="307777"/>
          </a:xfrm>
          <a:prstGeom prst="rect">
            <a:avLst/>
          </a:prstGeom>
          <a:noFill/>
          <a:ln>
            <a:noFill/>
          </a:ln>
        </p:spPr>
        <p:txBody>
          <a:bodyPr wrap="square" rtlCol="0">
            <a:spAutoFit/>
          </a:bodyPr>
          <a:lstStyle/>
          <a:p>
            <a:pPr algn="ctr"/>
            <a:r>
              <a:rPr lang="ja-JP" sz="1400" b="1" dirty="0">
                <a:solidFill>
                  <a:schemeClr val="bg2">
                    <a:lumMod val="10000"/>
                  </a:schemeClr>
                </a:solidFill>
              </a:rPr>
              <a:t>HR 1.02（95％CI 0.74、1.42）</a:t>
            </a:r>
          </a:p>
        </p:txBody>
      </p:sp>
      <p:sp>
        <p:nvSpPr>
          <p:cNvPr id="9" name="Freeform 21">
            <a:extLst>
              <a:ext uri="{FF2B5EF4-FFF2-40B4-BE49-F238E27FC236}">
                <a16:creationId xmlns:a16="http://schemas.microsoft.com/office/drawing/2014/main" xmlns="" id="{4576755F-191E-43EF-A9E4-DF60095B7769}"/>
              </a:ext>
            </a:extLst>
          </p:cNvPr>
          <p:cNvSpPr>
            <a:spLocks/>
          </p:cNvSpPr>
          <p:nvPr/>
        </p:nvSpPr>
        <p:spPr bwMode="auto">
          <a:xfrm>
            <a:off x="3417056" y="1789635"/>
            <a:ext cx="6021462" cy="280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0" name="Group 9">
            <a:extLst>
              <a:ext uri="{FF2B5EF4-FFF2-40B4-BE49-F238E27FC236}">
                <a16:creationId xmlns:a16="http://schemas.microsoft.com/office/drawing/2014/main" xmlns="" id="{9A9D4035-333C-4609-B0EB-D7D82CAFE4E1}"/>
              </a:ext>
            </a:extLst>
          </p:cNvPr>
          <p:cNvGrpSpPr/>
          <p:nvPr/>
        </p:nvGrpSpPr>
        <p:grpSpPr>
          <a:xfrm>
            <a:off x="2481030" y="1635736"/>
            <a:ext cx="936026" cy="3007058"/>
            <a:chOff x="2455027" y="1387810"/>
            <a:chExt cx="936026" cy="2256529"/>
          </a:xfrm>
        </p:grpSpPr>
        <p:sp>
          <p:nvSpPr>
            <p:cNvPr id="11" name="Line 7">
              <a:extLst>
                <a:ext uri="{FF2B5EF4-FFF2-40B4-BE49-F238E27FC236}">
                  <a16:creationId xmlns:a16="http://schemas.microsoft.com/office/drawing/2014/main" xmlns="" id="{EC0CBE2C-1CD5-4D10-B7B8-175EBED3DEC1}"/>
                </a:ext>
              </a:extLst>
            </p:cNvPr>
            <p:cNvSpPr>
              <a:spLocks noChangeShapeType="1"/>
            </p:cNvSpPr>
            <p:nvPr/>
          </p:nvSpPr>
          <p:spPr bwMode="auto">
            <a:xfrm>
              <a:off x="3304819" y="15033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8">
              <a:extLst>
                <a:ext uri="{FF2B5EF4-FFF2-40B4-BE49-F238E27FC236}">
                  <a16:creationId xmlns:a16="http://schemas.microsoft.com/office/drawing/2014/main" xmlns="" id="{ECC390D0-B5CF-448C-80F4-C3917D6EAD41}"/>
                </a:ext>
              </a:extLst>
            </p:cNvPr>
            <p:cNvSpPr>
              <a:spLocks noChangeShapeType="1"/>
            </p:cNvSpPr>
            <p:nvPr/>
          </p:nvSpPr>
          <p:spPr bwMode="auto">
            <a:xfrm>
              <a:off x="3304819" y="20020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9">
              <a:extLst>
                <a:ext uri="{FF2B5EF4-FFF2-40B4-BE49-F238E27FC236}">
                  <a16:creationId xmlns:a16="http://schemas.microsoft.com/office/drawing/2014/main" xmlns="" id="{27994783-5112-4409-8A49-DD5357A8A641}"/>
                </a:ext>
              </a:extLst>
            </p:cNvPr>
            <p:cNvSpPr>
              <a:spLocks noChangeShapeType="1"/>
            </p:cNvSpPr>
            <p:nvPr/>
          </p:nvSpPr>
          <p:spPr bwMode="auto">
            <a:xfrm>
              <a:off x="3304819" y="251697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10">
              <a:extLst>
                <a:ext uri="{FF2B5EF4-FFF2-40B4-BE49-F238E27FC236}">
                  <a16:creationId xmlns:a16="http://schemas.microsoft.com/office/drawing/2014/main" xmlns="" id="{5DE92EAD-32AC-4C01-BE88-A2B08FC14540}"/>
                </a:ext>
              </a:extLst>
            </p:cNvPr>
            <p:cNvSpPr>
              <a:spLocks noChangeShapeType="1"/>
            </p:cNvSpPr>
            <p:nvPr/>
          </p:nvSpPr>
          <p:spPr bwMode="auto">
            <a:xfrm>
              <a:off x="3304819" y="302111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11">
              <a:extLst>
                <a:ext uri="{FF2B5EF4-FFF2-40B4-BE49-F238E27FC236}">
                  <a16:creationId xmlns:a16="http://schemas.microsoft.com/office/drawing/2014/main" xmlns="" id="{59A66171-52BA-43CC-A7D7-19592A53073D}"/>
                </a:ext>
              </a:extLst>
            </p:cNvPr>
            <p:cNvSpPr>
              <a:spLocks noChangeShapeType="1"/>
            </p:cNvSpPr>
            <p:nvPr/>
          </p:nvSpPr>
          <p:spPr bwMode="auto">
            <a:xfrm>
              <a:off x="3304819" y="353061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TextBox 15">
              <a:extLst>
                <a:ext uri="{FF2B5EF4-FFF2-40B4-BE49-F238E27FC236}">
                  <a16:creationId xmlns:a16="http://schemas.microsoft.com/office/drawing/2014/main" xmlns="" id="{C6A868DE-F3FF-445F-B948-D28387F350E6}"/>
                </a:ext>
              </a:extLst>
            </p:cNvPr>
            <p:cNvSpPr txBox="1"/>
            <p:nvPr/>
          </p:nvSpPr>
          <p:spPr>
            <a:xfrm rot="16200000">
              <a:off x="1764774" y="2367909"/>
              <a:ext cx="1688284"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生存確率</a:t>
              </a:r>
            </a:p>
          </p:txBody>
        </p:sp>
        <p:sp>
          <p:nvSpPr>
            <p:cNvPr id="17" name="TextBox 16">
              <a:extLst>
                <a:ext uri="{FF2B5EF4-FFF2-40B4-BE49-F238E27FC236}">
                  <a16:creationId xmlns:a16="http://schemas.microsoft.com/office/drawing/2014/main" xmlns="" id="{AF2AE940-D8E7-4DD5-BCF4-10CAE435830E}"/>
                </a:ext>
              </a:extLst>
            </p:cNvPr>
            <p:cNvSpPr txBox="1"/>
            <p:nvPr/>
          </p:nvSpPr>
          <p:spPr>
            <a:xfrm>
              <a:off x="2762446" y="1387810"/>
              <a:ext cx="532518" cy="229372"/>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18" name="TextBox 17">
              <a:extLst>
                <a:ext uri="{FF2B5EF4-FFF2-40B4-BE49-F238E27FC236}">
                  <a16:creationId xmlns:a16="http://schemas.microsoft.com/office/drawing/2014/main" xmlns="" id="{F684626E-0FEA-4B86-A091-05D889D46247}"/>
                </a:ext>
              </a:extLst>
            </p:cNvPr>
            <p:cNvSpPr txBox="1"/>
            <p:nvPr/>
          </p:nvSpPr>
          <p:spPr>
            <a:xfrm>
              <a:off x="2762446" y="1886341"/>
              <a:ext cx="532518" cy="229372"/>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0.75</a:t>
              </a:r>
            </a:p>
          </p:txBody>
        </p:sp>
        <p:sp>
          <p:nvSpPr>
            <p:cNvPr id="19" name="TextBox 18">
              <a:extLst>
                <a:ext uri="{FF2B5EF4-FFF2-40B4-BE49-F238E27FC236}">
                  <a16:creationId xmlns:a16="http://schemas.microsoft.com/office/drawing/2014/main" xmlns="" id="{36F6986B-6F90-497A-96CD-A109B6181C21}"/>
                </a:ext>
              </a:extLst>
            </p:cNvPr>
            <p:cNvSpPr txBox="1"/>
            <p:nvPr/>
          </p:nvSpPr>
          <p:spPr>
            <a:xfrm>
              <a:off x="2762446" y="2400994"/>
              <a:ext cx="532518" cy="229372"/>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0.50</a:t>
              </a:r>
            </a:p>
          </p:txBody>
        </p:sp>
        <p:sp>
          <p:nvSpPr>
            <p:cNvPr id="20" name="TextBox 19">
              <a:extLst>
                <a:ext uri="{FF2B5EF4-FFF2-40B4-BE49-F238E27FC236}">
                  <a16:creationId xmlns:a16="http://schemas.microsoft.com/office/drawing/2014/main" xmlns="" id="{D13AC901-3931-4496-9948-2F0B0850D1D6}"/>
                </a:ext>
              </a:extLst>
            </p:cNvPr>
            <p:cNvSpPr txBox="1"/>
            <p:nvPr/>
          </p:nvSpPr>
          <p:spPr>
            <a:xfrm>
              <a:off x="2762446" y="2904897"/>
              <a:ext cx="532518" cy="229372"/>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0.25</a:t>
              </a:r>
            </a:p>
          </p:txBody>
        </p:sp>
        <p:sp>
          <p:nvSpPr>
            <p:cNvPr id="21" name="TextBox 20">
              <a:extLst>
                <a:ext uri="{FF2B5EF4-FFF2-40B4-BE49-F238E27FC236}">
                  <a16:creationId xmlns:a16="http://schemas.microsoft.com/office/drawing/2014/main" xmlns="" id="{3763F2F4-646E-4732-8E23-2A40A900AD45}"/>
                </a:ext>
              </a:extLst>
            </p:cNvPr>
            <p:cNvSpPr txBox="1"/>
            <p:nvPr/>
          </p:nvSpPr>
          <p:spPr>
            <a:xfrm>
              <a:off x="3010920" y="3413380"/>
              <a:ext cx="284052" cy="230959"/>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22" name="Group 21">
            <a:extLst>
              <a:ext uri="{FF2B5EF4-FFF2-40B4-BE49-F238E27FC236}">
                <a16:creationId xmlns:a16="http://schemas.microsoft.com/office/drawing/2014/main" xmlns="" id="{8AFA8B24-64BA-4514-B81F-BE28FD78F337}"/>
              </a:ext>
            </a:extLst>
          </p:cNvPr>
          <p:cNvGrpSpPr/>
          <p:nvPr/>
        </p:nvGrpSpPr>
        <p:grpSpPr>
          <a:xfrm>
            <a:off x="3557801" y="4604192"/>
            <a:ext cx="5697959" cy="606085"/>
            <a:chOff x="1513339" y="4188565"/>
            <a:chExt cx="3177185" cy="606085"/>
          </a:xfrm>
        </p:grpSpPr>
        <p:sp>
          <p:nvSpPr>
            <p:cNvPr id="24" name="TextBox 23">
              <a:extLst>
                <a:ext uri="{FF2B5EF4-FFF2-40B4-BE49-F238E27FC236}">
                  <a16:creationId xmlns:a16="http://schemas.microsoft.com/office/drawing/2014/main" xmlns="" id="{4A28DE4D-E013-4729-B1A3-D610AA00A50E}"/>
                </a:ext>
              </a:extLst>
            </p:cNvPr>
            <p:cNvSpPr txBox="1"/>
            <p:nvPr/>
          </p:nvSpPr>
          <p:spPr>
            <a:xfrm>
              <a:off x="2928309" y="4486873"/>
              <a:ext cx="62035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経過期間、年</a:t>
              </a:r>
            </a:p>
          </p:txBody>
        </p:sp>
        <p:sp>
          <p:nvSpPr>
            <p:cNvPr id="25" name="Line 21">
              <a:extLst>
                <a:ext uri="{FF2B5EF4-FFF2-40B4-BE49-F238E27FC236}">
                  <a16:creationId xmlns:a16="http://schemas.microsoft.com/office/drawing/2014/main" xmlns="" id="{ED4EEFD6-7FE3-421D-91C3-304CE21EEC40}"/>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xmlns="" id="{68FC0C81-70BB-4BAA-977C-D4F963456E1D}"/>
                </a:ext>
              </a:extLst>
            </p:cNvPr>
            <p:cNvSpPr txBox="1"/>
            <p:nvPr/>
          </p:nvSpPr>
          <p:spPr>
            <a:xfrm>
              <a:off x="4518435"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a:t>
              </a:r>
            </a:p>
          </p:txBody>
        </p:sp>
        <p:sp>
          <p:nvSpPr>
            <p:cNvPr id="27" name="Line 21">
              <a:extLst>
                <a:ext uri="{FF2B5EF4-FFF2-40B4-BE49-F238E27FC236}">
                  <a16:creationId xmlns:a16="http://schemas.microsoft.com/office/drawing/2014/main" xmlns="" id="{E0A3BB30-0FCA-4E89-A5BA-F8AFF03F0AE5}"/>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xmlns="" id="{76E7A151-D234-4CF5-80CC-4DB264479158}"/>
                </a:ext>
              </a:extLst>
            </p:cNvPr>
            <p:cNvSpPr txBox="1"/>
            <p:nvPr/>
          </p:nvSpPr>
          <p:spPr>
            <a:xfrm>
              <a:off x="4142798"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7</a:t>
              </a:r>
            </a:p>
          </p:txBody>
        </p:sp>
        <p:sp>
          <p:nvSpPr>
            <p:cNvPr id="30" name="Line 21">
              <a:extLst>
                <a:ext uri="{FF2B5EF4-FFF2-40B4-BE49-F238E27FC236}">
                  <a16:creationId xmlns:a16="http://schemas.microsoft.com/office/drawing/2014/main" xmlns="" id="{CB11A85E-D1B3-41C6-8C45-731E0AC3A71B}"/>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xmlns="" id="{284F6DB0-BF47-4CEE-A20B-A2A2757DE1E7}"/>
                </a:ext>
              </a:extLst>
            </p:cNvPr>
            <p:cNvSpPr txBox="1"/>
            <p:nvPr/>
          </p:nvSpPr>
          <p:spPr>
            <a:xfrm>
              <a:off x="3767161"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32" name="Line 21">
              <a:extLst>
                <a:ext uri="{FF2B5EF4-FFF2-40B4-BE49-F238E27FC236}">
                  <a16:creationId xmlns:a16="http://schemas.microsoft.com/office/drawing/2014/main" xmlns="" id="{238BAB68-0F42-47D4-B5F4-BB13C8D18C50}"/>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xmlns="" id="{98D42058-BBD1-45BD-93D2-863608AB2729}"/>
                </a:ext>
              </a:extLst>
            </p:cNvPr>
            <p:cNvSpPr txBox="1"/>
            <p:nvPr/>
          </p:nvSpPr>
          <p:spPr>
            <a:xfrm>
              <a:off x="3391524"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a:t>
              </a:r>
            </a:p>
          </p:txBody>
        </p:sp>
        <p:sp>
          <p:nvSpPr>
            <p:cNvPr id="34" name="Line 21">
              <a:extLst>
                <a:ext uri="{FF2B5EF4-FFF2-40B4-BE49-F238E27FC236}">
                  <a16:creationId xmlns:a16="http://schemas.microsoft.com/office/drawing/2014/main" xmlns="" id="{E958175B-DB19-471D-A6FF-64FDB9A4E1D2}"/>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xmlns="" id="{CDC1BBFF-F1B1-4715-8C7F-A2058BCF82C7}"/>
                </a:ext>
              </a:extLst>
            </p:cNvPr>
            <p:cNvSpPr txBox="1"/>
            <p:nvPr/>
          </p:nvSpPr>
          <p:spPr>
            <a:xfrm>
              <a:off x="3015887"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a:t>
              </a:r>
            </a:p>
          </p:txBody>
        </p:sp>
        <p:sp>
          <p:nvSpPr>
            <p:cNvPr id="36" name="Line 21">
              <a:extLst>
                <a:ext uri="{FF2B5EF4-FFF2-40B4-BE49-F238E27FC236}">
                  <a16:creationId xmlns:a16="http://schemas.microsoft.com/office/drawing/2014/main" xmlns="" id="{69B7FDCF-0027-4CDF-9DEF-08426376188E}"/>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xmlns="" id="{E6D42A2F-30DE-44C5-858C-059035A8D5A8}"/>
                </a:ext>
              </a:extLst>
            </p:cNvPr>
            <p:cNvSpPr txBox="1"/>
            <p:nvPr/>
          </p:nvSpPr>
          <p:spPr>
            <a:xfrm>
              <a:off x="2640250"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38" name="Line 21">
              <a:extLst>
                <a:ext uri="{FF2B5EF4-FFF2-40B4-BE49-F238E27FC236}">
                  <a16:creationId xmlns:a16="http://schemas.microsoft.com/office/drawing/2014/main" xmlns="" id="{6C79A99A-D89A-409F-9912-6C76AAE568D9}"/>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xmlns="" id="{FD6D2B37-F3BC-4B4C-B53C-26C013B78B15}"/>
                </a:ext>
              </a:extLst>
            </p:cNvPr>
            <p:cNvSpPr txBox="1"/>
            <p:nvPr/>
          </p:nvSpPr>
          <p:spPr>
            <a:xfrm>
              <a:off x="2264613"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a:t>
              </a:r>
            </a:p>
          </p:txBody>
        </p:sp>
        <p:sp>
          <p:nvSpPr>
            <p:cNvPr id="40" name="Line 21">
              <a:extLst>
                <a:ext uri="{FF2B5EF4-FFF2-40B4-BE49-F238E27FC236}">
                  <a16:creationId xmlns:a16="http://schemas.microsoft.com/office/drawing/2014/main" xmlns="" id="{37E5D717-4EFB-4BAB-9C84-A3E420CAB64B}"/>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xmlns="" id="{7128A7F8-6024-4A42-86FC-ACA901183F7E}"/>
                </a:ext>
              </a:extLst>
            </p:cNvPr>
            <p:cNvSpPr txBox="1"/>
            <p:nvPr/>
          </p:nvSpPr>
          <p:spPr>
            <a:xfrm>
              <a:off x="1888976"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a:t>
              </a:r>
            </a:p>
          </p:txBody>
        </p:sp>
        <p:sp>
          <p:nvSpPr>
            <p:cNvPr id="42" name="Line 21">
              <a:extLst>
                <a:ext uri="{FF2B5EF4-FFF2-40B4-BE49-F238E27FC236}">
                  <a16:creationId xmlns:a16="http://schemas.microsoft.com/office/drawing/2014/main" xmlns="" id="{9A6270A7-45BD-4013-917A-318768DEEF2E}"/>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xmlns="" id="{7E49B502-FC3B-4D25-98B9-60FA15BAC217}"/>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44" name="TextBox 43">
            <a:extLst>
              <a:ext uri="{FF2B5EF4-FFF2-40B4-BE49-F238E27FC236}">
                <a16:creationId xmlns:a16="http://schemas.microsoft.com/office/drawing/2014/main" xmlns="" id="{666007D5-AE15-46A4-B89A-2288131810DD}"/>
              </a:ext>
            </a:extLst>
          </p:cNvPr>
          <p:cNvSpPr txBox="1"/>
          <p:nvPr/>
        </p:nvSpPr>
        <p:spPr>
          <a:xfrm>
            <a:off x="2529312" y="4912954"/>
            <a:ext cx="990977" cy="307777"/>
          </a:xfrm>
          <a:prstGeom prst="rect">
            <a:avLst/>
          </a:prstGeom>
          <a:noFill/>
        </p:spPr>
        <p:txBody>
          <a:bodyPr wrap="none" rtlCol="0">
            <a:spAutoFit/>
          </a:bodyPr>
          <a:lstStyle/>
          <a:p>
            <a:r>
              <a:rPr lang="ja-JP" sz="1400"/>
              <a:t>リスク有患者数</a:t>
            </a:r>
          </a:p>
        </p:txBody>
      </p:sp>
      <p:grpSp>
        <p:nvGrpSpPr>
          <p:cNvPr id="45" name="Group 44">
            <a:extLst>
              <a:ext uri="{FF2B5EF4-FFF2-40B4-BE49-F238E27FC236}">
                <a16:creationId xmlns:a16="http://schemas.microsoft.com/office/drawing/2014/main" xmlns="" id="{F2DD43EE-5F6D-47FA-8858-2A646AB2DE84}"/>
              </a:ext>
            </a:extLst>
          </p:cNvPr>
          <p:cNvGrpSpPr/>
          <p:nvPr/>
        </p:nvGrpSpPr>
        <p:grpSpPr>
          <a:xfrm>
            <a:off x="2774397" y="5181467"/>
            <a:ext cx="6413095" cy="307777"/>
            <a:chOff x="2774397" y="5181467"/>
            <a:chExt cx="6413095" cy="307777"/>
          </a:xfrm>
        </p:grpSpPr>
        <p:grpSp>
          <p:nvGrpSpPr>
            <p:cNvPr id="46" name="Group 45">
              <a:extLst>
                <a:ext uri="{FF2B5EF4-FFF2-40B4-BE49-F238E27FC236}">
                  <a16:creationId xmlns:a16="http://schemas.microsoft.com/office/drawing/2014/main" xmlns="" id="{429495FA-1811-4069-BAD9-2ACD212A3006}"/>
                </a:ext>
              </a:extLst>
            </p:cNvPr>
            <p:cNvGrpSpPr/>
            <p:nvPr/>
          </p:nvGrpSpPr>
          <p:grpSpPr>
            <a:xfrm>
              <a:off x="3526682" y="5191282"/>
              <a:ext cx="5660810" cy="288147"/>
              <a:chOff x="5153207" y="5940903"/>
              <a:chExt cx="5660810" cy="288147"/>
            </a:xfrm>
          </p:grpSpPr>
          <p:sp>
            <p:nvSpPr>
              <p:cNvPr id="48" name="TextBox 47">
                <a:extLst>
                  <a:ext uri="{FF2B5EF4-FFF2-40B4-BE49-F238E27FC236}">
                    <a16:creationId xmlns:a16="http://schemas.microsoft.com/office/drawing/2014/main" xmlns="" id="{0674FACE-3D31-4B3F-A5B4-DF6B75BF0B26}"/>
                  </a:ext>
                </a:extLst>
              </p:cNvPr>
              <p:cNvSpPr txBox="1"/>
              <p:nvPr/>
            </p:nvSpPr>
            <p:spPr>
              <a:xfrm>
                <a:off x="10641928" y="5940903"/>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0</a:t>
                </a:r>
              </a:p>
            </p:txBody>
          </p:sp>
          <p:sp>
            <p:nvSpPr>
              <p:cNvPr id="49" name="TextBox 48">
                <a:extLst>
                  <a:ext uri="{FF2B5EF4-FFF2-40B4-BE49-F238E27FC236}">
                    <a16:creationId xmlns:a16="http://schemas.microsoft.com/office/drawing/2014/main" xmlns="" id="{42E11FA8-506D-47E5-8EBF-997265215CFD}"/>
                  </a:ext>
                </a:extLst>
              </p:cNvPr>
              <p:cNvSpPr txBox="1"/>
              <p:nvPr/>
            </p:nvSpPr>
            <p:spPr>
              <a:xfrm>
                <a:off x="9968261" y="5940903"/>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7</a:t>
                </a:r>
              </a:p>
            </p:txBody>
          </p:sp>
          <p:sp>
            <p:nvSpPr>
              <p:cNvPr id="50" name="TextBox 49">
                <a:extLst>
                  <a:ext uri="{FF2B5EF4-FFF2-40B4-BE49-F238E27FC236}">
                    <a16:creationId xmlns:a16="http://schemas.microsoft.com/office/drawing/2014/main" xmlns="" id="{30ACA3B8-A67C-47D7-85C3-1B0EB112D548}"/>
                  </a:ext>
                </a:extLst>
              </p:cNvPr>
              <p:cNvSpPr txBox="1"/>
              <p:nvPr/>
            </p:nvSpPr>
            <p:spPr>
              <a:xfrm>
                <a:off x="9294594" y="5940903"/>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9</a:t>
                </a:r>
              </a:p>
            </p:txBody>
          </p:sp>
          <p:sp>
            <p:nvSpPr>
              <p:cNvPr id="51" name="TextBox 50">
                <a:extLst>
                  <a:ext uri="{FF2B5EF4-FFF2-40B4-BE49-F238E27FC236}">
                    <a16:creationId xmlns:a16="http://schemas.microsoft.com/office/drawing/2014/main" xmlns="" id="{2B8504BF-BB5B-4AB2-B1B6-85B41C376AFE}"/>
                  </a:ext>
                </a:extLst>
              </p:cNvPr>
              <p:cNvSpPr txBox="1"/>
              <p:nvPr/>
            </p:nvSpPr>
            <p:spPr>
              <a:xfrm>
                <a:off x="8571234" y="5940903"/>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14</a:t>
                </a:r>
              </a:p>
            </p:txBody>
          </p:sp>
          <p:sp>
            <p:nvSpPr>
              <p:cNvPr id="52" name="TextBox 51">
                <a:extLst>
                  <a:ext uri="{FF2B5EF4-FFF2-40B4-BE49-F238E27FC236}">
                    <a16:creationId xmlns:a16="http://schemas.microsoft.com/office/drawing/2014/main" xmlns="" id="{8DF253A1-506F-434D-B6DE-57A72E24071B}"/>
                  </a:ext>
                </a:extLst>
              </p:cNvPr>
              <p:cNvSpPr txBox="1"/>
              <p:nvPr/>
            </p:nvSpPr>
            <p:spPr>
              <a:xfrm>
                <a:off x="7897567" y="5940903"/>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37</a:t>
                </a:r>
              </a:p>
            </p:txBody>
          </p:sp>
          <p:sp>
            <p:nvSpPr>
              <p:cNvPr id="53" name="TextBox 52">
                <a:extLst>
                  <a:ext uri="{FF2B5EF4-FFF2-40B4-BE49-F238E27FC236}">
                    <a16:creationId xmlns:a16="http://schemas.microsoft.com/office/drawing/2014/main" xmlns="" id="{5A980582-640E-46BB-95B5-B1AC4263ADAD}"/>
                  </a:ext>
                </a:extLst>
              </p:cNvPr>
              <p:cNvSpPr txBox="1"/>
              <p:nvPr/>
            </p:nvSpPr>
            <p:spPr>
              <a:xfrm>
                <a:off x="7223901" y="5940903"/>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55</a:t>
                </a:r>
              </a:p>
            </p:txBody>
          </p:sp>
          <p:sp>
            <p:nvSpPr>
              <p:cNvPr id="54" name="TextBox 53">
                <a:extLst>
                  <a:ext uri="{FF2B5EF4-FFF2-40B4-BE49-F238E27FC236}">
                    <a16:creationId xmlns:a16="http://schemas.microsoft.com/office/drawing/2014/main" xmlns="" id="{7CEDAF21-38FB-4E5B-B7BC-8D6BBB6EFEA5}"/>
                  </a:ext>
                </a:extLst>
              </p:cNvPr>
              <p:cNvSpPr txBox="1"/>
              <p:nvPr/>
            </p:nvSpPr>
            <p:spPr>
              <a:xfrm>
                <a:off x="6550234" y="5940903"/>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90</a:t>
                </a:r>
              </a:p>
            </p:txBody>
          </p:sp>
          <p:sp>
            <p:nvSpPr>
              <p:cNvPr id="55" name="TextBox 54">
                <a:extLst>
                  <a:ext uri="{FF2B5EF4-FFF2-40B4-BE49-F238E27FC236}">
                    <a16:creationId xmlns:a16="http://schemas.microsoft.com/office/drawing/2014/main" xmlns="" id="{DE74B46C-E84D-48EE-81AD-8A559CBC52B0}"/>
                  </a:ext>
                </a:extLst>
              </p:cNvPr>
              <p:cNvSpPr txBox="1"/>
              <p:nvPr/>
            </p:nvSpPr>
            <p:spPr>
              <a:xfrm>
                <a:off x="5826874" y="5940903"/>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132</a:t>
                </a:r>
              </a:p>
            </p:txBody>
          </p:sp>
          <p:sp>
            <p:nvSpPr>
              <p:cNvPr id="56" name="TextBox 55">
                <a:extLst>
                  <a:ext uri="{FF2B5EF4-FFF2-40B4-BE49-F238E27FC236}">
                    <a16:creationId xmlns:a16="http://schemas.microsoft.com/office/drawing/2014/main" xmlns="" id="{2BA29D02-CBBB-455C-96D3-B028F3966DAC}"/>
                  </a:ext>
                </a:extLst>
              </p:cNvPr>
              <p:cNvSpPr txBox="1"/>
              <p:nvPr/>
            </p:nvSpPr>
            <p:spPr>
              <a:xfrm>
                <a:off x="5153207" y="5940903"/>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180</a:t>
                </a:r>
              </a:p>
            </p:txBody>
          </p:sp>
        </p:grpSp>
        <p:sp>
          <p:nvSpPr>
            <p:cNvPr id="47" name="TextBox 46">
              <a:extLst>
                <a:ext uri="{FF2B5EF4-FFF2-40B4-BE49-F238E27FC236}">
                  <a16:creationId xmlns:a16="http://schemas.microsoft.com/office/drawing/2014/main" xmlns="" id="{3E8B3EAE-F2B1-436E-B467-06F11DAFCE8A}"/>
                </a:ext>
              </a:extLst>
            </p:cNvPr>
            <p:cNvSpPr txBox="1"/>
            <p:nvPr/>
          </p:nvSpPr>
          <p:spPr>
            <a:xfrm>
              <a:off x="2774397" y="5181467"/>
              <a:ext cx="673326" cy="307777"/>
            </a:xfrm>
            <a:prstGeom prst="rect">
              <a:avLst/>
            </a:prstGeom>
            <a:noFill/>
          </p:spPr>
          <p:txBody>
            <a:bodyPr wrap="none" rtlCol="0">
              <a:spAutoFit/>
            </a:bodyPr>
            <a:lstStyle/>
            <a:p>
              <a:r>
                <a:rPr lang="ja-JP" sz="1400">
                  <a:solidFill>
                    <a:srgbClr val="B60D27"/>
                  </a:solidFill>
                </a:rPr>
                <a:t>A群</a:t>
              </a:r>
            </a:p>
          </p:txBody>
        </p:sp>
      </p:grpSp>
      <p:grpSp>
        <p:nvGrpSpPr>
          <p:cNvPr id="57" name="Group 56">
            <a:extLst>
              <a:ext uri="{FF2B5EF4-FFF2-40B4-BE49-F238E27FC236}">
                <a16:creationId xmlns:a16="http://schemas.microsoft.com/office/drawing/2014/main" xmlns="" id="{0AC37DB7-31C4-49FE-A12F-8CF7C8097927}"/>
              </a:ext>
            </a:extLst>
          </p:cNvPr>
          <p:cNvGrpSpPr/>
          <p:nvPr/>
        </p:nvGrpSpPr>
        <p:grpSpPr>
          <a:xfrm>
            <a:off x="2774397" y="5579060"/>
            <a:ext cx="6413095" cy="307777"/>
            <a:chOff x="2774397" y="5181467"/>
            <a:chExt cx="6413095" cy="307777"/>
          </a:xfrm>
        </p:grpSpPr>
        <p:grpSp>
          <p:nvGrpSpPr>
            <p:cNvPr id="58" name="Group 57">
              <a:extLst>
                <a:ext uri="{FF2B5EF4-FFF2-40B4-BE49-F238E27FC236}">
                  <a16:creationId xmlns:a16="http://schemas.microsoft.com/office/drawing/2014/main" xmlns="" id="{FD651DE5-E02D-441A-9784-DF285EC1E358}"/>
                </a:ext>
              </a:extLst>
            </p:cNvPr>
            <p:cNvGrpSpPr/>
            <p:nvPr/>
          </p:nvGrpSpPr>
          <p:grpSpPr>
            <a:xfrm>
              <a:off x="3526682" y="5191282"/>
              <a:ext cx="5660810" cy="288147"/>
              <a:chOff x="5153207" y="5940903"/>
              <a:chExt cx="5660810" cy="288147"/>
            </a:xfrm>
          </p:grpSpPr>
          <p:sp>
            <p:nvSpPr>
              <p:cNvPr id="60" name="TextBox 59">
                <a:extLst>
                  <a:ext uri="{FF2B5EF4-FFF2-40B4-BE49-F238E27FC236}">
                    <a16:creationId xmlns:a16="http://schemas.microsoft.com/office/drawing/2014/main" xmlns="" id="{34495761-33A0-485B-A728-6AB71E5F17A2}"/>
                  </a:ext>
                </a:extLst>
              </p:cNvPr>
              <p:cNvSpPr txBox="1"/>
              <p:nvPr/>
            </p:nvSpPr>
            <p:spPr>
              <a:xfrm>
                <a:off x="10641928" y="594090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0</a:t>
                </a:r>
              </a:p>
            </p:txBody>
          </p:sp>
          <p:sp>
            <p:nvSpPr>
              <p:cNvPr id="61" name="TextBox 60">
                <a:extLst>
                  <a:ext uri="{FF2B5EF4-FFF2-40B4-BE49-F238E27FC236}">
                    <a16:creationId xmlns:a16="http://schemas.microsoft.com/office/drawing/2014/main" xmlns="" id="{F70BCCED-9ABA-4796-9157-63375DF40C12}"/>
                  </a:ext>
                </a:extLst>
              </p:cNvPr>
              <p:cNvSpPr txBox="1"/>
              <p:nvPr/>
            </p:nvSpPr>
            <p:spPr>
              <a:xfrm>
                <a:off x="9968261" y="594090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6</a:t>
                </a:r>
              </a:p>
            </p:txBody>
          </p:sp>
          <p:sp>
            <p:nvSpPr>
              <p:cNvPr id="62" name="TextBox 61">
                <a:extLst>
                  <a:ext uri="{FF2B5EF4-FFF2-40B4-BE49-F238E27FC236}">
                    <a16:creationId xmlns:a16="http://schemas.microsoft.com/office/drawing/2014/main" xmlns="" id="{1AF2C4D8-E2F3-4989-ADD9-7467B201FFB3}"/>
                  </a:ext>
                </a:extLst>
              </p:cNvPr>
              <p:cNvSpPr txBox="1"/>
              <p:nvPr/>
            </p:nvSpPr>
            <p:spPr>
              <a:xfrm>
                <a:off x="9294594" y="594090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7</a:t>
                </a:r>
              </a:p>
            </p:txBody>
          </p:sp>
          <p:sp>
            <p:nvSpPr>
              <p:cNvPr id="63" name="TextBox 62">
                <a:extLst>
                  <a:ext uri="{FF2B5EF4-FFF2-40B4-BE49-F238E27FC236}">
                    <a16:creationId xmlns:a16="http://schemas.microsoft.com/office/drawing/2014/main" xmlns="" id="{09F99A40-37DE-487D-BC05-E783321387AB}"/>
                  </a:ext>
                </a:extLst>
              </p:cNvPr>
              <p:cNvSpPr txBox="1"/>
              <p:nvPr/>
            </p:nvSpPr>
            <p:spPr>
              <a:xfrm>
                <a:off x="8577902" y="5940903"/>
                <a:ext cx="25813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11</a:t>
                </a:r>
              </a:p>
            </p:txBody>
          </p:sp>
          <p:sp>
            <p:nvSpPr>
              <p:cNvPr id="64" name="TextBox 63">
                <a:extLst>
                  <a:ext uri="{FF2B5EF4-FFF2-40B4-BE49-F238E27FC236}">
                    <a16:creationId xmlns:a16="http://schemas.microsoft.com/office/drawing/2014/main" xmlns="" id="{8D16B3CC-00D8-44DE-A3A6-47CCDB288B79}"/>
                  </a:ext>
                </a:extLst>
              </p:cNvPr>
              <p:cNvSpPr txBox="1"/>
              <p:nvPr/>
            </p:nvSpPr>
            <p:spPr>
              <a:xfrm>
                <a:off x="7897567" y="5940903"/>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25</a:t>
                </a:r>
              </a:p>
            </p:txBody>
          </p:sp>
          <p:sp>
            <p:nvSpPr>
              <p:cNvPr id="65" name="TextBox 64">
                <a:extLst>
                  <a:ext uri="{FF2B5EF4-FFF2-40B4-BE49-F238E27FC236}">
                    <a16:creationId xmlns:a16="http://schemas.microsoft.com/office/drawing/2014/main" xmlns="" id="{3867BA5B-6394-46E8-BE08-6986891B6BAF}"/>
                  </a:ext>
                </a:extLst>
              </p:cNvPr>
              <p:cNvSpPr txBox="1"/>
              <p:nvPr/>
            </p:nvSpPr>
            <p:spPr>
              <a:xfrm>
                <a:off x="7223901" y="5940903"/>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52</a:t>
                </a:r>
              </a:p>
            </p:txBody>
          </p:sp>
          <p:sp>
            <p:nvSpPr>
              <p:cNvPr id="66" name="TextBox 65">
                <a:extLst>
                  <a:ext uri="{FF2B5EF4-FFF2-40B4-BE49-F238E27FC236}">
                    <a16:creationId xmlns:a16="http://schemas.microsoft.com/office/drawing/2014/main" xmlns="" id="{3B4CBB64-ECD8-455F-8C63-FFBD7154B78D}"/>
                  </a:ext>
                </a:extLst>
              </p:cNvPr>
              <p:cNvSpPr txBox="1"/>
              <p:nvPr/>
            </p:nvSpPr>
            <p:spPr>
              <a:xfrm>
                <a:off x="6550234" y="5940903"/>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92</a:t>
                </a:r>
              </a:p>
            </p:txBody>
          </p:sp>
          <p:sp>
            <p:nvSpPr>
              <p:cNvPr id="67" name="TextBox 66">
                <a:extLst>
                  <a:ext uri="{FF2B5EF4-FFF2-40B4-BE49-F238E27FC236}">
                    <a16:creationId xmlns:a16="http://schemas.microsoft.com/office/drawing/2014/main" xmlns="" id="{89FC17A8-9F32-480E-BCBD-BFC631BAD024}"/>
                  </a:ext>
                </a:extLst>
              </p:cNvPr>
              <p:cNvSpPr txBox="1"/>
              <p:nvPr/>
            </p:nvSpPr>
            <p:spPr>
              <a:xfrm>
                <a:off x="5826874" y="5940903"/>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139</a:t>
                </a:r>
              </a:p>
            </p:txBody>
          </p:sp>
          <p:sp>
            <p:nvSpPr>
              <p:cNvPr id="68" name="TextBox 67">
                <a:extLst>
                  <a:ext uri="{FF2B5EF4-FFF2-40B4-BE49-F238E27FC236}">
                    <a16:creationId xmlns:a16="http://schemas.microsoft.com/office/drawing/2014/main" xmlns="" id="{EAC2C74F-91B4-4865-B92A-2634AAB5DA1E}"/>
                  </a:ext>
                </a:extLst>
              </p:cNvPr>
              <p:cNvSpPr txBox="1"/>
              <p:nvPr/>
            </p:nvSpPr>
            <p:spPr>
              <a:xfrm>
                <a:off x="5153207" y="5940903"/>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175</a:t>
                </a:r>
              </a:p>
            </p:txBody>
          </p:sp>
        </p:grpSp>
        <p:sp>
          <p:nvSpPr>
            <p:cNvPr id="59" name="TextBox 58">
              <a:extLst>
                <a:ext uri="{FF2B5EF4-FFF2-40B4-BE49-F238E27FC236}">
                  <a16:creationId xmlns:a16="http://schemas.microsoft.com/office/drawing/2014/main" xmlns="" id="{F528A7FC-3BCE-4BE4-8111-3DE2126CB538}"/>
                </a:ext>
              </a:extLst>
            </p:cNvPr>
            <p:cNvSpPr txBox="1"/>
            <p:nvPr/>
          </p:nvSpPr>
          <p:spPr>
            <a:xfrm>
              <a:off x="2774397" y="5181467"/>
              <a:ext cx="683200" cy="307777"/>
            </a:xfrm>
            <a:prstGeom prst="rect">
              <a:avLst/>
            </a:prstGeom>
            <a:noFill/>
          </p:spPr>
          <p:txBody>
            <a:bodyPr wrap="none" rtlCol="0">
              <a:spAutoFit/>
            </a:bodyPr>
            <a:lstStyle/>
            <a:p>
              <a:r>
                <a:rPr lang="ja-JP" sz="1400">
                  <a:solidFill>
                    <a:schemeClr val="accent2"/>
                  </a:solidFill>
                </a:rPr>
                <a:t>B群</a:t>
              </a:r>
            </a:p>
          </p:txBody>
        </p:sp>
      </p:grpSp>
      <p:sp>
        <p:nvSpPr>
          <p:cNvPr id="69" name="TextBox 68">
            <a:extLst>
              <a:ext uri="{FF2B5EF4-FFF2-40B4-BE49-F238E27FC236}">
                <a16:creationId xmlns:a16="http://schemas.microsoft.com/office/drawing/2014/main" xmlns="" id="{4DAD3220-17A4-4A56-8750-84FF32179714}"/>
              </a:ext>
            </a:extLst>
          </p:cNvPr>
          <p:cNvSpPr txBox="1"/>
          <p:nvPr/>
        </p:nvSpPr>
        <p:spPr>
          <a:xfrm>
            <a:off x="3431656" y="4086008"/>
            <a:ext cx="1348446" cy="307777"/>
          </a:xfrm>
          <a:prstGeom prst="rect">
            <a:avLst/>
          </a:prstGeom>
          <a:noFill/>
        </p:spPr>
        <p:txBody>
          <a:bodyPr wrap="none" rtlCol="0">
            <a:spAutoFit/>
          </a:bodyPr>
          <a:lstStyle/>
          <a:p>
            <a:r>
              <a:rPr lang="ja-JP" sz="1400"/>
              <a:t>3年間の生存</a:t>
            </a:r>
          </a:p>
        </p:txBody>
      </p:sp>
      <p:sp>
        <p:nvSpPr>
          <p:cNvPr id="70" name="TextBox 69">
            <a:extLst>
              <a:ext uri="{FF2B5EF4-FFF2-40B4-BE49-F238E27FC236}">
                <a16:creationId xmlns:a16="http://schemas.microsoft.com/office/drawing/2014/main" xmlns="" id="{A6A5254D-A8E0-45D2-B0C0-BE552AB86F94}"/>
              </a:ext>
            </a:extLst>
          </p:cNvPr>
          <p:cNvSpPr txBox="1"/>
          <p:nvPr/>
        </p:nvSpPr>
        <p:spPr>
          <a:xfrm>
            <a:off x="4724678" y="4086008"/>
            <a:ext cx="2611612" cy="523220"/>
          </a:xfrm>
          <a:prstGeom prst="rect">
            <a:avLst/>
          </a:prstGeom>
          <a:noFill/>
        </p:spPr>
        <p:txBody>
          <a:bodyPr wrap="none" rtlCol="0">
            <a:spAutoFit/>
          </a:bodyPr>
          <a:lstStyle/>
          <a:p>
            <a:r>
              <a:rPr lang="ja-JP" sz="1400">
                <a:solidFill>
                  <a:srgbClr val="B60D27"/>
                </a:solidFill>
              </a:rPr>
              <a:t>A群：57% (0.57 [0.48 0.60])</a:t>
            </a:r>
          </a:p>
          <a:p>
            <a:r>
              <a:rPr lang="ja-JP" sz="1400">
                <a:solidFill>
                  <a:schemeClr val="accent2"/>
                </a:solidFill>
              </a:rPr>
              <a:t>B群：56％（0.56 [0.47、0.60]）</a:t>
            </a:r>
          </a:p>
        </p:txBody>
      </p:sp>
      <p:sp>
        <p:nvSpPr>
          <p:cNvPr id="71" name="TextBox 70">
            <a:extLst>
              <a:ext uri="{FF2B5EF4-FFF2-40B4-BE49-F238E27FC236}">
                <a16:creationId xmlns:a16="http://schemas.microsoft.com/office/drawing/2014/main" xmlns="" id="{BC98619D-DF8B-4187-8705-BD0D8E6C4140}"/>
              </a:ext>
            </a:extLst>
          </p:cNvPr>
          <p:cNvSpPr txBox="1"/>
          <p:nvPr/>
        </p:nvSpPr>
        <p:spPr>
          <a:xfrm>
            <a:off x="7711956" y="3020743"/>
            <a:ext cx="1422184" cy="307777"/>
          </a:xfrm>
          <a:prstGeom prst="rect">
            <a:avLst/>
          </a:prstGeom>
          <a:noFill/>
        </p:spPr>
        <p:txBody>
          <a:bodyPr wrap="none" rtlCol="0">
            <a:spAutoFit/>
          </a:bodyPr>
          <a:lstStyle/>
          <a:p>
            <a:r>
              <a:rPr lang="ja-JP" sz="1400">
                <a:solidFill>
                  <a:schemeClr val="accent2"/>
                </a:solidFill>
              </a:rPr>
              <a:t>B群：CROSS</a:t>
            </a:r>
          </a:p>
        </p:txBody>
      </p:sp>
      <p:sp>
        <p:nvSpPr>
          <p:cNvPr id="72" name="TextBox 71">
            <a:extLst>
              <a:ext uri="{FF2B5EF4-FFF2-40B4-BE49-F238E27FC236}">
                <a16:creationId xmlns:a16="http://schemas.microsoft.com/office/drawing/2014/main" xmlns="" id="{3BE3925C-B53A-4ED3-A202-CD1ADB4452BD}"/>
              </a:ext>
            </a:extLst>
          </p:cNvPr>
          <p:cNvSpPr txBox="1"/>
          <p:nvPr/>
        </p:nvSpPr>
        <p:spPr>
          <a:xfrm>
            <a:off x="6127551" y="3585124"/>
            <a:ext cx="3010504" cy="307777"/>
          </a:xfrm>
          <a:prstGeom prst="rect">
            <a:avLst/>
          </a:prstGeom>
          <a:noFill/>
        </p:spPr>
        <p:txBody>
          <a:bodyPr wrap="none" rtlCol="0">
            <a:spAutoFit/>
          </a:bodyPr>
          <a:lstStyle/>
          <a:p>
            <a:r>
              <a:rPr lang="ja-JP" sz="1400">
                <a:solidFill>
                  <a:srgbClr val="B60D27"/>
                </a:solidFill>
              </a:rPr>
              <a:t>A群：周術期化学療法</a:t>
            </a:r>
          </a:p>
        </p:txBody>
      </p:sp>
      <p:sp>
        <p:nvSpPr>
          <p:cNvPr id="73" name="Graphic 82">
            <a:extLst>
              <a:ext uri="{FF2B5EF4-FFF2-40B4-BE49-F238E27FC236}">
                <a16:creationId xmlns:a16="http://schemas.microsoft.com/office/drawing/2014/main" xmlns="" id="{8395DE04-B357-48EE-A816-F6250A1ACF4D}"/>
              </a:ext>
            </a:extLst>
          </p:cNvPr>
          <p:cNvSpPr/>
          <p:nvPr/>
        </p:nvSpPr>
        <p:spPr>
          <a:xfrm>
            <a:off x="3675535" y="1782488"/>
            <a:ext cx="5271602" cy="1609528"/>
          </a:xfrm>
          <a:custGeom>
            <a:avLst/>
            <a:gdLst>
              <a:gd name="connsiteX0" fmla="*/ 6551686 w 6551685"/>
              <a:gd name="connsiteY0" fmla="*/ 1998869 h 1998868"/>
              <a:gd name="connsiteX1" fmla="*/ 4735868 w 6551685"/>
              <a:gd name="connsiteY1" fmla="*/ 1998869 h 1998868"/>
              <a:gd name="connsiteX2" fmla="*/ 4735868 w 6551685"/>
              <a:gd name="connsiteY2" fmla="*/ 1836477 h 1998868"/>
              <a:gd name="connsiteX3" fmla="*/ 3628673 w 6551685"/>
              <a:gd name="connsiteY3" fmla="*/ 1836477 h 1998868"/>
              <a:gd name="connsiteX4" fmla="*/ 3628673 w 6551685"/>
              <a:gd name="connsiteY4" fmla="*/ 1780385 h 1998868"/>
              <a:gd name="connsiteX5" fmla="*/ 3540090 w 6551685"/>
              <a:gd name="connsiteY5" fmla="*/ 1780385 h 1998868"/>
              <a:gd name="connsiteX6" fmla="*/ 3540090 w 6551685"/>
              <a:gd name="connsiteY6" fmla="*/ 1688849 h 1998868"/>
              <a:gd name="connsiteX7" fmla="*/ 3321606 w 6551685"/>
              <a:gd name="connsiteY7" fmla="*/ 1688849 h 1998868"/>
              <a:gd name="connsiteX8" fmla="*/ 3321606 w 6551685"/>
              <a:gd name="connsiteY8" fmla="*/ 1644568 h 1998868"/>
              <a:gd name="connsiteX9" fmla="*/ 3073594 w 6551685"/>
              <a:gd name="connsiteY9" fmla="*/ 1644568 h 1998868"/>
              <a:gd name="connsiteX10" fmla="*/ 3073594 w 6551685"/>
              <a:gd name="connsiteY10" fmla="*/ 1597323 h 1998868"/>
              <a:gd name="connsiteX11" fmla="*/ 2967304 w 6551685"/>
              <a:gd name="connsiteY11" fmla="*/ 1597323 h 1998868"/>
              <a:gd name="connsiteX12" fmla="*/ 2967304 w 6551685"/>
              <a:gd name="connsiteY12" fmla="*/ 1541221 h 1998868"/>
              <a:gd name="connsiteX13" fmla="*/ 2790149 w 6551685"/>
              <a:gd name="connsiteY13" fmla="*/ 1541221 h 1998868"/>
              <a:gd name="connsiteX14" fmla="*/ 2790149 w 6551685"/>
              <a:gd name="connsiteY14" fmla="*/ 1496940 h 1998868"/>
              <a:gd name="connsiteX15" fmla="*/ 2530326 w 6551685"/>
              <a:gd name="connsiteY15" fmla="*/ 1496940 h 1998868"/>
              <a:gd name="connsiteX16" fmla="*/ 2530326 w 6551685"/>
              <a:gd name="connsiteY16" fmla="*/ 1461506 h 1998868"/>
              <a:gd name="connsiteX17" fmla="*/ 2471271 w 6551685"/>
              <a:gd name="connsiteY17" fmla="*/ 1461506 h 1998868"/>
              <a:gd name="connsiteX18" fmla="*/ 2471271 w 6551685"/>
              <a:gd name="connsiteY18" fmla="*/ 1434932 h 1998868"/>
              <a:gd name="connsiteX19" fmla="*/ 2426989 w 6551685"/>
              <a:gd name="connsiteY19" fmla="*/ 1434932 h 1998868"/>
              <a:gd name="connsiteX20" fmla="*/ 2426989 w 6551685"/>
              <a:gd name="connsiteY20" fmla="*/ 1411310 h 1998868"/>
              <a:gd name="connsiteX21" fmla="*/ 2252786 w 6551685"/>
              <a:gd name="connsiteY21" fmla="*/ 1411310 h 1998868"/>
              <a:gd name="connsiteX22" fmla="*/ 2252786 w 6551685"/>
              <a:gd name="connsiteY22" fmla="*/ 1331595 h 1998868"/>
              <a:gd name="connsiteX23" fmla="*/ 2187826 w 6551685"/>
              <a:gd name="connsiteY23" fmla="*/ 1331595 h 1998868"/>
              <a:gd name="connsiteX24" fmla="*/ 2187826 w 6551685"/>
              <a:gd name="connsiteY24" fmla="*/ 1287304 h 1998868"/>
              <a:gd name="connsiteX25" fmla="*/ 2125828 w 6551685"/>
              <a:gd name="connsiteY25" fmla="*/ 1287304 h 1998868"/>
              <a:gd name="connsiteX26" fmla="*/ 2125828 w 6551685"/>
              <a:gd name="connsiteY26" fmla="*/ 1245975 h 1998868"/>
              <a:gd name="connsiteX27" fmla="*/ 2046113 w 6551685"/>
              <a:gd name="connsiteY27" fmla="*/ 1245975 h 1998868"/>
              <a:gd name="connsiteX28" fmla="*/ 2046113 w 6551685"/>
              <a:gd name="connsiteY28" fmla="*/ 1228258 h 1998868"/>
              <a:gd name="connsiteX29" fmla="*/ 1990011 w 6551685"/>
              <a:gd name="connsiteY29" fmla="*/ 1228258 h 1998868"/>
              <a:gd name="connsiteX30" fmla="*/ 1990011 w 6551685"/>
              <a:gd name="connsiteY30" fmla="*/ 1204636 h 1998868"/>
              <a:gd name="connsiteX31" fmla="*/ 1883721 w 6551685"/>
              <a:gd name="connsiteY31" fmla="*/ 1204636 h 1998868"/>
              <a:gd name="connsiteX32" fmla="*/ 1883721 w 6551685"/>
              <a:gd name="connsiteY32" fmla="*/ 1178062 h 1998868"/>
              <a:gd name="connsiteX33" fmla="*/ 1827619 w 6551685"/>
              <a:gd name="connsiteY33" fmla="*/ 1178062 h 1998868"/>
              <a:gd name="connsiteX34" fmla="*/ 1827619 w 6551685"/>
              <a:gd name="connsiteY34" fmla="*/ 1113111 h 1998868"/>
              <a:gd name="connsiteX35" fmla="*/ 1771526 w 6551685"/>
              <a:gd name="connsiteY35" fmla="*/ 1113111 h 1998868"/>
              <a:gd name="connsiteX36" fmla="*/ 1771526 w 6551685"/>
              <a:gd name="connsiteY36" fmla="*/ 1080630 h 1998868"/>
              <a:gd name="connsiteX37" fmla="*/ 1756762 w 6551685"/>
              <a:gd name="connsiteY37" fmla="*/ 1080630 h 1998868"/>
              <a:gd name="connsiteX38" fmla="*/ 1756762 w 6551685"/>
              <a:gd name="connsiteY38" fmla="*/ 1039292 h 1998868"/>
              <a:gd name="connsiteX39" fmla="*/ 1712471 w 6551685"/>
              <a:gd name="connsiteY39" fmla="*/ 1039292 h 1998868"/>
              <a:gd name="connsiteX40" fmla="*/ 1712471 w 6551685"/>
              <a:gd name="connsiteY40" fmla="*/ 980246 h 1998868"/>
              <a:gd name="connsiteX41" fmla="*/ 1617993 w 6551685"/>
              <a:gd name="connsiteY41" fmla="*/ 980246 h 1998868"/>
              <a:gd name="connsiteX42" fmla="*/ 1617993 w 6551685"/>
              <a:gd name="connsiteY42" fmla="*/ 956624 h 1998868"/>
              <a:gd name="connsiteX43" fmla="*/ 1588465 w 6551685"/>
              <a:gd name="connsiteY43" fmla="*/ 956624 h 1998868"/>
              <a:gd name="connsiteX44" fmla="*/ 1588465 w 6551685"/>
              <a:gd name="connsiteY44" fmla="*/ 891667 h 1998868"/>
              <a:gd name="connsiteX45" fmla="*/ 1443790 w 6551685"/>
              <a:gd name="connsiteY45" fmla="*/ 891667 h 1998868"/>
              <a:gd name="connsiteX46" fmla="*/ 1443790 w 6551685"/>
              <a:gd name="connsiteY46" fmla="*/ 888715 h 1998868"/>
              <a:gd name="connsiteX47" fmla="*/ 1405404 w 6551685"/>
              <a:gd name="connsiteY47" fmla="*/ 888715 h 1998868"/>
              <a:gd name="connsiteX48" fmla="*/ 1405404 w 6551685"/>
              <a:gd name="connsiteY48" fmla="*/ 847379 h 1998868"/>
              <a:gd name="connsiteX49" fmla="*/ 1328642 w 6551685"/>
              <a:gd name="connsiteY49" fmla="*/ 847379 h 1998868"/>
              <a:gd name="connsiteX50" fmla="*/ 1328642 w 6551685"/>
              <a:gd name="connsiteY50" fmla="*/ 817854 h 1998868"/>
              <a:gd name="connsiteX51" fmla="*/ 1307973 w 6551685"/>
              <a:gd name="connsiteY51" fmla="*/ 817854 h 1998868"/>
              <a:gd name="connsiteX52" fmla="*/ 1307973 w 6551685"/>
              <a:gd name="connsiteY52" fmla="*/ 791281 h 1998868"/>
              <a:gd name="connsiteX53" fmla="*/ 1266635 w 6551685"/>
              <a:gd name="connsiteY53" fmla="*/ 791281 h 1998868"/>
              <a:gd name="connsiteX54" fmla="*/ 1266635 w 6551685"/>
              <a:gd name="connsiteY54" fmla="*/ 761755 h 1998868"/>
              <a:gd name="connsiteX55" fmla="*/ 1169203 w 6551685"/>
              <a:gd name="connsiteY55" fmla="*/ 761755 h 1998868"/>
              <a:gd name="connsiteX56" fmla="*/ 1169203 w 6551685"/>
              <a:gd name="connsiteY56" fmla="*/ 720420 h 1998868"/>
              <a:gd name="connsiteX57" fmla="*/ 1119016 w 6551685"/>
              <a:gd name="connsiteY57" fmla="*/ 720420 h 1998868"/>
              <a:gd name="connsiteX58" fmla="*/ 1119016 w 6551685"/>
              <a:gd name="connsiteY58" fmla="*/ 634796 h 1998868"/>
              <a:gd name="connsiteX59" fmla="*/ 1101300 w 6551685"/>
              <a:gd name="connsiteY59" fmla="*/ 634796 h 1998868"/>
              <a:gd name="connsiteX60" fmla="*/ 1101300 w 6551685"/>
              <a:gd name="connsiteY60" fmla="*/ 572793 h 1998868"/>
              <a:gd name="connsiteX61" fmla="*/ 1015670 w 6551685"/>
              <a:gd name="connsiteY61" fmla="*/ 572793 h 1998868"/>
              <a:gd name="connsiteX62" fmla="*/ 1015670 w 6551685"/>
              <a:gd name="connsiteY62" fmla="*/ 549172 h 1998868"/>
              <a:gd name="connsiteX63" fmla="*/ 944812 w 6551685"/>
              <a:gd name="connsiteY63" fmla="*/ 549172 h 1998868"/>
              <a:gd name="connsiteX64" fmla="*/ 944812 w 6551685"/>
              <a:gd name="connsiteY64" fmla="*/ 522600 h 1998868"/>
              <a:gd name="connsiteX65" fmla="*/ 912334 w 6551685"/>
              <a:gd name="connsiteY65" fmla="*/ 522600 h 1998868"/>
              <a:gd name="connsiteX66" fmla="*/ 912334 w 6551685"/>
              <a:gd name="connsiteY66" fmla="*/ 463548 h 1998868"/>
              <a:gd name="connsiteX67" fmla="*/ 876904 w 6551685"/>
              <a:gd name="connsiteY67" fmla="*/ 463548 h 1998868"/>
              <a:gd name="connsiteX68" fmla="*/ 876904 w 6551685"/>
              <a:gd name="connsiteY68" fmla="*/ 428118 h 1998868"/>
              <a:gd name="connsiteX69" fmla="*/ 829663 w 6551685"/>
              <a:gd name="connsiteY69" fmla="*/ 428118 h 1998868"/>
              <a:gd name="connsiteX70" fmla="*/ 829663 w 6551685"/>
              <a:gd name="connsiteY70" fmla="*/ 383830 h 1998868"/>
              <a:gd name="connsiteX71" fmla="*/ 782423 w 6551685"/>
              <a:gd name="connsiteY71" fmla="*/ 383830 h 1998868"/>
              <a:gd name="connsiteX72" fmla="*/ 782423 w 6551685"/>
              <a:gd name="connsiteY72" fmla="*/ 348400 h 1998868"/>
              <a:gd name="connsiteX73" fmla="*/ 637748 w 6551685"/>
              <a:gd name="connsiteY73" fmla="*/ 348400 h 1998868"/>
              <a:gd name="connsiteX74" fmla="*/ 637748 w 6551685"/>
              <a:gd name="connsiteY74" fmla="*/ 330684 h 1998868"/>
              <a:gd name="connsiteX75" fmla="*/ 581650 w 6551685"/>
              <a:gd name="connsiteY75" fmla="*/ 330684 h 1998868"/>
              <a:gd name="connsiteX76" fmla="*/ 581650 w 6551685"/>
              <a:gd name="connsiteY76" fmla="*/ 307064 h 1998868"/>
              <a:gd name="connsiteX77" fmla="*/ 519647 w 6551685"/>
              <a:gd name="connsiteY77" fmla="*/ 307064 h 1998868"/>
              <a:gd name="connsiteX78" fmla="*/ 519647 w 6551685"/>
              <a:gd name="connsiteY78" fmla="*/ 277539 h 1998868"/>
              <a:gd name="connsiteX79" fmla="*/ 501931 w 6551685"/>
              <a:gd name="connsiteY79" fmla="*/ 277539 h 1998868"/>
              <a:gd name="connsiteX80" fmla="*/ 501931 w 6551685"/>
              <a:gd name="connsiteY80" fmla="*/ 256871 h 1998868"/>
              <a:gd name="connsiteX81" fmla="*/ 451738 w 6551685"/>
              <a:gd name="connsiteY81" fmla="*/ 256871 h 1998868"/>
              <a:gd name="connsiteX82" fmla="*/ 451738 w 6551685"/>
              <a:gd name="connsiteY82" fmla="*/ 230298 h 1998868"/>
              <a:gd name="connsiteX83" fmla="*/ 416308 w 6551685"/>
              <a:gd name="connsiteY83" fmla="*/ 230298 h 1998868"/>
              <a:gd name="connsiteX84" fmla="*/ 416308 w 6551685"/>
              <a:gd name="connsiteY84" fmla="*/ 186010 h 1998868"/>
              <a:gd name="connsiteX85" fmla="*/ 386783 w 6551685"/>
              <a:gd name="connsiteY85" fmla="*/ 186010 h 1998868"/>
              <a:gd name="connsiteX86" fmla="*/ 386783 w 6551685"/>
              <a:gd name="connsiteY86" fmla="*/ 144674 h 1998868"/>
              <a:gd name="connsiteX87" fmla="*/ 351353 w 6551685"/>
              <a:gd name="connsiteY87" fmla="*/ 144674 h 1998868"/>
              <a:gd name="connsiteX88" fmla="*/ 351353 w 6551685"/>
              <a:gd name="connsiteY88" fmla="*/ 109244 h 1998868"/>
              <a:gd name="connsiteX89" fmla="*/ 321827 w 6551685"/>
              <a:gd name="connsiteY89" fmla="*/ 109244 h 1998868"/>
              <a:gd name="connsiteX90" fmla="*/ 321827 w 6551685"/>
              <a:gd name="connsiteY90" fmla="*/ 64956 h 1998868"/>
              <a:gd name="connsiteX91" fmla="*/ 233250 w 6551685"/>
              <a:gd name="connsiteY91" fmla="*/ 64956 h 1998868"/>
              <a:gd name="connsiteX92" fmla="*/ 233250 w 6551685"/>
              <a:gd name="connsiteY92" fmla="*/ 23620 h 1998868"/>
              <a:gd name="connsiteX93" fmla="*/ 150580 w 6551685"/>
              <a:gd name="connsiteY93" fmla="*/ 23620 h 1998868"/>
              <a:gd name="connsiteX94" fmla="*/ 150580 w 6551685"/>
              <a:gd name="connsiteY94" fmla="*/ 0 h 1998868"/>
              <a:gd name="connsiteX95" fmla="*/ 0 w 6551685"/>
              <a:gd name="connsiteY95" fmla="*/ 0 h 1998868"/>
              <a:gd name="connsiteX96" fmla="*/ 0 w 6551685"/>
              <a:gd name="connsiteY96" fmla="*/ 0 h 1998868"/>
              <a:gd name="connsiteX97" fmla="*/ 0 w 6551685"/>
              <a:gd name="connsiteY97" fmla="*/ 0 h 199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6551685" h="1998868">
                <a:moveTo>
                  <a:pt x="6551686" y="1998869"/>
                </a:moveTo>
                <a:lnTo>
                  <a:pt x="4735868" y="1998869"/>
                </a:lnTo>
                <a:lnTo>
                  <a:pt x="4735868" y="1836477"/>
                </a:lnTo>
                <a:lnTo>
                  <a:pt x="3628673" y="1836477"/>
                </a:lnTo>
                <a:lnTo>
                  <a:pt x="3628673" y="1780385"/>
                </a:lnTo>
                <a:lnTo>
                  <a:pt x="3540090" y="1780385"/>
                </a:lnTo>
                <a:lnTo>
                  <a:pt x="3540090" y="1688849"/>
                </a:lnTo>
                <a:lnTo>
                  <a:pt x="3321606" y="1688849"/>
                </a:lnTo>
                <a:lnTo>
                  <a:pt x="3321606" y="1644568"/>
                </a:lnTo>
                <a:lnTo>
                  <a:pt x="3073594" y="1644568"/>
                </a:lnTo>
                <a:lnTo>
                  <a:pt x="3073594" y="1597323"/>
                </a:lnTo>
                <a:lnTo>
                  <a:pt x="2967304" y="1597323"/>
                </a:lnTo>
                <a:lnTo>
                  <a:pt x="2967304" y="1541221"/>
                </a:lnTo>
                <a:lnTo>
                  <a:pt x="2790149" y="1541221"/>
                </a:lnTo>
                <a:lnTo>
                  <a:pt x="2790149" y="1496940"/>
                </a:lnTo>
                <a:lnTo>
                  <a:pt x="2530326" y="1496940"/>
                </a:lnTo>
                <a:lnTo>
                  <a:pt x="2530326" y="1461506"/>
                </a:lnTo>
                <a:lnTo>
                  <a:pt x="2471271" y="1461506"/>
                </a:lnTo>
                <a:lnTo>
                  <a:pt x="2471271" y="1434932"/>
                </a:lnTo>
                <a:lnTo>
                  <a:pt x="2426989" y="1434932"/>
                </a:lnTo>
                <a:lnTo>
                  <a:pt x="2426989" y="1411310"/>
                </a:lnTo>
                <a:lnTo>
                  <a:pt x="2252786" y="1411310"/>
                </a:lnTo>
                <a:lnTo>
                  <a:pt x="2252786" y="1331595"/>
                </a:lnTo>
                <a:lnTo>
                  <a:pt x="2187826" y="1331595"/>
                </a:lnTo>
                <a:lnTo>
                  <a:pt x="2187826" y="1287304"/>
                </a:lnTo>
                <a:lnTo>
                  <a:pt x="2125828" y="1287304"/>
                </a:lnTo>
                <a:lnTo>
                  <a:pt x="2125828" y="1245975"/>
                </a:lnTo>
                <a:lnTo>
                  <a:pt x="2046113" y="1245975"/>
                </a:lnTo>
                <a:lnTo>
                  <a:pt x="2046113" y="1228258"/>
                </a:lnTo>
                <a:lnTo>
                  <a:pt x="1990011" y="1228258"/>
                </a:lnTo>
                <a:lnTo>
                  <a:pt x="1990011" y="1204636"/>
                </a:lnTo>
                <a:lnTo>
                  <a:pt x="1883721" y="1204636"/>
                </a:lnTo>
                <a:lnTo>
                  <a:pt x="1883721" y="1178062"/>
                </a:lnTo>
                <a:lnTo>
                  <a:pt x="1827619" y="1178062"/>
                </a:lnTo>
                <a:lnTo>
                  <a:pt x="1827619" y="1113111"/>
                </a:lnTo>
                <a:lnTo>
                  <a:pt x="1771526" y="1113111"/>
                </a:lnTo>
                <a:lnTo>
                  <a:pt x="1771526" y="1080630"/>
                </a:lnTo>
                <a:lnTo>
                  <a:pt x="1756762" y="1080630"/>
                </a:lnTo>
                <a:lnTo>
                  <a:pt x="1756762" y="1039292"/>
                </a:lnTo>
                <a:lnTo>
                  <a:pt x="1712471" y="1039292"/>
                </a:lnTo>
                <a:lnTo>
                  <a:pt x="1712471" y="980246"/>
                </a:lnTo>
                <a:lnTo>
                  <a:pt x="1617993" y="980246"/>
                </a:lnTo>
                <a:lnTo>
                  <a:pt x="1617993" y="956624"/>
                </a:lnTo>
                <a:lnTo>
                  <a:pt x="1588465" y="956624"/>
                </a:lnTo>
                <a:lnTo>
                  <a:pt x="1588465" y="891667"/>
                </a:lnTo>
                <a:lnTo>
                  <a:pt x="1443790" y="891667"/>
                </a:lnTo>
                <a:lnTo>
                  <a:pt x="1443790" y="888715"/>
                </a:lnTo>
                <a:lnTo>
                  <a:pt x="1405404" y="888715"/>
                </a:lnTo>
                <a:lnTo>
                  <a:pt x="1405404" y="847379"/>
                </a:lnTo>
                <a:lnTo>
                  <a:pt x="1328642" y="847379"/>
                </a:lnTo>
                <a:lnTo>
                  <a:pt x="1328642" y="817854"/>
                </a:lnTo>
                <a:lnTo>
                  <a:pt x="1307973" y="817854"/>
                </a:lnTo>
                <a:lnTo>
                  <a:pt x="1307973" y="791281"/>
                </a:lnTo>
                <a:lnTo>
                  <a:pt x="1266635" y="791281"/>
                </a:lnTo>
                <a:lnTo>
                  <a:pt x="1266635" y="761755"/>
                </a:lnTo>
                <a:lnTo>
                  <a:pt x="1169203" y="761755"/>
                </a:lnTo>
                <a:lnTo>
                  <a:pt x="1169203" y="720420"/>
                </a:lnTo>
                <a:lnTo>
                  <a:pt x="1119016" y="720420"/>
                </a:lnTo>
                <a:lnTo>
                  <a:pt x="1119016" y="634796"/>
                </a:lnTo>
                <a:lnTo>
                  <a:pt x="1101300" y="634796"/>
                </a:lnTo>
                <a:lnTo>
                  <a:pt x="1101300" y="572793"/>
                </a:lnTo>
                <a:lnTo>
                  <a:pt x="1015670" y="572793"/>
                </a:lnTo>
                <a:lnTo>
                  <a:pt x="1015670" y="549172"/>
                </a:lnTo>
                <a:lnTo>
                  <a:pt x="944812" y="549172"/>
                </a:lnTo>
                <a:lnTo>
                  <a:pt x="944812" y="522600"/>
                </a:lnTo>
                <a:lnTo>
                  <a:pt x="912334" y="522600"/>
                </a:lnTo>
                <a:lnTo>
                  <a:pt x="912334" y="463548"/>
                </a:lnTo>
                <a:lnTo>
                  <a:pt x="876904" y="463548"/>
                </a:lnTo>
                <a:lnTo>
                  <a:pt x="876904" y="428118"/>
                </a:lnTo>
                <a:lnTo>
                  <a:pt x="829663" y="428118"/>
                </a:lnTo>
                <a:lnTo>
                  <a:pt x="829663" y="383830"/>
                </a:lnTo>
                <a:lnTo>
                  <a:pt x="782423" y="383830"/>
                </a:lnTo>
                <a:lnTo>
                  <a:pt x="782423" y="348400"/>
                </a:lnTo>
                <a:lnTo>
                  <a:pt x="637748" y="348400"/>
                </a:lnTo>
                <a:lnTo>
                  <a:pt x="637748" y="330684"/>
                </a:lnTo>
                <a:lnTo>
                  <a:pt x="581650" y="330684"/>
                </a:lnTo>
                <a:lnTo>
                  <a:pt x="581650" y="307064"/>
                </a:lnTo>
                <a:lnTo>
                  <a:pt x="519647" y="307064"/>
                </a:lnTo>
                <a:lnTo>
                  <a:pt x="519647" y="277539"/>
                </a:lnTo>
                <a:lnTo>
                  <a:pt x="501931" y="277539"/>
                </a:lnTo>
                <a:lnTo>
                  <a:pt x="501931" y="256871"/>
                </a:lnTo>
                <a:lnTo>
                  <a:pt x="451738" y="256871"/>
                </a:lnTo>
                <a:lnTo>
                  <a:pt x="451738" y="230298"/>
                </a:lnTo>
                <a:lnTo>
                  <a:pt x="416308" y="230298"/>
                </a:lnTo>
                <a:lnTo>
                  <a:pt x="416308" y="186010"/>
                </a:lnTo>
                <a:lnTo>
                  <a:pt x="386783" y="186010"/>
                </a:lnTo>
                <a:lnTo>
                  <a:pt x="386783" y="144674"/>
                </a:lnTo>
                <a:lnTo>
                  <a:pt x="351353" y="144674"/>
                </a:lnTo>
                <a:lnTo>
                  <a:pt x="351353" y="109244"/>
                </a:lnTo>
                <a:lnTo>
                  <a:pt x="321827" y="109244"/>
                </a:lnTo>
                <a:lnTo>
                  <a:pt x="321827" y="64956"/>
                </a:lnTo>
                <a:lnTo>
                  <a:pt x="233250" y="64956"/>
                </a:lnTo>
                <a:lnTo>
                  <a:pt x="233250" y="23620"/>
                </a:lnTo>
                <a:lnTo>
                  <a:pt x="150580" y="23620"/>
                </a:lnTo>
                <a:lnTo>
                  <a:pt x="150580" y="0"/>
                </a:lnTo>
                <a:lnTo>
                  <a:pt x="0" y="0"/>
                </a:lnTo>
                <a:lnTo>
                  <a:pt x="0" y="0"/>
                </a:lnTo>
                <a:lnTo>
                  <a:pt x="0" y="0"/>
                </a:lnTo>
              </a:path>
            </a:pathLst>
          </a:custGeom>
          <a:noFill/>
          <a:ln w="25400" cap="flat">
            <a:solidFill>
              <a:schemeClr val="accent2"/>
            </a:solidFill>
            <a:prstDash val="solid"/>
            <a:miter/>
          </a:ln>
        </p:spPr>
        <p:txBody>
          <a:bodyPr rtlCol="0" anchor="ctr"/>
          <a:lstStyle/>
          <a:p>
            <a:endParaRPr lang="en-GB"/>
          </a:p>
        </p:txBody>
      </p:sp>
      <p:sp>
        <p:nvSpPr>
          <p:cNvPr id="74" name="Graphic 85">
            <a:extLst>
              <a:ext uri="{FF2B5EF4-FFF2-40B4-BE49-F238E27FC236}">
                <a16:creationId xmlns:a16="http://schemas.microsoft.com/office/drawing/2014/main" xmlns="" id="{0C4475EF-A2E5-47FA-A545-19A3CE211904}"/>
              </a:ext>
            </a:extLst>
          </p:cNvPr>
          <p:cNvSpPr/>
          <p:nvPr/>
        </p:nvSpPr>
        <p:spPr>
          <a:xfrm>
            <a:off x="3675534" y="1782489"/>
            <a:ext cx="5220000" cy="1737190"/>
          </a:xfrm>
          <a:custGeom>
            <a:avLst/>
            <a:gdLst>
              <a:gd name="connsiteX0" fmla="*/ 6480820 w 6480819"/>
              <a:gd name="connsiteY0" fmla="*/ 2178977 h 2178977"/>
              <a:gd name="connsiteX1" fmla="*/ 5355908 w 6480819"/>
              <a:gd name="connsiteY1" fmla="*/ 2178977 h 2178977"/>
              <a:gd name="connsiteX2" fmla="*/ 5355908 w 6480819"/>
              <a:gd name="connsiteY2" fmla="*/ 2025444 h 2178977"/>
              <a:gd name="connsiteX3" fmla="*/ 4600051 w 6480819"/>
              <a:gd name="connsiteY3" fmla="*/ 2025444 h 2178977"/>
              <a:gd name="connsiteX4" fmla="*/ 4600051 w 6480819"/>
              <a:gd name="connsiteY4" fmla="*/ 1892579 h 2178977"/>
              <a:gd name="connsiteX5" fmla="*/ 3853063 w 6480819"/>
              <a:gd name="connsiteY5" fmla="*/ 1892579 h 2178977"/>
              <a:gd name="connsiteX6" fmla="*/ 3853063 w 6480819"/>
              <a:gd name="connsiteY6" fmla="*/ 1798091 h 2178977"/>
              <a:gd name="connsiteX7" fmla="*/ 3631626 w 6480819"/>
              <a:gd name="connsiteY7" fmla="*/ 1798091 h 2178977"/>
              <a:gd name="connsiteX8" fmla="*/ 3631626 w 6480819"/>
              <a:gd name="connsiteY8" fmla="*/ 1744952 h 2178977"/>
              <a:gd name="connsiteX9" fmla="*/ 3525327 w 6480819"/>
              <a:gd name="connsiteY9" fmla="*/ 1744952 h 2178977"/>
              <a:gd name="connsiteX10" fmla="*/ 3525327 w 6480819"/>
              <a:gd name="connsiteY10" fmla="*/ 1674086 h 2178977"/>
              <a:gd name="connsiteX11" fmla="*/ 3424943 w 6480819"/>
              <a:gd name="connsiteY11" fmla="*/ 1674086 h 2178977"/>
              <a:gd name="connsiteX12" fmla="*/ 3424943 w 6480819"/>
              <a:gd name="connsiteY12" fmla="*/ 1638662 h 2178977"/>
              <a:gd name="connsiteX13" fmla="*/ 3135592 w 6480819"/>
              <a:gd name="connsiteY13" fmla="*/ 1638662 h 2178977"/>
              <a:gd name="connsiteX14" fmla="*/ 3135592 w 6480819"/>
              <a:gd name="connsiteY14" fmla="*/ 1591418 h 2178977"/>
              <a:gd name="connsiteX15" fmla="*/ 2831487 w 6480819"/>
              <a:gd name="connsiteY15" fmla="*/ 1591418 h 2178977"/>
              <a:gd name="connsiteX16" fmla="*/ 2831487 w 6480819"/>
              <a:gd name="connsiteY16" fmla="*/ 1564843 h 2178977"/>
              <a:gd name="connsiteX17" fmla="*/ 2790149 w 6480819"/>
              <a:gd name="connsiteY17" fmla="*/ 1564843 h 2178977"/>
              <a:gd name="connsiteX18" fmla="*/ 2790149 w 6480819"/>
              <a:gd name="connsiteY18" fmla="*/ 1514656 h 2178977"/>
              <a:gd name="connsiteX19" fmla="*/ 2669096 w 6480819"/>
              <a:gd name="connsiteY19" fmla="*/ 1514656 h 2178977"/>
              <a:gd name="connsiteX20" fmla="*/ 2669096 w 6480819"/>
              <a:gd name="connsiteY20" fmla="*/ 1464459 h 2178977"/>
              <a:gd name="connsiteX21" fmla="*/ 2509657 w 6480819"/>
              <a:gd name="connsiteY21" fmla="*/ 1464459 h 2178977"/>
              <a:gd name="connsiteX22" fmla="*/ 2509657 w 6480819"/>
              <a:gd name="connsiteY22" fmla="*/ 1434932 h 2178977"/>
              <a:gd name="connsiteX23" fmla="*/ 2438800 w 6480819"/>
              <a:gd name="connsiteY23" fmla="*/ 1434932 h 2178977"/>
              <a:gd name="connsiteX24" fmla="*/ 2438800 w 6480819"/>
              <a:gd name="connsiteY24" fmla="*/ 1405404 h 2178977"/>
              <a:gd name="connsiteX25" fmla="*/ 2409273 w 6480819"/>
              <a:gd name="connsiteY25" fmla="*/ 1405404 h 2178977"/>
              <a:gd name="connsiteX26" fmla="*/ 2409273 w 6480819"/>
              <a:gd name="connsiteY26" fmla="*/ 1364075 h 2178977"/>
              <a:gd name="connsiteX27" fmla="*/ 2282314 w 6480819"/>
              <a:gd name="connsiteY27" fmla="*/ 1364075 h 2178977"/>
              <a:gd name="connsiteX28" fmla="*/ 2282314 w 6480819"/>
              <a:gd name="connsiteY28" fmla="*/ 1331595 h 2178977"/>
              <a:gd name="connsiteX29" fmla="*/ 2240975 w 6480819"/>
              <a:gd name="connsiteY29" fmla="*/ 1331595 h 2178977"/>
              <a:gd name="connsiteX30" fmla="*/ 2240975 w 6480819"/>
              <a:gd name="connsiteY30" fmla="*/ 1278446 h 2178977"/>
              <a:gd name="connsiteX31" fmla="*/ 2190779 w 6480819"/>
              <a:gd name="connsiteY31" fmla="*/ 1278446 h 2178977"/>
              <a:gd name="connsiteX32" fmla="*/ 2190779 w 6480819"/>
              <a:gd name="connsiteY32" fmla="*/ 1228258 h 2178977"/>
              <a:gd name="connsiteX33" fmla="*/ 1984105 w 6480819"/>
              <a:gd name="connsiteY33" fmla="*/ 1228258 h 2178977"/>
              <a:gd name="connsiteX34" fmla="*/ 1984105 w 6480819"/>
              <a:gd name="connsiteY34" fmla="*/ 1201684 h 2178977"/>
              <a:gd name="connsiteX35" fmla="*/ 1892579 w 6480819"/>
              <a:gd name="connsiteY35" fmla="*/ 1201684 h 2178977"/>
              <a:gd name="connsiteX36" fmla="*/ 1892579 w 6480819"/>
              <a:gd name="connsiteY36" fmla="*/ 1163298 h 2178977"/>
              <a:gd name="connsiteX37" fmla="*/ 1866005 w 6480819"/>
              <a:gd name="connsiteY37" fmla="*/ 1163298 h 2178977"/>
              <a:gd name="connsiteX38" fmla="*/ 1866005 w 6480819"/>
              <a:gd name="connsiteY38" fmla="*/ 1127865 h 2178977"/>
              <a:gd name="connsiteX39" fmla="*/ 1780385 w 6480819"/>
              <a:gd name="connsiteY39" fmla="*/ 1127865 h 2178977"/>
              <a:gd name="connsiteX40" fmla="*/ 1780385 w 6480819"/>
              <a:gd name="connsiteY40" fmla="*/ 1077678 h 2178977"/>
              <a:gd name="connsiteX41" fmla="*/ 1733140 w 6480819"/>
              <a:gd name="connsiteY41" fmla="*/ 1077678 h 2178977"/>
              <a:gd name="connsiteX42" fmla="*/ 1733140 w 6480819"/>
              <a:gd name="connsiteY42" fmla="*/ 1048150 h 2178977"/>
              <a:gd name="connsiteX43" fmla="*/ 1662274 w 6480819"/>
              <a:gd name="connsiteY43" fmla="*/ 1048150 h 2178977"/>
              <a:gd name="connsiteX44" fmla="*/ 1662274 w 6480819"/>
              <a:gd name="connsiteY44" fmla="*/ 1015670 h 2178977"/>
              <a:gd name="connsiteX45" fmla="*/ 1638662 w 6480819"/>
              <a:gd name="connsiteY45" fmla="*/ 1015670 h 2178977"/>
              <a:gd name="connsiteX46" fmla="*/ 1638662 w 6480819"/>
              <a:gd name="connsiteY46" fmla="*/ 980246 h 2178977"/>
              <a:gd name="connsiteX47" fmla="*/ 1532363 w 6480819"/>
              <a:gd name="connsiteY47" fmla="*/ 980246 h 2178977"/>
              <a:gd name="connsiteX48" fmla="*/ 1532363 w 6480819"/>
              <a:gd name="connsiteY48" fmla="*/ 956624 h 2178977"/>
              <a:gd name="connsiteX49" fmla="*/ 1319784 w 6480819"/>
              <a:gd name="connsiteY49" fmla="*/ 956624 h 2178977"/>
              <a:gd name="connsiteX50" fmla="*/ 1319784 w 6480819"/>
              <a:gd name="connsiteY50" fmla="*/ 933002 h 2178977"/>
              <a:gd name="connsiteX51" fmla="*/ 1260729 w 6480819"/>
              <a:gd name="connsiteY51" fmla="*/ 933002 h 2178977"/>
              <a:gd name="connsiteX52" fmla="*/ 1260729 w 6480819"/>
              <a:gd name="connsiteY52" fmla="*/ 862141 h 2178977"/>
              <a:gd name="connsiteX53" fmla="*/ 1234164 w 6480819"/>
              <a:gd name="connsiteY53" fmla="*/ 862141 h 2178977"/>
              <a:gd name="connsiteX54" fmla="*/ 1234164 w 6480819"/>
              <a:gd name="connsiteY54" fmla="*/ 829663 h 2178977"/>
              <a:gd name="connsiteX55" fmla="*/ 1204636 w 6480819"/>
              <a:gd name="connsiteY55" fmla="*/ 829663 h 2178977"/>
              <a:gd name="connsiteX56" fmla="*/ 1204636 w 6480819"/>
              <a:gd name="connsiteY56" fmla="*/ 797185 h 2178977"/>
              <a:gd name="connsiteX57" fmla="*/ 1145581 w 6480819"/>
              <a:gd name="connsiteY57" fmla="*/ 797185 h 2178977"/>
              <a:gd name="connsiteX58" fmla="*/ 1145581 w 6480819"/>
              <a:gd name="connsiteY58" fmla="*/ 785375 h 2178977"/>
              <a:gd name="connsiteX59" fmla="*/ 1068819 w 6480819"/>
              <a:gd name="connsiteY59" fmla="*/ 785375 h 2178977"/>
              <a:gd name="connsiteX60" fmla="*/ 1068819 w 6480819"/>
              <a:gd name="connsiteY60" fmla="*/ 738134 h 2178977"/>
              <a:gd name="connsiteX61" fmla="*/ 992057 w 6480819"/>
              <a:gd name="connsiteY61" fmla="*/ 738134 h 2178977"/>
              <a:gd name="connsiteX62" fmla="*/ 992057 w 6480819"/>
              <a:gd name="connsiteY62" fmla="*/ 679084 h 2178977"/>
              <a:gd name="connsiteX63" fmla="*/ 965483 w 6480819"/>
              <a:gd name="connsiteY63" fmla="*/ 679084 h 2178977"/>
              <a:gd name="connsiteX64" fmla="*/ 965483 w 6480819"/>
              <a:gd name="connsiteY64" fmla="*/ 655463 h 2178977"/>
              <a:gd name="connsiteX65" fmla="*/ 941860 w 6480819"/>
              <a:gd name="connsiteY65" fmla="*/ 655463 h 2178977"/>
              <a:gd name="connsiteX66" fmla="*/ 941860 w 6480819"/>
              <a:gd name="connsiteY66" fmla="*/ 605270 h 2178977"/>
              <a:gd name="connsiteX67" fmla="*/ 885761 w 6480819"/>
              <a:gd name="connsiteY67" fmla="*/ 605270 h 2178977"/>
              <a:gd name="connsiteX68" fmla="*/ 885761 w 6480819"/>
              <a:gd name="connsiteY68" fmla="*/ 590507 h 2178977"/>
              <a:gd name="connsiteX69" fmla="*/ 826711 w 6480819"/>
              <a:gd name="connsiteY69" fmla="*/ 590507 h 2178977"/>
              <a:gd name="connsiteX70" fmla="*/ 826711 w 6480819"/>
              <a:gd name="connsiteY70" fmla="*/ 558030 h 2178977"/>
              <a:gd name="connsiteX71" fmla="*/ 776517 w 6480819"/>
              <a:gd name="connsiteY71" fmla="*/ 558030 h 2178977"/>
              <a:gd name="connsiteX72" fmla="*/ 776517 w 6480819"/>
              <a:gd name="connsiteY72" fmla="*/ 534410 h 2178977"/>
              <a:gd name="connsiteX73" fmla="*/ 735182 w 6480819"/>
              <a:gd name="connsiteY73" fmla="*/ 534410 h 2178977"/>
              <a:gd name="connsiteX74" fmla="*/ 735182 w 6480819"/>
              <a:gd name="connsiteY74" fmla="*/ 463548 h 2178977"/>
              <a:gd name="connsiteX75" fmla="*/ 711561 w 6480819"/>
              <a:gd name="connsiteY75" fmla="*/ 463548 h 2178977"/>
              <a:gd name="connsiteX76" fmla="*/ 711561 w 6480819"/>
              <a:gd name="connsiteY76" fmla="*/ 431070 h 2178977"/>
              <a:gd name="connsiteX77" fmla="*/ 661368 w 6480819"/>
              <a:gd name="connsiteY77" fmla="*/ 431070 h 2178977"/>
              <a:gd name="connsiteX78" fmla="*/ 661368 w 6480819"/>
              <a:gd name="connsiteY78" fmla="*/ 348400 h 2178977"/>
              <a:gd name="connsiteX79" fmla="*/ 634796 w 6480819"/>
              <a:gd name="connsiteY79" fmla="*/ 348400 h 2178977"/>
              <a:gd name="connsiteX80" fmla="*/ 634796 w 6480819"/>
              <a:gd name="connsiteY80" fmla="*/ 321826 h 2178977"/>
              <a:gd name="connsiteX81" fmla="*/ 599365 w 6480819"/>
              <a:gd name="connsiteY81" fmla="*/ 321826 h 2178977"/>
              <a:gd name="connsiteX82" fmla="*/ 599365 w 6480819"/>
              <a:gd name="connsiteY82" fmla="*/ 289349 h 2178977"/>
              <a:gd name="connsiteX83" fmla="*/ 566887 w 6480819"/>
              <a:gd name="connsiteY83" fmla="*/ 289349 h 2178977"/>
              <a:gd name="connsiteX84" fmla="*/ 566887 w 6480819"/>
              <a:gd name="connsiteY84" fmla="*/ 277539 h 2178977"/>
              <a:gd name="connsiteX85" fmla="*/ 534410 w 6480819"/>
              <a:gd name="connsiteY85" fmla="*/ 277539 h 2178977"/>
              <a:gd name="connsiteX86" fmla="*/ 534410 w 6480819"/>
              <a:gd name="connsiteY86" fmla="*/ 233250 h 2178977"/>
              <a:gd name="connsiteX87" fmla="*/ 504884 w 6480819"/>
              <a:gd name="connsiteY87" fmla="*/ 233250 h 2178977"/>
              <a:gd name="connsiteX88" fmla="*/ 504884 w 6480819"/>
              <a:gd name="connsiteY88" fmla="*/ 203725 h 2178977"/>
              <a:gd name="connsiteX89" fmla="*/ 460596 w 6480819"/>
              <a:gd name="connsiteY89" fmla="*/ 203725 h 2178977"/>
              <a:gd name="connsiteX90" fmla="*/ 460596 w 6480819"/>
              <a:gd name="connsiteY90" fmla="*/ 194867 h 2178977"/>
              <a:gd name="connsiteX91" fmla="*/ 442881 w 6480819"/>
              <a:gd name="connsiteY91" fmla="*/ 194867 h 2178977"/>
              <a:gd name="connsiteX92" fmla="*/ 442881 w 6480819"/>
              <a:gd name="connsiteY92" fmla="*/ 156484 h 2178977"/>
              <a:gd name="connsiteX93" fmla="*/ 401545 w 6480819"/>
              <a:gd name="connsiteY93" fmla="*/ 156484 h 2178977"/>
              <a:gd name="connsiteX94" fmla="*/ 401545 w 6480819"/>
              <a:gd name="connsiteY94" fmla="*/ 124006 h 2178977"/>
              <a:gd name="connsiteX95" fmla="*/ 372020 w 6480819"/>
              <a:gd name="connsiteY95" fmla="*/ 124006 h 2178977"/>
              <a:gd name="connsiteX96" fmla="*/ 372020 w 6480819"/>
              <a:gd name="connsiteY96" fmla="*/ 59050 h 2178977"/>
              <a:gd name="connsiteX97" fmla="*/ 301159 w 6480819"/>
              <a:gd name="connsiteY97" fmla="*/ 59050 h 2178977"/>
              <a:gd name="connsiteX98" fmla="*/ 301159 w 6480819"/>
              <a:gd name="connsiteY98" fmla="*/ 38383 h 2178977"/>
              <a:gd name="connsiteX99" fmla="*/ 256871 w 6480819"/>
              <a:gd name="connsiteY99" fmla="*/ 38383 h 2178977"/>
              <a:gd name="connsiteX100" fmla="*/ 256871 w 6480819"/>
              <a:gd name="connsiteY100" fmla="*/ 20668 h 2178977"/>
              <a:gd name="connsiteX101" fmla="*/ 147627 w 6480819"/>
              <a:gd name="connsiteY101" fmla="*/ 20668 h 2178977"/>
              <a:gd name="connsiteX102" fmla="*/ 147627 w 6480819"/>
              <a:gd name="connsiteY102" fmla="*/ 0 h 2178977"/>
              <a:gd name="connsiteX103" fmla="*/ 0 w 6480819"/>
              <a:gd name="connsiteY103" fmla="*/ 0 h 217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480819" h="2178977">
                <a:moveTo>
                  <a:pt x="6480820" y="2178977"/>
                </a:moveTo>
                <a:lnTo>
                  <a:pt x="5355908" y="2178977"/>
                </a:lnTo>
                <a:lnTo>
                  <a:pt x="5355908" y="2025444"/>
                </a:lnTo>
                <a:lnTo>
                  <a:pt x="4600051" y="2025444"/>
                </a:lnTo>
                <a:lnTo>
                  <a:pt x="4600051" y="1892579"/>
                </a:lnTo>
                <a:lnTo>
                  <a:pt x="3853063" y="1892579"/>
                </a:lnTo>
                <a:lnTo>
                  <a:pt x="3853063" y="1798091"/>
                </a:lnTo>
                <a:lnTo>
                  <a:pt x="3631626" y="1798091"/>
                </a:lnTo>
                <a:lnTo>
                  <a:pt x="3631626" y="1744952"/>
                </a:lnTo>
                <a:lnTo>
                  <a:pt x="3525327" y="1744952"/>
                </a:lnTo>
                <a:lnTo>
                  <a:pt x="3525327" y="1674086"/>
                </a:lnTo>
                <a:lnTo>
                  <a:pt x="3424943" y="1674086"/>
                </a:lnTo>
                <a:lnTo>
                  <a:pt x="3424943" y="1638662"/>
                </a:lnTo>
                <a:lnTo>
                  <a:pt x="3135592" y="1638662"/>
                </a:lnTo>
                <a:lnTo>
                  <a:pt x="3135592" y="1591418"/>
                </a:lnTo>
                <a:lnTo>
                  <a:pt x="2831487" y="1591418"/>
                </a:lnTo>
                <a:lnTo>
                  <a:pt x="2831487" y="1564843"/>
                </a:lnTo>
                <a:lnTo>
                  <a:pt x="2790149" y="1564843"/>
                </a:lnTo>
                <a:lnTo>
                  <a:pt x="2790149" y="1514656"/>
                </a:lnTo>
                <a:lnTo>
                  <a:pt x="2669096" y="1514656"/>
                </a:lnTo>
                <a:lnTo>
                  <a:pt x="2669096" y="1464459"/>
                </a:lnTo>
                <a:lnTo>
                  <a:pt x="2509657" y="1464459"/>
                </a:lnTo>
                <a:lnTo>
                  <a:pt x="2509657" y="1434932"/>
                </a:lnTo>
                <a:lnTo>
                  <a:pt x="2438800" y="1434932"/>
                </a:lnTo>
                <a:lnTo>
                  <a:pt x="2438800" y="1405404"/>
                </a:lnTo>
                <a:lnTo>
                  <a:pt x="2409273" y="1405404"/>
                </a:lnTo>
                <a:lnTo>
                  <a:pt x="2409273" y="1364075"/>
                </a:lnTo>
                <a:lnTo>
                  <a:pt x="2282314" y="1364075"/>
                </a:lnTo>
                <a:lnTo>
                  <a:pt x="2282314" y="1331595"/>
                </a:lnTo>
                <a:lnTo>
                  <a:pt x="2240975" y="1331595"/>
                </a:lnTo>
                <a:lnTo>
                  <a:pt x="2240975" y="1278446"/>
                </a:lnTo>
                <a:lnTo>
                  <a:pt x="2190779" y="1278446"/>
                </a:lnTo>
                <a:lnTo>
                  <a:pt x="2190779" y="1228258"/>
                </a:lnTo>
                <a:lnTo>
                  <a:pt x="1984105" y="1228258"/>
                </a:lnTo>
                <a:lnTo>
                  <a:pt x="1984105" y="1201684"/>
                </a:lnTo>
                <a:lnTo>
                  <a:pt x="1892579" y="1201684"/>
                </a:lnTo>
                <a:lnTo>
                  <a:pt x="1892579" y="1163298"/>
                </a:lnTo>
                <a:lnTo>
                  <a:pt x="1866005" y="1163298"/>
                </a:lnTo>
                <a:lnTo>
                  <a:pt x="1866005" y="1127865"/>
                </a:lnTo>
                <a:lnTo>
                  <a:pt x="1780385" y="1127865"/>
                </a:lnTo>
                <a:lnTo>
                  <a:pt x="1780385" y="1077678"/>
                </a:lnTo>
                <a:lnTo>
                  <a:pt x="1733140" y="1077678"/>
                </a:lnTo>
                <a:lnTo>
                  <a:pt x="1733140" y="1048150"/>
                </a:lnTo>
                <a:lnTo>
                  <a:pt x="1662274" y="1048150"/>
                </a:lnTo>
                <a:lnTo>
                  <a:pt x="1662274" y="1015670"/>
                </a:lnTo>
                <a:lnTo>
                  <a:pt x="1638662" y="1015670"/>
                </a:lnTo>
                <a:lnTo>
                  <a:pt x="1638662" y="980246"/>
                </a:lnTo>
                <a:lnTo>
                  <a:pt x="1532363" y="980246"/>
                </a:lnTo>
                <a:lnTo>
                  <a:pt x="1532363" y="956624"/>
                </a:lnTo>
                <a:lnTo>
                  <a:pt x="1319784" y="956624"/>
                </a:lnTo>
                <a:lnTo>
                  <a:pt x="1319784" y="933002"/>
                </a:lnTo>
                <a:lnTo>
                  <a:pt x="1260729" y="933002"/>
                </a:lnTo>
                <a:lnTo>
                  <a:pt x="1260729" y="862141"/>
                </a:lnTo>
                <a:lnTo>
                  <a:pt x="1234164" y="862141"/>
                </a:lnTo>
                <a:lnTo>
                  <a:pt x="1234164" y="829663"/>
                </a:lnTo>
                <a:lnTo>
                  <a:pt x="1204636" y="829663"/>
                </a:lnTo>
                <a:lnTo>
                  <a:pt x="1204636" y="797185"/>
                </a:lnTo>
                <a:lnTo>
                  <a:pt x="1145581" y="797185"/>
                </a:lnTo>
                <a:lnTo>
                  <a:pt x="1145581" y="785375"/>
                </a:lnTo>
                <a:lnTo>
                  <a:pt x="1068819" y="785375"/>
                </a:lnTo>
                <a:lnTo>
                  <a:pt x="1068819" y="738134"/>
                </a:lnTo>
                <a:lnTo>
                  <a:pt x="992057" y="738134"/>
                </a:lnTo>
                <a:lnTo>
                  <a:pt x="992057" y="679084"/>
                </a:lnTo>
                <a:lnTo>
                  <a:pt x="965483" y="679084"/>
                </a:lnTo>
                <a:lnTo>
                  <a:pt x="965483" y="655463"/>
                </a:lnTo>
                <a:lnTo>
                  <a:pt x="941860" y="655463"/>
                </a:lnTo>
                <a:lnTo>
                  <a:pt x="941860" y="605270"/>
                </a:lnTo>
                <a:lnTo>
                  <a:pt x="885761" y="605270"/>
                </a:lnTo>
                <a:lnTo>
                  <a:pt x="885761" y="590507"/>
                </a:lnTo>
                <a:lnTo>
                  <a:pt x="826711" y="590507"/>
                </a:lnTo>
                <a:lnTo>
                  <a:pt x="826711" y="558030"/>
                </a:lnTo>
                <a:lnTo>
                  <a:pt x="776517" y="558030"/>
                </a:lnTo>
                <a:lnTo>
                  <a:pt x="776517" y="534410"/>
                </a:lnTo>
                <a:lnTo>
                  <a:pt x="735182" y="534410"/>
                </a:lnTo>
                <a:lnTo>
                  <a:pt x="735182" y="463548"/>
                </a:lnTo>
                <a:lnTo>
                  <a:pt x="711561" y="463548"/>
                </a:lnTo>
                <a:lnTo>
                  <a:pt x="711561" y="431070"/>
                </a:lnTo>
                <a:lnTo>
                  <a:pt x="661368" y="431070"/>
                </a:lnTo>
                <a:lnTo>
                  <a:pt x="661368" y="348400"/>
                </a:lnTo>
                <a:lnTo>
                  <a:pt x="634796" y="348400"/>
                </a:lnTo>
                <a:lnTo>
                  <a:pt x="634796" y="321826"/>
                </a:lnTo>
                <a:lnTo>
                  <a:pt x="599365" y="321826"/>
                </a:lnTo>
                <a:lnTo>
                  <a:pt x="599365" y="289349"/>
                </a:lnTo>
                <a:lnTo>
                  <a:pt x="566887" y="289349"/>
                </a:lnTo>
                <a:lnTo>
                  <a:pt x="566887" y="277539"/>
                </a:lnTo>
                <a:lnTo>
                  <a:pt x="534410" y="277539"/>
                </a:lnTo>
                <a:lnTo>
                  <a:pt x="534410" y="233250"/>
                </a:lnTo>
                <a:lnTo>
                  <a:pt x="504884" y="233250"/>
                </a:lnTo>
                <a:lnTo>
                  <a:pt x="504884" y="203725"/>
                </a:lnTo>
                <a:lnTo>
                  <a:pt x="460596" y="203725"/>
                </a:lnTo>
                <a:lnTo>
                  <a:pt x="460596" y="194867"/>
                </a:lnTo>
                <a:lnTo>
                  <a:pt x="442881" y="194867"/>
                </a:lnTo>
                <a:lnTo>
                  <a:pt x="442881" y="156484"/>
                </a:lnTo>
                <a:lnTo>
                  <a:pt x="401545" y="156484"/>
                </a:lnTo>
                <a:lnTo>
                  <a:pt x="401545" y="124006"/>
                </a:lnTo>
                <a:lnTo>
                  <a:pt x="372020" y="124006"/>
                </a:lnTo>
                <a:lnTo>
                  <a:pt x="372020" y="59050"/>
                </a:lnTo>
                <a:lnTo>
                  <a:pt x="301159" y="59050"/>
                </a:lnTo>
                <a:lnTo>
                  <a:pt x="301159" y="38383"/>
                </a:lnTo>
                <a:lnTo>
                  <a:pt x="256871" y="38383"/>
                </a:lnTo>
                <a:lnTo>
                  <a:pt x="256871" y="20668"/>
                </a:lnTo>
                <a:lnTo>
                  <a:pt x="147627" y="20668"/>
                </a:lnTo>
                <a:lnTo>
                  <a:pt x="147627" y="0"/>
                </a:lnTo>
                <a:lnTo>
                  <a:pt x="0" y="0"/>
                </a:lnTo>
              </a:path>
            </a:pathLst>
          </a:custGeom>
          <a:noFill/>
          <a:ln w="25400" cap="flat">
            <a:solidFill>
              <a:srgbClr val="B60D27"/>
            </a:solidFill>
            <a:prstDash val="solid"/>
            <a:miter/>
          </a:ln>
        </p:spPr>
        <p:txBody>
          <a:bodyPr rtlCol="0" anchor="ctr"/>
          <a:lstStyle/>
          <a:p>
            <a:endParaRPr lang="en-GB"/>
          </a:p>
        </p:txBody>
      </p:sp>
    </p:spTree>
    <p:extLst>
      <p:ext uri="{BB962C8B-B14F-4D97-AF65-F5344CB8AC3E}">
        <p14:creationId xmlns:p14="http://schemas.microsoft.com/office/powerpoint/2010/main" xmlns="" val="1234440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4004：Neo-AEGIS（食道および食道-胃接合部腺癌国際研究におけるネオアジュバント試験）：CROSSの第III相RCTと周術期化学療法（修正MAGICまたはFLOTプロトコル）の予備結</a:t>
            </a:r>
            <a:r>
              <a:rPr lang="ja-JP" dirty="0" smtClean="0"/>
              <a:t>果</a:t>
            </a:r>
            <a:r>
              <a:rPr lang="en-GB" altLang="ja-JP" dirty="0" smtClean="0"/>
              <a:t> </a:t>
            </a:r>
            <a:r>
              <a:rPr lang="ja-JP" dirty="0" smtClean="0"/>
              <a:t>– </a:t>
            </a:r>
            <a:r>
              <a:rPr lang="ja-JP" dirty="0"/>
              <a:t>Reynolds JV, et al</a:t>
            </a:r>
          </a:p>
        </p:txBody>
      </p:sp>
      <p:sp>
        <p:nvSpPr>
          <p:cNvPr id="5" name="Content Placeholder 4"/>
          <p:cNvSpPr>
            <a:spLocks noGrp="1"/>
          </p:cNvSpPr>
          <p:nvPr>
            <p:ph idx="1"/>
          </p:nvPr>
        </p:nvSpPr>
        <p:spPr/>
        <p:txBody>
          <a:bodyPr/>
          <a:lstStyle/>
          <a:p>
            <a:pPr marL="0" indent="0">
              <a:buNone/>
            </a:pPr>
            <a:r>
              <a:rPr lang="ja-JP" b="1"/>
              <a:t>主要結果（続き）</a:t>
            </a:r>
          </a:p>
          <a:p>
            <a:pPr marL="0" indent="0">
              <a:spcBef>
                <a:spcPts val="27000"/>
              </a:spcBef>
              <a:buNone/>
            </a:pPr>
            <a:r>
              <a:rPr lang="ja-JP" b="1"/>
              <a:t>結論</a:t>
            </a:r>
          </a:p>
          <a:p>
            <a:r>
              <a:rPr lang="ja-JP" b="1"/>
              <a:t>食道またはGEJ腺癌の患者では、周術期化学療法はCROSSレジメンに劣らず、術後合併症に差はなかった</a:t>
            </a:r>
          </a:p>
          <a:p>
            <a:endParaRPr lang="en-GB" dirty="0"/>
          </a:p>
        </p:txBody>
      </p:sp>
      <p:sp>
        <p:nvSpPr>
          <p:cNvPr id="4" name="Text Placeholder 3"/>
          <p:cNvSpPr>
            <a:spLocks noGrp="1"/>
          </p:cNvSpPr>
          <p:nvPr>
            <p:ph type="body" sz="quarter" idx="11"/>
          </p:nvPr>
        </p:nvSpPr>
        <p:spPr/>
        <p:txBody>
          <a:bodyPr/>
          <a:lstStyle/>
          <a:p>
            <a:r>
              <a:rPr lang="ja-JP"/>
              <a:t>Reynolds JV, et al.J Clin Oncol 2021;39(suppl):abstr 4004</a:t>
            </a:r>
          </a:p>
        </p:txBody>
      </p:sp>
      <p:graphicFrame>
        <p:nvGraphicFramePr>
          <p:cNvPr id="7" name="Group 88"/>
          <p:cNvGraphicFramePr>
            <a:graphicFrameLocks noGrp="1"/>
          </p:cNvGraphicFramePr>
          <p:nvPr>
            <p:extLst>
              <p:ext uri="{D42A27DB-BD31-4B8C-83A1-F6EECF244321}">
                <p14:modId xmlns:p14="http://schemas.microsoft.com/office/powerpoint/2010/main" xmlns="" val="2676604702"/>
              </p:ext>
            </p:extLst>
          </p:nvPr>
        </p:nvGraphicFramePr>
        <p:xfrm>
          <a:off x="486835" y="1638699"/>
          <a:ext cx="5443703" cy="3200400"/>
        </p:xfrm>
        <a:graphic>
          <a:graphicData uri="http://schemas.openxmlformats.org/drawingml/2006/table">
            <a:tbl>
              <a:tblPr firstRow="1" bandRow="1">
                <a:tableStyleId>{5202B0CA-FC54-4496-8BCA-5EF66A818D29}</a:tableStyleId>
              </a:tblPr>
              <a:tblGrid>
                <a:gridCol w="1822678">
                  <a:extLst>
                    <a:ext uri="{9D8B030D-6E8A-4147-A177-3AD203B41FA5}">
                      <a16:colId xmlns:a16="http://schemas.microsoft.com/office/drawing/2014/main" xmlns="" val="20000"/>
                    </a:ext>
                  </a:extLst>
                </a:gridCol>
                <a:gridCol w="1392501">
                  <a:extLst>
                    <a:ext uri="{9D8B030D-6E8A-4147-A177-3AD203B41FA5}">
                      <a16:colId xmlns:a16="http://schemas.microsoft.com/office/drawing/2014/main" xmlns="" val="20001"/>
                    </a:ext>
                  </a:extLst>
                </a:gridCol>
                <a:gridCol w="1392501">
                  <a:extLst>
                    <a:ext uri="{9D8B030D-6E8A-4147-A177-3AD203B41FA5}">
                      <a16:colId xmlns:a16="http://schemas.microsoft.com/office/drawing/2014/main" xmlns="" val="3234248129"/>
                    </a:ext>
                  </a:extLst>
                </a:gridCol>
                <a:gridCol w="836023">
                  <a:extLst>
                    <a:ext uri="{9D8B030D-6E8A-4147-A177-3AD203B41FA5}">
                      <a16:colId xmlns:a16="http://schemas.microsoft.com/office/drawing/2014/main" xmlns="" val="3660821818"/>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術後の合併症、%</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A群：化学療法（n = 157）</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B群：CROSS</a:t>
                      </a:r>
                      <a:br>
                        <a:rPr kumimoji="0" lang="ja-JP" sz="1200" b="1" i="0" u="none" strike="noStrike" cap="none" normalizeH="0" baseline="0">
                          <a:ln>
                            <a:noFill/>
                          </a:ln>
                          <a:solidFill>
                            <a:schemeClr val="tx2"/>
                          </a:solidFill>
                          <a:latin typeface="+mn-lt"/>
                          <a:ea typeface="MS Mincho"/>
                          <a:cs typeface="Arial" charset="0"/>
                        </a:rPr>
                      </a:br>
                      <a:r>
                        <a:rPr kumimoji="0" lang="ja-JP" sz="1200" b="1" i="0" u="none" strike="noStrike" cap="none" normalizeH="0" baseline="0">
                          <a:ln>
                            <a:noFill/>
                          </a:ln>
                          <a:solidFill>
                            <a:schemeClr val="tx2"/>
                          </a:solidFill>
                          <a:latin typeface="+mn-lt"/>
                          <a:ea typeface="MS Mincho"/>
                          <a:cs typeface="Arial" charset="0"/>
                        </a:rPr>
                        <a:t>(n=162)</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b="1" i="0" u="none" strike="noStrike" cap="none" normalizeH="0" baseline="0">
                          <a:ln>
                            <a:noFill/>
                          </a:ln>
                          <a:solidFill>
                            <a:schemeClr val="tx2"/>
                          </a:solidFill>
                          <a:latin typeface="+mn-lt"/>
                          <a:ea typeface="MS Mincho"/>
                          <a:cs typeface="Arial" charset="0"/>
                        </a:rPr>
                        <a:t>p値</a:t>
                      </a: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死亡率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3.0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0.723</a:t>
                      </a:r>
                    </a:p>
                  </a:txBody>
                  <a:tcPr anchor="ctr"/>
                </a:tc>
                <a:extLst>
                  <a:ext uri="{0D108BD9-81ED-4DB2-BD59-A6C34878D82A}">
                    <a16:rowId xmlns:a16="http://schemas.microsoft.com/office/drawing/2014/main" xmlns="" val="4094055339"/>
                  </a:ext>
                </a:extLst>
              </a:tr>
              <a:tr h="143472">
                <a:tc>
                  <a:txBody>
                    <a:bodyPr/>
                    <a:lstStyle/>
                    <a:p>
                      <a:pPr marL="0" indent="0"/>
                      <a:r>
                        <a:rPr kumimoji="0" lang="ja-JP" sz="1200" u="none" strike="noStrike" cap="none" normalizeH="0" baseline="0">
                          <a:ln>
                            <a:noFill/>
                          </a:ln>
                          <a:solidFill>
                            <a:schemeClr val="tx1"/>
                          </a:solidFill>
                        </a:rPr>
                        <a:t>吻合部漏出</a:t>
                      </a:r>
                    </a:p>
                  </a:txBody>
                  <a:tcPr anchor="ctr"/>
                </a:tc>
                <a:tc>
                  <a:txBody>
                    <a:bodyPr/>
                    <a:lstStyle/>
                    <a:p>
                      <a:pPr algn="ctr"/>
                      <a:r>
                        <a:rPr kumimoji="0" lang="ja-JP" sz="1200" u="none" strike="noStrike" cap="none" normalizeH="0" baseline="0">
                          <a:ln>
                            <a:noFill/>
                          </a:ln>
                          <a:solidFill>
                            <a:schemeClr val="tx1"/>
                          </a:solidFill>
                        </a:rPr>
                        <a:t>12.0</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12.0</a:t>
                      </a:r>
                    </a:p>
                  </a:txBody>
                  <a:tcPr anchor="ctr"/>
                </a:tc>
                <a:tc>
                  <a:txBody>
                    <a:bodyPr/>
                    <a:lstStyle/>
                    <a:p>
                      <a:pPr algn="l" rtl="0"/>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166301456"/>
                  </a:ext>
                </a:extLst>
              </a:tr>
              <a:tr h="143472">
                <a:tc>
                  <a:txBody>
                    <a:bodyPr/>
                    <a:lstStyle/>
                    <a:p>
                      <a:pPr marL="0" indent="0"/>
                      <a:r>
                        <a:rPr kumimoji="0" lang="ja-JP" sz="1200" u="none" strike="noStrike" cap="none" normalizeH="0" baseline="0">
                          <a:ln>
                            <a:noFill/>
                          </a:ln>
                          <a:solidFill>
                            <a:schemeClr val="tx1"/>
                          </a:solidFill>
                        </a:rPr>
                        <a:t>呼吸器</a:t>
                      </a:r>
                    </a:p>
                  </a:txBody>
                  <a:tcPr anchor="ctr"/>
                </a:tc>
                <a:tc>
                  <a:txBody>
                    <a:bodyPr/>
                    <a:lstStyle/>
                    <a:p>
                      <a:pPr algn="l" rtl="0"/>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l" rtl="0"/>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l" rtl="0"/>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541649123"/>
                  </a:ext>
                </a:extLst>
              </a:tr>
              <a:tr h="143472">
                <a:tc>
                  <a:txBody>
                    <a:bodyPr/>
                    <a:lstStyle/>
                    <a:p>
                      <a:pPr marL="90000"/>
                      <a:r>
                        <a:rPr kumimoji="0" lang="ja-JP" sz="1200" u="none" strike="noStrike" cap="none" normalizeH="0" baseline="0">
                          <a:ln>
                            <a:noFill/>
                          </a:ln>
                          <a:solidFill>
                            <a:schemeClr val="tx1"/>
                          </a:solidFill>
                        </a:rPr>
                        <a:t>肺炎</a:t>
                      </a:r>
                    </a:p>
                  </a:txBody>
                  <a:tcPr anchor="ctr"/>
                </a:tc>
                <a:tc>
                  <a:txBody>
                    <a:bodyPr/>
                    <a:lstStyle/>
                    <a:p>
                      <a:pPr algn="ctr"/>
                      <a:r>
                        <a:rPr kumimoji="0" lang="ja-JP" sz="1200" u="none" strike="noStrike" cap="none" normalizeH="0" baseline="0">
                          <a:ln>
                            <a:noFill/>
                          </a:ln>
                          <a:solidFill>
                            <a:schemeClr val="tx1"/>
                          </a:solidFill>
                        </a:rPr>
                        <a:t>19.7</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16.0</a:t>
                      </a:r>
                    </a:p>
                  </a:txBody>
                  <a:tcPr anchor="ctr"/>
                </a:tc>
                <a:tc>
                  <a:txBody>
                    <a:bodyPr/>
                    <a:lstStyle/>
                    <a:p>
                      <a:pPr algn="l" rtl="0"/>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67943349"/>
                  </a:ext>
                </a:extLst>
              </a:tr>
              <a:tr h="255415">
                <a:tc>
                  <a:txBody>
                    <a:bodyPr/>
                    <a:lstStyle/>
                    <a:p>
                      <a:pPr marL="90000"/>
                      <a:r>
                        <a:rPr kumimoji="0" lang="ja-JP" sz="1200" u="none" strike="noStrike" cap="none" normalizeH="0" baseline="0">
                          <a:ln>
                            <a:noFill/>
                          </a:ln>
                          <a:solidFill>
                            <a:schemeClr val="tx1"/>
                          </a:solidFill>
                        </a:rPr>
                        <a:t>ARDS</a:t>
                      </a:r>
                    </a:p>
                  </a:txBody>
                  <a:tcPr anchor="ctr"/>
                </a:tc>
                <a:tc>
                  <a:txBody>
                    <a:bodyPr/>
                    <a:lstStyle/>
                    <a:p>
                      <a:pPr algn="ctr"/>
                      <a:r>
                        <a:rPr kumimoji="0" lang="ja-JP" sz="1200" u="none" strike="noStrike" cap="none" normalizeH="0" baseline="0">
                          <a:ln>
                            <a:noFill/>
                          </a:ln>
                          <a:solidFill>
                            <a:schemeClr val="tx1"/>
                          </a:solidFill>
                        </a:rPr>
                        <a:t>0.6</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4.3</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0.067</a:t>
                      </a:r>
                    </a:p>
                  </a:txBody>
                  <a:tcPr anchor="ctr"/>
                </a:tc>
                <a:extLst>
                  <a:ext uri="{0D108BD9-81ED-4DB2-BD59-A6C34878D82A}">
                    <a16:rowId xmlns:a16="http://schemas.microsoft.com/office/drawing/2014/main" xmlns="" val="1691182972"/>
                  </a:ext>
                </a:extLst>
              </a:tr>
              <a:tr h="143472">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呼吸不全</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7.6</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8.0</a:t>
                      </a:r>
                    </a:p>
                  </a:txBody>
                  <a:tcPr anchor="ctr"/>
                </a:tc>
                <a:tc>
                  <a:txBody>
                    <a:bodyPr/>
                    <a:lstStyle/>
                    <a:p>
                      <a:pPr algn="l" rtl="0"/>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061251188"/>
                  </a:ext>
                </a:extLst>
              </a:tr>
              <a:tr h="0">
                <a:tc>
                  <a:txBody>
                    <a:bodyPr/>
                    <a:lstStyle/>
                    <a:p>
                      <a:pPr marL="88900" marR="0" lvl="0" indent="0" algn="l" defTabSz="914400" rtl="0" eaLnBrk="1" fontAlgn="auto" latinLnBrk="0" hangingPunct="1">
                        <a:lnSpc>
                          <a:spcPct val="100000"/>
                        </a:lnSpc>
                        <a:spcBef>
                          <a:spcPts val="0"/>
                        </a:spcBef>
                        <a:spcAft>
                          <a:spcPts val="0"/>
                        </a:spcAft>
                        <a:buClrTx/>
                        <a:buSzTx/>
                        <a:buFontTx/>
                        <a:buNone/>
                        <a:tabLst/>
                        <a:defRPr/>
                      </a:pPr>
                      <a:r>
                        <a:rPr kumimoji="0" lang="ja-JP" sz="1200" b="0" u="none" strike="noStrike" cap="none" normalizeH="0" baseline="0">
                          <a:ln>
                            <a:noFill/>
                          </a:ln>
                          <a:solidFill>
                            <a:schemeClr val="tx1"/>
                          </a:solidFill>
                        </a:rPr>
                        <a:t>VTE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u="none" strike="noStrike" cap="none" normalizeH="0" baseline="0">
                          <a:ln>
                            <a:noFill/>
                          </a:ln>
                          <a:solidFill>
                            <a:schemeClr val="tx1"/>
                          </a:solidFill>
                        </a:rPr>
                        <a:t>3.8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3.0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6195068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心臓</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111590578"/>
                  </a:ext>
                </a:extLst>
              </a:tr>
              <a:tr h="0">
                <a:tc>
                  <a:txBody>
                    <a:bodyPr/>
                    <a:lstStyle/>
                    <a:p>
                      <a:pPr marL="8890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心房細動</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12.7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14.2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450030725"/>
                  </a:ext>
                </a:extLst>
              </a:tr>
              <a:tr h="0">
                <a:tc>
                  <a:txBody>
                    <a:bodyPr/>
                    <a:lstStyle/>
                    <a:p>
                      <a:pPr marL="8890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敗血症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5.0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5.0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166227430"/>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xmlns="" val="1966053296"/>
              </p:ext>
            </p:extLst>
          </p:nvPr>
        </p:nvGraphicFramePr>
        <p:xfrm>
          <a:off x="6235364" y="1638699"/>
          <a:ext cx="5359228" cy="1920240"/>
        </p:xfrm>
        <a:graphic>
          <a:graphicData uri="http://schemas.openxmlformats.org/drawingml/2006/table">
            <a:tbl>
              <a:tblPr firstRow="1" bandRow="1">
                <a:tableStyleId>{5202B0CA-FC54-4496-8BCA-5EF66A818D29}</a:tableStyleId>
              </a:tblPr>
              <a:tblGrid>
                <a:gridCol w="2166666">
                  <a:extLst>
                    <a:ext uri="{9D8B030D-6E8A-4147-A177-3AD203B41FA5}">
                      <a16:colId xmlns:a16="http://schemas.microsoft.com/office/drawing/2014/main" xmlns="" val="20000"/>
                    </a:ext>
                  </a:extLst>
                </a:gridCol>
                <a:gridCol w="1274935">
                  <a:extLst>
                    <a:ext uri="{9D8B030D-6E8A-4147-A177-3AD203B41FA5}">
                      <a16:colId xmlns:a16="http://schemas.microsoft.com/office/drawing/2014/main" xmlns="" val="20001"/>
                    </a:ext>
                  </a:extLst>
                </a:gridCol>
                <a:gridCol w="1175657">
                  <a:extLst>
                    <a:ext uri="{9D8B030D-6E8A-4147-A177-3AD203B41FA5}">
                      <a16:colId xmlns:a16="http://schemas.microsoft.com/office/drawing/2014/main" xmlns="" val="3234248129"/>
                    </a:ext>
                  </a:extLst>
                </a:gridCol>
                <a:gridCol w="741970">
                  <a:extLst>
                    <a:ext uri="{9D8B030D-6E8A-4147-A177-3AD203B41FA5}">
                      <a16:colId xmlns:a16="http://schemas.microsoft.com/office/drawing/2014/main" xmlns="" val="1050851502"/>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dirty="0">
                          <a:ln>
                            <a:noFill/>
                          </a:ln>
                          <a:solidFill>
                            <a:schemeClr val="tx2"/>
                          </a:solidFill>
                          <a:latin typeface="+mn-lt"/>
                          <a:ea typeface="MS Mincho"/>
                          <a:cs typeface="Arial" charset="0"/>
                        </a:rPr>
                        <a:t>グレード3～4の有害事象、%</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A群：化学療法</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B群：CROSS</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p値</a:t>
                      </a: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死亡</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3.0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0.497</a:t>
                      </a:r>
                    </a:p>
                  </a:txBody>
                  <a:tcPr anchor="ctr"/>
                </a:tc>
                <a:extLst>
                  <a:ext uri="{0D108BD9-81ED-4DB2-BD59-A6C34878D82A}">
                    <a16:rowId xmlns:a16="http://schemas.microsoft.com/office/drawing/2014/main" xmlns="" val="4094055339"/>
                  </a:ext>
                </a:extLst>
              </a:tr>
              <a:tr h="143472">
                <a:tc>
                  <a:txBody>
                    <a:bodyPr/>
                    <a:lstStyle/>
                    <a:p>
                      <a:pPr marL="0" indent="0"/>
                      <a:r>
                        <a:rPr kumimoji="0" lang="ja-JP" sz="1200" u="none" strike="noStrike" cap="none" normalizeH="0" baseline="0">
                          <a:ln>
                            <a:noFill/>
                          </a:ln>
                          <a:solidFill>
                            <a:schemeClr val="tx1"/>
                          </a:solidFill>
                        </a:rPr>
                        <a:t>好中球減少症</a:t>
                      </a:r>
                    </a:p>
                  </a:txBody>
                  <a:tcPr anchor="ctr"/>
                </a:tc>
                <a:tc>
                  <a:txBody>
                    <a:bodyPr/>
                    <a:lstStyle/>
                    <a:p>
                      <a:pPr algn="ctr"/>
                      <a:r>
                        <a:rPr kumimoji="0" lang="ja-JP" sz="1200" u="none" strike="noStrike" cap="none" normalizeH="0" baseline="0">
                          <a:ln>
                            <a:noFill/>
                          </a:ln>
                          <a:solidFill>
                            <a:schemeClr val="tx1"/>
                          </a:solidFill>
                        </a:rPr>
                        <a:t>14.1</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2.8</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&lt;0.001</a:t>
                      </a:r>
                    </a:p>
                  </a:txBody>
                  <a:tcPr anchor="ctr"/>
                </a:tc>
                <a:extLst>
                  <a:ext uri="{0D108BD9-81ED-4DB2-BD59-A6C34878D82A}">
                    <a16:rowId xmlns:a16="http://schemas.microsoft.com/office/drawing/2014/main" xmlns="" val="2166301456"/>
                  </a:ext>
                </a:extLst>
              </a:tr>
              <a:tr h="143472">
                <a:tc>
                  <a:txBody>
                    <a:bodyPr/>
                    <a:lstStyle/>
                    <a:p>
                      <a:pPr marL="0" indent="0"/>
                      <a:r>
                        <a:rPr kumimoji="0" lang="ja-JP" sz="1200" u="none" strike="noStrike" cap="none" normalizeH="0" baseline="0">
                          <a:ln>
                            <a:noFill/>
                          </a:ln>
                          <a:solidFill>
                            <a:schemeClr val="tx1"/>
                          </a:solidFill>
                        </a:rPr>
                        <a:t>下痢</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10.9</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0</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&lt;0.001</a:t>
                      </a:r>
                    </a:p>
                  </a:txBody>
                  <a:tcPr anchor="ctr"/>
                </a:tc>
                <a:extLst>
                  <a:ext uri="{0D108BD9-81ED-4DB2-BD59-A6C34878D82A}">
                    <a16:rowId xmlns:a16="http://schemas.microsoft.com/office/drawing/2014/main" xmlns="" val="1541649123"/>
                  </a:ext>
                </a:extLst>
              </a:tr>
              <a:tr h="143472">
                <a:tc>
                  <a:txBody>
                    <a:bodyPr/>
                    <a:lstStyle/>
                    <a:p>
                      <a:pPr marL="0" indent="0"/>
                      <a:r>
                        <a:rPr kumimoji="0" lang="ja-JP" sz="1200" u="none" strike="noStrike" cap="none" normalizeH="0" baseline="0">
                          <a:ln>
                            <a:noFill/>
                          </a:ln>
                          <a:solidFill>
                            <a:schemeClr val="tx1"/>
                          </a:solidFill>
                        </a:rPr>
                        <a:t>好中球減少性敗血症</a:t>
                      </a:r>
                    </a:p>
                  </a:txBody>
                  <a:tcPr anchor="ctr"/>
                </a:tc>
                <a:tc>
                  <a:txBody>
                    <a:bodyPr/>
                    <a:lstStyle/>
                    <a:p>
                      <a:pPr algn="ctr"/>
                      <a:r>
                        <a:rPr kumimoji="0" lang="ja-JP" sz="1200" u="none" strike="noStrike" cap="none" normalizeH="0" baseline="0">
                          <a:ln>
                            <a:noFill/>
                          </a:ln>
                          <a:solidFill>
                            <a:schemeClr val="tx1"/>
                          </a:solidFill>
                        </a:rPr>
                        <a:t>2.7</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0.6</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0.215</a:t>
                      </a:r>
                    </a:p>
                  </a:txBody>
                  <a:tcPr anchor="ctr"/>
                </a:tc>
                <a:extLst>
                  <a:ext uri="{0D108BD9-81ED-4DB2-BD59-A6C34878D82A}">
                    <a16:rowId xmlns:a16="http://schemas.microsoft.com/office/drawing/2014/main" xmlns="" val="367943349"/>
                  </a:ext>
                </a:extLst>
              </a:tr>
              <a:tr h="255415">
                <a:tc>
                  <a:txBody>
                    <a:bodyPr/>
                    <a:lstStyle/>
                    <a:p>
                      <a:pPr marL="0" indent="0"/>
                      <a:r>
                        <a:rPr kumimoji="0" lang="ja-JP" sz="1200" u="none" strike="noStrike" cap="none" normalizeH="0" baseline="0">
                          <a:ln>
                            <a:noFill/>
                          </a:ln>
                          <a:solidFill>
                            <a:schemeClr val="tx1"/>
                          </a:solidFill>
                        </a:rPr>
                        <a:t>嘔吐</a:t>
                      </a:r>
                    </a:p>
                  </a:txBody>
                  <a:tcPr anchor="ctr"/>
                </a:tc>
                <a:tc>
                  <a:txBody>
                    <a:bodyPr/>
                    <a:lstStyle/>
                    <a:p>
                      <a:pPr algn="ctr"/>
                      <a:r>
                        <a:rPr kumimoji="0" lang="ja-JP" sz="1200" u="none" strike="noStrike" cap="none" normalizeH="0" baseline="0">
                          <a:ln>
                            <a:noFill/>
                          </a:ln>
                          <a:solidFill>
                            <a:schemeClr val="tx1"/>
                          </a:solidFill>
                        </a:rPr>
                        <a:t>7.6</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2.8</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0.035</a:t>
                      </a:r>
                    </a:p>
                  </a:txBody>
                  <a:tcPr anchor="ctr"/>
                </a:tc>
                <a:extLst>
                  <a:ext uri="{0D108BD9-81ED-4DB2-BD59-A6C34878D82A}">
                    <a16:rowId xmlns:a16="http://schemas.microsoft.com/office/drawing/2014/main" xmlns="" val="1691182972"/>
                  </a:ext>
                </a:extLst>
              </a:tr>
              <a:tr h="143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肺塞栓症</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5.4</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5.1</a:t>
                      </a:r>
                    </a:p>
                  </a:txBody>
                  <a:tcPr anchor="ctr"/>
                </a:tc>
                <a:tc>
                  <a:txBody>
                    <a:bodyPr/>
                    <a:lstStyle/>
                    <a:p>
                      <a:pPr algn="ctr"/>
                      <a:r>
                        <a:rPr kumimoji="0" lang="ja-JP" sz="1200" b="0" i="0" u="none" strike="noStrike" cap="none" normalizeH="0" baseline="0" dirty="0">
                          <a:ln>
                            <a:noFill/>
                          </a:ln>
                          <a:solidFill>
                            <a:schemeClr val="tx1"/>
                          </a:solidFill>
                          <a:latin typeface="+mn-lt"/>
                          <a:ea typeface="MS Mincho"/>
                          <a:cs typeface="Arial" charset="0"/>
                        </a:rPr>
                        <a:t>0.872</a:t>
                      </a:r>
                    </a:p>
                  </a:txBody>
                  <a:tcPr anchor="ctr"/>
                </a:tc>
                <a:extLst>
                  <a:ext uri="{0D108BD9-81ED-4DB2-BD59-A6C34878D82A}">
                    <a16:rowId xmlns:a16="http://schemas.microsoft.com/office/drawing/2014/main" xmlns="" val="3061251188"/>
                  </a:ext>
                </a:extLst>
              </a:tr>
            </a:tbl>
          </a:graphicData>
        </a:graphic>
      </p:graphicFrame>
    </p:spTree>
    <p:extLst>
      <p:ext uri="{BB962C8B-B14F-4D97-AF65-F5344CB8AC3E}">
        <p14:creationId xmlns:p14="http://schemas.microsoft.com/office/powerpoint/2010/main" xmlns="" val="2017451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a:t>膵臓・小腸・肝胆道癌</a:t>
            </a:r>
          </a:p>
        </p:txBody>
      </p:sp>
    </p:spTree>
    <p:extLst>
      <p:ext uri="{BB962C8B-B14F-4D97-AF65-F5344CB8AC3E}">
        <p14:creationId xmlns:p14="http://schemas.microsoft.com/office/powerpoint/2010/main" xmlns="" val="1607832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t>膵臓癌</a:t>
            </a:r>
          </a:p>
        </p:txBody>
      </p:sp>
      <p:sp>
        <p:nvSpPr>
          <p:cNvPr id="3" name="Text Placeholder 2"/>
          <p:cNvSpPr>
            <a:spLocks noGrp="1"/>
          </p:cNvSpPr>
          <p:nvPr>
            <p:ph type="body" idx="1"/>
          </p:nvPr>
        </p:nvSpPr>
        <p:spPr/>
        <p:txBody>
          <a:bodyPr/>
          <a:lstStyle/>
          <a:p>
            <a:r>
              <a:rPr lang="ja-JP" b="1"/>
              <a:t>膵臓・小腸・肝胆道癌</a:t>
            </a:r>
          </a:p>
        </p:txBody>
      </p:sp>
    </p:spTree>
    <p:extLst>
      <p:ext uri="{BB962C8B-B14F-4D97-AF65-F5344CB8AC3E}">
        <p14:creationId xmlns:p14="http://schemas.microsoft.com/office/powerpoint/2010/main" xmlns="" val="3973543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265: FGFR2遺伝子融合または再構成を有する以前に治療された進行胆管癌の患者におけるFGFR選択的チロシンキナーゼ阻害剤であるインフィグラチニブ（BGJ398）の第II相試験の最終結</a:t>
            </a:r>
            <a:r>
              <a:rPr lang="ja-JP" dirty="0" smtClean="0"/>
              <a:t>果</a:t>
            </a:r>
            <a:r>
              <a:rPr lang="en-GB" altLang="ja-JP" dirty="0" smtClean="0"/>
              <a:t> </a:t>
            </a:r>
            <a:r>
              <a:rPr lang="ja-JP" dirty="0" smtClean="0"/>
              <a:t>– </a:t>
            </a:r>
            <a:r>
              <a:rPr lang="ja-JP" dirty="0"/>
              <a:t>Javle MM, et al</a:t>
            </a:r>
          </a:p>
        </p:txBody>
      </p:sp>
      <p:sp>
        <p:nvSpPr>
          <p:cNvPr id="3" name="Content Placeholder 2"/>
          <p:cNvSpPr>
            <a:spLocks noGrp="1"/>
          </p:cNvSpPr>
          <p:nvPr>
            <p:ph idx="1"/>
          </p:nvPr>
        </p:nvSpPr>
        <p:spPr/>
        <p:txBody>
          <a:bodyPr/>
          <a:lstStyle/>
          <a:p>
            <a:pPr marL="0" indent="0">
              <a:buNone/>
            </a:pPr>
            <a:r>
              <a:rPr lang="ja-JP" b="1"/>
              <a:t>治験の目的</a:t>
            </a:r>
          </a:p>
          <a:p>
            <a:r>
              <a:rPr lang="ja-JP"/>
              <a:t>以前に治療を受けた胆管癌およびFGFRの融合または再構成を有する患者における、FGFR1-3TKIであるインフィグラチニブの有効性および安全性を評価すること</a:t>
            </a:r>
          </a:p>
        </p:txBody>
      </p:sp>
      <p:sp>
        <p:nvSpPr>
          <p:cNvPr id="4" name="Text Placeholder 3"/>
          <p:cNvSpPr>
            <a:spLocks noGrp="1"/>
          </p:cNvSpPr>
          <p:nvPr>
            <p:ph type="body" sz="quarter" idx="10"/>
          </p:nvPr>
        </p:nvSpPr>
        <p:spPr/>
        <p:txBody>
          <a:bodyPr/>
          <a:lstStyle/>
          <a:p>
            <a:r>
              <a:rPr lang="ja-JP"/>
              <a:t>*すべての患者は、経口リン吸着剤である予防的セベラマーを投与された</a:t>
            </a:r>
          </a:p>
        </p:txBody>
      </p:sp>
      <p:sp>
        <p:nvSpPr>
          <p:cNvPr id="5" name="Text Placeholder 4"/>
          <p:cNvSpPr>
            <a:spLocks noGrp="1"/>
          </p:cNvSpPr>
          <p:nvPr>
            <p:ph type="body" sz="quarter" idx="11"/>
          </p:nvPr>
        </p:nvSpPr>
        <p:spPr/>
        <p:txBody>
          <a:bodyPr/>
          <a:lstStyle/>
          <a:p>
            <a:r>
              <a:rPr lang="ja-JP"/>
              <a:t>Javle MM, et al.J Clin Oncol 2021;39(suppl):abstr 265</a:t>
            </a:r>
          </a:p>
        </p:txBody>
      </p:sp>
      <p:sp>
        <p:nvSpPr>
          <p:cNvPr id="21" name="Rectangle 9"/>
          <p:cNvSpPr txBox="1">
            <a:spLocks noChangeArrowheads="1"/>
          </p:cNvSpPr>
          <p:nvPr/>
        </p:nvSpPr>
        <p:spPr bwMode="auto">
          <a:xfrm>
            <a:off x="1889124" y="5155629"/>
            <a:ext cx="4130676" cy="805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ORR（RECIST v1.1、ICR）、DoR</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GB"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22" name="Content Placeholder 26"/>
          <p:cNvSpPr txBox="1">
            <a:spLocks/>
          </p:cNvSpPr>
          <p:nvPr/>
        </p:nvSpPr>
        <p:spPr>
          <a:xfrm>
            <a:off x="6172205" y="5155629"/>
            <a:ext cx="4130675" cy="80501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PFS、DCR、BOR、OS、安全性</a:t>
            </a:r>
          </a:p>
        </p:txBody>
      </p:sp>
      <p:cxnSp>
        <p:nvCxnSpPr>
          <p:cNvPr id="26" name="AutoShape 19"/>
          <p:cNvCxnSpPr>
            <a:cxnSpLocks noChangeShapeType="1"/>
            <a:stCxn id="28" idx="3"/>
            <a:endCxn id="27" idx="1"/>
          </p:cNvCxnSpPr>
          <p:nvPr/>
        </p:nvCxnSpPr>
        <p:spPr bwMode="auto">
          <a:xfrm>
            <a:off x="4841929" y="3649085"/>
            <a:ext cx="864457" cy="0"/>
          </a:xfrm>
          <a:prstGeom prst="straightConnector1">
            <a:avLst/>
          </a:prstGeom>
          <a:noFill/>
          <a:ln w="57150">
            <a:solidFill>
              <a:schemeClr val="bg2">
                <a:lumMod val="60000"/>
                <a:lumOff val="40000"/>
              </a:schemeClr>
            </a:solidFill>
            <a:round/>
            <a:headEnd type="none" w="med" len="med"/>
            <a:tailEnd type="triangle" w="med" len="med"/>
          </a:ln>
        </p:spPr>
      </p:cxnSp>
      <p:sp>
        <p:nvSpPr>
          <p:cNvPr id="27" name="AutoShape 8"/>
          <p:cNvSpPr>
            <a:spLocks noChangeArrowheads="1"/>
          </p:cNvSpPr>
          <p:nvPr/>
        </p:nvSpPr>
        <p:spPr bwMode="auto">
          <a:xfrm>
            <a:off x="5706386" y="2946525"/>
            <a:ext cx="3318344" cy="1405120"/>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t>インフィグラチニブ125mg /日</a:t>
            </a:r>
            <a:b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br>
            <a: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t>（3週間オン/ 1週間オフ）*</a:t>
            </a:r>
          </a:p>
        </p:txBody>
      </p:sp>
      <p:sp>
        <p:nvSpPr>
          <p:cNvPr id="28" name="AutoShape 9"/>
          <p:cNvSpPr>
            <a:spLocks noChangeArrowheads="1"/>
          </p:cNvSpPr>
          <p:nvPr/>
        </p:nvSpPr>
        <p:spPr bwMode="auto">
          <a:xfrm>
            <a:off x="1192697" y="2434650"/>
            <a:ext cx="3649232"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切除不能な局所進行または転移性胆管癌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FGFR2遺伝子の融合または再構成</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ジェムシタビンベースの化学療法での進行または不耐性</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以前のFGFR阻害剤はないこと </a:t>
            </a:r>
          </a:p>
          <a:p>
            <a:pPr marL="292100" marR="0" lvl="0" indent="-29210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（n = </a:t>
            </a:r>
            <a:r>
              <a:rPr kumimoji="0" lang="ja-JP" sz="1600" b="0" i="0" u="none" strike="noStrike" cap="none" normalizeH="0" baseline="0" noProof="0" dirty="0" smtClean="0">
                <a:ln>
                  <a:noFill/>
                </a:ln>
                <a:solidFill>
                  <a:srgbClr val="FFFFFF"/>
                </a:solidFill>
                <a:uLnTx/>
                <a:uFillTx/>
                <a:latin typeface="Arial" charset="0"/>
                <a:ea typeface="MS Mincho" pitchFamily="2" charset="-122"/>
                <a:cs typeface="Arial" charset="0"/>
              </a:rPr>
              <a:t>1</a:t>
            </a:r>
            <a:r>
              <a:rPr kumimoji="0" lang="en-GB" altLang="ja-JP" sz="1600" b="0" i="0" u="none" strike="noStrike" cap="none" normalizeH="0" baseline="0" noProof="0" dirty="0" smtClean="0">
                <a:ln>
                  <a:noFill/>
                </a:ln>
                <a:solidFill>
                  <a:srgbClr val="FFFFFF"/>
                </a:solidFill>
                <a:uLnTx/>
                <a:uFillTx/>
                <a:latin typeface="Arial" charset="0"/>
                <a:ea typeface="MS Mincho" pitchFamily="2" charset="-122"/>
                <a:cs typeface="Arial" charset="0"/>
              </a:rPr>
              <a:t>0</a:t>
            </a:r>
            <a:r>
              <a:rPr kumimoji="0" lang="ja-JP" sz="1600" b="0" i="0" u="none" strike="noStrike" cap="none" normalizeH="0" baseline="0" noProof="0" dirty="0" smtClean="0">
                <a:ln>
                  <a:noFill/>
                </a:ln>
                <a:solidFill>
                  <a:srgbClr val="FFFFFF"/>
                </a:solidFill>
                <a:uLnTx/>
                <a:uFillTx/>
                <a:latin typeface="Arial" charset="0"/>
                <a:ea typeface="MS Mincho" pitchFamily="2" charset="-122"/>
                <a:cs typeface="Arial" charset="0"/>
              </a:rPr>
              <a:t>8</a:t>
            </a: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a:t>
            </a:r>
          </a:p>
        </p:txBody>
      </p:sp>
      <p:cxnSp>
        <p:nvCxnSpPr>
          <p:cNvPr id="18" name="AutoShape 21"/>
          <p:cNvCxnSpPr>
            <a:cxnSpLocks noChangeShapeType="1"/>
            <a:stCxn id="27" idx="3"/>
            <a:endCxn id="19" idx="1"/>
          </p:cNvCxnSpPr>
          <p:nvPr/>
        </p:nvCxnSpPr>
        <p:spPr bwMode="auto">
          <a:xfrm>
            <a:off x="9024730" y="3649085"/>
            <a:ext cx="511003" cy="1"/>
          </a:xfrm>
          <a:prstGeom prst="straightConnector1">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9535733" y="3358864"/>
            <a:ext cx="767148" cy="580443"/>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FFFFFF"/>
                </a:solidFill>
                <a:uLnTx/>
                <a:uFillTx/>
                <a:latin typeface="Arial" charset="0"/>
                <a:ea typeface="MS Mincho" pitchFamily="2" charset="-122"/>
                <a:cs typeface="Arial" charset="0"/>
              </a:rPr>
              <a:t>PD</a:t>
            </a:r>
          </a:p>
        </p:txBody>
      </p:sp>
    </p:spTree>
    <p:extLst>
      <p:ext uri="{BB962C8B-B14F-4D97-AF65-F5344CB8AC3E}">
        <p14:creationId xmlns:p14="http://schemas.microsoft.com/office/powerpoint/2010/main" xmlns="" val="1057491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265: FGFR2遺伝子融合または再構成を有する以前に治療された進行胆管癌の患者におけるFGFR選択的チロシンキナーゼ阻害剤であるインフィグラチニブ（BGJ398）の第II相試験の最終結</a:t>
            </a:r>
            <a:r>
              <a:rPr lang="ja-JP" dirty="0" smtClean="0"/>
              <a:t>果</a:t>
            </a:r>
            <a:r>
              <a:rPr lang="en-GB" altLang="ja-JP" dirty="0" smtClean="0"/>
              <a:t> </a:t>
            </a:r>
            <a:r>
              <a:rPr lang="ja-JP" dirty="0" smtClean="0"/>
              <a:t>– </a:t>
            </a:r>
            <a:r>
              <a:rPr lang="ja-JP" dirty="0"/>
              <a:t>Javle MM, et al</a:t>
            </a:r>
          </a:p>
        </p:txBody>
      </p:sp>
      <p:sp>
        <p:nvSpPr>
          <p:cNvPr id="3" name="Content Placeholder 2"/>
          <p:cNvSpPr>
            <a:spLocks noGrp="1"/>
          </p:cNvSpPr>
          <p:nvPr>
            <p:ph idx="1"/>
          </p:nvPr>
        </p:nvSpPr>
        <p:spPr/>
        <p:txBody>
          <a:bodyPr/>
          <a:lstStyle/>
          <a:p>
            <a:pPr marL="0" indent="0">
              <a:buNone/>
            </a:pPr>
            <a:r>
              <a:rPr lang="ja-JP" b="1"/>
              <a:t>主要結果</a:t>
            </a:r>
          </a:p>
        </p:txBody>
      </p:sp>
      <p:sp>
        <p:nvSpPr>
          <p:cNvPr id="5" name="Text Placeholder 4"/>
          <p:cNvSpPr>
            <a:spLocks noGrp="1"/>
          </p:cNvSpPr>
          <p:nvPr>
            <p:ph type="body" sz="quarter" idx="11"/>
          </p:nvPr>
        </p:nvSpPr>
        <p:spPr/>
        <p:txBody>
          <a:bodyPr/>
          <a:lstStyle/>
          <a:p>
            <a:r>
              <a:rPr lang="ja-JP"/>
              <a:t>Javle MM, et al.J Clin Oncol 2021;39(suppl):abstr 265</a:t>
            </a:r>
          </a:p>
        </p:txBody>
      </p:sp>
      <p:sp>
        <p:nvSpPr>
          <p:cNvPr id="7" name="Freeform 21">
            <a:extLst>
              <a:ext uri="{FF2B5EF4-FFF2-40B4-BE49-F238E27FC236}">
                <a16:creationId xmlns:a16="http://schemas.microsoft.com/office/drawing/2014/main" xmlns="" id="{DF4ADB77-E035-4297-9D21-371DD465E5AF}"/>
              </a:ext>
            </a:extLst>
          </p:cNvPr>
          <p:cNvSpPr>
            <a:spLocks/>
          </p:cNvSpPr>
          <p:nvPr/>
        </p:nvSpPr>
        <p:spPr bwMode="auto">
          <a:xfrm>
            <a:off x="1236373" y="2335884"/>
            <a:ext cx="4687509"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a:ea typeface="+mn-ea"/>
              <a:cs typeface="Arial"/>
            </a:endParaRPr>
          </a:p>
        </p:txBody>
      </p:sp>
      <p:sp>
        <p:nvSpPr>
          <p:cNvPr id="8" name="Line 6">
            <a:extLst>
              <a:ext uri="{FF2B5EF4-FFF2-40B4-BE49-F238E27FC236}">
                <a16:creationId xmlns:a16="http://schemas.microsoft.com/office/drawing/2014/main" xmlns="" id="{63F1CF3F-F377-4025-A41F-94F20CC066FC}"/>
              </a:ext>
            </a:extLst>
          </p:cNvPr>
          <p:cNvSpPr>
            <a:spLocks noChangeShapeType="1"/>
          </p:cNvSpPr>
          <p:nvPr/>
        </p:nvSpPr>
        <p:spPr bwMode="auto">
          <a:xfrm>
            <a:off x="1167626" y="236557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9" name="Line 7">
            <a:extLst>
              <a:ext uri="{FF2B5EF4-FFF2-40B4-BE49-F238E27FC236}">
                <a16:creationId xmlns:a16="http://schemas.microsoft.com/office/drawing/2014/main" xmlns="" id="{15E3DCF3-00FF-418C-839E-E920BC51B6EB}"/>
              </a:ext>
            </a:extLst>
          </p:cNvPr>
          <p:cNvSpPr>
            <a:spLocks noChangeShapeType="1"/>
          </p:cNvSpPr>
          <p:nvPr/>
        </p:nvSpPr>
        <p:spPr bwMode="auto">
          <a:xfrm>
            <a:off x="1167626" y="288778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0" name="Line 8">
            <a:extLst>
              <a:ext uri="{FF2B5EF4-FFF2-40B4-BE49-F238E27FC236}">
                <a16:creationId xmlns:a16="http://schemas.microsoft.com/office/drawing/2014/main" xmlns="" id="{CC4653B0-E902-4CF9-97C1-341062463228}"/>
              </a:ext>
            </a:extLst>
          </p:cNvPr>
          <p:cNvSpPr>
            <a:spLocks noChangeShapeType="1"/>
          </p:cNvSpPr>
          <p:nvPr/>
        </p:nvSpPr>
        <p:spPr bwMode="auto">
          <a:xfrm>
            <a:off x="1167626" y="338654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1" name="Line 9">
            <a:extLst>
              <a:ext uri="{FF2B5EF4-FFF2-40B4-BE49-F238E27FC236}">
                <a16:creationId xmlns:a16="http://schemas.microsoft.com/office/drawing/2014/main" xmlns="" id="{A4AEC17E-7570-486D-B861-6DFCC8333504}"/>
              </a:ext>
            </a:extLst>
          </p:cNvPr>
          <p:cNvSpPr>
            <a:spLocks noChangeShapeType="1"/>
          </p:cNvSpPr>
          <p:nvPr/>
        </p:nvSpPr>
        <p:spPr bwMode="auto">
          <a:xfrm>
            <a:off x="1167626" y="390142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2" name="Line 10">
            <a:extLst>
              <a:ext uri="{FF2B5EF4-FFF2-40B4-BE49-F238E27FC236}">
                <a16:creationId xmlns:a16="http://schemas.microsoft.com/office/drawing/2014/main" xmlns="" id="{520CE087-1B8F-4A3E-82B6-7C12315F1885}"/>
              </a:ext>
            </a:extLst>
          </p:cNvPr>
          <p:cNvSpPr>
            <a:spLocks noChangeShapeType="1"/>
          </p:cNvSpPr>
          <p:nvPr/>
        </p:nvSpPr>
        <p:spPr bwMode="auto">
          <a:xfrm>
            <a:off x="1167626" y="440555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3" name="Line 11">
            <a:extLst>
              <a:ext uri="{FF2B5EF4-FFF2-40B4-BE49-F238E27FC236}">
                <a16:creationId xmlns:a16="http://schemas.microsoft.com/office/drawing/2014/main" xmlns="" id="{8DA64240-B851-4102-B7EA-45FAC0F4FCFF}"/>
              </a:ext>
            </a:extLst>
          </p:cNvPr>
          <p:cNvSpPr>
            <a:spLocks noChangeShapeType="1"/>
          </p:cNvSpPr>
          <p:nvPr/>
        </p:nvSpPr>
        <p:spPr bwMode="auto">
          <a:xfrm>
            <a:off x="1167626" y="491506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4" name="TextBox 13">
            <a:extLst>
              <a:ext uri="{FF2B5EF4-FFF2-40B4-BE49-F238E27FC236}">
                <a16:creationId xmlns:a16="http://schemas.microsoft.com/office/drawing/2014/main" xmlns="" id="{523ECE09-E273-4C24-9E98-06982DE0C137}"/>
              </a:ext>
            </a:extLst>
          </p:cNvPr>
          <p:cNvSpPr txBox="1"/>
          <p:nvPr/>
        </p:nvSpPr>
        <p:spPr>
          <a:xfrm rot="16200000">
            <a:off x="-273308" y="3512442"/>
            <a:ext cx="1934632"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生存確率、%</a:t>
            </a:r>
          </a:p>
        </p:txBody>
      </p:sp>
      <p:sp>
        <p:nvSpPr>
          <p:cNvPr id="15" name="TextBox 14">
            <a:extLst>
              <a:ext uri="{FF2B5EF4-FFF2-40B4-BE49-F238E27FC236}">
                <a16:creationId xmlns:a16="http://schemas.microsoft.com/office/drawing/2014/main" xmlns="" id="{AFDFF259-3397-4DF7-9E3A-35CFC9B48815}"/>
              </a:ext>
            </a:extLst>
          </p:cNvPr>
          <p:cNvSpPr txBox="1"/>
          <p:nvPr/>
        </p:nvSpPr>
        <p:spPr>
          <a:xfrm>
            <a:off x="729443" y="2208915"/>
            <a:ext cx="482825"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100</a:t>
            </a:r>
          </a:p>
        </p:txBody>
      </p:sp>
      <p:sp>
        <p:nvSpPr>
          <p:cNvPr id="16" name="TextBox 15">
            <a:extLst>
              <a:ext uri="{FF2B5EF4-FFF2-40B4-BE49-F238E27FC236}">
                <a16:creationId xmlns:a16="http://schemas.microsoft.com/office/drawing/2014/main" xmlns="" id="{502CCD09-BE43-42CD-AD63-DF41B4BC2DB8}"/>
              </a:ext>
            </a:extLst>
          </p:cNvPr>
          <p:cNvSpPr txBox="1"/>
          <p:nvPr/>
        </p:nvSpPr>
        <p:spPr>
          <a:xfrm>
            <a:off x="828830" y="2733054"/>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80</a:t>
            </a:r>
          </a:p>
        </p:txBody>
      </p:sp>
      <p:sp>
        <p:nvSpPr>
          <p:cNvPr id="17" name="TextBox 16">
            <a:extLst>
              <a:ext uri="{FF2B5EF4-FFF2-40B4-BE49-F238E27FC236}">
                <a16:creationId xmlns:a16="http://schemas.microsoft.com/office/drawing/2014/main" xmlns="" id="{46C89867-26FA-4E1D-A162-F249D8A61102}"/>
              </a:ext>
            </a:extLst>
          </p:cNvPr>
          <p:cNvSpPr txBox="1"/>
          <p:nvPr/>
        </p:nvSpPr>
        <p:spPr>
          <a:xfrm>
            <a:off x="828830" y="3231585"/>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60</a:t>
            </a:r>
          </a:p>
        </p:txBody>
      </p:sp>
      <p:sp>
        <p:nvSpPr>
          <p:cNvPr id="18" name="TextBox 17">
            <a:extLst>
              <a:ext uri="{FF2B5EF4-FFF2-40B4-BE49-F238E27FC236}">
                <a16:creationId xmlns:a16="http://schemas.microsoft.com/office/drawing/2014/main" xmlns="" id="{650F03FB-4EEA-4D95-A5BD-619B41828251}"/>
              </a:ext>
            </a:extLst>
          </p:cNvPr>
          <p:cNvSpPr txBox="1"/>
          <p:nvPr/>
        </p:nvSpPr>
        <p:spPr>
          <a:xfrm>
            <a:off x="828830" y="3746238"/>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40</a:t>
            </a:r>
          </a:p>
        </p:txBody>
      </p:sp>
      <p:sp>
        <p:nvSpPr>
          <p:cNvPr id="19" name="TextBox 18">
            <a:extLst>
              <a:ext uri="{FF2B5EF4-FFF2-40B4-BE49-F238E27FC236}">
                <a16:creationId xmlns:a16="http://schemas.microsoft.com/office/drawing/2014/main" xmlns="" id="{7D3F294C-F0EE-48CA-A448-2B3EA942D386}"/>
              </a:ext>
            </a:extLst>
          </p:cNvPr>
          <p:cNvSpPr txBox="1"/>
          <p:nvPr/>
        </p:nvSpPr>
        <p:spPr>
          <a:xfrm>
            <a:off x="828830" y="4250141"/>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20</a:t>
            </a:r>
          </a:p>
        </p:txBody>
      </p:sp>
      <p:sp>
        <p:nvSpPr>
          <p:cNvPr id="20" name="TextBox 19">
            <a:extLst>
              <a:ext uri="{FF2B5EF4-FFF2-40B4-BE49-F238E27FC236}">
                <a16:creationId xmlns:a16="http://schemas.microsoft.com/office/drawing/2014/main" xmlns="" id="{A4F09FD3-9D9B-4A18-B5F3-9C5F6D47B823}"/>
              </a:ext>
            </a:extLst>
          </p:cNvPr>
          <p:cNvSpPr txBox="1"/>
          <p:nvPr/>
        </p:nvSpPr>
        <p:spPr>
          <a:xfrm>
            <a:off x="928224" y="4759417"/>
            <a:ext cx="28405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a:t>
            </a:r>
          </a:p>
        </p:txBody>
      </p:sp>
      <p:sp>
        <p:nvSpPr>
          <p:cNvPr id="21" name="TextBox 20">
            <a:extLst>
              <a:ext uri="{FF2B5EF4-FFF2-40B4-BE49-F238E27FC236}">
                <a16:creationId xmlns:a16="http://schemas.microsoft.com/office/drawing/2014/main" xmlns="" id="{137E0E25-7DA1-49BB-A22D-739F6F2F9EFE}"/>
              </a:ext>
            </a:extLst>
          </p:cNvPr>
          <p:cNvSpPr txBox="1"/>
          <p:nvPr/>
        </p:nvSpPr>
        <p:spPr>
          <a:xfrm>
            <a:off x="2999867" y="5318393"/>
            <a:ext cx="126162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経過期間、月</a:t>
            </a:r>
          </a:p>
        </p:txBody>
      </p:sp>
      <p:sp>
        <p:nvSpPr>
          <p:cNvPr id="22" name="TextBox 21">
            <a:extLst>
              <a:ext uri="{FF2B5EF4-FFF2-40B4-BE49-F238E27FC236}">
                <a16:creationId xmlns:a16="http://schemas.microsoft.com/office/drawing/2014/main" xmlns="" id="{D85E34D3-E75E-4CF3-B139-FAAF12A0B4F9}"/>
              </a:ext>
            </a:extLst>
          </p:cNvPr>
          <p:cNvSpPr txBox="1"/>
          <p:nvPr/>
        </p:nvSpPr>
        <p:spPr>
          <a:xfrm>
            <a:off x="530637" y="5448217"/>
            <a:ext cx="990977"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dirty="0">
                <a:ln>
                  <a:noFill/>
                </a:ln>
                <a:solidFill>
                  <a:srgbClr val="4D4D4D"/>
                </a:solidFill>
                <a:uLnTx/>
                <a:uFillTx/>
                <a:latin typeface="Arial"/>
                <a:ea typeface="MS Mincho"/>
                <a:cs typeface="Arial"/>
              </a:rPr>
              <a:t>リスク有患者数</a:t>
            </a:r>
          </a:p>
        </p:txBody>
      </p:sp>
      <p:grpSp>
        <p:nvGrpSpPr>
          <p:cNvPr id="23" name="Group 22">
            <a:extLst>
              <a:ext uri="{FF2B5EF4-FFF2-40B4-BE49-F238E27FC236}">
                <a16:creationId xmlns:a16="http://schemas.microsoft.com/office/drawing/2014/main" xmlns="" id="{1699A2A3-9159-41E5-B45B-75AFD600485E}"/>
              </a:ext>
            </a:extLst>
          </p:cNvPr>
          <p:cNvGrpSpPr/>
          <p:nvPr/>
        </p:nvGrpSpPr>
        <p:grpSpPr>
          <a:xfrm>
            <a:off x="1156153" y="4925010"/>
            <a:ext cx="4862761" cy="360147"/>
            <a:chOff x="1156153" y="4925010"/>
            <a:chExt cx="4862761" cy="360147"/>
          </a:xfrm>
        </p:grpSpPr>
        <p:sp>
          <p:nvSpPr>
            <p:cNvPr id="24" name="Line 21">
              <a:extLst>
                <a:ext uri="{FF2B5EF4-FFF2-40B4-BE49-F238E27FC236}">
                  <a16:creationId xmlns:a16="http://schemas.microsoft.com/office/drawing/2014/main" xmlns="" id="{E117AE4A-718E-42F6-A47D-C03376887194}"/>
                </a:ext>
              </a:extLst>
            </p:cNvPr>
            <p:cNvSpPr>
              <a:spLocks noChangeShapeType="1"/>
            </p:cNvSpPr>
            <p:nvPr/>
          </p:nvSpPr>
          <p:spPr bwMode="auto">
            <a:xfrm>
              <a:off x="4587787" y="492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25" name="TextBox 24">
              <a:extLst>
                <a:ext uri="{FF2B5EF4-FFF2-40B4-BE49-F238E27FC236}">
                  <a16:creationId xmlns:a16="http://schemas.microsoft.com/office/drawing/2014/main" xmlns="" id="{15147090-AC61-4A85-96AD-233F72FBC5FB}"/>
                </a:ext>
              </a:extLst>
            </p:cNvPr>
            <p:cNvSpPr txBox="1"/>
            <p:nvPr/>
          </p:nvSpPr>
          <p:spPr>
            <a:xfrm>
              <a:off x="4486010" y="4997010"/>
              <a:ext cx="1998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15</a:t>
              </a:r>
            </a:p>
          </p:txBody>
        </p:sp>
        <p:sp>
          <p:nvSpPr>
            <p:cNvPr id="26" name="Line 21">
              <a:extLst>
                <a:ext uri="{FF2B5EF4-FFF2-40B4-BE49-F238E27FC236}">
                  <a16:creationId xmlns:a16="http://schemas.microsoft.com/office/drawing/2014/main" xmlns="" id="{6FD6ED59-0949-4B1C-9208-32B38445FA9B}"/>
                </a:ext>
              </a:extLst>
            </p:cNvPr>
            <p:cNvSpPr>
              <a:spLocks noChangeShapeType="1"/>
            </p:cNvSpPr>
            <p:nvPr/>
          </p:nvSpPr>
          <p:spPr bwMode="auto">
            <a:xfrm>
              <a:off x="4365523" y="492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27" name="Line 21">
              <a:extLst>
                <a:ext uri="{FF2B5EF4-FFF2-40B4-BE49-F238E27FC236}">
                  <a16:creationId xmlns:a16="http://schemas.microsoft.com/office/drawing/2014/main" xmlns="" id="{4D6C265C-3326-4B4D-9F36-CA3833A3E66A}"/>
                </a:ext>
              </a:extLst>
            </p:cNvPr>
            <p:cNvSpPr>
              <a:spLocks noChangeShapeType="1"/>
            </p:cNvSpPr>
            <p:nvPr/>
          </p:nvSpPr>
          <p:spPr bwMode="auto">
            <a:xfrm>
              <a:off x="4143260" y="492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28" name="Line 21">
              <a:extLst>
                <a:ext uri="{FF2B5EF4-FFF2-40B4-BE49-F238E27FC236}">
                  <a16:creationId xmlns:a16="http://schemas.microsoft.com/office/drawing/2014/main" xmlns="" id="{75A00AAA-1E2C-4D0A-8BCB-8D014A2969EC}"/>
                </a:ext>
              </a:extLst>
            </p:cNvPr>
            <p:cNvSpPr>
              <a:spLocks noChangeShapeType="1"/>
            </p:cNvSpPr>
            <p:nvPr/>
          </p:nvSpPr>
          <p:spPr bwMode="auto">
            <a:xfrm>
              <a:off x="3920998" y="492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29" name="TextBox 28">
              <a:extLst>
                <a:ext uri="{FF2B5EF4-FFF2-40B4-BE49-F238E27FC236}">
                  <a16:creationId xmlns:a16="http://schemas.microsoft.com/office/drawing/2014/main" xmlns="" id="{93AA829F-83B3-42D1-8214-E9918BD1817F}"/>
                </a:ext>
              </a:extLst>
            </p:cNvPr>
            <p:cNvSpPr txBox="1"/>
            <p:nvPr/>
          </p:nvSpPr>
          <p:spPr>
            <a:xfrm>
              <a:off x="3819221" y="4997010"/>
              <a:ext cx="1998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12</a:t>
              </a:r>
            </a:p>
          </p:txBody>
        </p:sp>
        <p:sp>
          <p:nvSpPr>
            <p:cNvPr id="30" name="Line 21">
              <a:extLst>
                <a:ext uri="{FF2B5EF4-FFF2-40B4-BE49-F238E27FC236}">
                  <a16:creationId xmlns:a16="http://schemas.microsoft.com/office/drawing/2014/main" xmlns="" id="{1C25AEA8-5DF2-4FC8-BB9A-32E4FE818429}"/>
                </a:ext>
              </a:extLst>
            </p:cNvPr>
            <p:cNvSpPr>
              <a:spLocks noChangeShapeType="1"/>
            </p:cNvSpPr>
            <p:nvPr/>
          </p:nvSpPr>
          <p:spPr bwMode="auto">
            <a:xfrm>
              <a:off x="3698734" y="492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1" name="Line 21">
              <a:extLst>
                <a:ext uri="{FF2B5EF4-FFF2-40B4-BE49-F238E27FC236}">
                  <a16:creationId xmlns:a16="http://schemas.microsoft.com/office/drawing/2014/main" xmlns="" id="{498DB52E-72CB-4554-AE91-46EFB597FD32}"/>
                </a:ext>
              </a:extLst>
            </p:cNvPr>
            <p:cNvSpPr>
              <a:spLocks noChangeShapeType="1"/>
            </p:cNvSpPr>
            <p:nvPr/>
          </p:nvSpPr>
          <p:spPr bwMode="auto">
            <a:xfrm>
              <a:off x="3476472" y="492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2" name="Line 21">
              <a:extLst>
                <a:ext uri="{FF2B5EF4-FFF2-40B4-BE49-F238E27FC236}">
                  <a16:creationId xmlns:a16="http://schemas.microsoft.com/office/drawing/2014/main" xmlns="" id="{FB68133F-70D3-4BC6-9DAB-9EA0699FCABF}"/>
                </a:ext>
              </a:extLst>
            </p:cNvPr>
            <p:cNvSpPr>
              <a:spLocks noChangeShapeType="1"/>
            </p:cNvSpPr>
            <p:nvPr/>
          </p:nvSpPr>
          <p:spPr bwMode="auto">
            <a:xfrm>
              <a:off x="3254209" y="492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3" name="TextBox 32">
              <a:extLst>
                <a:ext uri="{FF2B5EF4-FFF2-40B4-BE49-F238E27FC236}">
                  <a16:creationId xmlns:a16="http://schemas.microsoft.com/office/drawing/2014/main" xmlns="" id="{88D0BD69-EB54-4D1C-A4C1-49F21E354EE0}"/>
                </a:ext>
              </a:extLst>
            </p:cNvPr>
            <p:cNvSpPr txBox="1"/>
            <p:nvPr/>
          </p:nvSpPr>
          <p:spPr>
            <a:xfrm>
              <a:off x="3189018" y="4997010"/>
              <a:ext cx="126700"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9</a:t>
              </a:r>
            </a:p>
          </p:txBody>
        </p:sp>
        <p:sp>
          <p:nvSpPr>
            <p:cNvPr id="34" name="Line 21">
              <a:extLst>
                <a:ext uri="{FF2B5EF4-FFF2-40B4-BE49-F238E27FC236}">
                  <a16:creationId xmlns:a16="http://schemas.microsoft.com/office/drawing/2014/main" xmlns="" id="{0E78041E-E7D0-4902-9268-4271129A314E}"/>
                </a:ext>
              </a:extLst>
            </p:cNvPr>
            <p:cNvSpPr>
              <a:spLocks noChangeShapeType="1"/>
            </p:cNvSpPr>
            <p:nvPr/>
          </p:nvSpPr>
          <p:spPr bwMode="auto">
            <a:xfrm>
              <a:off x="3031945" y="492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5" name="Line 21">
              <a:extLst>
                <a:ext uri="{FF2B5EF4-FFF2-40B4-BE49-F238E27FC236}">
                  <a16:creationId xmlns:a16="http://schemas.microsoft.com/office/drawing/2014/main" xmlns="" id="{E39A3324-2517-455C-BDFE-BA7C2CC2973D}"/>
                </a:ext>
              </a:extLst>
            </p:cNvPr>
            <p:cNvSpPr>
              <a:spLocks noChangeShapeType="1"/>
            </p:cNvSpPr>
            <p:nvPr/>
          </p:nvSpPr>
          <p:spPr bwMode="auto">
            <a:xfrm>
              <a:off x="2809683" y="492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6" name="Line 21">
              <a:extLst>
                <a:ext uri="{FF2B5EF4-FFF2-40B4-BE49-F238E27FC236}">
                  <a16:creationId xmlns:a16="http://schemas.microsoft.com/office/drawing/2014/main" xmlns="" id="{40E5D810-9E64-4472-86B2-12711F985472}"/>
                </a:ext>
              </a:extLst>
            </p:cNvPr>
            <p:cNvSpPr>
              <a:spLocks noChangeShapeType="1"/>
            </p:cNvSpPr>
            <p:nvPr/>
          </p:nvSpPr>
          <p:spPr bwMode="auto">
            <a:xfrm>
              <a:off x="2587420" y="492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7" name="TextBox 36">
              <a:extLst>
                <a:ext uri="{FF2B5EF4-FFF2-40B4-BE49-F238E27FC236}">
                  <a16:creationId xmlns:a16="http://schemas.microsoft.com/office/drawing/2014/main" xmlns="" id="{3661006A-96B5-44F1-BF9B-3E336B581068}"/>
                </a:ext>
              </a:extLst>
            </p:cNvPr>
            <p:cNvSpPr txBox="1"/>
            <p:nvPr/>
          </p:nvSpPr>
          <p:spPr>
            <a:xfrm>
              <a:off x="2522229" y="4997010"/>
              <a:ext cx="126700"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6</a:t>
              </a:r>
            </a:p>
          </p:txBody>
        </p:sp>
        <p:sp>
          <p:nvSpPr>
            <p:cNvPr id="38" name="Line 21">
              <a:extLst>
                <a:ext uri="{FF2B5EF4-FFF2-40B4-BE49-F238E27FC236}">
                  <a16:creationId xmlns:a16="http://schemas.microsoft.com/office/drawing/2014/main" xmlns="" id="{56C5B417-AA92-456C-A075-42578674E9C1}"/>
                </a:ext>
              </a:extLst>
            </p:cNvPr>
            <p:cNvSpPr>
              <a:spLocks noChangeShapeType="1"/>
            </p:cNvSpPr>
            <p:nvPr/>
          </p:nvSpPr>
          <p:spPr bwMode="auto">
            <a:xfrm>
              <a:off x="2365156" y="492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9" name="Line 21">
              <a:extLst>
                <a:ext uri="{FF2B5EF4-FFF2-40B4-BE49-F238E27FC236}">
                  <a16:creationId xmlns:a16="http://schemas.microsoft.com/office/drawing/2014/main" xmlns="" id="{F29F2590-37E4-49DC-88FB-541812B430AD}"/>
                </a:ext>
              </a:extLst>
            </p:cNvPr>
            <p:cNvSpPr>
              <a:spLocks noChangeShapeType="1"/>
            </p:cNvSpPr>
            <p:nvPr/>
          </p:nvSpPr>
          <p:spPr bwMode="auto">
            <a:xfrm>
              <a:off x="2142894" y="492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0" name="Line 21">
              <a:extLst>
                <a:ext uri="{FF2B5EF4-FFF2-40B4-BE49-F238E27FC236}">
                  <a16:creationId xmlns:a16="http://schemas.microsoft.com/office/drawing/2014/main" xmlns="" id="{8BE0AED7-5F7B-41DF-9457-AE2D89F2506C}"/>
                </a:ext>
              </a:extLst>
            </p:cNvPr>
            <p:cNvSpPr>
              <a:spLocks noChangeShapeType="1"/>
            </p:cNvSpPr>
            <p:nvPr/>
          </p:nvSpPr>
          <p:spPr bwMode="auto">
            <a:xfrm>
              <a:off x="1920630" y="492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1" name="TextBox 40">
              <a:extLst>
                <a:ext uri="{FF2B5EF4-FFF2-40B4-BE49-F238E27FC236}">
                  <a16:creationId xmlns:a16="http://schemas.microsoft.com/office/drawing/2014/main" xmlns="" id="{297D229A-60CE-4195-8819-D2B1D3FA99EC}"/>
                </a:ext>
              </a:extLst>
            </p:cNvPr>
            <p:cNvSpPr txBox="1"/>
            <p:nvPr/>
          </p:nvSpPr>
          <p:spPr>
            <a:xfrm>
              <a:off x="1855440" y="4997010"/>
              <a:ext cx="126700"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3</a:t>
              </a:r>
            </a:p>
          </p:txBody>
        </p:sp>
        <p:sp>
          <p:nvSpPr>
            <p:cNvPr id="42" name="Line 21">
              <a:extLst>
                <a:ext uri="{FF2B5EF4-FFF2-40B4-BE49-F238E27FC236}">
                  <a16:creationId xmlns:a16="http://schemas.microsoft.com/office/drawing/2014/main" xmlns="" id="{1D0908E9-1F5A-48C9-8A03-54CEF85356DA}"/>
                </a:ext>
              </a:extLst>
            </p:cNvPr>
            <p:cNvSpPr>
              <a:spLocks noChangeShapeType="1"/>
            </p:cNvSpPr>
            <p:nvPr/>
          </p:nvSpPr>
          <p:spPr bwMode="auto">
            <a:xfrm>
              <a:off x="1698368" y="492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3" name="Line 21">
              <a:extLst>
                <a:ext uri="{FF2B5EF4-FFF2-40B4-BE49-F238E27FC236}">
                  <a16:creationId xmlns:a16="http://schemas.microsoft.com/office/drawing/2014/main" xmlns="" id="{ADA9F75A-52E4-454D-A4DF-EEF2A21417AA}"/>
                </a:ext>
              </a:extLst>
            </p:cNvPr>
            <p:cNvSpPr>
              <a:spLocks noChangeShapeType="1"/>
            </p:cNvSpPr>
            <p:nvPr/>
          </p:nvSpPr>
          <p:spPr bwMode="auto">
            <a:xfrm>
              <a:off x="1476105" y="492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grpSp>
          <p:nvGrpSpPr>
            <p:cNvPr id="44" name="Group 43">
              <a:extLst>
                <a:ext uri="{FF2B5EF4-FFF2-40B4-BE49-F238E27FC236}">
                  <a16:creationId xmlns:a16="http://schemas.microsoft.com/office/drawing/2014/main" xmlns="" id="{8BC82AF1-FAA0-48C9-AF88-FC0B1F12AA51}"/>
                </a:ext>
              </a:extLst>
            </p:cNvPr>
            <p:cNvGrpSpPr/>
            <p:nvPr/>
          </p:nvGrpSpPr>
          <p:grpSpPr>
            <a:xfrm>
              <a:off x="5031767" y="4925010"/>
              <a:ext cx="987147" cy="360147"/>
              <a:chOff x="4647905" y="3648660"/>
              <a:chExt cx="1340788" cy="360147"/>
            </a:xfrm>
          </p:grpSpPr>
          <p:sp>
            <p:nvSpPr>
              <p:cNvPr id="49" name="Line 21">
                <a:extLst>
                  <a:ext uri="{FF2B5EF4-FFF2-40B4-BE49-F238E27FC236}">
                    <a16:creationId xmlns:a16="http://schemas.microsoft.com/office/drawing/2014/main" xmlns="" id="{40B74A77-3680-40D9-9799-0D0B08538377}"/>
                  </a:ext>
                </a:extLst>
              </p:cNvPr>
              <p:cNvSpPr>
                <a:spLocks noChangeShapeType="1"/>
              </p:cNvSpPr>
              <p:nvPr/>
            </p:nvSpPr>
            <p:spPr bwMode="auto">
              <a:xfrm>
                <a:off x="5855455" y="364866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0" name="TextBox 49">
                <a:extLst>
                  <a:ext uri="{FF2B5EF4-FFF2-40B4-BE49-F238E27FC236}">
                    <a16:creationId xmlns:a16="http://schemas.microsoft.com/office/drawing/2014/main" xmlns="" id="{88F99CA2-413A-4122-AE9D-E8F79C527E11}"/>
                  </a:ext>
                </a:extLst>
              </p:cNvPr>
              <p:cNvSpPr txBox="1"/>
              <p:nvPr/>
            </p:nvSpPr>
            <p:spPr>
              <a:xfrm>
                <a:off x="5717218" y="372066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21</a:t>
                </a:r>
              </a:p>
            </p:txBody>
          </p:sp>
          <p:sp>
            <p:nvSpPr>
              <p:cNvPr id="51" name="Line 21">
                <a:extLst>
                  <a:ext uri="{FF2B5EF4-FFF2-40B4-BE49-F238E27FC236}">
                    <a16:creationId xmlns:a16="http://schemas.microsoft.com/office/drawing/2014/main" xmlns="" id="{23547BC1-0A0B-4891-81BB-F9CD209D1272}"/>
                  </a:ext>
                </a:extLst>
              </p:cNvPr>
              <p:cNvSpPr>
                <a:spLocks noChangeShapeType="1"/>
              </p:cNvSpPr>
              <p:nvPr/>
            </p:nvSpPr>
            <p:spPr bwMode="auto">
              <a:xfrm>
                <a:off x="5553568" y="364866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2" name="Line 21">
                <a:extLst>
                  <a:ext uri="{FF2B5EF4-FFF2-40B4-BE49-F238E27FC236}">
                    <a16:creationId xmlns:a16="http://schemas.microsoft.com/office/drawing/2014/main" xmlns="" id="{8FFD1DC4-CEA6-4566-8BB3-C31BF8F29A66}"/>
                  </a:ext>
                </a:extLst>
              </p:cNvPr>
              <p:cNvSpPr>
                <a:spLocks noChangeShapeType="1"/>
              </p:cNvSpPr>
              <p:nvPr/>
            </p:nvSpPr>
            <p:spPr bwMode="auto">
              <a:xfrm>
                <a:off x="5251680" y="364866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3" name="Line 21">
                <a:extLst>
                  <a:ext uri="{FF2B5EF4-FFF2-40B4-BE49-F238E27FC236}">
                    <a16:creationId xmlns:a16="http://schemas.microsoft.com/office/drawing/2014/main" xmlns="" id="{6CA5C581-7137-42F5-A49E-57560F0028E2}"/>
                  </a:ext>
                </a:extLst>
              </p:cNvPr>
              <p:cNvSpPr>
                <a:spLocks noChangeShapeType="1"/>
              </p:cNvSpPr>
              <p:nvPr/>
            </p:nvSpPr>
            <p:spPr bwMode="auto">
              <a:xfrm>
                <a:off x="4949792" y="364866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4" name="TextBox 53">
                <a:extLst>
                  <a:ext uri="{FF2B5EF4-FFF2-40B4-BE49-F238E27FC236}">
                    <a16:creationId xmlns:a16="http://schemas.microsoft.com/office/drawing/2014/main" xmlns="" id="{C54A9FA3-86A4-4CE7-8510-AA622227C539}"/>
                  </a:ext>
                </a:extLst>
              </p:cNvPr>
              <p:cNvSpPr txBox="1"/>
              <p:nvPr/>
            </p:nvSpPr>
            <p:spPr>
              <a:xfrm>
                <a:off x="4811555" y="372066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18</a:t>
                </a:r>
              </a:p>
            </p:txBody>
          </p:sp>
          <p:sp>
            <p:nvSpPr>
              <p:cNvPr id="55" name="Line 21">
                <a:extLst>
                  <a:ext uri="{FF2B5EF4-FFF2-40B4-BE49-F238E27FC236}">
                    <a16:creationId xmlns:a16="http://schemas.microsoft.com/office/drawing/2014/main" xmlns="" id="{474E8C97-B017-45C9-A4D4-13C19BA1FB85}"/>
                  </a:ext>
                </a:extLst>
              </p:cNvPr>
              <p:cNvSpPr>
                <a:spLocks noChangeShapeType="1"/>
              </p:cNvSpPr>
              <p:nvPr/>
            </p:nvSpPr>
            <p:spPr bwMode="auto">
              <a:xfrm>
                <a:off x="4647905" y="364866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grpSp>
        <p:sp>
          <p:nvSpPr>
            <p:cNvPr id="45" name="Line 21">
              <a:extLst>
                <a:ext uri="{FF2B5EF4-FFF2-40B4-BE49-F238E27FC236}">
                  <a16:creationId xmlns:a16="http://schemas.microsoft.com/office/drawing/2014/main" xmlns="" id="{FE205F59-3769-4DBC-BDC0-8409AA352E77}"/>
                </a:ext>
              </a:extLst>
            </p:cNvPr>
            <p:cNvSpPr>
              <a:spLocks noChangeShapeType="1"/>
            </p:cNvSpPr>
            <p:nvPr/>
          </p:nvSpPr>
          <p:spPr bwMode="auto">
            <a:xfrm>
              <a:off x="4803217" y="492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grpSp>
          <p:nvGrpSpPr>
            <p:cNvPr id="46" name="Group 45">
              <a:extLst>
                <a:ext uri="{FF2B5EF4-FFF2-40B4-BE49-F238E27FC236}">
                  <a16:creationId xmlns:a16="http://schemas.microsoft.com/office/drawing/2014/main" xmlns="" id="{A42A13F3-4181-4FB7-8B8C-0323594541ED}"/>
                </a:ext>
              </a:extLst>
            </p:cNvPr>
            <p:cNvGrpSpPr/>
            <p:nvPr/>
          </p:nvGrpSpPr>
          <p:grpSpPr>
            <a:xfrm>
              <a:off x="1156153" y="4925010"/>
              <a:ext cx="172089" cy="360147"/>
              <a:chOff x="1156153" y="5077410"/>
              <a:chExt cx="172089" cy="360147"/>
            </a:xfrm>
          </p:grpSpPr>
          <p:sp>
            <p:nvSpPr>
              <p:cNvPr id="47" name="Line 21">
                <a:extLst>
                  <a:ext uri="{FF2B5EF4-FFF2-40B4-BE49-F238E27FC236}">
                    <a16:creationId xmlns:a16="http://schemas.microsoft.com/office/drawing/2014/main" xmlns="" id="{34E03FCA-9ABE-4E7C-8DF8-40D2EA0E1EB0}"/>
                  </a:ext>
                </a:extLst>
              </p:cNvPr>
              <p:cNvSpPr>
                <a:spLocks noChangeShapeType="1"/>
              </p:cNvSpPr>
              <p:nvPr/>
            </p:nvSpPr>
            <p:spPr bwMode="auto">
              <a:xfrm>
                <a:off x="1244038" y="50774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8" name="TextBox 47">
                <a:extLst>
                  <a:ext uri="{FF2B5EF4-FFF2-40B4-BE49-F238E27FC236}">
                    <a16:creationId xmlns:a16="http://schemas.microsoft.com/office/drawing/2014/main" xmlns="" id="{7CF7C3B7-11B0-4FFD-B2A7-122B700FBC52}"/>
                  </a:ext>
                </a:extLst>
              </p:cNvPr>
              <p:cNvSpPr txBox="1"/>
              <p:nvPr/>
            </p:nvSpPr>
            <p:spPr>
              <a:xfrm>
                <a:off x="1156153" y="5149410"/>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a:t>
                </a:r>
              </a:p>
            </p:txBody>
          </p:sp>
        </p:grpSp>
      </p:grpSp>
      <p:grpSp>
        <p:nvGrpSpPr>
          <p:cNvPr id="56" name="Group 55">
            <a:extLst>
              <a:ext uri="{FF2B5EF4-FFF2-40B4-BE49-F238E27FC236}">
                <a16:creationId xmlns:a16="http://schemas.microsoft.com/office/drawing/2014/main" xmlns="" id="{8C6DB926-80F6-4382-B16A-0F830BE8B14F}"/>
              </a:ext>
            </a:extLst>
          </p:cNvPr>
          <p:cNvGrpSpPr/>
          <p:nvPr/>
        </p:nvGrpSpPr>
        <p:grpSpPr>
          <a:xfrm>
            <a:off x="1351350" y="5689737"/>
            <a:ext cx="4632833" cy="195814"/>
            <a:chOff x="1351350" y="5689737"/>
            <a:chExt cx="4632833" cy="195814"/>
          </a:xfrm>
        </p:grpSpPr>
        <p:sp>
          <p:nvSpPr>
            <p:cNvPr id="57" name="TextBox 56">
              <a:extLst>
                <a:ext uri="{FF2B5EF4-FFF2-40B4-BE49-F238E27FC236}">
                  <a16:creationId xmlns:a16="http://schemas.microsoft.com/office/drawing/2014/main" xmlns="" id="{2BF8F8D3-E604-421F-ACF6-5F84EF0D3E10}"/>
                </a:ext>
              </a:extLst>
            </p:cNvPr>
            <p:cNvSpPr txBox="1"/>
            <p:nvPr/>
          </p:nvSpPr>
          <p:spPr>
            <a:xfrm>
              <a:off x="4520740" y="5689737"/>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3</a:t>
              </a:r>
            </a:p>
          </p:txBody>
        </p:sp>
        <p:sp>
          <p:nvSpPr>
            <p:cNvPr id="58" name="TextBox 57">
              <a:extLst>
                <a:ext uri="{FF2B5EF4-FFF2-40B4-BE49-F238E27FC236}">
                  <a16:creationId xmlns:a16="http://schemas.microsoft.com/office/drawing/2014/main" xmlns="" id="{5E841D92-28F0-4240-85D8-18756BE22160}"/>
                </a:ext>
              </a:extLst>
            </p:cNvPr>
            <p:cNvSpPr txBox="1"/>
            <p:nvPr/>
          </p:nvSpPr>
          <p:spPr>
            <a:xfrm>
              <a:off x="4076214" y="5689737"/>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8</a:t>
              </a:r>
            </a:p>
          </p:txBody>
        </p:sp>
        <p:sp>
          <p:nvSpPr>
            <p:cNvPr id="59" name="TextBox 58">
              <a:extLst>
                <a:ext uri="{FF2B5EF4-FFF2-40B4-BE49-F238E27FC236}">
                  <a16:creationId xmlns:a16="http://schemas.microsoft.com/office/drawing/2014/main" xmlns="" id="{5AFE5E47-2EF9-4818-B97B-BD516507EB17}"/>
                </a:ext>
              </a:extLst>
            </p:cNvPr>
            <p:cNvSpPr txBox="1"/>
            <p:nvPr/>
          </p:nvSpPr>
          <p:spPr>
            <a:xfrm>
              <a:off x="3602834" y="5689737"/>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12</a:t>
              </a:r>
            </a:p>
          </p:txBody>
        </p:sp>
        <p:sp>
          <p:nvSpPr>
            <p:cNvPr id="60" name="TextBox 59">
              <a:extLst>
                <a:ext uri="{FF2B5EF4-FFF2-40B4-BE49-F238E27FC236}">
                  <a16:creationId xmlns:a16="http://schemas.microsoft.com/office/drawing/2014/main" xmlns="" id="{99FA11AD-8FE4-42B6-BCEF-86557529A814}"/>
                </a:ext>
              </a:extLst>
            </p:cNvPr>
            <p:cNvSpPr txBox="1"/>
            <p:nvPr/>
          </p:nvSpPr>
          <p:spPr>
            <a:xfrm>
              <a:off x="3158309" y="5689737"/>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18</a:t>
              </a:r>
            </a:p>
          </p:txBody>
        </p:sp>
        <p:sp>
          <p:nvSpPr>
            <p:cNvPr id="61" name="TextBox 60">
              <a:extLst>
                <a:ext uri="{FF2B5EF4-FFF2-40B4-BE49-F238E27FC236}">
                  <a16:creationId xmlns:a16="http://schemas.microsoft.com/office/drawing/2014/main" xmlns="" id="{AE33BD7F-AC5A-4E3B-9B58-90B5697D0924}"/>
                </a:ext>
              </a:extLst>
            </p:cNvPr>
            <p:cNvSpPr txBox="1"/>
            <p:nvPr/>
          </p:nvSpPr>
          <p:spPr>
            <a:xfrm>
              <a:off x="2713783" y="5689737"/>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38</a:t>
              </a:r>
            </a:p>
          </p:txBody>
        </p:sp>
        <p:sp>
          <p:nvSpPr>
            <p:cNvPr id="62" name="TextBox 61">
              <a:extLst>
                <a:ext uri="{FF2B5EF4-FFF2-40B4-BE49-F238E27FC236}">
                  <a16:creationId xmlns:a16="http://schemas.microsoft.com/office/drawing/2014/main" xmlns="" id="{D03DE7E1-05F3-4E3C-99C3-0F99BAB806E2}"/>
                </a:ext>
              </a:extLst>
            </p:cNvPr>
            <p:cNvSpPr txBox="1"/>
            <p:nvPr/>
          </p:nvSpPr>
          <p:spPr>
            <a:xfrm>
              <a:off x="2269257" y="5689737"/>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63</a:t>
              </a:r>
            </a:p>
          </p:txBody>
        </p:sp>
        <p:sp>
          <p:nvSpPr>
            <p:cNvPr id="63" name="TextBox 62">
              <a:extLst>
                <a:ext uri="{FF2B5EF4-FFF2-40B4-BE49-F238E27FC236}">
                  <a16:creationId xmlns:a16="http://schemas.microsoft.com/office/drawing/2014/main" xmlns="" id="{2468C6BA-EAA3-4B0D-B500-D826C21FB8B7}"/>
                </a:ext>
              </a:extLst>
            </p:cNvPr>
            <p:cNvSpPr txBox="1"/>
            <p:nvPr/>
          </p:nvSpPr>
          <p:spPr>
            <a:xfrm>
              <a:off x="1824731" y="5689737"/>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83</a:t>
              </a:r>
            </a:p>
          </p:txBody>
        </p:sp>
        <p:sp>
          <p:nvSpPr>
            <p:cNvPr id="64" name="TextBox 63">
              <a:extLst>
                <a:ext uri="{FF2B5EF4-FFF2-40B4-BE49-F238E27FC236}">
                  <a16:creationId xmlns:a16="http://schemas.microsoft.com/office/drawing/2014/main" xmlns="" id="{5C1046D8-4882-4746-BC72-7645B76E0D3F}"/>
                </a:ext>
              </a:extLst>
            </p:cNvPr>
            <p:cNvSpPr txBox="1"/>
            <p:nvPr/>
          </p:nvSpPr>
          <p:spPr>
            <a:xfrm>
              <a:off x="1351350" y="5689737"/>
              <a:ext cx="245827"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105</a:t>
              </a:r>
            </a:p>
          </p:txBody>
        </p:sp>
        <p:sp>
          <p:nvSpPr>
            <p:cNvPr id="65" name="TextBox 64">
              <a:extLst>
                <a:ext uri="{FF2B5EF4-FFF2-40B4-BE49-F238E27FC236}">
                  <a16:creationId xmlns:a16="http://schemas.microsoft.com/office/drawing/2014/main" xmlns="" id="{28FCD372-69A7-4272-85B3-12F477FBB79A}"/>
                </a:ext>
              </a:extLst>
            </p:cNvPr>
            <p:cNvSpPr txBox="1"/>
            <p:nvPr/>
          </p:nvSpPr>
          <p:spPr>
            <a:xfrm>
              <a:off x="5853772" y="5689737"/>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0</a:t>
              </a:r>
            </a:p>
          </p:txBody>
        </p:sp>
        <p:sp>
          <p:nvSpPr>
            <p:cNvPr id="66" name="TextBox 65">
              <a:extLst>
                <a:ext uri="{FF2B5EF4-FFF2-40B4-BE49-F238E27FC236}">
                  <a16:creationId xmlns:a16="http://schemas.microsoft.com/office/drawing/2014/main" xmlns="" id="{94A6C684-5658-4FAE-9EAA-EE2158E4CCC0}"/>
                </a:ext>
              </a:extLst>
            </p:cNvPr>
            <p:cNvSpPr txBox="1"/>
            <p:nvPr/>
          </p:nvSpPr>
          <p:spPr>
            <a:xfrm>
              <a:off x="5409246" y="5689737"/>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1</a:t>
              </a:r>
            </a:p>
          </p:txBody>
        </p:sp>
        <p:sp>
          <p:nvSpPr>
            <p:cNvPr id="67" name="TextBox 66">
              <a:extLst>
                <a:ext uri="{FF2B5EF4-FFF2-40B4-BE49-F238E27FC236}">
                  <a16:creationId xmlns:a16="http://schemas.microsoft.com/office/drawing/2014/main" xmlns="" id="{B0C1AF1E-516C-47D9-BBE0-C04A4DB2F4D0}"/>
                </a:ext>
              </a:extLst>
            </p:cNvPr>
            <p:cNvSpPr txBox="1"/>
            <p:nvPr/>
          </p:nvSpPr>
          <p:spPr>
            <a:xfrm>
              <a:off x="4964720" y="5689737"/>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1</a:t>
              </a:r>
            </a:p>
          </p:txBody>
        </p:sp>
      </p:grpSp>
      <p:grpSp>
        <p:nvGrpSpPr>
          <p:cNvPr id="68" name="Group 67">
            <a:extLst>
              <a:ext uri="{FF2B5EF4-FFF2-40B4-BE49-F238E27FC236}">
                <a16:creationId xmlns:a16="http://schemas.microsoft.com/office/drawing/2014/main" xmlns="" id="{7FC713AE-B018-4035-82E6-5CC2866ED044}"/>
              </a:ext>
            </a:extLst>
          </p:cNvPr>
          <p:cNvGrpSpPr/>
          <p:nvPr/>
        </p:nvGrpSpPr>
        <p:grpSpPr>
          <a:xfrm>
            <a:off x="1119283" y="5689737"/>
            <a:ext cx="4642637" cy="195814"/>
            <a:chOff x="1119283" y="5689737"/>
            <a:chExt cx="4642637" cy="195814"/>
          </a:xfrm>
        </p:grpSpPr>
        <p:sp>
          <p:nvSpPr>
            <p:cNvPr id="69" name="TextBox 68">
              <a:extLst>
                <a:ext uri="{FF2B5EF4-FFF2-40B4-BE49-F238E27FC236}">
                  <a16:creationId xmlns:a16="http://schemas.microsoft.com/office/drawing/2014/main" xmlns="" id="{B1DB6A73-863C-4E95-856A-62C705E41E75}"/>
                </a:ext>
              </a:extLst>
            </p:cNvPr>
            <p:cNvSpPr txBox="1"/>
            <p:nvPr/>
          </p:nvSpPr>
          <p:spPr>
            <a:xfrm>
              <a:off x="4743004" y="5689737"/>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2</a:t>
              </a:r>
            </a:p>
          </p:txBody>
        </p:sp>
        <p:sp>
          <p:nvSpPr>
            <p:cNvPr id="70" name="TextBox 69">
              <a:extLst>
                <a:ext uri="{FF2B5EF4-FFF2-40B4-BE49-F238E27FC236}">
                  <a16:creationId xmlns:a16="http://schemas.microsoft.com/office/drawing/2014/main" xmlns="" id="{4DCE328E-29E5-4DD1-8976-D8E24D4DB90E}"/>
                </a:ext>
              </a:extLst>
            </p:cNvPr>
            <p:cNvSpPr txBox="1"/>
            <p:nvPr/>
          </p:nvSpPr>
          <p:spPr>
            <a:xfrm>
              <a:off x="4298476" y="5689737"/>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5</a:t>
              </a:r>
            </a:p>
          </p:txBody>
        </p:sp>
        <p:sp>
          <p:nvSpPr>
            <p:cNvPr id="71" name="TextBox 70">
              <a:extLst>
                <a:ext uri="{FF2B5EF4-FFF2-40B4-BE49-F238E27FC236}">
                  <a16:creationId xmlns:a16="http://schemas.microsoft.com/office/drawing/2014/main" xmlns="" id="{039DB583-485F-48DC-82D1-B692A880C783}"/>
                </a:ext>
              </a:extLst>
            </p:cNvPr>
            <p:cNvSpPr txBox="1"/>
            <p:nvPr/>
          </p:nvSpPr>
          <p:spPr>
            <a:xfrm>
              <a:off x="3853951" y="5689737"/>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8</a:t>
              </a:r>
            </a:p>
          </p:txBody>
        </p:sp>
        <p:sp>
          <p:nvSpPr>
            <p:cNvPr id="72" name="TextBox 71">
              <a:extLst>
                <a:ext uri="{FF2B5EF4-FFF2-40B4-BE49-F238E27FC236}">
                  <a16:creationId xmlns:a16="http://schemas.microsoft.com/office/drawing/2014/main" xmlns="" id="{5DA8FD6F-8899-494E-99A4-DC38B5447869}"/>
                </a:ext>
              </a:extLst>
            </p:cNvPr>
            <p:cNvSpPr txBox="1"/>
            <p:nvPr/>
          </p:nvSpPr>
          <p:spPr>
            <a:xfrm>
              <a:off x="3380572" y="5689737"/>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13</a:t>
              </a:r>
            </a:p>
          </p:txBody>
        </p:sp>
        <p:sp>
          <p:nvSpPr>
            <p:cNvPr id="73" name="TextBox 72">
              <a:extLst>
                <a:ext uri="{FF2B5EF4-FFF2-40B4-BE49-F238E27FC236}">
                  <a16:creationId xmlns:a16="http://schemas.microsoft.com/office/drawing/2014/main" xmlns="" id="{A32943CD-37A9-4C65-AAD3-CC3A846A031A}"/>
                </a:ext>
              </a:extLst>
            </p:cNvPr>
            <p:cNvSpPr txBox="1"/>
            <p:nvPr/>
          </p:nvSpPr>
          <p:spPr>
            <a:xfrm>
              <a:off x="2936046" y="5689737"/>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23</a:t>
              </a:r>
            </a:p>
          </p:txBody>
        </p:sp>
        <p:sp>
          <p:nvSpPr>
            <p:cNvPr id="74" name="TextBox 73">
              <a:extLst>
                <a:ext uri="{FF2B5EF4-FFF2-40B4-BE49-F238E27FC236}">
                  <a16:creationId xmlns:a16="http://schemas.microsoft.com/office/drawing/2014/main" xmlns="" id="{6BEB1341-C604-4CB3-9D70-DC2A9A3A0331}"/>
                </a:ext>
              </a:extLst>
            </p:cNvPr>
            <p:cNvSpPr txBox="1"/>
            <p:nvPr/>
          </p:nvSpPr>
          <p:spPr>
            <a:xfrm>
              <a:off x="2491520" y="5689737"/>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42</a:t>
              </a:r>
            </a:p>
          </p:txBody>
        </p:sp>
        <p:sp>
          <p:nvSpPr>
            <p:cNvPr id="75" name="TextBox 74">
              <a:extLst>
                <a:ext uri="{FF2B5EF4-FFF2-40B4-BE49-F238E27FC236}">
                  <a16:creationId xmlns:a16="http://schemas.microsoft.com/office/drawing/2014/main" xmlns="" id="{35D52CD7-D11D-4BC3-928A-E4E78FA3A36A}"/>
                </a:ext>
              </a:extLst>
            </p:cNvPr>
            <p:cNvSpPr txBox="1"/>
            <p:nvPr/>
          </p:nvSpPr>
          <p:spPr>
            <a:xfrm>
              <a:off x="2046994" y="5689737"/>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66</a:t>
              </a:r>
            </a:p>
          </p:txBody>
        </p:sp>
        <p:sp>
          <p:nvSpPr>
            <p:cNvPr id="76" name="TextBox 75">
              <a:extLst>
                <a:ext uri="{FF2B5EF4-FFF2-40B4-BE49-F238E27FC236}">
                  <a16:creationId xmlns:a16="http://schemas.microsoft.com/office/drawing/2014/main" xmlns="" id="{3FA5E4F9-BB88-4021-A2FA-72A47A65E654}"/>
                </a:ext>
              </a:extLst>
            </p:cNvPr>
            <p:cNvSpPr txBox="1"/>
            <p:nvPr/>
          </p:nvSpPr>
          <p:spPr>
            <a:xfrm>
              <a:off x="1602468" y="5689737"/>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87</a:t>
              </a:r>
            </a:p>
          </p:txBody>
        </p:sp>
        <p:sp>
          <p:nvSpPr>
            <p:cNvPr id="77" name="TextBox 76">
              <a:extLst>
                <a:ext uri="{FF2B5EF4-FFF2-40B4-BE49-F238E27FC236}">
                  <a16:creationId xmlns:a16="http://schemas.microsoft.com/office/drawing/2014/main" xmlns="" id="{4A411E2F-3B3E-4B46-AD36-A2935A647594}"/>
                </a:ext>
              </a:extLst>
            </p:cNvPr>
            <p:cNvSpPr txBox="1"/>
            <p:nvPr/>
          </p:nvSpPr>
          <p:spPr>
            <a:xfrm>
              <a:off x="5631509" y="5689737"/>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1</a:t>
              </a:r>
            </a:p>
          </p:txBody>
        </p:sp>
        <p:sp>
          <p:nvSpPr>
            <p:cNvPr id="78" name="TextBox 77">
              <a:extLst>
                <a:ext uri="{FF2B5EF4-FFF2-40B4-BE49-F238E27FC236}">
                  <a16:creationId xmlns:a16="http://schemas.microsoft.com/office/drawing/2014/main" xmlns="" id="{534B1A3A-DBA5-40D3-A4EC-15A4C4259AA2}"/>
                </a:ext>
              </a:extLst>
            </p:cNvPr>
            <p:cNvSpPr txBox="1"/>
            <p:nvPr/>
          </p:nvSpPr>
          <p:spPr>
            <a:xfrm>
              <a:off x="5186983" y="5689737"/>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1</a:t>
              </a:r>
            </a:p>
          </p:txBody>
        </p:sp>
        <p:sp>
          <p:nvSpPr>
            <p:cNvPr id="79" name="TextBox 78">
              <a:extLst>
                <a:ext uri="{FF2B5EF4-FFF2-40B4-BE49-F238E27FC236}">
                  <a16:creationId xmlns:a16="http://schemas.microsoft.com/office/drawing/2014/main" xmlns="" id="{8BC8D9F5-B55C-45DF-B7E3-BE69888FBFA4}"/>
                </a:ext>
              </a:extLst>
            </p:cNvPr>
            <p:cNvSpPr txBox="1"/>
            <p:nvPr/>
          </p:nvSpPr>
          <p:spPr>
            <a:xfrm>
              <a:off x="1119283" y="5689737"/>
              <a:ext cx="245827"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108</a:t>
              </a:r>
            </a:p>
          </p:txBody>
        </p:sp>
      </p:grpSp>
      <p:sp>
        <p:nvSpPr>
          <p:cNvPr id="80" name="Freeform 21">
            <a:extLst>
              <a:ext uri="{FF2B5EF4-FFF2-40B4-BE49-F238E27FC236}">
                <a16:creationId xmlns:a16="http://schemas.microsoft.com/office/drawing/2014/main" xmlns="" id="{7C2FB7FD-1084-406B-9169-0E43FF013AC1}"/>
              </a:ext>
            </a:extLst>
          </p:cNvPr>
          <p:cNvSpPr>
            <a:spLocks/>
          </p:cNvSpPr>
          <p:nvPr/>
        </p:nvSpPr>
        <p:spPr bwMode="auto">
          <a:xfrm>
            <a:off x="6569296" y="2398229"/>
            <a:ext cx="5255559"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a:ea typeface="+mn-ea"/>
              <a:cs typeface="Arial"/>
            </a:endParaRPr>
          </a:p>
        </p:txBody>
      </p:sp>
      <p:sp>
        <p:nvSpPr>
          <p:cNvPr id="81" name="Line 6">
            <a:extLst>
              <a:ext uri="{FF2B5EF4-FFF2-40B4-BE49-F238E27FC236}">
                <a16:creationId xmlns:a16="http://schemas.microsoft.com/office/drawing/2014/main" xmlns="" id="{64E515F7-3AD8-4246-93AD-A0C3F309D516}"/>
              </a:ext>
            </a:extLst>
          </p:cNvPr>
          <p:cNvSpPr>
            <a:spLocks noChangeShapeType="1"/>
          </p:cNvSpPr>
          <p:nvPr/>
        </p:nvSpPr>
        <p:spPr bwMode="auto">
          <a:xfrm>
            <a:off x="6514566" y="2427918"/>
            <a:ext cx="68652"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82" name="Line 7">
            <a:extLst>
              <a:ext uri="{FF2B5EF4-FFF2-40B4-BE49-F238E27FC236}">
                <a16:creationId xmlns:a16="http://schemas.microsoft.com/office/drawing/2014/main" xmlns="" id="{41780D4E-4214-470D-B302-C04AE6E7561D}"/>
              </a:ext>
            </a:extLst>
          </p:cNvPr>
          <p:cNvSpPr>
            <a:spLocks noChangeShapeType="1"/>
          </p:cNvSpPr>
          <p:nvPr/>
        </p:nvSpPr>
        <p:spPr bwMode="auto">
          <a:xfrm>
            <a:off x="6514566" y="2950126"/>
            <a:ext cx="68652"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83" name="Line 8">
            <a:extLst>
              <a:ext uri="{FF2B5EF4-FFF2-40B4-BE49-F238E27FC236}">
                <a16:creationId xmlns:a16="http://schemas.microsoft.com/office/drawing/2014/main" xmlns="" id="{80580604-D148-4B90-8327-1B7EF5BC5A9E}"/>
              </a:ext>
            </a:extLst>
          </p:cNvPr>
          <p:cNvSpPr>
            <a:spLocks noChangeShapeType="1"/>
          </p:cNvSpPr>
          <p:nvPr/>
        </p:nvSpPr>
        <p:spPr bwMode="auto">
          <a:xfrm>
            <a:off x="6514566" y="3448887"/>
            <a:ext cx="68652"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84" name="Line 9">
            <a:extLst>
              <a:ext uri="{FF2B5EF4-FFF2-40B4-BE49-F238E27FC236}">
                <a16:creationId xmlns:a16="http://schemas.microsoft.com/office/drawing/2014/main" xmlns="" id="{C9D50D5D-0CE0-4C23-A2DB-342925FB38BF}"/>
              </a:ext>
            </a:extLst>
          </p:cNvPr>
          <p:cNvSpPr>
            <a:spLocks noChangeShapeType="1"/>
          </p:cNvSpPr>
          <p:nvPr/>
        </p:nvSpPr>
        <p:spPr bwMode="auto">
          <a:xfrm>
            <a:off x="6514566" y="3963766"/>
            <a:ext cx="68652"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85" name="Line 10">
            <a:extLst>
              <a:ext uri="{FF2B5EF4-FFF2-40B4-BE49-F238E27FC236}">
                <a16:creationId xmlns:a16="http://schemas.microsoft.com/office/drawing/2014/main" xmlns="" id="{2E60F303-44CF-4284-AF73-FBFDA753E2E7}"/>
              </a:ext>
            </a:extLst>
          </p:cNvPr>
          <p:cNvSpPr>
            <a:spLocks noChangeShapeType="1"/>
          </p:cNvSpPr>
          <p:nvPr/>
        </p:nvSpPr>
        <p:spPr bwMode="auto">
          <a:xfrm>
            <a:off x="6514566" y="4467902"/>
            <a:ext cx="68652"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86" name="Line 11">
            <a:extLst>
              <a:ext uri="{FF2B5EF4-FFF2-40B4-BE49-F238E27FC236}">
                <a16:creationId xmlns:a16="http://schemas.microsoft.com/office/drawing/2014/main" xmlns="" id="{5D6D85C3-7164-4401-919C-0CD523AF0615}"/>
              </a:ext>
            </a:extLst>
          </p:cNvPr>
          <p:cNvSpPr>
            <a:spLocks noChangeShapeType="1"/>
          </p:cNvSpPr>
          <p:nvPr/>
        </p:nvSpPr>
        <p:spPr bwMode="auto">
          <a:xfrm>
            <a:off x="6514566" y="4977410"/>
            <a:ext cx="68652"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87" name="TextBox 86">
            <a:extLst>
              <a:ext uri="{FF2B5EF4-FFF2-40B4-BE49-F238E27FC236}">
                <a16:creationId xmlns:a16="http://schemas.microsoft.com/office/drawing/2014/main" xmlns="" id="{439CDDC7-71FD-47A2-A76A-5ACFBB050F19}"/>
              </a:ext>
            </a:extLst>
          </p:cNvPr>
          <p:cNvSpPr txBox="1"/>
          <p:nvPr/>
        </p:nvSpPr>
        <p:spPr>
          <a:xfrm rot="16200000">
            <a:off x="5083707" y="3536679"/>
            <a:ext cx="1934633"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生存確率、%</a:t>
            </a:r>
          </a:p>
        </p:txBody>
      </p:sp>
      <p:sp>
        <p:nvSpPr>
          <p:cNvPr id="88" name="TextBox 87">
            <a:extLst>
              <a:ext uri="{FF2B5EF4-FFF2-40B4-BE49-F238E27FC236}">
                <a16:creationId xmlns:a16="http://schemas.microsoft.com/office/drawing/2014/main" xmlns="" id="{1BA95E27-D937-4325-BDB1-A0C3177D5B45}"/>
              </a:ext>
            </a:extLst>
          </p:cNvPr>
          <p:cNvSpPr txBox="1"/>
          <p:nvPr/>
        </p:nvSpPr>
        <p:spPr>
          <a:xfrm>
            <a:off x="6067281" y="2271260"/>
            <a:ext cx="482825"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100</a:t>
            </a:r>
          </a:p>
        </p:txBody>
      </p:sp>
      <p:sp>
        <p:nvSpPr>
          <p:cNvPr id="89" name="TextBox 88">
            <a:extLst>
              <a:ext uri="{FF2B5EF4-FFF2-40B4-BE49-F238E27FC236}">
                <a16:creationId xmlns:a16="http://schemas.microsoft.com/office/drawing/2014/main" xmlns="" id="{E9A55245-D26C-494D-A7A7-4B9EBB59AD5D}"/>
              </a:ext>
            </a:extLst>
          </p:cNvPr>
          <p:cNvSpPr txBox="1"/>
          <p:nvPr/>
        </p:nvSpPr>
        <p:spPr>
          <a:xfrm>
            <a:off x="6166669" y="2795399"/>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80</a:t>
            </a:r>
          </a:p>
        </p:txBody>
      </p:sp>
      <p:sp>
        <p:nvSpPr>
          <p:cNvPr id="90" name="TextBox 89">
            <a:extLst>
              <a:ext uri="{FF2B5EF4-FFF2-40B4-BE49-F238E27FC236}">
                <a16:creationId xmlns:a16="http://schemas.microsoft.com/office/drawing/2014/main" xmlns="" id="{9CF4934A-DD71-457B-821C-BC6C0B5D72B8}"/>
              </a:ext>
            </a:extLst>
          </p:cNvPr>
          <p:cNvSpPr txBox="1"/>
          <p:nvPr/>
        </p:nvSpPr>
        <p:spPr>
          <a:xfrm>
            <a:off x="6166669" y="3293930"/>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60</a:t>
            </a:r>
          </a:p>
        </p:txBody>
      </p:sp>
      <p:sp>
        <p:nvSpPr>
          <p:cNvPr id="91" name="TextBox 90">
            <a:extLst>
              <a:ext uri="{FF2B5EF4-FFF2-40B4-BE49-F238E27FC236}">
                <a16:creationId xmlns:a16="http://schemas.microsoft.com/office/drawing/2014/main" xmlns="" id="{66CD30DA-2F0D-4F41-925A-6CD44E0F1CAB}"/>
              </a:ext>
            </a:extLst>
          </p:cNvPr>
          <p:cNvSpPr txBox="1"/>
          <p:nvPr/>
        </p:nvSpPr>
        <p:spPr>
          <a:xfrm>
            <a:off x="6166669" y="3808583"/>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40</a:t>
            </a:r>
          </a:p>
        </p:txBody>
      </p:sp>
      <p:sp>
        <p:nvSpPr>
          <p:cNvPr id="92" name="TextBox 91">
            <a:extLst>
              <a:ext uri="{FF2B5EF4-FFF2-40B4-BE49-F238E27FC236}">
                <a16:creationId xmlns:a16="http://schemas.microsoft.com/office/drawing/2014/main" xmlns="" id="{48E00E69-78DA-4587-A54B-E466DCBD98B2}"/>
              </a:ext>
            </a:extLst>
          </p:cNvPr>
          <p:cNvSpPr txBox="1"/>
          <p:nvPr/>
        </p:nvSpPr>
        <p:spPr>
          <a:xfrm>
            <a:off x="6166669" y="4312486"/>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20</a:t>
            </a:r>
          </a:p>
        </p:txBody>
      </p:sp>
      <p:sp>
        <p:nvSpPr>
          <p:cNvPr id="93" name="TextBox 92">
            <a:extLst>
              <a:ext uri="{FF2B5EF4-FFF2-40B4-BE49-F238E27FC236}">
                <a16:creationId xmlns:a16="http://schemas.microsoft.com/office/drawing/2014/main" xmlns="" id="{B0B69FA2-59D5-41A7-95B0-6B041FFEA3DA}"/>
              </a:ext>
            </a:extLst>
          </p:cNvPr>
          <p:cNvSpPr txBox="1"/>
          <p:nvPr/>
        </p:nvSpPr>
        <p:spPr>
          <a:xfrm>
            <a:off x="6266060" y="4821762"/>
            <a:ext cx="28405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a:t>
            </a:r>
          </a:p>
        </p:txBody>
      </p:sp>
      <p:sp>
        <p:nvSpPr>
          <p:cNvPr id="94" name="TextBox 93">
            <a:extLst>
              <a:ext uri="{FF2B5EF4-FFF2-40B4-BE49-F238E27FC236}">
                <a16:creationId xmlns:a16="http://schemas.microsoft.com/office/drawing/2014/main" xmlns="" id="{8697755E-0369-489A-879D-AEA05A9015CE}"/>
              </a:ext>
            </a:extLst>
          </p:cNvPr>
          <p:cNvSpPr txBox="1"/>
          <p:nvPr/>
        </p:nvSpPr>
        <p:spPr>
          <a:xfrm>
            <a:off x="8752332" y="5318393"/>
            <a:ext cx="126162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経過期間、月</a:t>
            </a:r>
          </a:p>
        </p:txBody>
      </p:sp>
      <p:grpSp>
        <p:nvGrpSpPr>
          <p:cNvPr id="95" name="Group 94">
            <a:extLst>
              <a:ext uri="{FF2B5EF4-FFF2-40B4-BE49-F238E27FC236}">
                <a16:creationId xmlns:a16="http://schemas.microsoft.com/office/drawing/2014/main" xmlns="" id="{E443B21F-6A3D-4A24-A9D3-9A475A3360F9}"/>
              </a:ext>
            </a:extLst>
          </p:cNvPr>
          <p:cNvGrpSpPr/>
          <p:nvPr/>
        </p:nvGrpSpPr>
        <p:grpSpPr>
          <a:xfrm>
            <a:off x="6503687" y="4980780"/>
            <a:ext cx="5435947" cy="344758"/>
            <a:chOff x="10307222" y="3068853"/>
            <a:chExt cx="6828073" cy="344758"/>
          </a:xfrm>
        </p:grpSpPr>
        <p:sp>
          <p:nvSpPr>
            <p:cNvPr id="96" name="Line 21">
              <a:extLst>
                <a:ext uri="{FF2B5EF4-FFF2-40B4-BE49-F238E27FC236}">
                  <a16:creationId xmlns:a16="http://schemas.microsoft.com/office/drawing/2014/main" xmlns="" id="{4289E62B-352E-4EB5-B7B9-A5C8736850BB}"/>
                </a:ext>
              </a:extLst>
            </p:cNvPr>
            <p:cNvSpPr>
              <a:spLocks noChangeShapeType="1"/>
            </p:cNvSpPr>
            <p:nvPr/>
          </p:nvSpPr>
          <p:spPr bwMode="auto">
            <a:xfrm>
              <a:off x="12521850"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97" name="Line 21">
              <a:extLst>
                <a:ext uri="{FF2B5EF4-FFF2-40B4-BE49-F238E27FC236}">
                  <a16:creationId xmlns:a16="http://schemas.microsoft.com/office/drawing/2014/main" xmlns="" id="{934251E1-31CC-468E-9423-4686D429D160}"/>
                </a:ext>
              </a:extLst>
            </p:cNvPr>
            <p:cNvSpPr>
              <a:spLocks noChangeShapeType="1"/>
            </p:cNvSpPr>
            <p:nvPr/>
          </p:nvSpPr>
          <p:spPr bwMode="auto">
            <a:xfrm>
              <a:off x="12287557"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98" name="TextBox 97">
              <a:extLst>
                <a:ext uri="{FF2B5EF4-FFF2-40B4-BE49-F238E27FC236}">
                  <a16:creationId xmlns:a16="http://schemas.microsoft.com/office/drawing/2014/main" xmlns="" id="{E96CF3DA-E625-492A-8304-05E2512D3C0A}"/>
                </a:ext>
              </a:extLst>
            </p:cNvPr>
            <p:cNvSpPr txBox="1"/>
            <p:nvPr/>
          </p:nvSpPr>
          <p:spPr>
            <a:xfrm>
              <a:off x="12123173" y="3140853"/>
              <a:ext cx="32489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panose="020B0604020202020204" pitchFamily="34" charset="0"/>
                </a:rPr>
                <a:t>16</a:t>
              </a:r>
            </a:p>
          </p:txBody>
        </p:sp>
        <p:sp>
          <p:nvSpPr>
            <p:cNvPr id="99" name="Line 21">
              <a:extLst>
                <a:ext uri="{FF2B5EF4-FFF2-40B4-BE49-F238E27FC236}">
                  <a16:creationId xmlns:a16="http://schemas.microsoft.com/office/drawing/2014/main" xmlns="" id="{ED074F63-BDE4-43B2-A354-7ADEFEA7A561}"/>
                </a:ext>
              </a:extLst>
            </p:cNvPr>
            <p:cNvSpPr>
              <a:spLocks noChangeShapeType="1"/>
            </p:cNvSpPr>
            <p:nvPr/>
          </p:nvSpPr>
          <p:spPr bwMode="auto">
            <a:xfrm>
              <a:off x="12053264"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00" name="Line 21">
              <a:extLst>
                <a:ext uri="{FF2B5EF4-FFF2-40B4-BE49-F238E27FC236}">
                  <a16:creationId xmlns:a16="http://schemas.microsoft.com/office/drawing/2014/main" xmlns="" id="{E2964AD4-12E1-4113-A848-88992EA5A2E6}"/>
                </a:ext>
              </a:extLst>
            </p:cNvPr>
            <p:cNvSpPr>
              <a:spLocks noChangeShapeType="1"/>
            </p:cNvSpPr>
            <p:nvPr/>
          </p:nvSpPr>
          <p:spPr bwMode="auto">
            <a:xfrm>
              <a:off x="11818972"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01" name="TextBox 100">
              <a:extLst>
                <a:ext uri="{FF2B5EF4-FFF2-40B4-BE49-F238E27FC236}">
                  <a16:creationId xmlns:a16="http://schemas.microsoft.com/office/drawing/2014/main" xmlns="" id="{2DE717E0-F9A7-4512-A5B0-125B9A15AA9B}"/>
                </a:ext>
              </a:extLst>
            </p:cNvPr>
            <p:cNvSpPr txBox="1"/>
            <p:nvPr/>
          </p:nvSpPr>
          <p:spPr>
            <a:xfrm>
              <a:off x="11654585" y="3140853"/>
              <a:ext cx="32489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panose="020B0604020202020204" pitchFamily="34" charset="0"/>
                </a:rPr>
                <a:t>12</a:t>
              </a:r>
            </a:p>
          </p:txBody>
        </p:sp>
        <p:sp>
          <p:nvSpPr>
            <p:cNvPr id="102" name="Line 21">
              <a:extLst>
                <a:ext uri="{FF2B5EF4-FFF2-40B4-BE49-F238E27FC236}">
                  <a16:creationId xmlns:a16="http://schemas.microsoft.com/office/drawing/2014/main" xmlns="" id="{1318A32D-B6B6-41C7-8DCF-E3693F706D67}"/>
                </a:ext>
              </a:extLst>
            </p:cNvPr>
            <p:cNvSpPr>
              <a:spLocks noChangeShapeType="1"/>
            </p:cNvSpPr>
            <p:nvPr/>
          </p:nvSpPr>
          <p:spPr bwMode="auto">
            <a:xfrm>
              <a:off x="11584679"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03" name="Line 21">
              <a:extLst>
                <a:ext uri="{FF2B5EF4-FFF2-40B4-BE49-F238E27FC236}">
                  <a16:creationId xmlns:a16="http://schemas.microsoft.com/office/drawing/2014/main" xmlns="" id="{97724B9D-D815-4873-B391-25049AE5BE3C}"/>
                </a:ext>
              </a:extLst>
            </p:cNvPr>
            <p:cNvSpPr>
              <a:spLocks noChangeShapeType="1"/>
            </p:cNvSpPr>
            <p:nvPr/>
          </p:nvSpPr>
          <p:spPr bwMode="auto">
            <a:xfrm>
              <a:off x="11350385"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04" name="TextBox 103">
              <a:extLst>
                <a:ext uri="{FF2B5EF4-FFF2-40B4-BE49-F238E27FC236}">
                  <a16:creationId xmlns:a16="http://schemas.microsoft.com/office/drawing/2014/main" xmlns="" id="{09BD20EB-3B2B-4793-BDC2-CA8AF4050B54}"/>
                </a:ext>
              </a:extLst>
            </p:cNvPr>
            <p:cNvSpPr txBox="1"/>
            <p:nvPr/>
          </p:nvSpPr>
          <p:spPr>
            <a:xfrm>
              <a:off x="11244391" y="3140853"/>
              <a:ext cx="208106"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panose="020B0604020202020204" pitchFamily="34" charset="0"/>
                </a:rPr>
                <a:t>8</a:t>
              </a:r>
            </a:p>
          </p:txBody>
        </p:sp>
        <p:sp>
          <p:nvSpPr>
            <p:cNvPr id="105" name="Line 21">
              <a:extLst>
                <a:ext uri="{FF2B5EF4-FFF2-40B4-BE49-F238E27FC236}">
                  <a16:creationId xmlns:a16="http://schemas.microsoft.com/office/drawing/2014/main" xmlns="" id="{4BA10E94-3960-48D3-BE3F-790A81BD4CD6}"/>
                </a:ext>
              </a:extLst>
            </p:cNvPr>
            <p:cNvSpPr>
              <a:spLocks noChangeShapeType="1"/>
            </p:cNvSpPr>
            <p:nvPr/>
          </p:nvSpPr>
          <p:spPr bwMode="auto">
            <a:xfrm>
              <a:off x="11116093"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06" name="Line 21">
              <a:extLst>
                <a:ext uri="{FF2B5EF4-FFF2-40B4-BE49-F238E27FC236}">
                  <a16:creationId xmlns:a16="http://schemas.microsoft.com/office/drawing/2014/main" xmlns="" id="{85F2ADE8-0E7E-437C-9E36-8289C2059529}"/>
                </a:ext>
              </a:extLst>
            </p:cNvPr>
            <p:cNvSpPr>
              <a:spLocks noChangeShapeType="1"/>
            </p:cNvSpPr>
            <p:nvPr/>
          </p:nvSpPr>
          <p:spPr bwMode="auto">
            <a:xfrm>
              <a:off x="10881800"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07" name="TextBox 106">
              <a:extLst>
                <a:ext uri="{FF2B5EF4-FFF2-40B4-BE49-F238E27FC236}">
                  <a16:creationId xmlns:a16="http://schemas.microsoft.com/office/drawing/2014/main" xmlns="" id="{1BC53488-99EA-419F-AA50-10E094E8C903}"/>
                </a:ext>
              </a:extLst>
            </p:cNvPr>
            <p:cNvSpPr txBox="1"/>
            <p:nvPr/>
          </p:nvSpPr>
          <p:spPr>
            <a:xfrm>
              <a:off x="10775807" y="3140853"/>
              <a:ext cx="208106"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panose="020B0604020202020204" pitchFamily="34" charset="0"/>
                </a:rPr>
                <a:t>4</a:t>
              </a:r>
            </a:p>
          </p:txBody>
        </p:sp>
        <p:sp>
          <p:nvSpPr>
            <p:cNvPr id="108" name="Line 21">
              <a:extLst>
                <a:ext uri="{FF2B5EF4-FFF2-40B4-BE49-F238E27FC236}">
                  <a16:creationId xmlns:a16="http://schemas.microsoft.com/office/drawing/2014/main" xmlns="" id="{9FD3EDEC-E612-439C-92A9-22DB8C74389A}"/>
                </a:ext>
              </a:extLst>
            </p:cNvPr>
            <p:cNvSpPr>
              <a:spLocks noChangeShapeType="1"/>
            </p:cNvSpPr>
            <p:nvPr/>
          </p:nvSpPr>
          <p:spPr bwMode="auto">
            <a:xfrm>
              <a:off x="10647508"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09" name="Line 21">
              <a:extLst>
                <a:ext uri="{FF2B5EF4-FFF2-40B4-BE49-F238E27FC236}">
                  <a16:creationId xmlns:a16="http://schemas.microsoft.com/office/drawing/2014/main" xmlns="" id="{C6B504A0-41CB-491A-BC47-72E9E721EF7D}"/>
                </a:ext>
              </a:extLst>
            </p:cNvPr>
            <p:cNvSpPr>
              <a:spLocks noChangeShapeType="1"/>
            </p:cNvSpPr>
            <p:nvPr/>
          </p:nvSpPr>
          <p:spPr bwMode="auto">
            <a:xfrm>
              <a:off x="10413215"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10" name="TextBox 109">
              <a:extLst>
                <a:ext uri="{FF2B5EF4-FFF2-40B4-BE49-F238E27FC236}">
                  <a16:creationId xmlns:a16="http://schemas.microsoft.com/office/drawing/2014/main" xmlns="" id="{7FBFD268-2F5C-4C37-9148-4C94A5514CDB}"/>
                </a:ext>
              </a:extLst>
            </p:cNvPr>
            <p:cNvSpPr txBox="1"/>
            <p:nvPr/>
          </p:nvSpPr>
          <p:spPr>
            <a:xfrm>
              <a:off x="10307222" y="3140853"/>
              <a:ext cx="208106"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panose="020B0604020202020204" pitchFamily="34" charset="0"/>
                </a:rPr>
                <a:t>0</a:t>
              </a:r>
            </a:p>
          </p:txBody>
        </p:sp>
        <p:sp>
          <p:nvSpPr>
            <p:cNvPr id="111" name="Line 21">
              <a:extLst>
                <a:ext uri="{FF2B5EF4-FFF2-40B4-BE49-F238E27FC236}">
                  <a16:creationId xmlns:a16="http://schemas.microsoft.com/office/drawing/2014/main" xmlns="" id="{46B64826-9840-41C0-803F-0F681A1A5EA4}"/>
                </a:ext>
              </a:extLst>
            </p:cNvPr>
            <p:cNvSpPr>
              <a:spLocks noChangeShapeType="1"/>
            </p:cNvSpPr>
            <p:nvPr/>
          </p:nvSpPr>
          <p:spPr bwMode="auto">
            <a:xfrm>
              <a:off x="13693314"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12" name="TextBox 111">
              <a:extLst>
                <a:ext uri="{FF2B5EF4-FFF2-40B4-BE49-F238E27FC236}">
                  <a16:creationId xmlns:a16="http://schemas.microsoft.com/office/drawing/2014/main" xmlns="" id="{466F90E2-FDFD-4D39-8A76-108FA20308AA}"/>
                </a:ext>
              </a:extLst>
            </p:cNvPr>
            <p:cNvSpPr txBox="1"/>
            <p:nvPr/>
          </p:nvSpPr>
          <p:spPr>
            <a:xfrm>
              <a:off x="13528928" y="3140853"/>
              <a:ext cx="32489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panose="020B0604020202020204" pitchFamily="34" charset="0"/>
                </a:rPr>
                <a:t>28</a:t>
              </a:r>
            </a:p>
          </p:txBody>
        </p:sp>
        <p:sp>
          <p:nvSpPr>
            <p:cNvPr id="113" name="Line 21">
              <a:extLst>
                <a:ext uri="{FF2B5EF4-FFF2-40B4-BE49-F238E27FC236}">
                  <a16:creationId xmlns:a16="http://schemas.microsoft.com/office/drawing/2014/main" xmlns="" id="{6941F466-92AE-45E6-B66B-1373DD5B4536}"/>
                </a:ext>
              </a:extLst>
            </p:cNvPr>
            <p:cNvSpPr>
              <a:spLocks noChangeShapeType="1"/>
            </p:cNvSpPr>
            <p:nvPr/>
          </p:nvSpPr>
          <p:spPr bwMode="auto">
            <a:xfrm>
              <a:off x="13459021"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14" name="Line 21">
              <a:extLst>
                <a:ext uri="{FF2B5EF4-FFF2-40B4-BE49-F238E27FC236}">
                  <a16:creationId xmlns:a16="http://schemas.microsoft.com/office/drawing/2014/main" xmlns="" id="{AF537EFF-1DAD-4D44-8B5E-6448FBDC2B47}"/>
                </a:ext>
              </a:extLst>
            </p:cNvPr>
            <p:cNvSpPr>
              <a:spLocks noChangeShapeType="1"/>
            </p:cNvSpPr>
            <p:nvPr/>
          </p:nvSpPr>
          <p:spPr bwMode="auto">
            <a:xfrm>
              <a:off x="13224727"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15" name="TextBox 114">
              <a:extLst>
                <a:ext uri="{FF2B5EF4-FFF2-40B4-BE49-F238E27FC236}">
                  <a16:creationId xmlns:a16="http://schemas.microsoft.com/office/drawing/2014/main" xmlns="" id="{0EF04E96-68AB-41FD-9EB0-292C3D128AF9}"/>
                </a:ext>
              </a:extLst>
            </p:cNvPr>
            <p:cNvSpPr txBox="1"/>
            <p:nvPr/>
          </p:nvSpPr>
          <p:spPr>
            <a:xfrm>
              <a:off x="13060343" y="3140853"/>
              <a:ext cx="32489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panose="020B0604020202020204" pitchFamily="34" charset="0"/>
                </a:rPr>
                <a:t>24</a:t>
              </a:r>
            </a:p>
          </p:txBody>
        </p:sp>
        <p:sp>
          <p:nvSpPr>
            <p:cNvPr id="116" name="Line 21">
              <a:extLst>
                <a:ext uri="{FF2B5EF4-FFF2-40B4-BE49-F238E27FC236}">
                  <a16:creationId xmlns:a16="http://schemas.microsoft.com/office/drawing/2014/main" xmlns="" id="{6AA5048B-C20D-499A-BA87-81622A8DCDD6}"/>
                </a:ext>
              </a:extLst>
            </p:cNvPr>
            <p:cNvSpPr>
              <a:spLocks noChangeShapeType="1"/>
            </p:cNvSpPr>
            <p:nvPr/>
          </p:nvSpPr>
          <p:spPr bwMode="auto">
            <a:xfrm>
              <a:off x="12990435"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17" name="Line 21">
              <a:extLst>
                <a:ext uri="{FF2B5EF4-FFF2-40B4-BE49-F238E27FC236}">
                  <a16:creationId xmlns:a16="http://schemas.microsoft.com/office/drawing/2014/main" xmlns="" id="{555D0441-4F3B-4367-A183-DBC79CA8644D}"/>
                </a:ext>
              </a:extLst>
            </p:cNvPr>
            <p:cNvSpPr>
              <a:spLocks noChangeShapeType="1"/>
            </p:cNvSpPr>
            <p:nvPr/>
          </p:nvSpPr>
          <p:spPr bwMode="auto">
            <a:xfrm>
              <a:off x="12756142"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18" name="TextBox 117">
              <a:extLst>
                <a:ext uri="{FF2B5EF4-FFF2-40B4-BE49-F238E27FC236}">
                  <a16:creationId xmlns:a16="http://schemas.microsoft.com/office/drawing/2014/main" xmlns="" id="{A2B61BFD-C6EC-459C-9233-07BC73694241}"/>
                </a:ext>
              </a:extLst>
            </p:cNvPr>
            <p:cNvSpPr txBox="1"/>
            <p:nvPr/>
          </p:nvSpPr>
          <p:spPr>
            <a:xfrm>
              <a:off x="12591758" y="3140853"/>
              <a:ext cx="32489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panose="020B0604020202020204" pitchFamily="34" charset="0"/>
                </a:rPr>
                <a:t>20</a:t>
              </a:r>
            </a:p>
          </p:txBody>
        </p:sp>
        <p:sp>
          <p:nvSpPr>
            <p:cNvPr id="119" name="Line 21">
              <a:extLst>
                <a:ext uri="{FF2B5EF4-FFF2-40B4-BE49-F238E27FC236}">
                  <a16:creationId xmlns:a16="http://schemas.microsoft.com/office/drawing/2014/main" xmlns="" id="{A578768F-1B84-4932-8FEF-419378C8FFD7}"/>
                </a:ext>
              </a:extLst>
            </p:cNvPr>
            <p:cNvSpPr>
              <a:spLocks noChangeShapeType="1"/>
            </p:cNvSpPr>
            <p:nvPr/>
          </p:nvSpPr>
          <p:spPr bwMode="auto">
            <a:xfrm>
              <a:off x="15098494"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20" name="TextBox 119">
              <a:extLst>
                <a:ext uri="{FF2B5EF4-FFF2-40B4-BE49-F238E27FC236}">
                  <a16:creationId xmlns:a16="http://schemas.microsoft.com/office/drawing/2014/main" xmlns="" id="{705B39C0-DE12-4BF0-A438-AEA232711C02}"/>
                </a:ext>
              </a:extLst>
            </p:cNvPr>
            <p:cNvSpPr txBox="1"/>
            <p:nvPr/>
          </p:nvSpPr>
          <p:spPr>
            <a:xfrm>
              <a:off x="14934110" y="3140853"/>
              <a:ext cx="32489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panose="020B0604020202020204" pitchFamily="34" charset="0"/>
                </a:rPr>
                <a:t>40</a:t>
              </a:r>
            </a:p>
          </p:txBody>
        </p:sp>
        <p:sp>
          <p:nvSpPr>
            <p:cNvPr id="121" name="Line 21">
              <a:extLst>
                <a:ext uri="{FF2B5EF4-FFF2-40B4-BE49-F238E27FC236}">
                  <a16:creationId xmlns:a16="http://schemas.microsoft.com/office/drawing/2014/main" xmlns="" id="{3CDE8281-76F9-41CD-BEAB-70AF0A2F2CF0}"/>
                </a:ext>
              </a:extLst>
            </p:cNvPr>
            <p:cNvSpPr>
              <a:spLocks noChangeShapeType="1"/>
            </p:cNvSpPr>
            <p:nvPr/>
          </p:nvSpPr>
          <p:spPr bwMode="auto">
            <a:xfrm>
              <a:off x="14864202"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22" name="Line 21">
              <a:extLst>
                <a:ext uri="{FF2B5EF4-FFF2-40B4-BE49-F238E27FC236}">
                  <a16:creationId xmlns:a16="http://schemas.microsoft.com/office/drawing/2014/main" xmlns="" id="{2917F51E-D34D-4845-81EA-BCC15DB5B2F3}"/>
                </a:ext>
              </a:extLst>
            </p:cNvPr>
            <p:cNvSpPr>
              <a:spLocks noChangeShapeType="1"/>
            </p:cNvSpPr>
            <p:nvPr/>
          </p:nvSpPr>
          <p:spPr bwMode="auto">
            <a:xfrm>
              <a:off x="14629909"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23" name="TextBox 122">
              <a:extLst>
                <a:ext uri="{FF2B5EF4-FFF2-40B4-BE49-F238E27FC236}">
                  <a16:creationId xmlns:a16="http://schemas.microsoft.com/office/drawing/2014/main" xmlns="" id="{330E19D5-063A-44FF-953D-F734462B230B}"/>
                </a:ext>
              </a:extLst>
            </p:cNvPr>
            <p:cNvSpPr txBox="1"/>
            <p:nvPr/>
          </p:nvSpPr>
          <p:spPr>
            <a:xfrm>
              <a:off x="14465525" y="3140853"/>
              <a:ext cx="32489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panose="020B0604020202020204" pitchFamily="34" charset="0"/>
                </a:rPr>
                <a:t>36</a:t>
              </a:r>
            </a:p>
          </p:txBody>
        </p:sp>
        <p:sp>
          <p:nvSpPr>
            <p:cNvPr id="124" name="Line 21">
              <a:extLst>
                <a:ext uri="{FF2B5EF4-FFF2-40B4-BE49-F238E27FC236}">
                  <a16:creationId xmlns:a16="http://schemas.microsoft.com/office/drawing/2014/main" xmlns="" id="{08465B58-F693-4249-AD45-B8C13D7F9239}"/>
                </a:ext>
              </a:extLst>
            </p:cNvPr>
            <p:cNvSpPr>
              <a:spLocks noChangeShapeType="1"/>
            </p:cNvSpPr>
            <p:nvPr/>
          </p:nvSpPr>
          <p:spPr bwMode="auto">
            <a:xfrm>
              <a:off x="14395616"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25" name="Line 21">
              <a:extLst>
                <a:ext uri="{FF2B5EF4-FFF2-40B4-BE49-F238E27FC236}">
                  <a16:creationId xmlns:a16="http://schemas.microsoft.com/office/drawing/2014/main" xmlns="" id="{07F67F49-3753-4F59-AE59-FABAC9FCB67E}"/>
                </a:ext>
              </a:extLst>
            </p:cNvPr>
            <p:cNvSpPr>
              <a:spLocks noChangeShapeType="1"/>
            </p:cNvSpPr>
            <p:nvPr/>
          </p:nvSpPr>
          <p:spPr bwMode="auto">
            <a:xfrm>
              <a:off x="14161324"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26" name="TextBox 125">
              <a:extLst>
                <a:ext uri="{FF2B5EF4-FFF2-40B4-BE49-F238E27FC236}">
                  <a16:creationId xmlns:a16="http://schemas.microsoft.com/office/drawing/2014/main" xmlns="" id="{23994499-9E54-4335-87D2-A202AE89FAC9}"/>
                </a:ext>
              </a:extLst>
            </p:cNvPr>
            <p:cNvSpPr txBox="1"/>
            <p:nvPr/>
          </p:nvSpPr>
          <p:spPr>
            <a:xfrm>
              <a:off x="13996937" y="3140853"/>
              <a:ext cx="32489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panose="020B0604020202020204" pitchFamily="34" charset="0"/>
                </a:rPr>
                <a:t>32</a:t>
              </a:r>
            </a:p>
          </p:txBody>
        </p:sp>
        <p:sp>
          <p:nvSpPr>
            <p:cNvPr id="127" name="Line 21">
              <a:extLst>
                <a:ext uri="{FF2B5EF4-FFF2-40B4-BE49-F238E27FC236}">
                  <a16:creationId xmlns:a16="http://schemas.microsoft.com/office/drawing/2014/main" xmlns="" id="{25484601-155F-4BCE-AE67-EB28B8818331}"/>
                </a:ext>
              </a:extLst>
            </p:cNvPr>
            <p:cNvSpPr>
              <a:spLocks noChangeShapeType="1"/>
            </p:cNvSpPr>
            <p:nvPr/>
          </p:nvSpPr>
          <p:spPr bwMode="auto">
            <a:xfrm>
              <a:off x="13920404"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28" name="Line 21">
              <a:extLst>
                <a:ext uri="{FF2B5EF4-FFF2-40B4-BE49-F238E27FC236}">
                  <a16:creationId xmlns:a16="http://schemas.microsoft.com/office/drawing/2014/main" xmlns="" id="{D8253F94-CA13-4627-8EAD-EC669B99FE32}"/>
                </a:ext>
              </a:extLst>
            </p:cNvPr>
            <p:cNvSpPr>
              <a:spLocks noChangeShapeType="1"/>
            </p:cNvSpPr>
            <p:nvPr/>
          </p:nvSpPr>
          <p:spPr bwMode="auto">
            <a:xfrm>
              <a:off x="16038195"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29" name="TextBox 128">
              <a:extLst>
                <a:ext uri="{FF2B5EF4-FFF2-40B4-BE49-F238E27FC236}">
                  <a16:creationId xmlns:a16="http://schemas.microsoft.com/office/drawing/2014/main" xmlns="" id="{C8CD1705-1131-4379-823A-F0BF7A59A652}"/>
                </a:ext>
              </a:extLst>
            </p:cNvPr>
            <p:cNvSpPr txBox="1"/>
            <p:nvPr/>
          </p:nvSpPr>
          <p:spPr>
            <a:xfrm>
              <a:off x="15873810" y="3140853"/>
              <a:ext cx="32489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panose="020B0604020202020204" pitchFamily="34" charset="0"/>
                </a:rPr>
                <a:t>48</a:t>
              </a:r>
            </a:p>
          </p:txBody>
        </p:sp>
        <p:sp>
          <p:nvSpPr>
            <p:cNvPr id="130" name="Line 21">
              <a:extLst>
                <a:ext uri="{FF2B5EF4-FFF2-40B4-BE49-F238E27FC236}">
                  <a16:creationId xmlns:a16="http://schemas.microsoft.com/office/drawing/2014/main" xmlns="" id="{47FBC648-F51C-4E87-A997-096F3635746B}"/>
                </a:ext>
              </a:extLst>
            </p:cNvPr>
            <p:cNvSpPr>
              <a:spLocks noChangeShapeType="1"/>
            </p:cNvSpPr>
            <p:nvPr/>
          </p:nvSpPr>
          <p:spPr bwMode="auto">
            <a:xfrm>
              <a:off x="15803902"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31" name="Line 21">
              <a:extLst>
                <a:ext uri="{FF2B5EF4-FFF2-40B4-BE49-F238E27FC236}">
                  <a16:creationId xmlns:a16="http://schemas.microsoft.com/office/drawing/2014/main" xmlns="" id="{F6500D1A-39BA-410F-AD50-3C76F28BEACD}"/>
                </a:ext>
              </a:extLst>
            </p:cNvPr>
            <p:cNvSpPr>
              <a:spLocks noChangeShapeType="1"/>
            </p:cNvSpPr>
            <p:nvPr/>
          </p:nvSpPr>
          <p:spPr bwMode="auto">
            <a:xfrm>
              <a:off x="15569608"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32" name="TextBox 131">
              <a:extLst>
                <a:ext uri="{FF2B5EF4-FFF2-40B4-BE49-F238E27FC236}">
                  <a16:creationId xmlns:a16="http://schemas.microsoft.com/office/drawing/2014/main" xmlns="" id="{B3AA68AB-9082-4044-949E-785572CB7156}"/>
                </a:ext>
              </a:extLst>
            </p:cNvPr>
            <p:cNvSpPr txBox="1"/>
            <p:nvPr/>
          </p:nvSpPr>
          <p:spPr>
            <a:xfrm>
              <a:off x="15405223" y="3140853"/>
              <a:ext cx="32489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panose="020B0604020202020204" pitchFamily="34" charset="0"/>
                </a:rPr>
                <a:t>44</a:t>
              </a:r>
            </a:p>
          </p:txBody>
        </p:sp>
        <p:sp>
          <p:nvSpPr>
            <p:cNvPr id="133" name="Line 21">
              <a:extLst>
                <a:ext uri="{FF2B5EF4-FFF2-40B4-BE49-F238E27FC236}">
                  <a16:creationId xmlns:a16="http://schemas.microsoft.com/office/drawing/2014/main" xmlns="" id="{A0CC615C-ACA9-4B2C-8346-E4897010B0F9}"/>
                </a:ext>
              </a:extLst>
            </p:cNvPr>
            <p:cNvSpPr>
              <a:spLocks noChangeShapeType="1"/>
            </p:cNvSpPr>
            <p:nvPr/>
          </p:nvSpPr>
          <p:spPr bwMode="auto">
            <a:xfrm>
              <a:off x="15335316"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34" name="Line 21">
              <a:extLst>
                <a:ext uri="{FF2B5EF4-FFF2-40B4-BE49-F238E27FC236}">
                  <a16:creationId xmlns:a16="http://schemas.microsoft.com/office/drawing/2014/main" xmlns="" id="{C1655842-FF9A-4727-A6FD-4673F850E529}"/>
                </a:ext>
              </a:extLst>
            </p:cNvPr>
            <p:cNvSpPr>
              <a:spLocks noChangeShapeType="1"/>
            </p:cNvSpPr>
            <p:nvPr/>
          </p:nvSpPr>
          <p:spPr bwMode="auto">
            <a:xfrm>
              <a:off x="16974790"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35" name="TextBox 134">
              <a:extLst>
                <a:ext uri="{FF2B5EF4-FFF2-40B4-BE49-F238E27FC236}">
                  <a16:creationId xmlns:a16="http://schemas.microsoft.com/office/drawing/2014/main" xmlns="" id="{B2EBF778-99C8-4349-993F-16F73FF67E7C}"/>
                </a:ext>
              </a:extLst>
            </p:cNvPr>
            <p:cNvSpPr txBox="1"/>
            <p:nvPr/>
          </p:nvSpPr>
          <p:spPr>
            <a:xfrm>
              <a:off x="16810404" y="3140853"/>
              <a:ext cx="32489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panose="020B0604020202020204" pitchFamily="34" charset="0"/>
                </a:rPr>
                <a:t>56</a:t>
              </a:r>
            </a:p>
          </p:txBody>
        </p:sp>
        <p:sp>
          <p:nvSpPr>
            <p:cNvPr id="136" name="Line 21">
              <a:extLst>
                <a:ext uri="{FF2B5EF4-FFF2-40B4-BE49-F238E27FC236}">
                  <a16:creationId xmlns:a16="http://schemas.microsoft.com/office/drawing/2014/main" xmlns="" id="{16AA4ADD-2329-435C-ACEA-61E92B1FA63F}"/>
                </a:ext>
              </a:extLst>
            </p:cNvPr>
            <p:cNvSpPr>
              <a:spLocks noChangeShapeType="1"/>
            </p:cNvSpPr>
            <p:nvPr/>
          </p:nvSpPr>
          <p:spPr bwMode="auto">
            <a:xfrm>
              <a:off x="16740497"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37" name="Line 21">
              <a:extLst>
                <a:ext uri="{FF2B5EF4-FFF2-40B4-BE49-F238E27FC236}">
                  <a16:creationId xmlns:a16="http://schemas.microsoft.com/office/drawing/2014/main" xmlns="" id="{FB1760E7-06DB-45B4-97DD-40FA73F45FD0}"/>
                </a:ext>
              </a:extLst>
            </p:cNvPr>
            <p:cNvSpPr>
              <a:spLocks noChangeShapeType="1"/>
            </p:cNvSpPr>
            <p:nvPr/>
          </p:nvSpPr>
          <p:spPr bwMode="auto">
            <a:xfrm>
              <a:off x="16506205"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38" name="TextBox 137">
              <a:extLst>
                <a:ext uri="{FF2B5EF4-FFF2-40B4-BE49-F238E27FC236}">
                  <a16:creationId xmlns:a16="http://schemas.microsoft.com/office/drawing/2014/main" xmlns="" id="{72F24672-E5ED-4FA0-90DB-9F1A589011A1}"/>
                </a:ext>
              </a:extLst>
            </p:cNvPr>
            <p:cNvSpPr txBox="1"/>
            <p:nvPr/>
          </p:nvSpPr>
          <p:spPr>
            <a:xfrm>
              <a:off x="16341819" y="3140853"/>
              <a:ext cx="32489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panose="020B0604020202020204" pitchFamily="34" charset="0"/>
                </a:rPr>
                <a:t>52</a:t>
              </a:r>
            </a:p>
          </p:txBody>
        </p:sp>
        <p:sp>
          <p:nvSpPr>
            <p:cNvPr id="139" name="Line 21">
              <a:extLst>
                <a:ext uri="{FF2B5EF4-FFF2-40B4-BE49-F238E27FC236}">
                  <a16:creationId xmlns:a16="http://schemas.microsoft.com/office/drawing/2014/main" xmlns="" id="{922F4095-FE00-42F7-B3F1-0B4E6A7FCB4C}"/>
                </a:ext>
              </a:extLst>
            </p:cNvPr>
            <p:cNvSpPr>
              <a:spLocks noChangeShapeType="1"/>
            </p:cNvSpPr>
            <p:nvPr/>
          </p:nvSpPr>
          <p:spPr bwMode="auto">
            <a:xfrm>
              <a:off x="16265285"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grpSp>
      <p:grpSp>
        <p:nvGrpSpPr>
          <p:cNvPr id="140" name="Group 139">
            <a:extLst>
              <a:ext uri="{FF2B5EF4-FFF2-40B4-BE49-F238E27FC236}">
                <a16:creationId xmlns:a16="http://schemas.microsoft.com/office/drawing/2014/main" xmlns="" id="{31EDDEAE-C166-454A-881D-A06AC56964B6}"/>
              </a:ext>
            </a:extLst>
          </p:cNvPr>
          <p:cNvGrpSpPr/>
          <p:nvPr/>
        </p:nvGrpSpPr>
        <p:grpSpPr>
          <a:xfrm>
            <a:off x="6650136" y="5689737"/>
            <a:ext cx="5038853" cy="195814"/>
            <a:chOff x="6650136" y="5921398"/>
            <a:chExt cx="5038853" cy="195814"/>
          </a:xfrm>
        </p:grpSpPr>
        <p:sp>
          <p:nvSpPr>
            <p:cNvPr id="141" name="TextBox 140">
              <a:extLst>
                <a:ext uri="{FF2B5EF4-FFF2-40B4-BE49-F238E27FC236}">
                  <a16:creationId xmlns:a16="http://schemas.microsoft.com/office/drawing/2014/main" xmlns="" id="{9EDC7773-4A61-4A2E-A78E-F078B4D1FF4D}"/>
                </a:ext>
              </a:extLst>
            </p:cNvPr>
            <p:cNvSpPr txBox="1"/>
            <p:nvPr/>
          </p:nvSpPr>
          <p:spPr>
            <a:xfrm>
              <a:off x="8171187" y="5921398"/>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22</a:t>
              </a:r>
            </a:p>
          </p:txBody>
        </p:sp>
        <p:sp>
          <p:nvSpPr>
            <p:cNvPr id="142" name="TextBox 141">
              <a:extLst>
                <a:ext uri="{FF2B5EF4-FFF2-40B4-BE49-F238E27FC236}">
                  <a16:creationId xmlns:a16="http://schemas.microsoft.com/office/drawing/2014/main" xmlns="" id="{57390DF6-0D3A-4FCE-90E9-F67E894F2819}"/>
                </a:ext>
              </a:extLst>
            </p:cNvPr>
            <p:cNvSpPr txBox="1"/>
            <p:nvPr/>
          </p:nvSpPr>
          <p:spPr>
            <a:xfrm>
              <a:off x="7798139" y="5921398"/>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35</a:t>
              </a:r>
            </a:p>
          </p:txBody>
        </p:sp>
        <p:sp>
          <p:nvSpPr>
            <p:cNvPr id="143" name="TextBox 142">
              <a:extLst>
                <a:ext uri="{FF2B5EF4-FFF2-40B4-BE49-F238E27FC236}">
                  <a16:creationId xmlns:a16="http://schemas.microsoft.com/office/drawing/2014/main" xmlns="" id="{28EE050B-703A-4BE4-9CA1-C15D675DF896}"/>
                </a:ext>
              </a:extLst>
            </p:cNvPr>
            <p:cNvSpPr txBox="1"/>
            <p:nvPr/>
          </p:nvSpPr>
          <p:spPr>
            <a:xfrm>
              <a:off x="7425089" y="5921398"/>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58</a:t>
              </a:r>
            </a:p>
          </p:txBody>
        </p:sp>
        <p:sp>
          <p:nvSpPr>
            <p:cNvPr id="144" name="TextBox 143">
              <a:extLst>
                <a:ext uri="{FF2B5EF4-FFF2-40B4-BE49-F238E27FC236}">
                  <a16:creationId xmlns:a16="http://schemas.microsoft.com/office/drawing/2014/main" xmlns="" id="{68843BFA-1BCC-48E0-B68B-B2042E6B5D40}"/>
                </a:ext>
              </a:extLst>
            </p:cNvPr>
            <p:cNvSpPr txBox="1"/>
            <p:nvPr/>
          </p:nvSpPr>
          <p:spPr>
            <a:xfrm>
              <a:off x="7052039" y="5921398"/>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83</a:t>
              </a:r>
            </a:p>
          </p:txBody>
        </p:sp>
        <p:sp>
          <p:nvSpPr>
            <p:cNvPr id="145" name="TextBox 144">
              <a:extLst>
                <a:ext uri="{FF2B5EF4-FFF2-40B4-BE49-F238E27FC236}">
                  <a16:creationId xmlns:a16="http://schemas.microsoft.com/office/drawing/2014/main" xmlns="" id="{FDF8C732-36A2-454C-B20C-D7FCF84B3F9C}"/>
                </a:ext>
              </a:extLst>
            </p:cNvPr>
            <p:cNvSpPr txBox="1"/>
            <p:nvPr/>
          </p:nvSpPr>
          <p:spPr>
            <a:xfrm>
              <a:off x="6650136" y="5921398"/>
              <a:ext cx="245827"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105</a:t>
              </a:r>
            </a:p>
          </p:txBody>
        </p:sp>
        <p:sp>
          <p:nvSpPr>
            <p:cNvPr id="146" name="TextBox 145">
              <a:extLst>
                <a:ext uri="{FF2B5EF4-FFF2-40B4-BE49-F238E27FC236}">
                  <a16:creationId xmlns:a16="http://schemas.microsoft.com/office/drawing/2014/main" xmlns="" id="{4F90088E-4953-4BD2-960D-A4CD3CDC2E4A}"/>
                </a:ext>
              </a:extLst>
            </p:cNvPr>
            <p:cNvSpPr txBox="1"/>
            <p:nvPr/>
          </p:nvSpPr>
          <p:spPr>
            <a:xfrm>
              <a:off x="9290335" y="5921398"/>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10</a:t>
              </a:r>
            </a:p>
          </p:txBody>
        </p:sp>
        <p:sp>
          <p:nvSpPr>
            <p:cNvPr id="147" name="TextBox 146">
              <a:extLst>
                <a:ext uri="{FF2B5EF4-FFF2-40B4-BE49-F238E27FC236}">
                  <a16:creationId xmlns:a16="http://schemas.microsoft.com/office/drawing/2014/main" xmlns="" id="{2F9C1850-BF1F-4B27-B3AE-85892912FE17}"/>
                </a:ext>
              </a:extLst>
            </p:cNvPr>
            <p:cNvSpPr txBox="1"/>
            <p:nvPr/>
          </p:nvSpPr>
          <p:spPr>
            <a:xfrm>
              <a:off x="8917284" y="5921398"/>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14</a:t>
              </a:r>
            </a:p>
          </p:txBody>
        </p:sp>
        <p:sp>
          <p:nvSpPr>
            <p:cNvPr id="148" name="TextBox 147">
              <a:extLst>
                <a:ext uri="{FF2B5EF4-FFF2-40B4-BE49-F238E27FC236}">
                  <a16:creationId xmlns:a16="http://schemas.microsoft.com/office/drawing/2014/main" xmlns="" id="{3286DF25-2276-4CCF-B935-AD0597AD659C}"/>
                </a:ext>
              </a:extLst>
            </p:cNvPr>
            <p:cNvSpPr txBox="1"/>
            <p:nvPr/>
          </p:nvSpPr>
          <p:spPr>
            <a:xfrm>
              <a:off x="8544235" y="5921398"/>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17</a:t>
              </a:r>
            </a:p>
          </p:txBody>
        </p:sp>
        <p:sp>
          <p:nvSpPr>
            <p:cNvPr id="149" name="TextBox 148">
              <a:extLst>
                <a:ext uri="{FF2B5EF4-FFF2-40B4-BE49-F238E27FC236}">
                  <a16:creationId xmlns:a16="http://schemas.microsoft.com/office/drawing/2014/main" xmlns="" id="{5BC08326-AB39-42D7-9B0A-C202D4EED690}"/>
                </a:ext>
              </a:extLst>
            </p:cNvPr>
            <p:cNvSpPr txBox="1"/>
            <p:nvPr/>
          </p:nvSpPr>
          <p:spPr>
            <a:xfrm>
              <a:off x="10064826" y="5921398"/>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8</a:t>
              </a:r>
            </a:p>
          </p:txBody>
        </p:sp>
        <p:sp>
          <p:nvSpPr>
            <p:cNvPr id="150" name="TextBox 149">
              <a:extLst>
                <a:ext uri="{FF2B5EF4-FFF2-40B4-BE49-F238E27FC236}">
                  <a16:creationId xmlns:a16="http://schemas.microsoft.com/office/drawing/2014/main" xmlns="" id="{6E4BE21B-D22D-4829-BB78-9F63E36583DB}"/>
                </a:ext>
              </a:extLst>
            </p:cNvPr>
            <p:cNvSpPr txBox="1"/>
            <p:nvPr/>
          </p:nvSpPr>
          <p:spPr>
            <a:xfrm>
              <a:off x="9662925" y="5921398"/>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10</a:t>
              </a:r>
            </a:p>
          </p:txBody>
        </p:sp>
        <p:sp>
          <p:nvSpPr>
            <p:cNvPr id="151" name="TextBox 150">
              <a:extLst>
                <a:ext uri="{FF2B5EF4-FFF2-40B4-BE49-F238E27FC236}">
                  <a16:creationId xmlns:a16="http://schemas.microsoft.com/office/drawing/2014/main" xmlns="" id="{7470EFC0-C1B1-4A68-8045-22E44C19C8F2}"/>
                </a:ext>
              </a:extLst>
            </p:cNvPr>
            <p:cNvSpPr txBox="1"/>
            <p:nvPr/>
          </p:nvSpPr>
          <p:spPr>
            <a:xfrm>
              <a:off x="11185987" y="5921398"/>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3</a:t>
              </a:r>
            </a:p>
          </p:txBody>
        </p:sp>
        <p:sp>
          <p:nvSpPr>
            <p:cNvPr id="152" name="TextBox 151">
              <a:extLst>
                <a:ext uri="{FF2B5EF4-FFF2-40B4-BE49-F238E27FC236}">
                  <a16:creationId xmlns:a16="http://schemas.microsoft.com/office/drawing/2014/main" xmlns="" id="{0BF9B446-496C-4236-8C30-FAB6B3E24DD4}"/>
                </a:ext>
              </a:extLst>
            </p:cNvPr>
            <p:cNvSpPr txBox="1"/>
            <p:nvPr/>
          </p:nvSpPr>
          <p:spPr>
            <a:xfrm>
              <a:off x="10812938" y="5921398"/>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3</a:t>
              </a:r>
            </a:p>
          </p:txBody>
        </p:sp>
        <p:sp>
          <p:nvSpPr>
            <p:cNvPr id="153" name="TextBox 152">
              <a:extLst>
                <a:ext uri="{FF2B5EF4-FFF2-40B4-BE49-F238E27FC236}">
                  <a16:creationId xmlns:a16="http://schemas.microsoft.com/office/drawing/2014/main" xmlns="" id="{7EB668A7-5EAC-436B-B1A8-E0E6A15E6BA7}"/>
                </a:ext>
              </a:extLst>
            </p:cNvPr>
            <p:cNvSpPr txBox="1"/>
            <p:nvPr/>
          </p:nvSpPr>
          <p:spPr>
            <a:xfrm>
              <a:off x="10439888" y="5921398"/>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5</a:t>
              </a:r>
            </a:p>
          </p:txBody>
        </p:sp>
        <p:sp>
          <p:nvSpPr>
            <p:cNvPr id="154" name="TextBox 153">
              <a:extLst>
                <a:ext uri="{FF2B5EF4-FFF2-40B4-BE49-F238E27FC236}">
                  <a16:creationId xmlns:a16="http://schemas.microsoft.com/office/drawing/2014/main" xmlns="" id="{4D90F377-A659-4F26-BBBE-62251E8874C1}"/>
                </a:ext>
              </a:extLst>
            </p:cNvPr>
            <p:cNvSpPr txBox="1"/>
            <p:nvPr/>
          </p:nvSpPr>
          <p:spPr>
            <a:xfrm>
              <a:off x="11558578" y="5921398"/>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2</a:t>
              </a:r>
            </a:p>
          </p:txBody>
        </p:sp>
      </p:grpSp>
      <p:grpSp>
        <p:nvGrpSpPr>
          <p:cNvPr id="155" name="Group 154">
            <a:extLst>
              <a:ext uri="{FF2B5EF4-FFF2-40B4-BE49-F238E27FC236}">
                <a16:creationId xmlns:a16="http://schemas.microsoft.com/office/drawing/2014/main" xmlns="" id="{AE8DCAFF-8C62-4D6F-A303-90FEBEDEDC67}"/>
              </a:ext>
            </a:extLst>
          </p:cNvPr>
          <p:cNvGrpSpPr/>
          <p:nvPr/>
        </p:nvGrpSpPr>
        <p:grpSpPr>
          <a:xfrm>
            <a:off x="6463611" y="5689737"/>
            <a:ext cx="5411902" cy="195814"/>
            <a:chOff x="6463611" y="5689737"/>
            <a:chExt cx="5411902" cy="195814"/>
          </a:xfrm>
        </p:grpSpPr>
        <p:sp>
          <p:nvSpPr>
            <p:cNvPr id="156" name="TextBox 155">
              <a:extLst>
                <a:ext uri="{FF2B5EF4-FFF2-40B4-BE49-F238E27FC236}">
                  <a16:creationId xmlns:a16="http://schemas.microsoft.com/office/drawing/2014/main" xmlns="" id="{F6D4B090-4C9B-4DCF-A773-5B19E59BEC2E}"/>
                </a:ext>
              </a:extLst>
            </p:cNvPr>
            <p:cNvSpPr txBox="1"/>
            <p:nvPr/>
          </p:nvSpPr>
          <p:spPr>
            <a:xfrm>
              <a:off x="7984663" y="5689737"/>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26</a:t>
              </a:r>
            </a:p>
          </p:txBody>
        </p:sp>
        <p:sp>
          <p:nvSpPr>
            <p:cNvPr id="157" name="TextBox 156">
              <a:extLst>
                <a:ext uri="{FF2B5EF4-FFF2-40B4-BE49-F238E27FC236}">
                  <a16:creationId xmlns:a16="http://schemas.microsoft.com/office/drawing/2014/main" xmlns="" id="{A58C532F-DEBD-4D52-B942-0F6AD534521B}"/>
                </a:ext>
              </a:extLst>
            </p:cNvPr>
            <p:cNvSpPr txBox="1"/>
            <p:nvPr/>
          </p:nvSpPr>
          <p:spPr>
            <a:xfrm>
              <a:off x="7611612" y="5689737"/>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41</a:t>
              </a:r>
            </a:p>
          </p:txBody>
        </p:sp>
        <p:sp>
          <p:nvSpPr>
            <p:cNvPr id="158" name="TextBox 157">
              <a:extLst>
                <a:ext uri="{FF2B5EF4-FFF2-40B4-BE49-F238E27FC236}">
                  <a16:creationId xmlns:a16="http://schemas.microsoft.com/office/drawing/2014/main" xmlns="" id="{02B58527-5A30-486B-A337-D4D87EA65369}"/>
                </a:ext>
              </a:extLst>
            </p:cNvPr>
            <p:cNvSpPr txBox="1"/>
            <p:nvPr/>
          </p:nvSpPr>
          <p:spPr>
            <a:xfrm>
              <a:off x="7238563" y="5689737"/>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66</a:t>
              </a:r>
            </a:p>
          </p:txBody>
        </p:sp>
        <p:sp>
          <p:nvSpPr>
            <p:cNvPr id="159" name="TextBox 158">
              <a:extLst>
                <a:ext uri="{FF2B5EF4-FFF2-40B4-BE49-F238E27FC236}">
                  <a16:creationId xmlns:a16="http://schemas.microsoft.com/office/drawing/2014/main" xmlns="" id="{6AFCBA45-E2DF-4A96-9927-C1C0F108067F}"/>
                </a:ext>
              </a:extLst>
            </p:cNvPr>
            <p:cNvSpPr txBox="1"/>
            <p:nvPr/>
          </p:nvSpPr>
          <p:spPr>
            <a:xfrm>
              <a:off x="6865515" y="5689737"/>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96</a:t>
              </a:r>
            </a:p>
          </p:txBody>
        </p:sp>
        <p:sp>
          <p:nvSpPr>
            <p:cNvPr id="160" name="TextBox 159">
              <a:extLst>
                <a:ext uri="{FF2B5EF4-FFF2-40B4-BE49-F238E27FC236}">
                  <a16:creationId xmlns:a16="http://schemas.microsoft.com/office/drawing/2014/main" xmlns="" id="{32DB5041-D364-4373-A8A9-FC3F851ACE2E}"/>
                </a:ext>
              </a:extLst>
            </p:cNvPr>
            <p:cNvSpPr txBox="1"/>
            <p:nvPr/>
          </p:nvSpPr>
          <p:spPr>
            <a:xfrm>
              <a:off x="6463611" y="5689737"/>
              <a:ext cx="245827"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108</a:t>
              </a:r>
            </a:p>
          </p:txBody>
        </p:sp>
        <p:sp>
          <p:nvSpPr>
            <p:cNvPr id="161" name="TextBox 160">
              <a:extLst>
                <a:ext uri="{FF2B5EF4-FFF2-40B4-BE49-F238E27FC236}">
                  <a16:creationId xmlns:a16="http://schemas.microsoft.com/office/drawing/2014/main" xmlns="" id="{02ADEC6D-D109-4B33-A303-2B9416D1AD24}"/>
                </a:ext>
              </a:extLst>
            </p:cNvPr>
            <p:cNvSpPr txBox="1"/>
            <p:nvPr/>
          </p:nvSpPr>
          <p:spPr>
            <a:xfrm>
              <a:off x="9103809" y="5689737"/>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13</a:t>
              </a:r>
            </a:p>
          </p:txBody>
        </p:sp>
        <p:sp>
          <p:nvSpPr>
            <p:cNvPr id="162" name="TextBox 161">
              <a:extLst>
                <a:ext uri="{FF2B5EF4-FFF2-40B4-BE49-F238E27FC236}">
                  <a16:creationId xmlns:a16="http://schemas.microsoft.com/office/drawing/2014/main" xmlns="" id="{00A1C0C7-B54D-4C1F-AEE3-85F363BFCFC6}"/>
                </a:ext>
              </a:extLst>
            </p:cNvPr>
            <p:cNvSpPr txBox="1"/>
            <p:nvPr/>
          </p:nvSpPr>
          <p:spPr>
            <a:xfrm>
              <a:off x="8730760" y="5689737"/>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16</a:t>
              </a:r>
            </a:p>
          </p:txBody>
        </p:sp>
        <p:sp>
          <p:nvSpPr>
            <p:cNvPr id="163" name="TextBox 162">
              <a:extLst>
                <a:ext uri="{FF2B5EF4-FFF2-40B4-BE49-F238E27FC236}">
                  <a16:creationId xmlns:a16="http://schemas.microsoft.com/office/drawing/2014/main" xmlns="" id="{6C3F7310-0C25-4B74-A174-F0E3C7DE7D99}"/>
                </a:ext>
              </a:extLst>
            </p:cNvPr>
            <p:cNvSpPr txBox="1"/>
            <p:nvPr/>
          </p:nvSpPr>
          <p:spPr>
            <a:xfrm>
              <a:off x="8357712" y="5689737"/>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18</a:t>
              </a:r>
            </a:p>
          </p:txBody>
        </p:sp>
        <p:sp>
          <p:nvSpPr>
            <p:cNvPr id="164" name="TextBox 163">
              <a:extLst>
                <a:ext uri="{FF2B5EF4-FFF2-40B4-BE49-F238E27FC236}">
                  <a16:creationId xmlns:a16="http://schemas.microsoft.com/office/drawing/2014/main" xmlns="" id="{6A275D3A-D4AC-410D-91AF-7AC815AD22D3}"/>
                </a:ext>
              </a:extLst>
            </p:cNvPr>
            <p:cNvSpPr txBox="1"/>
            <p:nvPr/>
          </p:nvSpPr>
          <p:spPr>
            <a:xfrm>
              <a:off x="10251352" y="5689737"/>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7</a:t>
              </a:r>
            </a:p>
          </p:txBody>
        </p:sp>
        <p:sp>
          <p:nvSpPr>
            <p:cNvPr id="165" name="TextBox 164">
              <a:extLst>
                <a:ext uri="{FF2B5EF4-FFF2-40B4-BE49-F238E27FC236}">
                  <a16:creationId xmlns:a16="http://schemas.microsoft.com/office/drawing/2014/main" xmlns="" id="{C58923B6-278A-4A16-BFCA-E2D196F78CD9}"/>
                </a:ext>
              </a:extLst>
            </p:cNvPr>
            <p:cNvSpPr txBox="1"/>
            <p:nvPr/>
          </p:nvSpPr>
          <p:spPr>
            <a:xfrm>
              <a:off x="9878303" y="5689737"/>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9</a:t>
              </a:r>
            </a:p>
          </p:txBody>
        </p:sp>
        <p:sp>
          <p:nvSpPr>
            <p:cNvPr id="166" name="TextBox 165">
              <a:extLst>
                <a:ext uri="{FF2B5EF4-FFF2-40B4-BE49-F238E27FC236}">
                  <a16:creationId xmlns:a16="http://schemas.microsoft.com/office/drawing/2014/main" xmlns="" id="{3BC1FF52-65D2-43D4-B936-A0A29C2A2DB4}"/>
                </a:ext>
              </a:extLst>
            </p:cNvPr>
            <p:cNvSpPr txBox="1"/>
            <p:nvPr/>
          </p:nvSpPr>
          <p:spPr>
            <a:xfrm>
              <a:off x="9476399" y="5689737"/>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10</a:t>
              </a:r>
            </a:p>
          </p:txBody>
        </p:sp>
        <p:sp>
          <p:nvSpPr>
            <p:cNvPr id="167" name="TextBox 166">
              <a:extLst>
                <a:ext uri="{FF2B5EF4-FFF2-40B4-BE49-F238E27FC236}">
                  <a16:creationId xmlns:a16="http://schemas.microsoft.com/office/drawing/2014/main" xmlns="" id="{1562075C-DB07-4AF8-92F8-CFBC419A29DF}"/>
                </a:ext>
              </a:extLst>
            </p:cNvPr>
            <p:cNvSpPr txBox="1"/>
            <p:nvPr/>
          </p:nvSpPr>
          <p:spPr>
            <a:xfrm>
              <a:off x="10999463" y="5689737"/>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3</a:t>
              </a:r>
            </a:p>
          </p:txBody>
        </p:sp>
        <p:sp>
          <p:nvSpPr>
            <p:cNvPr id="168" name="TextBox 167">
              <a:extLst>
                <a:ext uri="{FF2B5EF4-FFF2-40B4-BE49-F238E27FC236}">
                  <a16:creationId xmlns:a16="http://schemas.microsoft.com/office/drawing/2014/main" xmlns="" id="{ABE1E8B9-764C-4BD9-B040-19770974A8C0}"/>
                </a:ext>
              </a:extLst>
            </p:cNvPr>
            <p:cNvSpPr txBox="1"/>
            <p:nvPr/>
          </p:nvSpPr>
          <p:spPr>
            <a:xfrm>
              <a:off x="10626413" y="5689737"/>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4</a:t>
              </a:r>
            </a:p>
          </p:txBody>
        </p:sp>
        <p:sp>
          <p:nvSpPr>
            <p:cNvPr id="169" name="TextBox 168">
              <a:extLst>
                <a:ext uri="{FF2B5EF4-FFF2-40B4-BE49-F238E27FC236}">
                  <a16:creationId xmlns:a16="http://schemas.microsoft.com/office/drawing/2014/main" xmlns="" id="{81FDE583-0BE2-4217-BCF7-80847193A21B}"/>
                </a:ext>
              </a:extLst>
            </p:cNvPr>
            <p:cNvSpPr txBox="1"/>
            <p:nvPr/>
          </p:nvSpPr>
          <p:spPr>
            <a:xfrm>
              <a:off x="11745102" y="5689737"/>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0</a:t>
              </a:r>
            </a:p>
          </p:txBody>
        </p:sp>
        <p:sp>
          <p:nvSpPr>
            <p:cNvPr id="170" name="TextBox 169">
              <a:extLst>
                <a:ext uri="{FF2B5EF4-FFF2-40B4-BE49-F238E27FC236}">
                  <a16:creationId xmlns:a16="http://schemas.microsoft.com/office/drawing/2014/main" xmlns="" id="{2DF1D144-7A2C-4B16-92CE-98E8E48F0E26}"/>
                </a:ext>
              </a:extLst>
            </p:cNvPr>
            <p:cNvSpPr txBox="1"/>
            <p:nvPr/>
          </p:nvSpPr>
          <p:spPr>
            <a:xfrm>
              <a:off x="11372053" y="5689737"/>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800" b="0" i="0" u="none" strike="noStrike" cap="none" normalizeH="0" baseline="0" noProof="0">
                  <a:ln>
                    <a:noFill/>
                  </a:ln>
                  <a:solidFill>
                    <a:srgbClr val="B60D27"/>
                  </a:solidFill>
                  <a:uLnTx/>
                  <a:uFillTx/>
                  <a:latin typeface="Arial"/>
                  <a:ea typeface="MS Mincho"/>
                  <a:cs typeface="Arial" panose="020B0604020202020204" pitchFamily="34" charset="0"/>
                </a:rPr>
                <a:t>3</a:t>
              </a:r>
            </a:p>
          </p:txBody>
        </p:sp>
      </p:grpSp>
      <p:grpSp>
        <p:nvGrpSpPr>
          <p:cNvPr id="171" name="Group 170">
            <a:extLst>
              <a:ext uri="{FF2B5EF4-FFF2-40B4-BE49-F238E27FC236}">
                <a16:creationId xmlns:a16="http://schemas.microsoft.com/office/drawing/2014/main" xmlns="" id="{166DC466-6681-436F-8D19-57F9EE31464A}"/>
              </a:ext>
            </a:extLst>
          </p:cNvPr>
          <p:cNvGrpSpPr/>
          <p:nvPr/>
        </p:nvGrpSpPr>
        <p:grpSpPr>
          <a:xfrm>
            <a:off x="1221797" y="2354407"/>
            <a:ext cx="4701021" cy="2581275"/>
            <a:chOff x="2447925" y="1419225"/>
            <a:chExt cx="7293587" cy="4022815"/>
          </a:xfrm>
        </p:grpSpPr>
        <p:sp>
          <p:nvSpPr>
            <p:cNvPr id="172" name="Freeform: Shape 487">
              <a:extLst>
                <a:ext uri="{FF2B5EF4-FFF2-40B4-BE49-F238E27FC236}">
                  <a16:creationId xmlns:a16="http://schemas.microsoft.com/office/drawing/2014/main" xmlns="" id="{F4FC70A8-2366-4241-991F-84580A8A0B42}"/>
                </a:ext>
              </a:extLst>
            </p:cNvPr>
            <p:cNvSpPr/>
            <p:nvPr/>
          </p:nvSpPr>
          <p:spPr>
            <a:xfrm>
              <a:off x="2447925" y="1453041"/>
              <a:ext cx="7293587" cy="3988999"/>
            </a:xfrm>
            <a:custGeom>
              <a:avLst/>
              <a:gdLst>
                <a:gd name="connsiteX0" fmla="*/ 7293588 w 7293587"/>
                <a:gd name="connsiteY0" fmla="*/ 3989000 h 3988999"/>
                <a:gd name="connsiteX1" fmla="*/ 7293588 w 7293587"/>
                <a:gd name="connsiteY1" fmla="*/ 3861308 h 3988999"/>
                <a:gd name="connsiteX2" fmla="*/ 5894118 w 7293587"/>
                <a:gd name="connsiteY2" fmla="*/ 3861308 h 3988999"/>
                <a:gd name="connsiteX3" fmla="*/ 5894118 w 7293587"/>
                <a:gd name="connsiteY3" fmla="*/ 3794909 h 3988999"/>
                <a:gd name="connsiteX4" fmla="*/ 5368033 w 7293587"/>
                <a:gd name="connsiteY4" fmla="*/ 3794909 h 3988999"/>
                <a:gd name="connsiteX5" fmla="*/ 5368033 w 7293587"/>
                <a:gd name="connsiteY5" fmla="*/ 3672332 h 3988999"/>
                <a:gd name="connsiteX6" fmla="*/ 5225025 w 7293587"/>
                <a:gd name="connsiteY6" fmla="*/ 3672332 h 3988999"/>
                <a:gd name="connsiteX7" fmla="*/ 5225025 w 7293587"/>
                <a:gd name="connsiteY7" fmla="*/ 3483347 h 3988999"/>
                <a:gd name="connsiteX8" fmla="*/ 4755128 w 7293587"/>
                <a:gd name="connsiteY8" fmla="*/ 3483347 h 3988999"/>
                <a:gd name="connsiteX9" fmla="*/ 4755128 w 7293587"/>
                <a:gd name="connsiteY9" fmla="*/ 3381201 h 3988999"/>
                <a:gd name="connsiteX10" fmla="*/ 4540615 w 7293587"/>
                <a:gd name="connsiteY10" fmla="*/ 3381201 h 3988999"/>
                <a:gd name="connsiteX11" fmla="*/ 4540615 w 7293587"/>
                <a:gd name="connsiteY11" fmla="*/ 3289265 h 3988999"/>
                <a:gd name="connsiteX12" fmla="*/ 3856206 w 7293587"/>
                <a:gd name="connsiteY12" fmla="*/ 3289265 h 3988999"/>
                <a:gd name="connsiteX13" fmla="*/ 3856206 w 7293587"/>
                <a:gd name="connsiteY13" fmla="*/ 3176899 h 3988999"/>
                <a:gd name="connsiteX14" fmla="*/ 3789807 w 7293587"/>
                <a:gd name="connsiteY14" fmla="*/ 3176899 h 3988999"/>
                <a:gd name="connsiteX15" fmla="*/ 3789807 w 7293587"/>
                <a:gd name="connsiteY15" fmla="*/ 3100280 h 3988999"/>
                <a:gd name="connsiteX16" fmla="*/ 3447593 w 7293587"/>
                <a:gd name="connsiteY16" fmla="*/ 3100280 h 3988999"/>
                <a:gd name="connsiteX17" fmla="*/ 3447593 w 7293587"/>
                <a:gd name="connsiteY17" fmla="*/ 3013459 h 3988999"/>
                <a:gd name="connsiteX18" fmla="*/ 3243291 w 7293587"/>
                <a:gd name="connsiteY18" fmla="*/ 3013459 h 3988999"/>
                <a:gd name="connsiteX19" fmla="*/ 3243291 w 7293587"/>
                <a:gd name="connsiteY19" fmla="*/ 2906198 h 3988999"/>
                <a:gd name="connsiteX20" fmla="*/ 3090072 w 7293587"/>
                <a:gd name="connsiteY20" fmla="*/ 2906198 h 3988999"/>
                <a:gd name="connsiteX21" fmla="*/ 3090072 w 7293587"/>
                <a:gd name="connsiteY21" fmla="*/ 2834694 h 3988999"/>
                <a:gd name="connsiteX22" fmla="*/ 3044104 w 7293587"/>
                <a:gd name="connsiteY22" fmla="*/ 2834694 h 3988999"/>
                <a:gd name="connsiteX23" fmla="*/ 3044104 w 7293587"/>
                <a:gd name="connsiteY23" fmla="*/ 2768295 h 3988999"/>
                <a:gd name="connsiteX24" fmla="*/ 2875550 w 7293587"/>
                <a:gd name="connsiteY24" fmla="*/ 2768295 h 3988999"/>
                <a:gd name="connsiteX25" fmla="*/ 2875550 w 7293587"/>
                <a:gd name="connsiteY25" fmla="*/ 2671245 h 3988999"/>
                <a:gd name="connsiteX26" fmla="*/ 2717216 w 7293587"/>
                <a:gd name="connsiteY26" fmla="*/ 2671245 h 3988999"/>
                <a:gd name="connsiteX27" fmla="*/ 2717216 w 7293587"/>
                <a:gd name="connsiteY27" fmla="*/ 2579310 h 3988999"/>
                <a:gd name="connsiteX28" fmla="*/ 2650817 w 7293587"/>
                <a:gd name="connsiteY28" fmla="*/ 2579310 h 3988999"/>
                <a:gd name="connsiteX29" fmla="*/ 2650817 w 7293587"/>
                <a:gd name="connsiteY29" fmla="*/ 2472058 h 3988999"/>
                <a:gd name="connsiteX30" fmla="*/ 2625281 w 7293587"/>
                <a:gd name="connsiteY30" fmla="*/ 2472058 h 3988999"/>
                <a:gd name="connsiteX31" fmla="*/ 2625281 w 7293587"/>
                <a:gd name="connsiteY31" fmla="*/ 2323935 h 3988999"/>
                <a:gd name="connsiteX32" fmla="*/ 2584418 w 7293587"/>
                <a:gd name="connsiteY32" fmla="*/ 2323935 h 3988999"/>
                <a:gd name="connsiteX33" fmla="*/ 2584418 w 7293587"/>
                <a:gd name="connsiteY33" fmla="*/ 2206463 h 3988999"/>
                <a:gd name="connsiteX34" fmla="*/ 2574208 w 7293587"/>
                <a:gd name="connsiteY34" fmla="*/ 2206463 h 3988999"/>
                <a:gd name="connsiteX35" fmla="*/ 2574208 w 7293587"/>
                <a:gd name="connsiteY35" fmla="*/ 1940868 h 3988999"/>
                <a:gd name="connsiteX36" fmla="*/ 2364800 w 7293587"/>
                <a:gd name="connsiteY36" fmla="*/ 1940868 h 3988999"/>
                <a:gd name="connsiteX37" fmla="*/ 2364800 w 7293587"/>
                <a:gd name="connsiteY37" fmla="*/ 1843827 h 3988999"/>
                <a:gd name="connsiteX38" fmla="*/ 2308612 w 7293587"/>
                <a:gd name="connsiteY38" fmla="*/ 1843827 h 3988999"/>
                <a:gd name="connsiteX39" fmla="*/ 2308612 w 7293587"/>
                <a:gd name="connsiteY39" fmla="*/ 1787639 h 3988999"/>
                <a:gd name="connsiteX40" fmla="*/ 2252434 w 7293587"/>
                <a:gd name="connsiteY40" fmla="*/ 1787639 h 3988999"/>
                <a:gd name="connsiteX41" fmla="*/ 2252434 w 7293587"/>
                <a:gd name="connsiteY41" fmla="*/ 1726355 h 3988999"/>
                <a:gd name="connsiteX42" fmla="*/ 2002165 w 7293587"/>
                <a:gd name="connsiteY42" fmla="*/ 1726355 h 3988999"/>
                <a:gd name="connsiteX43" fmla="*/ 2002165 w 7293587"/>
                <a:gd name="connsiteY43" fmla="*/ 1573127 h 3988999"/>
                <a:gd name="connsiteX44" fmla="*/ 1945977 w 7293587"/>
                <a:gd name="connsiteY44" fmla="*/ 1573127 h 3988999"/>
                <a:gd name="connsiteX45" fmla="*/ 1945977 w 7293587"/>
                <a:gd name="connsiteY45" fmla="*/ 1256459 h 3988999"/>
                <a:gd name="connsiteX46" fmla="*/ 1884683 w 7293587"/>
                <a:gd name="connsiteY46" fmla="*/ 1256459 h 3988999"/>
                <a:gd name="connsiteX47" fmla="*/ 1884683 w 7293587"/>
                <a:gd name="connsiteY47" fmla="*/ 1128766 h 3988999"/>
                <a:gd name="connsiteX48" fmla="*/ 1767211 w 7293587"/>
                <a:gd name="connsiteY48" fmla="*/ 1128766 h 3988999"/>
                <a:gd name="connsiteX49" fmla="*/ 1767211 w 7293587"/>
                <a:gd name="connsiteY49" fmla="*/ 1067483 h 3988999"/>
                <a:gd name="connsiteX50" fmla="*/ 1430112 w 7293587"/>
                <a:gd name="connsiteY50" fmla="*/ 1067483 h 3988999"/>
                <a:gd name="connsiteX51" fmla="*/ 1430112 w 7293587"/>
                <a:gd name="connsiteY51" fmla="*/ 990864 h 3988999"/>
                <a:gd name="connsiteX52" fmla="*/ 1379039 w 7293587"/>
                <a:gd name="connsiteY52" fmla="*/ 990864 h 3988999"/>
                <a:gd name="connsiteX53" fmla="*/ 1379039 w 7293587"/>
                <a:gd name="connsiteY53" fmla="*/ 929570 h 3988999"/>
                <a:gd name="connsiteX54" fmla="*/ 1353503 w 7293587"/>
                <a:gd name="connsiteY54" fmla="*/ 929570 h 3988999"/>
                <a:gd name="connsiteX55" fmla="*/ 1353503 w 7293587"/>
                <a:gd name="connsiteY55" fmla="*/ 858069 h 3988999"/>
                <a:gd name="connsiteX56" fmla="*/ 1292209 w 7293587"/>
                <a:gd name="connsiteY56" fmla="*/ 858069 h 3988999"/>
                <a:gd name="connsiteX57" fmla="*/ 1292209 w 7293587"/>
                <a:gd name="connsiteY57" fmla="*/ 684412 h 3988999"/>
                <a:gd name="connsiteX58" fmla="*/ 1246242 w 7293587"/>
                <a:gd name="connsiteY58" fmla="*/ 684412 h 3988999"/>
                <a:gd name="connsiteX59" fmla="*/ 1246242 w 7293587"/>
                <a:gd name="connsiteY59" fmla="*/ 597584 h 3988999"/>
                <a:gd name="connsiteX60" fmla="*/ 1047045 w 7293587"/>
                <a:gd name="connsiteY60" fmla="*/ 597584 h 3988999"/>
                <a:gd name="connsiteX61" fmla="*/ 1047045 w 7293587"/>
                <a:gd name="connsiteY61" fmla="*/ 551615 h 3988999"/>
                <a:gd name="connsiteX62" fmla="*/ 980646 w 7293587"/>
                <a:gd name="connsiteY62" fmla="*/ 551615 h 3988999"/>
                <a:gd name="connsiteX63" fmla="*/ 980646 w 7293587"/>
                <a:gd name="connsiteY63" fmla="*/ 510755 h 3988999"/>
                <a:gd name="connsiteX64" fmla="*/ 1036834 w 7293587"/>
                <a:gd name="connsiteY64" fmla="*/ 510755 h 3988999"/>
                <a:gd name="connsiteX65" fmla="*/ 1036834 w 7293587"/>
                <a:gd name="connsiteY65" fmla="*/ 556724 h 3988999"/>
                <a:gd name="connsiteX66" fmla="*/ 970436 w 7293587"/>
                <a:gd name="connsiteY66" fmla="*/ 556724 h 3988999"/>
                <a:gd name="connsiteX67" fmla="*/ 970436 w 7293587"/>
                <a:gd name="connsiteY67" fmla="*/ 505648 h 3988999"/>
                <a:gd name="connsiteX68" fmla="*/ 715057 w 7293587"/>
                <a:gd name="connsiteY68" fmla="*/ 505648 h 3988999"/>
                <a:gd name="connsiteX69" fmla="*/ 715057 w 7293587"/>
                <a:gd name="connsiteY69" fmla="*/ 418819 h 3988999"/>
                <a:gd name="connsiteX70" fmla="*/ 669089 w 7293587"/>
                <a:gd name="connsiteY70" fmla="*/ 418819 h 3988999"/>
                <a:gd name="connsiteX71" fmla="*/ 669089 w 7293587"/>
                <a:gd name="connsiteY71" fmla="*/ 234947 h 3988999"/>
                <a:gd name="connsiteX72" fmla="*/ 618013 w 7293587"/>
                <a:gd name="connsiteY72" fmla="*/ 234947 h 3988999"/>
                <a:gd name="connsiteX73" fmla="*/ 618013 w 7293587"/>
                <a:gd name="connsiteY73" fmla="*/ 132796 h 3988999"/>
                <a:gd name="connsiteX74" fmla="*/ 495432 w 7293587"/>
                <a:gd name="connsiteY74" fmla="*/ 132796 h 3988999"/>
                <a:gd name="connsiteX75" fmla="*/ 495432 w 7293587"/>
                <a:gd name="connsiteY75" fmla="*/ 45968 h 3988999"/>
                <a:gd name="connsiteX76" fmla="*/ 418819 w 7293587"/>
                <a:gd name="connsiteY76" fmla="*/ 45968 h 3988999"/>
                <a:gd name="connsiteX77" fmla="*/ 418819 w 7293587"/>
                <a:gd name="connsiteY77" fmla="*/ 0 h 3988999"/>
                <a:gd name="connsiteX78" fmla="*/ 0 w 7293587"/>
                <a:gd name="connsiteY78" fmla="*/ 0 h 398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293587" h="3988999">
                  <a:moveTo>
                    <a:pt x="7293588" y="3989000"/>
                  </a:moveTo>
                  <a:lnTo>
                    <a:pt x="7293588" y="3861308"/>
                  </a:lnTo>
                  <a:lnTo>
                    <a:pt x="5894118" y="3861308"/>
                  </a:lnTo>
                  <a:lnTo>
                    <a:pt x="5894118" y="3794909"/>
                  </a:lnTo>
                  <a:lnTo>
                    <a:pt x="5368033" y="3794909"/>
                  </a:lnTo>
                  <a:lnTo>
                    <a:pt x="5368033" y="3672332"/>
                  </a:lnTo>
                  <a:lnTo>
                    <a:pt x="5225025" y="3672332"/>
                  </a:lnTo>
                  <a:lnTo>
                    <a:pt x="5225025" y="3483347"/>
                  </a:lnTo>
                  <a:lnTo>
                    <a:pt x="4755128" y="3483347"/>
                  </a:lnTo>
                  <a:lnTo>
                    <a:pt x="4755128" y="3381201"/>
                  </a:lnTo>
                  <a:lnTo>
                    <a:pt x="4540615" y="3381201"/>
                  </a:lnTo>
                  <a:lnTo>
                    <a:pt x="4540615" y="3289265"/>
                  </a:lnTo>
                  <a:lnTo>
                    <a:pt x="3856206" y="3289265"/>
                  </a:lnTo>
                  <a:lnTo>
                    <a:pt x="3856206" y="3176899"/>
                  </a:lnTo>
                  <a:lnTo>
                    <a:pt x="3789807" y="3176899"/>
                  </a:lnTo>
                  <a:lnTo>
                    <a:pt x="3789807" y="3100280"/>
                  </a:lnTo>
                  <a:lnTo>
                    <a:pt x="3447593" y="3100280"/>
                  </a:lnTo>
                  <a:lnTo>
                    <a:pt x="3447593" y="3013459"/>
                  </a:lnTo>
                  <a:lnTo>
                    <a:pt x="3243291" y="3013459"/>
                  </a:lnTo>
                  <a:lnTo>
                    <a:pt x="3243291" y="2906198"/>
                  </a:lnTo>
                  <a:lnTo>
                    <a:pt x="3090072" y="2906198"/>
                  </a:lnTo>
                  <a:lnTo>
                    <a:pt x="3090072" y="2834694"/>
                  </a:lnTo>
                  <a:lnTo>
                    <a:pt x="3044104" y="2834694"/>
                  </a:lnTo>
                  <a:lnTo>
                    <a:pt x="3044104" y="2768295"/>
                  </a:lnTo>
                  <a:lnTo>
                    <a:pt x="2875550" y="2768295"/>
                  </a:lnTo>
                  <a:lnTo>
                    <a:pt x="2875550" y="2671245"/>
                  </a:lnTo>
                  <a:lnTo>
                    <a:pt x="2717216" y="2671245"/>
                  </a:lnTo>
                  <a:lnTo>
                    <a:pt x="2717216" y="2579310"/>
                  </a:lnTo>
                  <a:lnTo>
                    <a:pt x="2650817" y="2579310"/>
                  </a:lnTo>
                  <a:lnTo>
                    <a:pt x="2650817" y="2472058"/>
                  </a:lnTo>
                  <a:lnTo>
                    <a:pt x="2625281" y="2472058"/>
                  </a:lnTo>
                  <a:lnTo>
                    <a:pt x="2625281" y="2323935"/>
                  </a:lnTo>
                  <a:lnTo>
                    <a:pt x="2584418" y="2323935"/>
                  </a:lnTo>
                  <a:lnTo>
                    <a:pt x="2584418" y="2206463"/>
                  </a:lnTo>
                  <a:lnTo>
                    <a:pt x="2574208" y="2206463"/>
                  </a:lnTo>
                  <a:lnTo>
                    <a:pt x="2574208" y="1940868"/>
                  </a:lnTo>
                  <a:lnTo>
                    <a:pt x="2364800" y="1940868"/>
                  </a:lnTo>
                  <a:lnTo>
                    <a:pt x="2364800" y="1843827"/>
                  </a:lnTo>
                  <a:lnTo>
                    <a:pt x="2308612" y="1843827"/>
                  </a:lnTo>
                  <a:lnTo>
                    <a:pt x="2308612" y="1787639"/>
                  </a:lnTo>
                  <a:lnTo>
                    <a:pt x="2252434" y="1787639"/>
                  </a:lnTo>
                  <a:lnTo>
                    <a:pt x="2252434" y="1726355"/>
                  </a:lnTo>
                  <a:lnTo>
                    <a:pt x="2002165" y="1726355"/>
                  </a:lnTo>
                  <a:lnTo>
                    <a:pt x="2002165" y="1573127"/>
                  </a:lnTo>
                  <a:lnTo>
                    <a:pt x="1945977" y="1573127"/>
                  </a:lnTo>
                  <a:lnTo>
                    <a:pt x="1945977" y="1256459"/>
                  </a:lnTo>
                  <a:lnTo>
                    <a:pt x="1884683" y="1256459"/>
                  </a:lnTo>
                  <a:lnTo>
                    <a:pt x="1884683" y="1128766"/>
                  </a:lnTo>
                  <a:lnTo>
                    <a:pt x="1767211" y="1128766"/>
                  </a:lnTo>
                  <a:lnTo>
                    <a:pt x="1767211" y="1067483"/>
                  </a:lnTo>
                  <a:lnTo>
                    <a:pt x="1430112" y="1067483"/>
                  </a:lnTo>
                  <a:lnTo>
                    <a:pt x="1430112" y="990864"/>
                  </a:lnTo>
                  <a:lnTo>
                    <a:pt x="1379039" y="990864"/>
                  </a:lnTo>
                  <a:lnTo>
                    <a:pt x="1379039" y="929570"/>
                  </a:lnTo>
                  <a:lnTo>
                    <a:pt x="1353503" y="929570"/>
                  </a:lnTo>
                  <a:lnTo>
                    <a:pt x="1353503" y="858069"/>
                  </a:lnTo>
                  <a:lnTo>
                    <a:pt x="1292209" y="858069"/>
                  </a:lnTo>
                  <a:lnTo>
                    <a:pt x="1292209" y="684412"/>
                  </a:lnTo>
                  <a:lnTo>
                    <a:pt x="1246242" y="684412"/>
                  </a:lnTo>
                  <a:lnTo>
                    <a:pt x="1246242" y="597584"/>
                  </a:lnTo>
                  <a:lnTo>
                    <a:pt x="1047045" y="597584"/>
                  </a:lnTo>
                  <a:lnTo>
                    <a:pt x="1047045" y="551615"/>
                  </a:lnTo>
                  <a:lnTo>
                    <a:pt x="980646" y="551615"/>
                  </a:lnTo>
                  <a:lnTo>
                    <a:pt x="980646" y="510755"/>
                  </a:lnTo>
                  <a:lnTo>
                    <a:pt x="1036834" y="510755"/>
                  </a:lnTo>
                  <a:lnTo>
                    <a:pt x="1036834" y="556724"/>
                  </a:lnTo>
                  <a:lnTo>
                    <a:pt x="970436" y="556724"/>
                  </a:lnTo>
                  <a:lnTo>
                    <a:pt x="970436" y="505648"/>
                  </a:lnTo>
                  <a:lnTo>
                    <a:pt x="715057" y="505648"/>
                  </a:lnTo>
                  <a:lnTo>
                    <a:pt x="715057" y="418819"/>
                  </a:lnTo>
                  <a:lnTo>
                    <a:pt x="669089" y="418819"/>
                  </a:lnTo>
                  <a:lnTo>
                    <a:pt x="669089" y="234947"/>
                  </a:lnTo>
                  <a:lnTo>
                    <a:pt x="618013" y="234947"/>
                  </a:lnTo>
                  <a:lnTo>
                    <a:pt x="618013" y="132796"/>
                  </a:lnTo>
                  <a:lnTo>
                    <a:pt x="495432" y="132796"/>
                  </a:lnTo>
                  <a:lnTo>
                    <a:pt x="495432" y="45968"/>
                  </a:lnTo>
                  <a:lnTo>
                    <a:pt x="418819" y="45968"/>
                  </a:lnTo>
                  <a:lnTo>
                    <a:pt x="418819" y="0"/>
                  </a:ln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3" name="Freeform: Shape 488">
              <a:extLst>
                <a:ext uri="{FF2B5EF4-FFF2-40B4-BE49-F238E27FC236}">
                  <a16:creationId xmlns:a16="http://schemas.microsoft.com/office/drawing/2014/main" xmlns="" id="{C2D3EEEA-00C6-4AA1-B04F-67F9875E6116}"/>
                </a:ext>
              </a:extLst>
            </p:cNvPr>
            <p:cNvSpPr/>
            <p:nvPr/>
          </p:nvSpPr>
          <p:spPr>
            <a:xfrm>
              <a:off x="2459933" y="1419225"/>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4" name="Freeform: Shape 489">
              <a:extLst>
                <a:ext uri="{FF2B5EF4-FFF2-40B4-BE49-F238E27FC236}">
                  <a16:creationId xmlns:a16="http://schemas.microsoft.com/office/drawing/2014/main" xmlns="" id="{54DDCC0B-2FFB-460D-AF2E-8FD14C8702DA}"/>
                </a:ext>
              </a:extLst>
            </p:cNvPr>
            <p:cNvSpPr/>
            <p:nvPr/>
          </p:nvSpPr>
          <p:spPr>
            <a:xfrm>
              <a:off x="2993334" y="151447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5" name="Freeform: Shape 490">
              <a:extLst>
                <a:ext uri="{FF2B5EF4-FFF2-40B4-BE49-F238E27FC236}">
                  <a16:creationId xmlns:a16="http://schemas.microsoft.com/office/drawing/2014/main" xmlns="" id="{61922D45-9BBD-491F-819A-3D6EC7D0337C}"/>
                </a:ext>
              </a:extLst>
            </p:cNvPr>
            <p:cNvSpPr/>
            <p:nvPr/>
          </p:nvSpPr>
          <p:spPr>
            <a:xfrm>
              <a:off x="3031434" y="151447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6" name="Freeform: Shape 491">
              <a:extLst>
                <a:ext uri="{FF2B5EF4-FFF2-40B4-BE49-F238E27FC236}">
                  <a16:creationId xmlns:a16="http://schemas.microsoft.com/office/drawing/2014/main" xmlns="" id="{6D9D4EC0-B557-4292-81BB-AD9760393E89}"/>
                </a:ext>
              </a:extLst>
            </p:cNvPr>
            <p:cNvSpPr/>
            <p:nvPr/>
          </p:nvSpPr>
          <p:spPr>
            <a:xfrm>
              <a:off x="3107634" y="180022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7" name="Freeform: Shape 492">
              <a:extLst>
                <a:ext uri="{FF2B5EF4-FFF2-40B4-BE49-F238E27FC236}">
                  <a16:creationId xmlns:a16="http://schemas.microsoft.com/office/drawing/2014/main" xmlns="" id="{89E79EE9-A3BB-4976-B05D-970690DFBC4C}"/>
                </a:ext>
              </a:extLst>
            </p:cNvPr>
            <p:cNvSpPr/>
            <p:nvPr/>
          </p:nvSpPr>
          <p:spPr>
            <a:xfrm>
              <a:off x="3602936" y="199072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8" name="Freeform: Shape 493">
              <a:extLst>
                <a:ext uri="{FF2B5EF4-FFF2-40B4-BE49-F238E27FC236}">
                  <a16:creationId xmlns:a16="http://schemas.microsoft.com/office/drawing/2014/main" xmlns="" id="{D5D05ADF-9886-4766-B64F-65F8B4D6BA43}"/>
                </a:ext>
              </a:extLst>
            </p:cNvPr>
            <p:cNvSpPr/>
            <p:nvPr/>
          </p:nvSpPr>
          <p:spPr>
            <a:xfrm>
              <a:off x="3672230" y="2111928"/>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9" name="Freeform: Shape 494">
              <a:extLst>
                <a:ext uri="{FF2B5EF4-FFF2-40B4-BE49-F238E27FC236}">
                  <a16:creationId xmlns:a16="http://schemas.microsoft.com/office/drawing/2014/main" xmlns="" id="{690823F0-477C-4340-BE39-210EEE6D94B1}"/>
                </a:ext>
              </a:extLst>
            </p:cNvPr>
            <p:cNvSpPr/>
            <p:nvPr/>
          </p:nvSpPr>
          <p:spPr>
            <a:xfrm>
              <a:off x="3672230" y="2169079"/>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0" name="Freeform: Shape 495">
              <a:extLst>
                <a:ext uri="{FF2B5EF4-FFF2-40B4-BE49-F238E27FC236}">
                  <a16:creationId xmlns:a16="http://schemas.microsoft.com/office/drawing/2014/main" xmlns="" id="{AB53C15A-B679-4C3C-AFB4-E464D44EF104}"/>
                </a:ext>
              </a:extLst>
            </p:cNvPr>
            <p:cNvSpPr/>
            <p:nvPr/>
          </p:nvSpPr>
          <p:spPr>
            <a:xfrm>
              <a:off x="3691280" y="2264329"/>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1" name="Freeform: Shape 496">
              <a:extLst>
                <a:ext uri="{FF2B5EF4-FFF2-40B4-BE49-F238E27FC236}">
                  <a16:creationId xmlns:a16="http://schemas.microsoft.com/office/drawing/2014/main" xmlns="" id="{841BF6BF-8D76-4387-A500-E0FCC277A657}"/>
                </a:ext>
              </a:extLst>
            </p:cNvPr>
            <p:cNvSpPr/>
            <p:nvPr/>
          </p:nvSpPr>
          <p:spPr>
            <a:xfrm>
              <a:off x="4098236" y="2486034"/>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2" name="Freeform: Shape 497">
              <a:extLst>
                <a:ext uri="{FF2B5EF4-FFF2-40B4-BE49-F238E27FC236}">
                  <a16:creationId xmlns:a16="http://schemas.microsoft.com/office/drawing/2014/main" xmlns="" id="{CC4D3618-E435-4677-8293-409B228565E0}"/>
                </a:ext>
              </a:extLst>
            </p:cNvPr>
            <p:cNvSpPr/>
            <p:nvPr/>
          </p:nvSpPr>
          <p:spPr>
            <a:xfrm>
              <a:off x="4281830" y="2645330"/>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3" name="Freeform: Shape 498">
              <a:extLst>
                <a:ext uri="{FF2B5EF4-FFF2-40B4-BE49-F238E27FC236}">
                  <a16:creationId xmlns:a16="http://schemas.microsoft.com/office/drawing/2014/main" xmlns="" id="{EFD635CE-28AE-4DAA-9D53-9D82A6CE4791}"/>
                </a:ext>
              </a:extLst>
            </p:cNvPr>
            <p:cNvSpPr/>
            <p:nvPr/>
          </p:nvSpPr>
          <p:spPr>
            <a:xfrm>
              <a:off x="4281830" y="2683430"/>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4" name="Freeform: Shape 499">
              <a:extLst>
                <a:ext uri="{FF2B5EF4-FFF2-40B4-BE49-F238E27FC236}">
                  <a16:creationId xmlns:a16="http://schemas.microsoft.com/office/drawing/2014/main" xmlns="" id="{983073C6-D951-4892-A8FF-882FEEC017AB}"/>
                </a:ext>
              </a:extLst>
            </p:cNvPr>
            <p:cNvSpPr/>
            <p:nvPr/>
          </p:nvSpPr>
          <p:spPr>
            <a:xfrm>
              <a:off x="4281830" y="2683430"/>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5" name="Freeform: Shape 500">
              <a:extLst>
                <a:ext uri="{FF2B5EF4-FFF2-40B4-BE49-F238E27FC236}">
                  <a16:creationId xmlns:a16="http://schemas.microsoft.com/office/drawing/2014/main" xmlns="" id="{5B1843DB-C3DB-4F64-A2D3-CD359253A7DD}"/>
                </a:ext>
              </a:extLst>
            </p:cNvPr>
            <p:cNvSpPr/>
            <p:nvPr/>
          </p:nvSpPr>
          <p:spPr>
            <a:xfrm>
              <a:off x="4338980" y="2797730"/>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6" name="Freeform: Shape 501">
              <a:extLst>
                <a:ext uri="{FF2B5EF4-FFF2-40B4-BE49-F238E27FC236}">
                  <a16:creationId xmlns:a16="http://schemas.microsoft.com/office/drawing/2014/main" xmlns="" id="{6DBF41F7-3A5F-44E9-B186-D469F30D423A}"/>
                </a:ext>
              </a:extLst>
            </p:cNvPr>
            <p:cNvSpPr/>
            <p:nvPr/>
          </p:nvSpPr>
          <p:spPr>
            <a:xfrm>
              <a:off x="4338980" y="2969180"/>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7" name="Freeform: Shape 502">
              <a:extLst>
                <a:ext uri="{FF2B5EF4-FFF2-40B4-BE49-F238E27FC236}">
                  <a16:creationId xmlns:a16="http://schemas.microsoft.com/office/drawing/2014/main" xmlns="" id="{13DEE8AF-0D48-4E6D-9A33-C02C020FB585}"/>
                </a:ext>
              </a:extLst>
            </p:cNvPr>
            <p:cNvSpPr/>
            <p:nvPr/>
          </p:nvSpPr>
          <p:spPr>
            <a:xfrm>
              <a:off x="4358030" y="3026330"/>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8" name="Freeform: Shape 503">
              <a:extLst>
                <a:ext uri="{FF2B5EF4-FFF2-40B4-BE49-F238E27FC236}">
                  <a16:creationId xmlns:a16="http://schemas.microsoft.com/office/drawing/2014/main" xmlns="" id="{EDBE583B-0A31-4D03-BA35-BC278398ECBA}"/>
                </a:ext>
              </a:extLst>
            </p:cNvPr>
            <p:cNvSpPr/>
            <p:nvPr/>
          </p:nvSpPr>
          <p:spPr>
            <a:xfrm>
              <a:off x="4377080" y="3064430"/>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9" name="Freeform: Shape 504">
              <a:extLst>
                <a:ext uri="{FF2B5EF4-FFF2-40B4-BE49-F238E27FC236}">
                  <a16:creationId xmlns:a16="http://schemas.microsoft.com/office/drawing/2014/main" xmlns="" id="{2C4D0159-7B3B-43D9-A499-7C1EDEEF3959}"/>
                </a:ext>
              </a:extLst>
            </p:cNvPr>
            <p:cNvSpPr/>
            <p:nvPr/>
          </p:nvSpPr>
          <p:spPr>
            <a:xfrm>
              <a:off x="4967639" y="3559740"/>
              <a:ext cx="89992" cy="9525"/>
            </a:xfrm>
            <a:custGeom>
              <a:avLst/>
              <a:gdLst>
                <a:gd name="connsiteX0" fmla="*/ 0 w 89992"/>
                <a:gd name="connsiteY0" fmla="*/ 0 h 9525"/>
                <a:gd name="connsiteX1" fmla="*/ 89992 w 89992"/>
                <a:gd name="connsiteY1" fmla="*/ 0 h 9525"/>
              </a:gdLst>
              <a:ahLst/>
              <a:cxnLst>
                <a:cxn ang="0">
                  <a:pos x="connsiteX0" y="connsiteY0"/>
                </a:cxn>
                <a:cxn ang="0">
                  <a:pos x="connsiteX1" y="connsiteY1"/>
                </a:cxn>
              </a:cxnLst>
              <a:rect l="l" t="t" r="r" b="b"/>
              <a:pathLst>
                <a:path w="89992" h="9525">
                  <a:moveTo>
                    <a:pt x="0" y="0"/>
                  </a:moveTo>
                  <a:lnTo>
                    <a:pt x="89992"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0" name="Freeform: Shape 505">
              <a:extLst>
                <a:ext uri="{FF2B5EF4-FFF2-40B4-BE49-F238E27FC236}">
                  <a16:creationId xmlns:a16="http://schemas.microsoft.com/office/drawing/2014/main" xmlns="" id="{9A347782-B7A8-4ED6-B575-ED63C37D42AF}"/>
                </a:ext>
              </a:extLst>
            </p:cNvPr>
            <p:cNvSpPr/>
            <p:nvPr/>
          </p:nvSpPr>
          <p:spPr>
            <a:xfrm>
              <a:off x="5043839" y="3902640"/>
              <a:ext cx="89992" cy="9525"/>
            </a:xfrm>
            <a:custGeom>
              <a:avLst/>
              <a:gdLst>
                <a:gd name="connsiteX0" fmla="*/ 0 w 89992"/>
                <a:gd name="connsiteY0" fmla="*/ 0 h 9525"/>
                <a:gd name="connsiteX1" fmla="*/ 89992 w 89992"/>
                <a:gd name="connsiteY1" fmla="*/ 0 h 9525"/>
              </a:gdLst>
              <a:ahLst/>
              <a:cxnLst>
                <a:cxn ang="0">
                  <a:pos x="connsiteX0" y="connsiteY0"/>
                </a:cxn>
                <a:cxn ang="0">
                  <a:pos x="connsiteX1" y="connsiteY1"/>
                </a:cxn>
              </a:cxnLst>
              <a:rect l="l" t="t" r="r" b="b"/>
              <a:pathLst>
                <a:path w="89992" h="9525">
                  <a:moveTo>
                    <a:pt x="0" y="0"/>
                  </a:moveTo>
                  <a:lnTo>
                    <a:pt x="89992"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1" name="Freeform: Shape 506">
              <a:extLst>
                <a:ext uri="{FF2B5EF4-FFF2-40B4-BE49-F238E27FC236}">
                  <a16:creationId xmlns:a16="http://schemas.microsoft.com/office/drawing/2014/main" xmlns="" id="{E132FA11-B04F-474D-BFF1-6CBD944D8B3C}"/>
                </a:ext>
              </a:extLst>
            </p:cNvPr>
            <p:cNvSpPr/>
            <p:nvPr/>
          </p:nvSpPr>
          <p:spPr>
            <a:xfrm>
              <a:off x="5526985" y="4295794"/>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2" name="Freeform: Shape 507">
              <a:extLst>
                <a:ext uri="{FF2B5EF4-FFF2-40B4-BE49-F238E27FC236}">
                  <a16:creationId xmlns:a16="http://schemas.microsoft.com/office/drawing/2014/main" xmlns="" id="{C09C2944-C0C9-4FDC-8F40-C2963DCF0AAA}"/>
                </a:ext>
              </a:extLst>
            </p:cNvPr>
            <p:cNvSpPr/>
            <p:nvPr/>
          </p:nvSpPr>
          <p:spPr>
            <a:xfrm>
              <a:off x="5603185" y="4314844"/>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3" name="Freeform: Shape 508">
              <a:extLst>
                <a:ext uri="{FF2B5EF4-FFF2-40B4-BE49-F238E27FC236}">
                  <a16:creationId xmlns:a16="http://schemas.microsoft.com/office/drawing/2014/main" xmlns="" id="{BB204A63-2CEC-428D-A256-FE7A2E45B9B5}"/>
                </a:ext>
              </a:extLst>
            </p:cNvPr>
            <p:cNvSpPr/>
            <p:nvPr/>
          </p:nvSpPr>
          <p:spPr>
            <a:xfrm>
              <a:off x="5641285" y="4314844"/>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4" name="Freeform: Shape 509">
              <a:extLst>
                <a:ext uri="{FF2B5EF4-FFF2-40B4-BE49-F238E27FC236}">
                  <a16:creationId xmlns:a16="http://schemas.microsoft.com/office/drawing/2014/main" xmlns="" id="{A702C685-DBA2-4D8B-8063-F73820A3D758}"/>
                </a:ext>
              </a:extLst>
            </p:cNvPr>
            <p:cNvSpPr/>
            <p:nvPr/>
          </p:nvSpPr>
          <p:spPr>
            <a:xfrm>
              <a:off x="6384245" y="4695844"/>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5" name="Freeform: Shape 510">
              <a:extLst>
                <a:ext uri="{FF2B5EF4-FFF2-40B4-BE49-F238E27FC236}">
                  <a16:creationId xmlns:a16="http://schemas.microsoft.com/office/drawing/2014/main" xmlns="" id="{61A063F8-0410-4B68-9613-6A440F72633E}"/>
                </a:ext>
              </a:extLst>
            </p:cNvPr>
            <p:cNvSpPr/>
            <p:nvPr/>
          </p:nvSpPr>
          <p:spPr>
            <a:xfrm>
              <a:off x="6460445" y="4695844"/>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6" name="Freeform: Shape 511">
              <a:extLst>
                <a:ext uri="{FF2B5EF4-FFF2-40B4-BE49-F238E27FC236}">
                  <a16:creationId xmlns:a16="http://schemas.microsoft.com/office/drawing/2014/main" xmlns="" id="{A39C55D0-3D3D-4BEA-8B8F-5FFC863D4DCF}"/>
                </a:ext>
              </a:extLst>
            </p:cNvPr>
            <p:cNvSpPr/>
            <p:nvPr/>
          </p:nvSpPr>
          <p:spPr>
            <a:xfrm>
              <a:off x="7108145" y="4791094"/>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cxnSp>
        <p:nvCxnSpPr>
          <p:cNvPr id="197" name="Straight Connector 196">
            <a:extLst>
              <a:ext uri="{FF2B5EF4-FFF2-40B4-BE49-F238E27FC236}">
                <a16:creationId xmlns:a16="http://schemas.microsoft.com/office/drawing/2014/main" xmlns="" id="{6DA772CB-24DC-4634-B51E-581417D37578}"/>
              </a:ext>
            </a:extLst>
          </p:cNvPr>
          <p:cNvCxnSpPr/>
          <p:nvPr/>
        </p:nvCxnSpPr>
        <p:spPr>
          <a:xfrm>
            <a:off x="1237129" y="3657600"/>
            <a:ext cx="1627095" cy="0"/>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xmlns="" id="{7EF24797-A9D5-4636-9455-BBD4DC1081BA}"/>
              </a:ext>
            </a:extLst>
          </p:cNvPr>
          <p:cNvCxnSpPr/>
          <p:nvPr/>
        </p:nvCxnSpPr>
        <p:spPr>
          <a:xfrm>
            <a:off x="2859741" y="3648635"/>
            <a:ext cx="0" cy="1272989"/>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199" name="TextBox 198">
            <a:extLst>
              <a:ext uri="{FF2B5EF4-FFF2-40B4-BE49-F238E27FC236}">
                <a16:creationId xmlns:a16="http://schemas.microsoft.com/office/drawing/2014/main" xmlns="" id="{E8FED41A-A149-4354-812F-1CA5C0D17874}"/>
              </a:ext>
            </a:extLst>
          </p:cNvPr>
          <p:cNvSpPr txBox="1"/>
          <p:nvPr/>
        </p:nvSpPr>
        <p:spPr>
          <a:xfrm>
            <a:off x="2877670" y="3276601"/>
            <a:ext cx="170591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中央値7.3ヶ月</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（95％CI 5.6、7.6）</a:t>
            </a:r>
          </a:p>
        </p:txBody>
      </p:sp>
      <p:cxnSp>
        <p:nvCxnSpPr>
          <p:cNvPr id="200" name="Straight Connector 199">
            <a:extLst>
              <a:ext uri="{FF2B5EF4-FFF2-40B4-BE49-F238E27FC236}">
                <a16:creationId xmlns:a16="http://schemas.microsoft.com/office/drawing/2014/main" xmlns="" id="{5E6D724E-6FA8-44AE-B1EF-668C25F39413}"/>
              </a:ext>
            </a:extLst>
          </p:cNvPr>
          <p:cNvCxnSpPr>
            <a:cxnSpLocks/>
          </p:cNvCxnSpPr>
          <p:nvPr/>
        </p:nvCxnSpPr>
        <p:spPr>
          <a:xfrm>
            <a:off x="6533029" y="3709555"/>
            <a:ext cx="1166635" cy="0"/>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xmlns="" id="{794FECD2-384E-4470-8198-82AAD1C67265}"/>
              </a:ext>
            </a:extLst>
          </p:cNvPr>
          <p:cNvCxnSpPr/>
          <p:nvPr/>
        </p:nvCxnSpPr>
        <p:spPr>
          <a:xfrm>
            <a:off x="7708828" y="3707516"/>
            <a:ext cx="0" cy="1272989"/>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202" name="TextBox 201">
            <a:extLst>
              <a:ext uri="{FF2B5EF4-FFF2-40B4-BE49-F238E27FC236}">
                <a16:creationId xmlns:a16="http://schemas.microsoft.com/office/drawing/2014/main" xmlns="" id="{F8D96280-9EF4-4682-B85B-931274FBC517}"/>
              </a:ext>
            </a:extLst>
          </p:cNvPr>
          <p:cNvSpPr txBox="1"/>
          <p:nvPr/>
        </p:nvSpPr>
        <p:spPr>
          <a:xfrm>
            <a:off x="8100834" y="3276601"/>
            <a:ext cx="18053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中央値12.2ヶ月</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（95％CI 10.7、14.9）</a:t>
            </a:r>
          </a:p>
        </p:txBody>
      </p:sp>
      <p:grpSp>
        <p:nvGrpSpPr>
          <p:cNvPr id="203" name="Group 202">
            <a:extLst>
              <a:ext uri="{FF2B5EF4-FFF2-40B4-BE49-F238E27FC236}">
                <a16:creationId xmlns:a16="http://schemas.microsoft.com/office/drawing/2014/main" xmlns="" id="{066EA3BF-41B3-4CC9-B95D-4514002F5952}"/>
              </a:ext>
            </a:extLst>
          </p:cNvPr>
          <p:cNvGrpSpPr/>
          <p:nvPr/>
        </p:nvGrpSpPr>
        <p:grpSpPr>
          <a:xfrm>
            <a:off x="6587837" y="2424115"/>
            <a:ext cx="5226628" cy="2418050"/>
            <a:chOff x="2400300" y="1538287"/>
            <a:chExt cx="7389257" cy="3785177"/>
          </a:xfrm>
        </p:grpSpPr>
        <p:sp>
          <p:nvSpPr>
            <p:cNvPr id="204" name="Freeform: Shape 524">
              <a:extLst>
                <a:ext uri="{FF2B5EF4-FFF2-40B4-BE49-F238E27FC236}">
                  <a16:creationId xmlns:a16="http://schemas.microsoft.com/office/drawing/2014/main" xmlns="" id="{19C6B5B1-19CB-481C-AFFB-329013C21EDF}"/>
                </a:ext>
              </a:extLst>
            </p:cNvPr>
            <p:cNvSpPr/>
            <p:nvPr/>
          </p:nvSpPr>
          <p:spPr>
            <a:xfrm>
              <a:off x="2400300" y="1538287"/>
              <a:ext cx="7389257" cy="3734266"/>
            </a:xfrm>
            <a:custGeom>
              <a:avLst/>
              <a:gdLst>
                <a:gd name="connsiteX0" fmla="*/ 7389257 w 7389257"/>
                <a:gd name="connsiteY0" fmla="*/ 3734267 h 3734266"/>
                <a:gd name="connsiteX1" fmla="*/ 7055472 w 7389257"/>
                <a:gd name="connsiteY1" fmla="*/ 3734267 h 3734266"/>
                <a:gd name="connsiteX2" fmla="*/ 7055472 w 7389257"/>
                <a:gd name="connsiteY2" fmla="*/ 3613271 h 3734266"/>
                <a:gd name="connsiteX3" fmla="*/ 5924760 w 7389257"/>
                <a:gd name="connsiteY3" fmla="*/ 3613271 h 3734266"/>
                <a:gd name="connsiteX4" fmla="*/ 5924760 w 7389257"/>
                <a:gd name="connsiteY4" fmla="*/ 3488093 h 3734266"/>
                <a:gd name="connsiteX5" fmla="*/ 5403219 w 7389257"/>
                <a:gd name="connsiteY5" fmla="*/ 3488093 h 3734266"/>
                <a:gd name="connsiteX6" fmla="*/ 5403219 w 7389257"/>
                <a:gd name="connsiteY6" fmla="*/ 3375441 h 3734266"/>
                <a:gd name="connsiteX7" fmla="*/ 5265525 w 7389257"/>
                <a:gd name="connsiteY7" fmla="*/ 3375441 h 3734266"/>
                <a:gd name="connsiteX8" fmla="*/ 5265525 w 7389257"/>
                <a:gd name="connsiteY8" fmla="*/ 3279477 h 3734266"/>
                <a:gd name="connsiteX9" fmla="*/ 5148701 w 7389257"/>
                <a:gd name="connsiteY9" fmla="*/ 3279477 h 3734266"/>
                <a:gd name="connsiteX10" fmla="*/ 5148701 w 7389257"/>
                <a:gd name="connsiteY10" fmla="*/ 3183512 h 3734266"/>
                <a:gd name="connsiteX11" fmla="*/ 4948428 w 7389257"/>
                <a:gd name="connsiteY11" fmla="*/ 3183512 h 3734266"/>
                <a:gd name="connsiteX12" fmla="*/ 4948428 w 7389257"/>
                <a:gd name="connsiteY12" fmla="*/ 3066688 h 3734266"/>
                <a:gd name="connsiteX13" fmla="*/ 4547883 w 7389257"/>
                <a:gd name="connsiteY13" fmla="*/ 3066688 h 3734266"/>
                <a:gd name="connsiteX14" fmla="*/ 4547883 w 7389257"/>
                <a:gd name="connsiteY14" fmla="*/ 2979068 h 3734266"/>
                <a:gd name="connsiteX15" fmla="*/ 3262789 w 7389257"/>
                <a:gd name="connsiteY15" fmla="*/ 2979068 h 3734266"/>
                <a:gd name="connsiteX16" fmla="*/ 3262789 w 7389257"/>
                <a:gd name="connsiteY16" fmla="*/ 2912307 h 3734266"/>
                <a:gd name="connsiteX17" fmla="*/ 3070860 w 7389257"/>
                <a:gd name="connsiteY17" fmla="*/ 2912307 h 3734266"/>
                <a:gd name="connsiteX18" fmla="*/ 3070860 w 7389257"/>
                <a:gd name="connsiteY18" fmla="*/ 2858072 h 3734266"/>
                <a:gd name="connsiteX19" fmla="*/ 2453354 w 7389257"/>
                <a:gd name="connsiteY19" fmla="*/ 2858072 h 3734266"/>
                <a:gd name="connsiteX20" fmla="*/ 2453354 w 7389257"/>
                <a:gd name="connsiteY20" fmla="*/ 2778795 h 3734266"/>
                <a:gd name="connsiteX21" fmla="*/ 2432485 w 7389257"/>
                <a:gd name="connsiteY21" fmla="*/ 2778795 h 3734266"/>
                <a:gd name="connsiteX22" fmla="*/ 2432485 w 7389257"/>
                <a:gd name="connsiteY22" fmla="*/ 2720378 h 3734266"/>
                <a:gd name="connsiteX23" fmla="*/ 2386594 w 7389257"/>
                <a:gd name="connsiteY23" fmla="*/ 2720378 h 3734266"/>
                <a:gd name="connsiteX24" fmla="*/ 2386594 w 7389257"/>
                <a:gd name="connsiteY24" fmla="*/ 2649455 h 3734266"/>
                <a:gd name="connsiteX25" fmla="*/ 2290629 w 7389257"/>
                <a:gd name="connsiteY25" fmla="*/ 2649455 h 3734266"/>
                <a:gd name="connsiteX26" fmla="*/ 2290629 w 7389257"/>
                <a:gd name="connsiteY26" fmla="*/ 2599382 h 3734266"/>
                <a:gd name="connsiteX27" fmla="*/ 2186321 w 7389257"/>
                <a:gd name="connsiteY27" fmla="*/ 2599382 h 3734266"/>
                <a:gd name="connsiteX28" fmla="*/ 2186321 w 7389257"/>
                <a:gd name="connsiteY28" fmla="*/ 2549319 h 3734266"/>
                <a:gd name="connsiteX29" fmla="*/ 2102872 w 7389257"/>
                <a:gd name="connsiteY29" fmla="*/ 2549319 h 3734266"/>
                <a:gd name="connsiteX30" fmla="*/ 2102872 w 7389257"/>
                <a:gd name="connsiteY30" fmla="*/ 2499246 h 3734266"/>
                <a:gd name="connsiteX31" fmla="*/ 2019424 w 7389257"/>
                <a:gd name="connsiteY31" fmla="*/ 2499246 h 3734266"/>
                <a:gd name="connsiteX32" fmla="*/ 2019424 w 7389257"/>
                <a:gd name="connsiteY32" fmla="*/ 2432485 h 3734266"/>
                <a:gd name="connsiteX33" fmla="*/ 1973533 w 7389257"/>
                <a:gd name="connsiteY33" fmla="*/ 2432485 h 3734266"/>
                <a:gd name="connsiteX34" fmla="*/ 1973533 w 7389257"/>
                <a:gd name="connsiteY34" fmla="*/ 2378250 h 3734266"/>
                <a:gd name="connsiteX35" fmla="*/ 1910944 w 7389257"/>
                <a:gd name="connsiteY35" fmla="*/ 2378250 h 3734266"/>
                <a:gd name="connsiteX36" fmla="*/ 1910944 w 7389257"/>
                <a:gd name="connsiteY36" fmla="*/ 2286457 h 3734266"/>
                <a:gd name="connsiteX37" fmla="*/ 1898428 w 7389257"/>
                <a:gd name="connsiteY37" fmla="*/ 2286457 h 3734266"/>
                <a:gd name="connsiteX38" fmla="*/ 1898428 w 7389257"/>
                <a:gd name="connsiteY38" fmla="*/ 2219697 h 3734266"/>
                <a:gd name="connsiteX39" fmla="*/ 1877568 w 7389257"/>
                <a:gd name="connsiteY39" fmla="*/ 2219697 h 3734266"/>
                <a:gd name="connsiteX40" fmla="*/ 1877568 w 7389257"/>
                <a:gd name="connsiteY40" fmla="*/ 2190493 h 3734266"/>
                <a:gd name="connsiteX41" fmla="*/ 1877568 w 7389257"/>
                <a:gd name="connsiteY41" fmla="*/ 2190493 h 3734266"/>
                <a:gd name="connsiteX42" fmla="*/ 1877568 w 7389257"/>
                <a:gd name="connsiteY42" fmla="*/ 2115388 h 3734266"/>
                <a:gd name="connsiteX43" fmla="*/ 1827495 w 7389257"/>
                <a:gd name="connsiteY43" fmla="*/ 2115388 h 3734266"/>
                <a:gd name="connsiteX44" fmla="*/ 1827495 w 7389257"/>
                <a:gd name="connsiteY44" fmla="*/ 2052799 h 3734266"/>
                <a:gd name="connsiteX45" fmla="*/ 1631394 w 7389257"/>
                <a:gd name="connsiteY45" fmla="*/ 2052799 h 3734266"/>
                <a:gd name="connsiteX46" fmla="*/ 1631394 w 7389257"/>
                <a:gd name="connsiteY46" fmla="*/ 2006908 h 3734266"/>
                <a:gd name="connsiteX47" fmla="*/ 1593847 w 7389257"/>
                <a:gd name="connsiteY47" fmla="*/ 2006908 h 3734266"/>
                <a:gd name="connsiteX48" fmla="*/ 1593847 w 7389257"/>
                <a:gd name="connsiteY48" fmla="*/ 1965189 h 3734266"/>
                <a:gd name="connsiteX49" fmla="*/ 1556290 w 7389257"/>
                <a:gd name="connsiteY49" fmla="*/ 1965189 h 3734266"/>
                <a:gd name="connsiteX50" fmla="*/ 1556290 w 7389257"/>
                <a:gd name="connsiteY50" fmla="*/ 1814979 h 3734266"/>
                <a:gd name="connsiteX51" fmla="*/ 1514570 w 7389257"/>
                <a:gd name="connsiteY51" fmla="*/ 1814979 h 3734266"/>
                <a:gd name="connsiteX52" fmla="*/ 1514570 w 7389257"/>
                <a:gd name="connsiteY52" fmla="*/ 1764906 h 3734266"/>
                <a:gd name="connsiteX53" fmla="*/ 1447810 w 7389257"/>
                <a:gd name="connsiteY53" fmla="*/ 1764906 h 3734266"/>
                <a:gd name="connsiteX54" fmla="*/ 1447810 w 7389257"/>
                <a:gd name="connsiteY54" fmla="*/ 1631394 h 3734266"/>
                <a:gd name="connsiteX55" fmla="*/ 1410262 w 7389257"/>
                <a:gd name="connsiteY55" fmla="*/ 1631394 h 3734266"/>
                <a:gd name="connsiteX56" fmla="*/ 1410262 w 7389257"/>
                <a:gd name="connsiteY56" fmla="*/ 1531258 h 3734266"/>
                <a:gd name="connsiteX57" fmla="*/ 1385221 w 7389257"/>
                <a:gd name="connsiteY57" fmla="*/ 1531258 h 3734266"/>
                <a:gd name="connsiteX58" fmla="*/ 1385221 w 7389257"/>
                <a:gd name="connsiteY58" fmla="*/ 1493711 h 3734266"/>
                <a:gd name="connsiteX59" fmla="*/ 1368533 w 7389257"/>
                <a:gd name="connsiteY59" fmla="*/ 1493711 h 3734266"/>
                <a:gd name="connsiteX60" fmla="*/ 1368533 w 7389257"/>
                <a:gd name="connsiteY60" fmla="*/ 1447810 h 3734266"/>
                <a:gd name="connsiteX61" fmla="*/ 1343501 w 7389257"/>
                <a:gd name="connsiteY61" fmla="*/ 1447810 h 3734266"/>
                <a:gd name="connsiteX62" fmla="*/ 1343501 w 7389257"/>
                <a:gd name="connsiteY62" fmla="*/ 1397746 h 3734266"/>
                <a:gd name="connsiteX63" fmla="*/ 1310126 w 7389257"/>
                <a:gd name="connsiteY63" fmla="*/ 1397746 h 3734266"/>
                <a:gd name="connsiteX64" fmla="*/ 1310126 w 7389257"/>
                <a:gd name="connsiteY64" fmla="*/ 1310126 h 3734266"/>
                <a:gd name="connsiteX65" fmla="*/ 1247537 w 7389257"/>
                <a:gd name="connsiteY65" fmla="*/ 1310126 h 3734266"/>
                <a:gd name="connsiteX66" fmla="*/ 1247537 w 7389257"/>
                <a:gd name="connsiteY66" fmla="*/ 1268397 h 3734266"/>
                <a:gd name="connsiteX67" fmla="*/ 1134885 w 7389257"/>
                <a:gd name="connsiteY67" fmla="*/ 1268397 h 3734266"/>
                <a:gd name="connsiteX68" fmla="*/ 1134885 w 7389257"/>
                <a:gd name="connsiteY68" fmla="*/ 1180776 h 3734266"/>
                <a:gd name="connsiteX69" fmla="*/ 1126541 w 7389257"/>
                <a:gd name="connsiteY69" fmla="*/ 1180776 h 3734266"/>
                <a:gd name="connsiteX70" fmla="*/ 1126541 w 7389257"/>
                <a:gd name="connsiteY70" fmla="*/ 1151573 h 3734266"/>
                <a:gd name="connsiteX71" fmla="*/ 1101509 w 7389257"/>
                <a:gd name="connsiteY71" fmla="*/ 1151573 h 3734266"/>
                <a:gd name="connsiteX72" fmla="*/ 1101509 w 7389257"/>
                <a:gd name="connsiteY72" fmla="*/ 1088984 h 3734266"/>
                <a:gd name="connsiteX73" fmla="*/ 1084812 w 7389257"/>
                <a:gd name="connsiteY73" fmla="*/ 1088984 h 3734266"/>
                <a:gd name="connsiteX74" fmla="*/ 1084812 w 7389257"/>
                <a:gd name="connsiteY74" fmla="*/ 1009717 h 3734266"/>
                <a:gd name="connsiteX75" fmla="*/ 1026405 w 7389257"/>
                <a:gd name="connsiteY75" fmla="*/ 1009717 h 3734266"/>
                <a:gd name="connsiteX76" fmla="*/ 1026405 w 7389257"/>
                <a:gd name="connsiteY76" fmla="*/ 955472 h 3734266"/>
                <a:gd name="connsiteX77" fmla="*/ 959644 w 7389257"/>
                <a:gd name="connsiteY77" fmla="*/ 955472 h 3734266"/>
                <a:gd name="connsiteX78" fmla="*/ 959644 w 7389257"/>
                <a:gd name="connsiteY78" fmla="*/ 813611 h 3734266"/>
                <a:gd name="connsiteX79" fmla="*/ 930438 w 7389257"/>
                <a:gd name="connsiteY79" fmla="*/ 813611 h 3734266"/>
                <a:gd name="connsiteX80" fmla="*/ 930438 w 7389257"/>
                <a:gd name="connsiteY80" fmla="*/ 771888 h 3734266"/>
                <a:gd name="connsiteX81" fmla="*/ 897059 w 7389257"/>
                <a:gd name="connsiteY81" fmla="*/ 771888 h 3734266"/>
                <a:gd name="connsiteX82" fmla="*/ 897059 w 7389257"/>
                <a:gd name="connsiteY82" fmla="*/ 600821 h 3734266"/>
                <a:gd name="connsiteX83" fmla="*/ 867852 w 7389257"/>
                <a:gd name="connsiteY83" fmla="*/ 600821 h 3734266"/>
                <a:gd name="connsiteX84" fmla="*/ 867852 w 7389257"/>
                <a:gd name="connsiteY84" fmla="*/ 550752 h 3734266"/>
                <a:gd name="connsiteX85" fmla="*/ 842818 w 7389257"/>
                <a:gd name="connsiteY85" fmla="*/ 550752 h 3734266"/>
                <a:gd name="connsiteX86" fmla="*/ 842818 w 7389257"/>
                <a:gd name="connsiteY86" fmla="*/ 521546 h 3734266"/>
                <a:gd name="connsiteX87" fmla="*/ 784405 w 7389257"/>
                <a:gd name="connsiteY87" fmla="*/ 521546 h 3734266"/>
                <a:gd name="connsiteX88" fmla="*/ 784405 w 7389257"/>
                <a:gd name="connsiteY88" fmla="*/ 463132 h 3734266"/>
                <a:gd name="connsiteX89" fmla="*/ 763543 w 7389257"/>
                <a:gd name="connsiteY89" fmla="*/ 463132 h 3734266"/>
                <a:gd name="connsiteX90" fmla="*/ 763543 w 7389257"/>
                <a:gd name="connsiteY90" fmla="*/ 392202 h 3734266"/>
                <a:gd name="connsiteX91" fmla="*/ 642544 w 7389257"/>
                <a:gd name="connsiteY91" fmla="*/ 392202 h 3734266"/>
                <a:gd name="connsiteX92" fmla="*/ 642544 w 7389257"/>
                <a:gd name="connsiteY92" fmla="*/ 329616 h 3734266"/>
                <a:gd name="connsiteX93" fmla="*/ 600821 w 7389257"/>
                <a:gd name="connsiteY93" fmla="*/ 329616 h 3734266"/>
                <a:gd name="connsiteX94" fmla="*/ 600821 w 7389257"/>
                <a:gd name="connsiteY94" fmla="*/ 296238 h 3734266"/>
                <a:gd name="connsiteX95" fmla="*/ 538236 w 7389257"/>
                <a:gd name="connsiteY95" fmla="*/ 296238 h 3734266"/>
                <a:gd name="connsiteX96" fmla="*/ 538236 w 7389257"/>
                <a:gd name="connsiteY96" fmla="*/ 241997 h 3734266"/>
                <a:gd name="connsiteX97" fmla="*/ 492340 w 7389257"/>
                <a:gd name="connsiteY97" fmla="*/ 241997 h 3734266"/>
                <a:gd name="connsiteX98" fmla="*/ 492340 w 7389257"/>
                <a:gd name="connsiteY98" fmla="*/ 212790 h 3734266"/>
                <a:gd name="connsiteX99" fmla="*/ 454787 w 7389257"/>
                <a:gd name="connsiteY99" fmla="*/ 212790 h 3734266"/>
                <a:gd name="connsiteX100" fmla="*/ 454787 w 7389257"/>
                <a:gd name="connsiteY100" fmla="*/ 150205 h 3734266"/>
                <a:gd name="connsiteX101" fmla="*/ 388030 w 7389257"/>
                <a:gd name="connsiteY101" fmla="*/ 150205 h 3734266"/>
                <a:gd name="connsiteX102" fmla="*/ 388030 w 7389257"/>
                <a:gd name="connsiteY102" fmla="*/ 108481 h 3734266"/>
                <a:gd name="connsiteX103" fmla="*/ 321273 w 7389257"/>
                <a:gd name="connsiteY103" fmla="*/ 108481 h 3734266"/>
                <a:gd name="connsiteX104" fmla="*/ 321273 w 7389257"/>
                <a:gd name="connsiteY104" fmla="*/ 58413 h 3734266"/>
                <a:gd name="connsiteX105" fmla="*/ 262860 w 7389257"/>
                <a:gd name="connsiteY105" fmla="*/ 58413 h 3734266"/>
                <a:gd name="connsiteX106" fmla="*/ 262860 w 7389257"/>
                <a:gd name="connsiteY106" fmla="*/ 37551 h 3734266"/>
                <a:gd name="connsiteX107" fmla="*/ 171067 w 7389257"/>
                <a:gd name="connsiteY107" fmla="*/ 37551 h 3734266"/>
                <a:gd name="connsiteX108" fmla="*/ 171067 w 7389257"/>
                <a:gd name="connsiteY108" fmla="*/ 0 h 3734266"/>
                <a:gd name="connsiteX109" fmla="*/ 0 w 7389257"/>
                <a:gd name="connsiteY109" fmla="*/ 0 h 373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7389257" h="3734266">
                  <a:moveTo>
                    <a:pt x="7389257" y="3734267"/>
                  </a:moveTo>
                  <a:lnTo>
                    <a:pt x="7055472" y="3734267"/>
                  </a:lnTo>
                  <a:lnTo>
                    <a:pt x="7055472" y="3613271"/>
                  </a:lnTo>
                  <a:lnTo>
                    <a:pt x="5924760" y="3613271"/>
                  </a:lnTo>
                  <a:lnTo>
                    <a:pt x="5924760" y="3488093"/>
                  </a:lnTo>
                  <a:lnTo>
                    <a:pt x="5403219" y="3488093"/>
                  </a:lnTo>
                  <a:lnTo>
                    <a:pt x="5403219" y="3375441"/>
                  </a:lnTo>
                  <a:lnTo>
                    <a:pt x="5265525" y="3375441"/>
                  </a:lnTo>
                  <a:lnTo>
                    <a:pt x="5265525" y="3279477"/>
                  </a:lnTo>
                  <a:lnTo>
                    <a:pt x="5148701" y="3279477"/>
                  </a:lnTo>
                  <a:lnTo>
                    <a:pt x="5148701" y="3183512"/>
                  </a:lnTo>
                  <a:lnTo>
                    <a:pt x="4948428" y="3183512"/>
                  </a:lnTo>
                  <a:lnTo>
                    <a:pt x="4948428" y="3066688"/>
                  </a:lnTo>
                  <a:lnTo>
                    <a:pt x="4547883" y="3066688"/>
                  </a:lnTo>
                  <a:lnTo>
                    <a:pt x="4547883" y="2979068"/>
                  </a:lnTo>
                  <a:lnTo>
                    <a:pt x="3262789" y="2979068"/>
                  </a:lnTo>
                  <a:lnTo>
                    <a:pt x="3262789" y="2912307"/>
                  </a:lnTo>
                  <a:lnTo>
                    <a:pt x="3070860" y="2912307"/>
                  </a:lnTo>
                  <a:lnTo>
                    <a:pt x="3070860" y="2858072"/>
                  </a:lnTo>
                  <a:lnTo>
                    <a:pt x="2453354" y="2858072"/>
                  </a:lnTo>
                  <a:lnTo>
                    <a:pt x="2453354" y="2778795"/>
                  </a:lnTo>
                  <a:lnTo>
                    <a:pt x="2432485" y="2778795"/>
                  </a:lnTo>
                  <a:lnTo>
                    <a:pt x="2432485" y="2720378"/>
                  </a:lnTo>
                  <a:lnTo>
                    <a:pt x="2386594" y="2720378"/>
                  </a:lnTo>
                  <a:lnTo>
                    <a:pt x="2386594" y="2649455"/>
                  </a:lnTo>
                  <a:lnTo>
                    <a:pt x="2290629" y="2649455"/>
                  </a:lnTo>
                  <a:lnTo>
                    <a:pt x="2290629" y="2599382"/>
                  </a:lnTo>
                  <a:lnTo>
                    <a:pt x="2186321" y="2599382"/>
                  </a:lnTo>
                  <a:lnTo>
                    <a:pt x="2186321" y="2549319"/>
                  </a:lnTo>
                  <a:lnTo>
                    <a:pt x="2102872" y="2549319"/>
                  </a:lnTo>
                  <a:lnTo>
                    <a:pt x="2102872" y="2499246"/>
                  </a:lnTo>
                  <a:lnTo>
                    <a:pt x="2019424" y="2499246"/>
                  </a:lnTo>
                  <a:lnTo>
                    <a:pt x="2019424" y="2432485"/>
                  </a:lnTo>
                  <a:lnTo>
                    <a:pt x="1973533" y="2432485"/>
                  </a:lnTo>
                  <a:lnTo>
                    <a:pt x="1973533" y="2378250"/>
                  </a:lnTo>
                  <a:lnTo>
                    <a:pt x="1910944" y="2378250"/>
                  </a:lnTo>
                  <a:lnTo>
                    <a:pt x="1910944" y="2286457"/>
                  </a:lnTo>
                  <a:lnTo>
                    <a:pt x="1898428" y="2286457"/>
                  </a:lnTo>
                  <a:lnTo>
                    <a:pt x="1898428" y="2219697"/>
                  </a:lnTo>
                  <a:lnTo>
                    <a:pt x="1877568" y="2219697"/>
                  </a:lnTo>
                  <a:lnTo>
                    <a:pt x="1877568" y="2190493"/>
                  </a:lnTo>
                  <a:lnTo>
                    <a:pt x="1877568" y="2190493"/>
                  </a:lnTo>
                  <a:lnTo>
                    <a:pt x="1877568" y="2115388"/>
                  </a:lnTo>
                  <a:lnTo>
                    <a:pt x="1827495" y="2115388"/>
                  </a:lnTo>
                  <a:lnTo>
                    <a:pt x="1827495" y="2052799"/>
                  </a:lnTo>
                  <a:lnTo>
                    <a:pt x="1631394" y="2052799"/>
                  </a:lnTo>
                  <a:lnTo>
                    <a:pt x="1631394" y="2006908"/>
                  </a:lnTo>
                  <a:lnTo>
                    <a:pt x="1593847" y="2006908"/>
                  </a:lnTo>
                  <a:lnTo>
                    <a:pt x="1593847" y="1965189"/>
                  </a:lnTo>
                  <a:lnTo>
                    <a:pt x="1556290" y="1965189"/>
                  </a:lnTo>
                  <a:lnTo>
                    <a:pt x="1556290" y="1814979"/>
                  </a:lnTo>
                  <a:lnTo>
                    <a:pt x="1514570" y="1814979"/>
                  </a:lnTo>
                  <a:lnTo>
                    <a:pt x="1514570" y="1764906"/>
                  </a:lnTo>
                  <a:lnTo>
                    <a:pt x="1447810" y="1764906"/>
                  </a:lnTo>
                  <a:lnTo>
                    <a:pt x="1447810" y="1631394"/>
                  </a:lnTo>
                  <a:lnTo>
                    <a:pt x="1410262" y="1631394"/>
                  </a:lnTo>
                  <a:lnTo>
                    <a:pt x="1410262" y="1531258"/>
                  </a:lnTo>
                  <a:lnTo>
                    <a:pt x="1385221" y="1531258"/>
                  </a:lnTo>
                  <a:lnTo>
                    <a:pt x="1385221" y="1493711"/>
                  </a:lnTo>
                  <a:lnTo>
                    <a:pt x="1368533" y="1493711"/>
                  </a:lnTo>
                  <a:lnTo>
                    <a:pt x="1368533" y="1447810"/>
                  </a:lnTo>
                  <a:lnTo>
                    <a:pt x="1343501" y="1447810"/>
                  </a:lnTo>
                  <a:lnTo>
                    <a:pt x="1343501" y="1397746"/>
                  </a:lnTo>
                  <a:lnTo>
                    <a:pt x="1310126" y="1397746"/>
                  </a:lnTo>
                  <a:lnTo>
                    <a:pt x="1310126" y="1310126"/>
                  </a:lnTo>
                  <a:lnTo>
                    <a:pt x="1247537" y="1310126"/>
                  </a:lnTo>
                  <a:lnTo>
                    <a:pt x="1247537" y="1268397"/>
                  </a:lnTo>
                  <a:lnTo>
                    <a:pt x="1134885" y="1268397"/>
                  </a:lnTo>
                  <a:lnTo>
                    <a:pt x="1134885" y="1180776"/>
                  </a:lnTo>
                  <a:lnTo>
                    <a:pt x="1126541" y="1180776"/>
                  </a:lnTo>
                  <a:lnTo>
                    <a:pt x="1126541" y="1151573"/>
                  </a:lnTo>
                  <a:lnTo>
                    <a:pt x="1101509" y="1151573"/>
                  </a:lnTo>
                  <a:lnTo>
                    <a:pt x="1101509" y="1088984"/>
                  </a:lnTo>
                  <a:lnTo>
                    <a:pt x="1084812" y="1088984"/>
                  </a:lnTo>
                  <a:lnTo>
                    <a:pt x="1084812" y="1009717"/>
                  </a:lnTo>
                  <a:lnTo>
                    <a:pt x="1026405" y="1009717"/>
                  </a:lnTo>
                  <a:lnTo>
                    <a:pt x="1026405" y="955472"/>
                  </a:lnTo>
                  <a:lnTo>
                    <a:pt x="959644" y="955472"/>
                  </a:lnTo>
                  <a:lnTo>
                    <a:pt x="959644" y="813611"/>
                  </a:lnTo>
                  <a:lnTo>
                    <a:pt x="930438" y="813611"/>
                  </a:lnTo>
                  <a:lnTo>
                    <a:pt x="930438" y="771888"/>
                  </a:lnTo>
                  <a:lnTo>
                    <a:pt x="897059" y="771888"/>
                  </a:lnTo>
                  <a:lnTo>
                    <a:pt x="897059" y="600821"/>
                  </a:lnTo>
                  <a:lnTo>
                    <a:pt x="867852" y="600821"/>
                  </a:lnTo>
                  <a:lnTo>
                    <a:pt x="867852" y="550752"/>
                  </a:lnTo>
                  <a:lnTo>
                    <a:pt x="842818" y="550752"/>
                  </a:lnTo>
                  <a:lnTo>
                    <a:pt x="842818" y="521546"/>
                  </a:lnTo>
                  <a:lnTo>
                    <a:pt x="784405" y="521546"/>
                  </a:lnTo>
                  <a:lnTo>
                    <a:pt x="784405" y="463132"/>
                  </a:lnTo>
                  <a:lnTo>
                    <a:pt x="763543" y="463132"/>
                  </a:lnTo>
                  <a:lnTo>
                    <a:pt x="763543" y="392202"/>
                  </a:lnTo>
                  <a:lnTo>
                    <a:pt x="642544" y="392202"/>
                  </a:lnTo>
                  <a:lnTo>
                    <a:pt x="642544" y="329616"/>
                  </a:lnTo>
                  <a:lnTo>
                    <a:pt x="600821" y="329616"/>
                  </a:lnTo>
                  <a:lnTo>
                    <a:pt x="600821" y="296238"/>
                  </a:lnTo>
                  <a:lnTo>
                    <a:pt x="538236" y="296238"/>
                  </a:lnTo>
                  <a:lnTo>
                    <a:pt x="538236" y="241997"/>
                  </a:lnTo>
                  <a:lnTo>
                    <a:pt x="492340" y="241997"/>
                  </a:lnTo>
                  <a:lnTo>
                    <a:pt x="492340" y="212790"/>
                  </a:lnTo>
                  <a:lnTo>
                    <a:pt x="454787" y="212790"/>
                  </a:lnTo>
                  <a:lnTo>
                    <a:pt x="454787" y="150205"/>
                  </a:lnTo>
                  <a:lnTo>
                    <a:pt x="388030" y="150205"/>
                  </a:lnTo>
                  <a:lnTo>
                    <a:pt x="388030" y="108481"/>
                  </a:lnTo>
                  <a:lnTo>
                    <a:pt x="321273" y="108481"/>
                  </a:lnTo>
                  <a:lnTo>
                    <a:pt x="321273" y="58413"/>
                  </a:lnTo>
                  <a:lnTo>
                    <a:pt x="262860" y="58413"/>
                  </a:lnTo>
                  <a:lnTo>
                    <a:pt x="262860" y="37551"/>
                  </a:lnTo>
                  <a:lnTo>
                    <a:pt x="171067" y="37551"/>
                  </a:lnTo>
                  <a:lnTo>
                    <a:pt x="171067"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5" name="Freeform: Shape 525">
              <a:extLst>
                <a:ext uri="{FF2B5EF4-FFF2-40B4-BE49-F238E27FC236}">
                  <a16:creationId xmlns:a16="http://schemas.microsoft.com/office/drawing/2014/main" xmlns="" id="{E9CF639A-41D5-4282-91C8-E228F6936255}"/>
                </a:ext>
              </a:extLst>
            </p:cNvPr>
            <p:cNvSpPr/>
            <p:nvPr/>
          </p:nvSpPr>
          <p:spPr>
            <a:xfrm>
              <a:off x="2663159" y="157583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6" name="Freeform: Shape 526">
              <a:extLst>
                <a:ext uri="{FF2B5EF4-FFF2-40B4-BE49-F238E27FC236}">
                  <a16:creationId xmlns:a16="http://schemas.microsoft.com/office/drawing/2014/main" xmlns="" id="{8AB1AE10-D392-43B1-83C1-D63EBA7CFBFB}"/>
                </a:ext>
              </a:extLst>
            </p:cNvPr>
            <p:cNvSpPr/>
            <p:nvPr/>
          </p:nvSpPr>
          <p:spPr>
            <a:xfrm>
              <a:off x="2872710" y="169013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7" name="Freeform: Shape 527">
              <a:extLst>
                <a:ext uri="{FF2B5EF4-FFF2-40B4-BE49-F238E27FC236}">
                  <a16:creationId xmlns:a16="http://schemas.microsoft.com/office/drawing/2014/main" xmlns="" id="{2C854970-D5C2-41E2-A42A-4A0E046B0D9B}"/>
                </a:ext>
              </a:extLst>
            </p:cNvPr>
            <p:cNvSpPr/>
            <p:nvPr/>
          </p:nvSpPr>
          <p:spPr>
            <a:xfrm>
              <a:off x="2910810" y="172823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8" name="Freeform: Shape 528">
              <a:extLst>
                <a:ext uri="{FF2B5EF4-FFF2-40B4-BE49-F238E27FC236}">
                  <a16:creationId xmlns:a16="http://schemas.microsoft.com/office/drawing/2014/main" xmlns="" id="{28A0ABE6-59F5-4AA5-B58B-CD2D0F0910A6}"/>
                </a:ext>
              </a:extLst>
            </p:cNvPr>
            <p:cNvSpPr/>
            <p:nvPr/>
          </p:nvSpPr>
          <p:spPr>
            <a:xfrm>
              <a:off x="2967961" y="178538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9" name="Freeform: Shape 529">
              <a:extLst>
                <a:ext uri="{FF2B5EF4-FFF2-40B4-BE49-F238E27FC236}">
                  <a16:creationId xmlns:a16="http://schemas.microsoft.com/office/drawing/2014/main" xmlns="" id="{C130008F-5726-4910-B5A4-ADBA5855D09B}"/>
                </a:ext>
              </a:extLst>
            </p:cNvPr>
            <p:cNvSpPr/>
            <p:nvPr/>
          </p:nvSpPr>
          <p:spPr>
            <a:xfrm>
              <a:off x="2987011" y="1804439"/>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0" name="Freeform: Shape 530">
              <a:extLst>
                <a:ext uri="{FF2B5EF4-FFF2-40B4-BE49-F238E27FC236}">
                  <a16:creationId xmlns:a16="http://schemas.microsoft.com/office/drawing/2014/main" xmlns="" id="{033A77B5-F35D-4A97-9929-80EA81F6276E}"/>
                </a:ext>
              </a:extLst>
            </p:cNvPr>
            <p:cNvSpPr/>
            <p:nvPr/>
          </p:nvSpPr>
          <p:spPr>
            <a:xfrm>
              <a:off x="3044161" y="188064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1" name="Freeform: Shape 531">
              <a:extLst>
                <a:ext uri="{FF2B5EF4-FFF2-40B4-BE49-F238E27FC236}">
                  <a16:creationId xmlns:a16="http://schemas.microsoft.com/office/drawing/2014/main" xmlns="" id="{2DB55117-40CB-4191-BA7E-F853F4F14020}"/>
                </a:ext>
              </a:extLst>
            </p:cNvPr>
            <p:cNvSpPr/>
            <p:nvPr/>
          </p:nvSpPr>
          <p:spPr>
            <a:xfrm>
              <a:off x="3120362" y="188064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2" name="Freeform: Shape 532">
              <a:extLst>
                <a:ext uri="{FF2B5EF4-FFF2-40B4-BE49-F238E27FC236}">
                  <a16:creationId xmlns:a16="http://schemas.microsoft.com/office/drawing/2014/main" xmlns="" id="{10965056-FB15-4207-8D46-A42AD0A0929A}"/>
                </a:ext>
              </a:extLst>
            </p:cNvPr>
            <p:cNvSpPr/>
            <p:nvPr/>
          </p:nvSpPr>
          <p:spPr>
            <a:xfrm>
              <a:off x="3215612" y="201399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3" name="Freeform: Shape 533">
              <a:extLst>
                <a:ext uri="{FF2B5EF4-FFF2-40B4-BE49-F238E27FC236}">
                  <a16:creationId xmlns:a16="http://schemas.microsoft.com/office/drawing/2014/main" xmlns="" id="{26800D68-7C76-46EF-9C51-6238CF61B14D}"/>
                </a:ext>
              </a:extLst>
            </p:cNvPr>
            <p:cNvSpPr/>
            <p:nvPr/>
          </p:nvSpPr>
          <p:spPr>
            <a:xfrm>
              <a:off x="3113462" y="1963740"/>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4" name="Freeform: Shape 534">
              <a:extLst>
                <a:ext uri="{FF2B5EF4-FFF2-40B4-BE49-F238E27FC236}">
                  <a16:creationId xmlns:a16="http://schemas.microsoft.com/office/drawing/2014/main" xmlns="" id="{9E9B4493-A3B9-4AB8-BFBB-CCB8D521AB9B}"/>
                </a:ext>
              </a:extLst>
            </p:cNvPr>
            <p:cNvSpPr/>
            <p:nvPr/>
          </p:nvSpPr>
          <p:spPr>
            <a:xfrm>
              <a:off x="3215612" y="2013991"/>
              <a:ext cx="9525" cy="89999"/>
            </a:xfrm>
            <a:custGeom>
              <a:avLst/>
              <a:gdLst>
                <a:gd name="connsiteX0" fmla="*/ 0 w 9525"/>
                <a:gd name="connsiteY0" fmla="*/ 90000 h 89999"/>
                <a:gd name="connsiteX1" fmla="*/ 0 w 9525"/>
                <a:gd name="connsiteY1" fmla="*/ 0 h 89999"/>
              </a:gdLst>
              <a:ahLst/>
              <a:cxnLst>
                <a:cxn ang="0">
                  <a:pos x="connsiteX0" y="connsiteY0"/>
                </a:cxn>
                <a:cxn ang="0">
                  <a:pos x="connsiteX1" y="connsiteY1"/>
                </a:cxn>
              </a:cxnLst>
              <a:rect l="l" t="t" r="r" b="b"/>
              <a:pathLst>
                <a:path w="9525" h="89999">
                  <a:moveTo>
                    <a:pt x="0" y="9000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5" name="Freeform: Shape 535">
              <a:extLst>
                <a:ext uri="{FF2B5EF4-FFF2-40B4-BE49-F238E27FC236}">
                  <a16:creationId xmlns:a16="http://schemas.microsoft.com/office/drawing/2014/main" xmlns="" id="{613EFF08-DF69-4790-A0F7-D2095CC4FD7D}"/>
                </a:ext>
              </a:extLst>
            </p:cNvPr>
            <p:cNvSpPr/>
            <p:nvPr/>
          </p:nvSpPr>
          <p:spPr>
            <a:xfrm>
              <a:off x="3253713" y="2013991"/>
              <a:ext cx="9525" cy="89999"/>
            </a:xfrm>
            <a:custGeom>
              <a:avLst/>
              <a:gdLst>
                <a:gd name="connsiteX0" fmla="*/ 0 w 9525"/>
                <a:gd name="connsiteY0" fmla="*/ 90000 h 89999"/>
                <a:gd name="connsiteX1" fmla="*/ 0 w 9525"/>
                <a:gd name="connsiteY1" fmla="*/ 0 h 89999"/>
              </a:gdLst>
              <a:ahLst/>
              <a:cxnLst>
                <a:cxn ang="0">
                  <a:pos x="connsiteX0" y="connsiteY0"/>
                </a:cxn>
                <a:cxn ang="0">
                  <a:pos x="connsiteX1" y="connsiteY1"/>
                </a:cxn>
              </a:cxnLst>
              <a:rect l="l" t="t" r="r" b="b"/>
              <a:pathLst>
                <a:path w="9525" h="89999">
                  <a:moveTo>
                    <a:pt x="0" y="9000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6" name="Freeform: Shape 536">
              <a:extLst>
                <a:ext uri="{FF2B5EF4-FFF2-40B4-BE49-F238E27FC236}">
                  <a16:creationId xmlns:a16="http://schemas.microsoft.com/office/drawing/2014/main" xmlns="" id="{E306CF26-281C-405F-950D-8DD2F618F9C0}"/>
                </a:ext>
              </a:extLst>
            </p:cNvPr>
            <p:cNvSpPr/>
            <p:nvPr/>
          </p:nvSpPr>
          <p:spPr>
            <a:xfrm>
              <a:off x="3323013" y="2459044"/>
              <a:ext cx="90003" cy="9525"/>
            </a:xfrm>
            <a:custGeom>
              <a:avLst/>
              <a:gdLst>
                <a:gd name="connsiteX0" fmla="*/ 0 w 90003"/>
                <a:gd name="connsiteY0" fmla="*/ 0 h 9525"/>
                <a:gd name="connsiteX1" fmla="*/ 90004 w 90003"/>
                <a:gd name="connsiteY1" fmla="*/ 0 h 9525"/>
              </a:gdLst>
              <a:ahLst/>
              <a:cxnLst>
                <a:cxn ang="0">
                  <a:pos x="connsiteX0" y="connsiteY0"/>
                </a:cxn>
                <a:cxn ang="0">
                  <a:pos x="connsiteX1" y="connsiteY1"/>
                </a:cxn>
              </a:cxnLst>
              <a:rect l="l" t="t" r="r" b="b"/>
              <a:pathLst>
                <a:path w="90003" h="9525">
                  <a:moveTo>
                    <a:pt x="0" y="0"/>
                  </a:moveTo>
                  <a:lnTo>
                    <a:pt x="90004"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7" name="Freeform: Shape 537">
              <a:extLst>
                <a:ext uri="{FF2B5EF4-FFF2-40B4-BE49-F238E27FC236}">
                  <a16:creationId xmlns:a16="http://schemas.microsoft.com/office/drawing/2014/main" xmlns="" id="{F89DF666-077F-488C-AED1-3981A98A8FD6}"/>
                </a:ext>
              </a:extLst>
            </p:cNvPr>
            <p:cNvSpPr/>
            <p:nvPr/>
          </p:nvSpPr>
          <p:spPr>
            <a:xfrm>
              <a:off x="3437315" y="2573340"/>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8" name="Freeform: Shape 538">
              <a:extLst>
                <a:ext uri="{FF2B5EF4-FFF2-40B4-BE49-F238E27FC236}">
                  <a16:creationId xmlns:a16="http://schemas.microsoft.com/office/drawing/2014/main" xmlns="" id="{D9A90D01-071E-49BD-B285-92F79FDCE77E}"/>
                </a:ext>
              </a:extLst>
            </p:cNvPr>
            <p:cNvSpPr/>
            <p:nvPr/>
          </p:nvSpPr>
          <p:spPr>
            <a:xfrm>
              <a:off x="3253713" y="19949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9" name="Freeform: Shape 539">
              <a:extLst>
                <a:ext uri="{FF2B5EF4-FFF2-40B4-BE49-F238E27FC236}">
                  <a16:creationId xmlns:a16="http://schemas.microsoft.com/office/drawing/2014/main" xmlns="" id="{EB1F8188-C6C7-4441-B8EA-35298CEFF9A3}"/>
                </a:ext>
              </a:extLst>
            </p:cNvPr>
            <p:cNvSpPr/>
            <p:nvPr/>
          </p:nvSpPr>
          <p:spPr>
            <a:xfrm>
              <a:off x="3882371" y="325224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0" name="Freeform: Shape 540">
              <a:extLst>
                <a:ext uri="{FF2B5EF4-FFF2-40B4-BE49-F238E27FC236}">
                  <a16:creationId xmlns:a16="http://schemas.microsoft.com/office/drawing/2014/main" xmlns="" id="{CC1BD262-9A09-46D1-A48A-F1B447FE1104}"/>
                </a:ext>
              </a:extLst>
            </p:cNvPr>
            <p:cNvSpPr/>
            <p:nvPr/>
          </p:nvSpPr>
          <p:spPr>
            <a:xfrm>
              <a:off x="4053821" y="353800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1" name="Freeform: Shape 541">
              <a:extLst>
                <a:ext uri="{FF2B5EF4-FFF2-40B4-BE49-F238E27FC236}">
                  <a16:creationId xmlns:a16="http://schemas.microsoft.com/office/drawing/2014/main" xmlns="" id="{B9E2F6A4-03EB-4D5C-84BB-F8DE46705E04}"/>
                </a:ext>
              </a:extLst>
            </p:cNvPr>
            <p:cNvSpPr/>
            <p:nvPr/>
          </p:nvSpPr>
          <p:spPr>
            <a:xfrm>
              <a:off x="3913565" y="3449650"/>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2" name="Freeform: Shape 542">
              <a:extLst>
                <a:ext uri="{FF2B5EF4-FFF2-40B4-BE49-F238E27FC236}">
                  <a16:creationId xmlns:a16="http://schemas.microsoft.com/office/drawing/2014/main" xmlns="" id="{EC4DAD98-BE1B-464B-8D12-6199C4CC8FD7}"/>
                </a:ext>
              </a:extLst>
            </p:cNvPr>
            <p:cNvSpPr/>
            <p:nvPr/>
          </p:nvSpPr>
          <p:spPr>
            <a:xfrm>
              <a:off x="3920471" y="330940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3" name="Freeform: Shape 543">
              <a:extLst>
                <a:ext uri="{FF2B5EF4-FFF2-40B4-BE49-F238E27FC236}">
                  <a16:creationId xmlns:a16="http://schemas.microsoft.com/office/drawing/2014/main" xmlns="" id="{B18E0FA6-97F8-461E-A684-A90A98E0449C}"/>
                </a:ext>
              </a:extLst>
            </p:cNvPr>
            <p:cNvSpPr/>
            <p:nvPr/>
          </p:nvSpPr>
          <p:spPr>
            <a:xfrm>
              <a:off x="4034771" y="353800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4" name="Freeform: Shape 544">
              <a:extLst>
                <a:ext uri="{FF2B5EF4-FFF2-40B4-BE49-F238E27FC236}">
                  <a16:creationId xmlns:a16="http://schemas.microsoft.com/office/drawing/2014/main" xmlns="" id="{68322B30-F6ED-4727-98BF-B090CE920919}"/>
                </a:ext>
              </a:extLst>
            </p:cNvPr>
            <p:cNvSpPr/>
            <p:nvPr/>
          </p:nvSpPr>
          <p:spPr>
            <a:xfrm>
              <a:off x="4187171" y="353800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5" name="Freeform: Shape 545">
              <a:extLst>
                <a:ext uri="{FF2B5EF4-FFF2-40B4-BE49-F238E27FC236}">
                  <a16:creationId xmlns:a16="http://schemas.microsoft.com/office/drawing/2014/main" xmlns="" id="{79B93B16-FC94-4990-9040-C00E09924567}"/>
                </a:ext>
              </a:extLst>
            </p:cNvPr>
            <p:cNvSpPr/>
            <p:nvPr/>
          </p:nvSpPr>
          <p:spPr>
            <a:xfrm>
              <a:off x="4225271" y="353800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6" name="Freeform: Shape 546">
              <a:extLst>
                <a:ext uri="{FF2B5EF4-FFF2-40B4-BE49-F238E27FC236}">
                  <a16:creationId xmlns:a16="http://schemas.microsoft.com/office/drawing/2014/main" xmlns="" id="{CE91C5E3-BC44-4D59-948F-B76DE2AE1FF1}"/>
                </a:ext>
              </a:extLst>
            </p:cNvPr>
            <p:cNvSpPr/>
            <p:nvPr/>
          </p:nvSpPr>
          <p:spPr>
            <a:xfrm>
              <a:off x="4320521" y="388090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7" name="Freeform: Shape 547">
              <a:extLst>
                <a:ext uri="{FF2B5EF4-FFF2-40B4-BE49-F238E27FC236}">
                  <a16:creationId xmlns:a16="http://schemas.microsoft.com/office/drawing/2014/main" xmlns="" id="{0DDBB94F-78D0-4A54-862A-A3CCC9FA7104}"/>
                </a:ext>
              </a:extLst>
            </p:cNvPr>
            <p:cNvSpPr/>
            <p:nvPr/>
          </p:nvSpPr>
          <p:spPr>
            <a:xfrm>
              <a:off x="4739621" y="414760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8" name="Freeform: Shape 548">
              <a:extLst>
                <a:ext uri="{FF2B5EF4-FFF2-40B4-BE49-F238E27FC236}">
                  <a16:creationId xmlns:a16="http://schemas.microsoft.com/office/drawing/2014/main" xmlns="" id="{7B417779-8258-4339-A21D-6E9DAD0FB9C5}"/>
                </a:ext>
              </a:extLst>
            </p:cNvPr>
            <p:cNvSpPr/>
            <p:nvPr/>
          </p:nvSpPr>
          <p:spPr>
            <a:xfrm>
              <a:off x="4853920" y="433810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9" name="Freeform: Shape 549">
              <a:extLst>
                <a:ext uri="{FF2B5EF4-FFF2-40B4-BE49-F238E27FC236}">
                  <a16:creationId xmlns:a16="http://schemas.microsoft.com/office/drawing/2014/main" xmlns="" id="{0823DC3C-2EB2-4315-A5A9-983FE0AEB802}"/>
                </a:ext>
              </a:extLst>
            </p:cNvPr>
            <p:cNvSpPr/>
            <p:nvPr/>
          </p:nvSpPr>
          <p:spPr>
            <a:xfrm>
              <a:off x="5044420" y="433810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0" name="Freeform: Shape 550">
              <a:extLst>
                <a:ext uri="{FF2B5EF4-FFF2-40B4-BE49-F238E27FC236}">
                  <a16:creationId xmlns:a16="http://schemas.microsoft.com/office/drawing/2014/main" xmlns="" id="{4791A3ED-6219-4E48-9B39-A04015119C5D}"/>
                </a:ext>
              </a:extLst>
            </p:cNvPr>
            <p:cNvSpPr/>
            <p:nvPr/>
          </p:nvSpPr>
          <p:spPr>
            <a:xfrm>
              <a:off x="5730230" y="44714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1" name="Freeform: Shape 551">
              <a:extLst>
                <a:ext uri="{FF2B5EF4-FFF2-40B4-BE49-F238E27FC236}">
                  <a16:creationId xmlns:a16="http://schemas.microsoft.com/office/drawing/2014/main" xmlns="" id="{2AD02658-8D57-4B42-BA1B-7F55599ED5DD}"/>
                </a:ext>
              </a:extLst>
            </p:cNvPr>
            <p:cNvSpPr/>
            <p:nvPr/>
          </p:nvSpPr>
          <p:spPr>
            <a:xfrm>
              <a:off x="5920730" y="44714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2" name="Freeform: Shape 552">
              <a:extLst>
                <a:ext uri="{FF2B5EF4-FFF2-40B4-BE49-F238E27FC236}">
                  <a16:creationId xmlns:a16="http://schemas.microsoft.com/office/drawing/2014/main" xmlns="" id="{5449DE6E-DDB0-42E6-ABC5-DBBBCCC77541}"/>
                </a:ext>
              </a:extLst>
            </p:cNvPr>
            <p:cNvSpPr/>
            <p:nvPr/>
          </p:nvSpPr>
          <p:spPr>
            <a:xfrm>
              <a:off x="6092180" y="44714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3" name="Freeform: Shape 553">
              <a:extLst>
                <a:ext uri="{FF2B5EF4-FFF2-40B4-BE49-F238E27FC236}">
                  <a16:creationId xmlns:a16="http://schemas.microsoft.com/office/drawing/2014/main" xmlns="" id="{50EA57ED-2F06-4FD1-BF11-F73424B05E4D}"/>
                </a:ext>
              </a:extLst>
            </p:cNvPr>
            <p:cNvSpPr/>
            <p:nvPr/>
          </p:nvSpPr>
          <p:spPr>
            <a:xfrm>
              <a:off x="6225530" y="44714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4" name="Freeform: Shape 554">
              <a:extLst>
                <a:ext uri="{FF2B5EF4-FFF2-40B4-BE49-F238E27FC236}">
                  <a16:creationId xmlns:a16="http://schemas.microsoft.com/office/drawing/2014/main" xmlns="" id="{8BF89901-9469-4679-B1D3-168649E7BCE8}"/>
                </a:ext>
              </a:extLst>
            </p:cNvPr>
            <p:cNvSpPr/>
            <p:nvPr/>
          </p:nvSpPr>
          <p:spPr>
            <a:xfrm>
              <a:off x="6263630" y="44714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5" name="Freeform: Shape 555">
              <a:extLst>
                <a:ext uri="{FF2B5EF4-FFF2-40B4-BE49-F238E27FC236}">
                  <a16:creationId xmlns:a16="http://schemas.microsoft.com/office/drawing/2014/main" xmlns="" id="{EE0C6760-0392-4184-B1CB-11317574BF69}"/>
                </a:ext>
              </a:extLst>
            </p:cNvPr>
            <p:cNvSpPr/>
            <p:nvPr/>
          </p:nvSpPr>
          <p:spPr>
            <a:xfrm>
              <a:off x="8073389" y="496676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6" name="Freeform: Shape 556">
              <a:extLst>
                <a:ext uri="{FF2B5EF4-FFF2-40B4-BE49-F238E27FC236}">
                  <a16:creationId xmlns:a16="http://schemas.microsoft.com/office/drawing/2014/main" xmlns="" id="{07B3B180-6560-4D2F-B78A-A79992C8213B}"/>
                </a:ext>
              </a:extLst>
            </p:cNvPr>
            <p:cNvSpPr/>
            <p:nvPr/>
          </p:nvSpPr>
          <p:spPr>
            <a:xfrm>
              <a:off x="9654549" y="52334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7" name="Freeform: Shape 557">
              <a:extLst>
                <a:ext uri="{FF2B5EF4-FFF2-40B4-BE49-F238E27FC236}">
                  <a16:creationId xmlns:a16="http://schemas.microsoft.com/office/drawing/2014/main" xmlns="" id="{C7801D3D-12E0-4470-B6BA-9AC298EE3C8C}"/>
                </a:ext>
              </a:extLst>
            </p:cNvPr>
            <p:cNvSpPr/>
            <p:nvPr/>
          </p:nvSpPr>
          <p:spPr>
            <a:xfrm>
              <a:off x="9749799" y="52334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
        <p:nvSpPr>
          <p:cNvPr id="238" name="TextBox 237"/>
          <p:cNvSpPr txBox="1"/>
          <p:nvPr/>
        </p:nvSpPr>
        <p:spPr>
          <a:xfrm>
            <a:off x="2055862" y="1773165"/>
            <a:ext cx="265970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無増悪生存期間</a:t>
            </a:r>
          </a:p>
        </p:txBody>
      </p:sp>
      <p:sp>
        <p:nvSpPr>
          <p:cNvPr id="239" name="TextBox 238"/>
          <p:cNvSpPr txBox="1"/>
          <p:nvPr/>
        </p:nvSpPr>
        <p:spPr>
          <a:xfrm>
            <a:off x="8293180" y="1773165"/>
            <a:ext cx="171553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全体的生存</a:t>
            </a:r>
          </a:p>
        </p:txBody>
      </p:sp>
    </p:spTree>
    <p:extLst>
      <p:ext uri="{BB962C8B-B14F-4D97-AF65-F5344CB8AC3E}">
        <p14:creationId xmlns:p14="http://schemas.microsoft.com/office/powerpoint/2010/main" xmlns="" val="1184188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265: FGFR2遺伝子融合または再構成を有する以前に治療された進行胆管癌の患者におけるFGFR選択的チロシンキナーゼ阻害剤であるインフィグラチニブ（BGJ398）の第II相試験の最終結</a:t>
            </a:r>
            <a:r>
              <a:rPr lang="ja-JP" dirty="0" smtClean="0"/>
              <a:t>果</a:t>
            </a:r>
            <a:r>
              <a:rPr lang="en-GB" altLang="ja-JP" dirty="0" smtClean="0"/>
              <a:t> </a:t>
            </a:r>
            <a:r>
              <a:rPr lang="ja-JP" dirty="0" smtClean="0"/>
              <a:t>– </a:t>
            </a:r>
            <a:r>
              <a:rPr lang="ja-JP" dirty="0"/>
              <a:t>Javle MM, et al</a:t>
            </a:r>
          </a:p>
        </p:txBody>
      </p:sp>
      <p:sp>
        <p:nvSpPr>
          <p:cNvPr id="3" name="Content Placeholder 2"/>
          <p:cNvSpPr>
            <a:spLocks noGrp="1"/>
          </p:cNvSpPr>
          <p:nvPr>
            <p:ph idx="1"/>
          </p:nvPr>
        </p:nvSpPr>
        <p:spPr/>
        <p:txBody>
          <a:bodyPr/>
          <a:lstStyle/>
          <a:p>
            <a:pPr marL="0" indent="0">
              <a:buNone/>
            </a:pPr>
            <a:r>
              <a:rPr lang="ja-JP" b="1" dirty="0"/>
              <a:t>主要結果（続き）</a:t>
            </a:r>
          </a:p>
          <a:p>
            <a:pPr marL="0" indent="0">
              <a:spcBef>
                <a:spcPts val="27000"/>
              </a:spcBef>
              <a:buNone/>
            </a:pPr>
            <a:r>
              <a:rPr lang="ja-JP" b="1" dirty="0"/>
              <a:t>結論</a:t>
            </a:r>
          </a:p>
          <a:p>
            <a:r>
              <a:rPr lang="ja-JP" b="1" dirty="0"/>
              <a:t>以前に治療された進行胆管癌およびFGFR2遺伝子の融合および再構成を有する患者において、インフィグラチニブは有望な臨床活性を示し、一般的に十分な忍容性があった </a:t>
            </a:r>
          </a:p>
        </p:txBody>
      </p:sp>
      <p:sp>
        <p:nvSpPr>
          <p:cNvPr id="5" name="Text Placeholder 4"/>
          <p:cNvSpPr>
            <a:spLocks noGrp="1"/>
          </p:cNvSpPr>
          <p:nvPr>
            <p:ph type="body" sz="quarter" idx="11"/>
          </p:nvPr>
        </p:nvSpPr>
        <p:spPr/>
        <p:txBody>
          <a:bodyPr/>
          <a:lstStyle/>
          <a:p>
            <a:r>
              <a:rPr lang="ja-JP"/>
              <a:t>Javle MM, et al.J Clin Oncol 2021;39(suppl):abstr 265</a:t>
            </a:r>
          </a:p>
        </p:txBody>
      </p:sp>
      <p:graphicFrame>
        <p:nvGraphicFramePr>
          <p:cNvPr id="6" name="Group 88"/>
          <p:cNvGraphicFramePr>
            <a:graphicFrameLocks noGrp="1"/>
          </p:cNvGraphicFramePr>
          <p:nvPr>
            <p:extLst>
              <p:ext uri="{D42A27DB-BD31-4B8C-83A1-F6EECF244321}">
                <p14:modId xmlns:p14="http://schemas.microsoft.com/office/powerpoint/2010/main" xmlns="" val="3847684187"/>
              </p:ext>
            </p:extLst>
          </p:nvPr>
        </p:nvGraphicFramePr>
        <p:xfrm>
          <a:off x="486835" y="1654374"/>
          <a:ext cx="4142642" cy="2743200"/>
        </p:xfrm>
        <a:graphic>
          <a:graphicData uri="http://schemas.openxmlformats.org/drawingml/2006/table">
            <a:tbl>
              <a:tblPr firstRow="1" bandRow="1">
                <a:tableStyleId>{5202B0CA-FC54-4496-8BCA-5EF66A818D29}</a:tableStyleId>
              </a:tblPr>
              <a:tblGrid>
                <a:gridCol w="1749526">
                  <a:extLst>
                    <a:ext uri="{9D8B030D-6E8A-4147-A177-3AD203B41FA5}">
                      <a16:colId xmlns:a16="http://schemas.microsoft.com/office/drawing/2014/main" xmlns="" val="20000"/>
                    </a:ext>
                  </a:extLst>
                </a:gridCol>
                <a:gridCol w="2393116">
                  <a:extLst>
                    <a:ext uri="{9D8B030D-6E8A-4147-A177-3AD203B41FA5}">
                      <a16:colId xmlns:a16="http://schemas.microsoft.com/office/drawing/2014/main" xmlns="" val="20001"/>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インフィグラチニブ（n = 108）</a:t>
                      </a: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BOR, %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34.3（25.4、44.0）</a:t>
                      </a:r>
                    </a:p>
                  </a:txBody>
                  <a:tcPr anchor="ctr"/>
                </a:tc>
                <a:extLst>
                  <a:ext uri="{0D108BD9-81ED-4DB2-BD59-A6C34878D82A}">
                    <a16:rowId xmlns:a16="http://schemas.microsoft.com/office/drawing/2014/main" xmlns="" val="4094055339"/>
                  </a:ext>
                </a:extLst>
              </a:tr>
              <a:tr h="143472">
                <a:tc>
                  <a:txBody>
                    <a:bodyPr/>
                    <a:lstStyle/>
                    <a:p>
                      <a:pPr marL="90000"/>
                      <a:r>
                        <a:rPr kumimoji="0" lang="ja-JP" sz="1200" u="none" strike="noStrike" cap="none" normalizeH="0" baseline="0">
                          <a:ln>
                            <a:noFill/>
                          </a:ln>
                          <a:solidFill>
                            <a:schemeClr val="tx1"/>
                          </a:solidFill>
                        </a:rPr>
                        <a:t>CR</a:t>
                      </a:r>
                    </a:p>
                  </a:txBody>
                  <a:tcPr anchor="ctr"/>
                </a:tc>
                <a:tc>
                  <a:txBody>
                    <a:bodyPr/>
                    <a:lstStyle/>
                    <a:p>
                      <a:pPr algn="ctr"/>
                      <a:r>
                        <a:rPr kumimoji="0" lang="ja-JP" sz="1200" u="none" strike="noStrike" cap="none" normalizeH="0" baseline="0">
                          <a:ln>
                            <a:noFill/>
                          </a:ln>
                          <a:solidFill>
                            <a:schemeClr val="tx1"/>
                          </a:solidFill>
                        </a:rPr>
                        <a:t>1（0.9）</a:t>
                      </a:r>
                    </a:p>
                  </a:txBody>
                  <a:tcPr anchor="ctr"/>
                </a:tc>
                <a:extLst>
                  <a:ext uri="{0D108BD9-81ED-4DB2-BD59-A6C34878D82A}">
                    <a16:rowId xmlns:a16="http://schemas.microsoft.com/office/drawing/2014/main" xmlns="" val="2166301456"/>
                  </a:ext>
                </a:extLst>
              </a:tr>
              <a:tr h="143472">
                <a:tc>
                  <a:txBody>
                    <a:bodyPr/>
                    <a:lstStyle/>
                    <a:p>
                      <a:pPr marL="90000"/>
                      <a:r>
                        <a:rPr kumimoji="0" lang="ja-JP" sz="1200" u="none" strike="noStrike" cap="none" normalizeH="0" baseline="0">
                          <a:ln>
                            <a:noFill/>
                          </a:ln>
                          <a:solidFill>
                            <a:schemeClr val="tx1"/>
                          </a:solidFill>
                        </a:rPr>
                        <a:t>PR</a:t>
                      </a:r>
                    </a:p>
                  </a:txBody>
                  <a:tcPr anchor="ctr"/>
                </a:tc>
                <a:tc>
                  <a:txBody>
                    <a:bodyPr/>
                    <a:lstStyle/>
                    <a:p>
                      <a:pPr algn="ctr"/>
                      <a:r>
                        <a:rPr kumimoji="0" lang="ja-JP" sz="1200" u="none" strike="noStrike" cap="none" normalizeH="0" baseline="0">
                          <a:ln>
                            <a:noFill/>
                          </a:ln>
                          <a:solidFill>
                            <a:schemeClr val="tx1"/>
                          </a:solidFill>
                        </a:rPr>
                        <a:t>24（22.2）</a:t>
                      </a:r>
                    </a:p>
                  </a:txBody>
                  <a:tcPr anchor="ctr"/>
                </a:tc>
                <a:extLst>
                  <a:ext uri="{0D108BD9-81ED-4DB2-BD59-A6C34878D82A}">
                    <a16:rowId xmlns:a16="http://schemas.microsoft.com/office/drawing/2014/main" xmlns="" val="1541649123"/>
                  </a:ext>
                </a:extLst>
              </a:tr>
              <a:tr h="143472">
                <a:tc>
                  <a:txBody>
                    <a:bodyPr/>
                    <a:lstStyle/>
                    <a:p>
                      <a:pPr marL="90000"/>
                      <a:r>
                        <a:rPr kumimoji="0" lang="ja-JP" sz="1200" u="none" strike="noStrike" cap="none" normalizeH="0" baseline="0">
                          <a:ln>
                            <a:noFill/>
                          </a:ln>
                          <a:solidFill>
                            <a:schemeClr val="tx1"/>
                          </a:solidFill>
                        </a:rPr>
                        <a:t>SD</a:t>
                      </a:r>
                    </a:p>
                  </a:txBody>
                  <a:tcPr anchor="ctr"/>
                </a:tc>
                <a:tc>
                  <a:txBody>
                    <a:bodyPr/>
                    <a:lstStyle/>
                    <a:p>
                      <a:pPr algn="ctr"/>
                      <a:r>
                        <a:rPr kumimoji="0" lang="ja-JP" sz="1200" u="none" strike="noStrike" cap="none" normalizeH="0" baseline="0">
                          <a:ln>
                            <a:noFill/>
                          </a:ln>
                          <a:solidFill>
                            <a:schemeClr val="tx1"/>
                          </a:solidFill>
                        </a:rPr>
                        <a:t>66（61.1）</a:t>
                      </a:r>
                    </a:p>
                  </a:txBody>
                  <a:tcPr anchor="ctr"/>
                </a:tc>
                <a:extLst>
                  <a:ext uri="{0D108BD9-81ED-4DB2-BD59-A6C34878D82A}">
                    <a16:rowId xmlns:a16="http://schemas.microsoft.com/office/drawing/2014/main" xmlns="" val="367943349"/>
                  </a:ext>
                </a:extLst>
              </a:tr>
              <a:tr h="143472">
                <a:tc>
                  <a:txBody>
                    <a:bodyPr/>
                    <a:lstStyle/>
                    <a:p>
                      <a:pPr marL="90000"/>
                      <a:r>
                        <a:rPr kumimoji="0" lang="ja-JP" sz="1200" u="none" strike="noStrike" cap="none" normalizeH="0" baseline="0">
                          <a:ln>
                            <a:noFill/>
                          </a:ln>
                          <a:solidFill>
                            <a:schemeClr val="tx1"/>
                          </a:solidFill>
                        </a:rPr>
                        <a:t>PD</a:t>
                      </a:r>
                    </a:p>
                  </a:txBody>
                  <a:tcPr anchor="ctr"/>
                </a:tc>
                <a:tc>
                  <a:txBody>
                    <a:bodyPr/>
                    <a:lstStyle/>
                    <a:p>
                      <a:pPr algn="ctr"/>
                      <a:r>
                        <a:rPr kumimoji="0" lang="ja-JP" sz="1200" u="none" strike="noStrike" cap="none" normalizeH="0" baseline="0">
                          <a:ln>
                            <a:noFill/>
                          </a:ln>
                          <a:solidFill>
                            <a:schemeClr val="tx1"/>
                          </a:solidFill>
                        </a:rPr>
                        <a:t>11（10.2）</a:t>
                      </a:r>
                    </a:p>
                  </a:txBody>
                  <a:tcPr anchor="ctr"/>
                </a:tc>
                <a:extLst>
                  <a:ext uri="{0D108BD9-81ED-4DB2-BD59-A6C34878D82A}">
                    <a16:rowId xmlns:a16="http://schemas.microsoft.com/office/drawing/2014/main" xmlns="" val="1691182972"/>
                  </a:ext>
                </a:extLst>
              </a:tr>
              <a:tr h="143472">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不明</a:t>
                      </a:r>
                    </a:p>
                  </a:txBody>
                  <a:tcPr anchor="ctr"/>
                </a:tc>
                <a:tc>
                  <a:txBody>
                    <a:bodyPr/>
                    <a:lstStyle/>
                    <a:p>
                      <a:pPr algn="ctr"/>
                      <a:r>
                        <a:rPr kumimoji="0" lang="ja-JP" sz="1200" u="none" strike="noStrike" cap="none" normalizeH="0" baseline="0" dirty="0">
                          <a:ln>
                            <a:noFill/>
                          </a:ln>
                          <a:solidFill>
                            <a:schemeClr val="tx1"/>
                          </a:solidFill>
                        </a:rPr>
                        <a:t>6 (5.6)</a:t>
                      </a:r>
                    </a:p>
                  </a:txBody>
                  <a:tcPr anchor="ctr"/>
                </a:tc>
                <a:extLst>
                  <a:ext uri="{0D108BD9-81ED-4DB2-BD59-A6C34878D82A}">
                    <a16:rowId xmlns:a16="http://schemas.microsoft.com/office/drawing/2014/main" xmlns="" val="306125118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1" u="none" strike="noStrike" cap="none" normalizeH="0" baseline="0">
                          <a:ln>
                            <a:noFill/>
                          </a:ln>
                          <a:solidFill>
                            <a:schemeClr val="tx1"/>
                          </a:solidFill>
                        </a:rPr>
                        <a:t>ORR、%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1" u="none" strike="noStrike" cap="none" normalizeH="0" baseline="0">
                          <a:ln>
                            <a:noFill/>
                          </a:ln>
                          <a:solidFill>
                            <a:schemeClr val="tx1"/>
                          </a:solidFill>
                        </a:rPr>
                        <a:t>23.1（15.6、32.2）</a:t>
                      </a:r>
                    </a:p>
                  </a:txBody>
                  <a:tcPr anchor="ctr"/>
                </a:tc>
                <a:extLst>
                  <a:ext uri="{0D108BD9-81ED-4DB2-BD59-A6C34878D82A}">
                    <a16:rowId xmlns:a16="http://schemas.microsoft.com/office/drawing/2014/main" xmlns="" val="36195068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DCR, %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84.3（76.0、90.6）</a:t>
                      </a:r>
                    </a:p>
                  </a:txBody>
                  <a:tcPr anchor="ctr"/>
                </a:tc>
                <a:extLst>
                  <a:ext uri="{0D108BD9-81ED-4DB2-BD59-A6C34878D82A}">
                    <a16:rowId xmlns:a16="http://schemas.microsoft.com/office/drawing/2014/main" xmlns="" val="411159057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DoR中央値、月 (範囲)</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dirty="0">
                          <a:ln>
                            <a:noFill/>
                          </a:ln>
                          <a:solidFill>
                            <a:schemeClr val="tx1"/>
                          </a:solidFill>
                          <a:latin typeface="+mn-lt"/>
                          <a:ea typeface="MS Mincho"/>
                          <a:cs typeface="Arial" charset="0"/>
                        </a:rPr>
                        <a:t>5.0（0.9、-19.1）</a:t>
                      </a:r>
                    </a:p>
                  </a:txBody>
                  <a:tcPr anchor="ctr"/>
                </a:tc>
                <a:extLst>
                  <a:ext uri="{0D108BD9-81ED-4DB2-BD59-A6C34878D82A}">
                    <a16:rowId xmlns:a16="http://schemas.microsoft.com/office/drawing/2014/main" xmlns="" val="1450030725"/>
                  </a:ext>
                </a:extLst>
              </a:tr>
            </a:tbl>
          </a:graphicData>
        </a:graphic>
      </p:graphicFrame>
      <p:sp>
        <p:nvSpPr>
          <p:cNvPr id="8" name="TextBox 7">
            <a:extLst>
              <a:ext uri="{FF2B5EF4-FFF2-40B4-BE49-F238E27FC236}">
                <a16:creationId xmlns:a16="http://schemas.microsoft.com/office/drawing/2014/main" xmlns="" id="{148862B8-DF2C-480E-A8D7-D8677C68996A}"/>
              </a:ext>
            </a:extLst>
          </p:cNvPr>
          <p:cNvSpPr txBox="1"/>
          <p:nvPr/>
        </p:nvSpPr>
        <p:spPr>
          <a:xfrm>
            <a:off x="4769931" y="1660071"/>
            <a:ext cx="1326069" cy="31700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全AE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高リン血症</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口内炎</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疲労</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脱毛症</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目の乾燥</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PPE症候群</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関節痛</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味覚障害</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便秘</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口の乾燥</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高カルシウム血症</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血中クレアチン増加</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下痢</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乾燥肌</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食欲減退</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低リン酸血症</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かすみ目</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AST増加</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嘔吐</a:t>
            </a:r>
          </a:p>
        </p:txBody>
      </p:sp>
      <p:sp>
        <p:nvSpPr>
          <p:cNvPr id="9" name="TextBox 8">
            <a:extLst>
              <a:ext uri="{FF2B5EF4-FFF2-40B4-BE49-F238E27FC236}">
                <a16:creationId xmlns:a16="http://schemas.microsoft.com/office/drawing/2014/main" xmlns="" id="{FB55E135-6678-4638-8C1C-4453877BD055}"/>
              </a:ext>
            </a:extLst>
          </p:cNvPr>
          <p:cNvSpPr txBox="1"/>
          <p:nvPr/>
        </p:nvSpPr>
        <p:spPr>
          <a:xfrm>
            <a:off x="6446363" y="1358673"/>
            <a:ext cx="440216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dirty="0">
                <a:ln>
                  <a:noFill/>
                </a:ln>
                <a:solidFill>
                  <a:srgbClr val="4D4D4D"/>
                </a:solidFill>
                <a:uLnTx/>
                <a:uFillTx/>
                <a:latin typeface="Arial"/>
                <a:ea typeface="MS Mincho"/>
                <a:cs typeface="Arial"/>
              </a:rPr>
              <a:t>治療に起因する有害事象の発生率（n = 108）</a:t>
            </a:r>
          </a:p>
        </p:txBody>
      </p:sp>
      <p:cxnSp>
        <p:nvCxnSpPr>
          <p:cNvPr id="10" name="Straight Connector 9">
            <a:extLst>
              <a:ext uri="{FF2B5EF4-FFF2-40B4-BE49-F238E27FC236}">
                <a16:creationId xmlns:a16="http://schemas.microsoft.com/office/drawing/2014/main" xmlns="" id="{27B78F09-B1BB-4796-8436-4148966BD89A}"/>
              </a:ext>
            </a:extLst>
          </p:cNvPr>
          <p:cNvCxnSpPr>
            <a:cxnSpLocks/>
          </p:cNvCxnSpPr>
          <p:nvPr/>
        </p:nvCxnSpPr>
        <p:spPr>
          <a:xfrm>
            <a:off x="6096000" y="1744133"/>
            <a:ext cx="0" cy="3102187"/>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6A1A6F1D-8EF2-40C4-A2CC-5B2852379C2C}"/>
              </a:ext>
            </a:extLst>
          </p:cNvPr>
          <p:cNvCxnSpPr/>
          <p:nvPr/>
        </p:nvCxnSpPr>
        <p:spPr>
          <a:xfrm>
            <a:off x="6096000" y="4792133"/>
            <a:ext cx="5274733"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40BA835B-0F1E-4C59-9476-D4494B9D1E57}"/>
              </a:ext>
            </a:extLst>
          </p:cNvPr>
          <p:cNvCxnSpPr/>
          <p:nvPr/>
        </p:nvCxnSpPr>
        <p:spPr>
          <a:xfrm>
            <a:off x="11336867" y="1714885"/>
            <a:ext cx="0" cy="3168000"/>
          </a:xfrm>
          <a:prstGeom prst="line">
            <a:avLst/>
          </a:prstGeom>
          <a:ln w="15875">
            <a:solidFill>
              <a:srgbClr val="A0A0A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76B6AD6D-DC30-4102-8D80-99DFEFD9E567}"/>
              </a:ext>
            </a:extLst>
          </p:cNvPr>
          <p:cNvCxnSpPr/>
          <p:nvPr/>
        </p:nvCxnSpPr>
        <p:spPr>
          <a:xfrm>
            <a:off x="10835551" y="1714885"/>
            <a:ext cx="0" cy="3168000"/>
          </a:xfrm>
          <a:prstGeom prst="line">
            <a:avLst/>
          </a:prstGeom>
          <a:ln w="15875">
            <a:solidFill>
              <a:srgbClr val="A0A0A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3B266ED7-C719-4766-ACB1-9E5CD883E875}"/>
              </a:ext>
            </a:extLst>
          </p:cNvPr>
          <p:cNvCxnSpPr/>
          <p:nvPr/>
        </p:nvCxnSpPr>
        <p:spPr>
          <a:xfrm>
            <a:off x="10310169" y="1714885"/>
            <a:ext cx="0" cy="3168000"/>
          </a:xfrm>
          <a:prstGeom prst="line">
            <a:avLst/>
          </a:prstGeom>
          <a:ln w="15875">
            <a:solidFill>
              <a:srgbClr val="A0A0A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DFAEF1F8-E56E-48D6-9B8D-37F84EBC008D}"/>
              </a:ext>
            </a:extLst>
          </p:cNvPr>
          <p:cNvCxnSpPr/>
          <p:nvPr/>
        </p:nvCxnSpPr>
        <p:spPr>
          <a:xfrm>
            <a:off x="9784787" y="1714885"/>
            <a:ext cx="0" cy="3168000"/>
          </a:xfrm>
          <a:prstGeom prst="line">
            <a:avLst/>
          </a:prstGeom>
          <a:ln w="15875">
            <a:solidFill>
              <a:srgbClr val="A0A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E008BFF-42C2-43FE-9DA5-271CEAF8EFFF}"/>
              </a:ext>
            </a:extLst>
          </p:cNvPr>
          <p:cNvCxnSpPr/>
          <p:nvPr/>
        </p:nvCxnSpPr>
        <p:spPr>
          <a:xfrm>
            <a:off x="9259405" y="1714885"/>
            <a:ext cx="0" cy="3168000"/>
          </a:xfrm>
          <a:prstGeom prst="line">
            <a:avLst/>
          </a:prstGeom>
          <a:ln w="15875">
            <a:solidFill>
              <a:srgbClr val="A0A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8AEF43DF-181E-48D6-922C-DB2BBEE084FC}"/>
              </a:ext>
            </a:extLst>
          </p:cNvPr>
          <p:cNvCxnSpPr/>
          <p:nvPr/>
        </p:nvCxnSpPr>
        <p:spPr>
          <a:xfrm>
            <a:off x="8734023" y="1714885"/>
            <a:ext cx="0" cy="3168000"/>
          </a:xfrm>
          <a:prstGeom prst="line">
            <a:avLst/>
          </a:prstGeom>
          <a:ln w="15875">
            <a:solidFill>
              <a:srgbClr val="A0A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281AAFB8-3628-477C-8C15-A369B3FF4A67}"/>
              </a:ext>
            </a:extLst>
          </p:cNvPr>
          <p:cNvCxnSpPr/>
          <p:nvPr/>
        </p:nvCxnSpPr>
        <p:spPr>
          <a:xfrm>
            <a:off x="8208641" y="1714885"/>
            <a:ext cx="0" cy="3168000"/>
          </a:xfrm>
          <a:prstGeom prst="line">
            <a:avLst/>
          </a:prstGeom>
          <a:ln w="15875">
            <a:solidFill>
              <a:srgbClr val="A0A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D35B97BE-36F2-436B-8632-94C09208ACE4}"/>
              </a:ext>
            </a:extLst>
          </p:cNvPr>
          <p:cNvCxnSpPr/>
          <p:nvPr/>
        </p:nvCxnSpPr>
        <p:spPr>
          <a:xfrm>
            <a:off x="7683259" y="1714885"/>
            <a:ext cx="0" cy="3168000"/>
          </a:xfrm>
          <a:prstGeom prst="line">
            <a:avLst/>
          </a:prstGeom>
          <a:ln w="15875">
            <a:solidFill>
              <a:srgbClr val="A0A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D302CBF0-E089-42AD-B3D1-C242A3DF154D}"/>
              </a:ext>
            </a:extLst>
          </p:cNvPr>
          <p:cNvCxnSpPr/>
          <p:nvPr/>
        </p:nvCxnSpPr>
        <p:spPr>
          <a:xfrm>
            <a:off x="7157877" y="1714885"/>
            <a:ext cx="0" cy="3168000"/>
          </a:xfrm>
          <a:prstGeom prst="line">
            <a:avLst/>
          </a:prstGeom>
          <a:ln w="15875">
            <a:solidFill>
              <a:srgbClr val="A0A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9F2DE69E-817D-4046-9FE3-1B57447BE3FB}"/>
              </a:ext>
            </a:extLst>
          </p:cNvPr>
          <p:cNvCxnSpPr/>
          <p:nvPr/>
        </p:nvCxnSpPr>
        <p:spPr>
          <a:xfrm>
            <a:off x="6632491" y="1714885"/>
            <a:ext cx="0" cy="3168000"/>
          </a:xfrm>
          <a:prstGeom prst="line">
            <a:avLst/>
          </a:prstGeom>
          <a:ln w="15875">
            <a:solidFill>
              <a:srgbClr val="A0A0A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88E6E91E-870F-4CA5-9955-CF51F832B236}"/>
              </a:ext>
            </a:extLst>
          </p:cNvPr>
          <p:cNvSpPr txBox="1"/>
          <p:nvPr/>
        </p:nvSpPr>
        <p:spPr>
          <a:xfrm>
            <a:off x="5968401" y="4792133"/>
            <a:ext cx="255198"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0</a:t>
            </a:r>
          </a:p>
        </p:txBody>
      </p:sp>
      <p:sp>
        <p:nvSpPr>
          <p:cNvPr id="23" name="TextBox 22">
            <a:extLst>
              <a:ext uri="{FF2B5EF4-FFF2-40B4-BE49-F238E27FC236}">
                <a16:creationId xmlns:a16="http://schemas.microsoft.com/office/drawing/2014/main" xmlns="" id="{9C83B3F8-EDCF-4EA7-9B39-165AE9A36460}"/>
              </a:ext>
            </a:extLst>
          </p:cNvPr>
          <p:cNvSpPr txBox="1"/>
          <p:nvPr/>
        </p:nvSpPr>
        <p:spPr>
          <a:xfrm>
            <a:off x="6466535" y="4792133"/>
            <a:ext cx="325731"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10</a:t>
            </a:r>
          </a:p>
        </p:txBody>
      </p:sp>
      <p:sp>
        <p:nvSpPr>
          <p:cNvPr id="24" name="TextBox 23">
            <a:extLst>
              <a:ext uri="{FF2B5EF4-FFF2-40B4-BE49-F238E27FC236}">
                <a16:creationId xmlns:a16="http://schemas.microsoft.com/office/drawing/2014/main" xmlns="" id="{06FECBF9-8035-4C3E-99AB-872AEBCB7DB7}"/>
              </a:ext>
            </a:extLst>
          </p:cNvPr>
          <p:cNvSpPr txBox="1"/>
          <p:nvPr/>
        </p:nvSpPr>
        <p:spPr>
          <a:xfrm>
            <a:off x="6999935" y="4792133"/>
            <a:ext cx="325731"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20</a:t>
            </a:r>
          </a:p>
        </p:txBody>
      </p:sp>
      <p:sp>
        <p:nvSpPr>
          <p:cNvPr id="25" name="TextBox 24">
            <a:extLst>
              <a:ext uri="{FF2B5EF4-FFF2-40B4-BE49-F238E27FC236}">
                <a16:creationId xmlns:a16="http://schemas.microsoft.com/office/drawing/2014/main" xmlns="" id="{B9736CFC-6F9D-4AF6-A774-D252A09E38E5}"/>
              </a:ext>
            </a:extLst>
          </p:cNvPr>
          <p:cNvSpPr txBox="1"/>
          <p:nvPr/>
        </p:nvSpPr>
        <p:spPr>
          <a:xfrm>
            <a:off x="7533335" y="4792133"/>
            <a:ext cx="325731"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30</a:t>
            </a:r>
          </a:p>
        </p:txBody>
      </p:sp>
      <p:sp>
        <p:nvSpPr>
          <p:cNvPr id="26" name="TextBox 25">
            <a:extLst>
              <a:ext uri="{FF2B5EF4-FFF2-40B4-BE49-F238E27FC236}">
                <a16:creationId xmlns:a16="http://schemas.microsoft.com/office/drawing/2014/main" xmlns="" id="{5C24173C-C9B5-43B5-ADE2-70747D9D55DE}"/>
              </a:ext>
            </a:extLst>
          </p:cNvPr>
          <p:cNvSpPr txBox="1"/>
          <p:nvPr/>
        </p:nvSpPr>
        <p:spPr>
          <a:xfrm>
            <a:off x="8066735" y="4792133"/>
            <a:ext cx="325731"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40</a:t>
            </a:r>
          </a:p>
        </p:txBody>
      </p:sp>
      <p:sp>
        <p:nvSpPr>
          <p:cNvPr id="27" name="TextBox 26">
            <a:extLst>
              <a:ext uri="{FF2B5EF4-FFF2-40B4-BE49-F238E27FC236}">
                <a16:creationId xmlns:a16="http://schemas.microsoft.com/office/drawing/2014/main" xmlns="" id="{12C51708-53ED-44DC-8BA1-22BC28D488DF}"/>
              </a:ext>
            </a:extLst>
          </p:cNvPr>
          <p:cNvSpPr txBox="1"/>
          <p:nvPr/>
        </p:nvSpPr>
        <p:spPr>
          <a:xfrm>
            <a:off x="8584895" y="4792133"/>
            <a:ext cx="325731"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50</a:t>
            </a:r>
          </a:p>
        </p:txBody>
      </p:sp>
      <p:sp>
        <p:nvSpPr>
          <p:cNvPr id="28" name="TextBox 27">
            <a:extLst>
              <a:ext uri="{FF2B5EF4-FFF2-40B4-BE49-F238E27FC236}">
                <a16:creationId xmlns:a16="http://schemas.microsoft.com/office/drawing/2014/main" xmlns="" id="{59ADAB2E-70BB-48B2-BB50-7CBEC5D22D9D}"/>
              </a:ext>
            </a:extLst>
          </p:cNvPr>
          <p:cNvSpPr txBox="1"/>
          <p:nvPr/>
        </p:nvSpPr>
        <p:spPr>
          <a:xfrm>
            <a:off x="9103055" y="4792133"/>
            <a:ext cx="325731"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60</a:t>
            </a:r>
          </a:p>
        </p:txBody>
      </p:sp>
      <p:sp>
        <p:nvSpPr>
          <p:cNvPr id="29" name="TextBox 28">
            <a:extLst>
              <a:ext uri="{FF2B5EF4-FFF2-40B4-BE49-F238E27FC236}">
                <a16:creationId xmlns:a16="http://schemas.microsoft.com/office/drawing/2014/main" xmlns="" id="{018883D9-1548-46E8-A4E2-E5E36515EBFC}"/>
              </a:ext>
            </a:extLst>
          </p:cNvPr>
          <p:cNvSpPr txBox="1"/>
          <p:nvPr/>
        </p:nvSpPr>
        <p:spPr>
          <a:xfrm>
            <a:off x="9621215" y="4792133"/>
            <a:ext cx="325731"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70</a:t>
            </a:r>
          </a:p>
        </p:txBody>
      </p:sp>
      <p:sp>
        <p:nvSpPr>
          <p:cNvPr id="30" name="TextBox 29">
            <a:extLst>
              <a:ext uri="{FF2B5EF4-FFF2-40B4-BE49-F238E27FC236}">
                <a16:creationId xmlns:a16="http://schemas.microsoft.com/office/drawing/2014/main" xmlns="" id="{6C7C099E-330F-4D55-A60C-73D2419F67AA}"/>
              </a:ext>
            </a:extLst>
          </p:cNvPr>
          <p:cNvSpPr txBox="1"/>
          <p:nvPr/>
        </p:nvSpPr>
        <p:spPr>
          <a:xfrm>
            <a:off x="10139375" y="4792133"/>
            <a:ext cx="325731"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80</a:t>
            </a:r>
          </a:p>
        </p:txBody>
      </p:sp>
      <p:sp>
        <p:nvSpPr>
          <p:cNvPr id="31" name="TextBox 30">
            <a:extLst>
              <a:ext uri="{FF2B5EF4-FFF2-40B4-BE49-F238E27FC236}">
                <a16:creationId xmlns:a16="http://schemas.microsoft.com/office/drawing/2014/main" xmlns="" id="{0A0AA467-EFAB-4647-AAF6-2DBD45E923F2}"/>
              </a:ext>
            </a:extLst>
          </p:cNvPr>
          <p:cNvSpPr txBox="1"/>
          <p:nvPr/>
        </p:nvSpPr>
        <p:spPr>
          <a:xfrm>
            <a:off x="10662615" y="4792133"/>
            <a:ext cx="325731"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90</a:t>
            </a:r>
          </a:p>
        </p:txBody>
      </p:sp>
      <p:sp>
        <p:nvSpPr>
          <p:cNvPr id="32" name="TextBox 31">
            <a:extLst>
              <a:ext uri="{FF2B5EF4-FFF2-40B4-BE49-F238E27FC236}">
                <a16:creationId xmlns:a16="http://schemas.microsoft.com/office/drawing/2014/main" xmlns="" id="{D02905CD-8C67-492D-AC7B-68B94C9714E5}"/>
              </a:ext>
            </a:extLst>
          </p:cNvPr>
          <p:cNvSpPr txBox="1"/>
          <p:nvPr/>
        </p:nvSpPr>
        <p:spPr>
          <a:xfrm>
            <a:off x="11150589" y="4792133"/>
            <a:ext cx="396263"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100</a:t>
            </a:r>
          </a:p>
        </p:txBody>
      </p:sp>
      <p:sp>
        <p:nvSpPr>
          <p:cNvPr id="33" name="Rectangle 32">
            <a:extLst>
              <a:ext uri="{FF2B5EF4-FFF2-40B4-BE49-F238E27FC236}">
                <a16:creationId xmlns:a16="http://schemas.microsoft.com/office/drawing/2014/main" xmlns="" id="{0A0A1670-2BF3-4FF4-A383-6E0C258A80DE}"/>
              </a:ext>
            </a:extLst>
          </p:cNvPr>
          <p:cNvSpPr>
            <a:spLocks noChangeAspect="1"/>
          </p:cNvSpPr>
          <p:nvPr/>
        </p:nvSpPr>
        <p:spPr>
          <a:xfrm>
            <a:off x="10157174" y="3242925"/>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 name="Rectangle 33">
            <a:extLst>
              <a:ext uri="{FF2B5EF4-FFF2-40B4-BE49-F238E27FC236}">
                <a16:creationId xmlns:a16="http://schemas.microsoft.com/office/drawing/2014/main" xmlns="" id="{03029B2E-8177-4239-AD4D-482E205C3C89}"/>
              </a:ext>
            </a:extLst>
          </p:cNvPr>
          <p:cNvSpPr>
            <a:spLocks noChangeAspect="1"/>
          </p:cNvSpPr>
          <p:nvPr/>
        </p:nvSpPr>
        <p:spPr>
          <a:xfrm>
            <a:off x="10157174" y="3455243"/>
            <a:ext cx="108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 name="Rectangle 34">
            <a:extLst>
              <a:ext uri="{FF2B5EF4-FFF2-40B4-BE49-F238E27FC236}">
                <a16:creationId xmlns:a16="http://schemas.microsoft.com/office/drawing/2014/main" xmlns="" id="{5F1FE4A1-5752-482A-A96C-98845DB11751}"/>
              </a:ext>
            </a:extLst>
          </p:cNvPr>
          <p:cNvSpPr>
            <a:spLocks noChangeAspect="1"/>
          </p:cNvSpPr>
          <p:nvPr/>
        </p:nvSpPr>
        <p:spPr>
          <a:xfrm>
            <a:off x="10157174" y="3651058"/>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 name="TextBox 35">
            <a:extLst>
              <a:ext uri="{FF2B5EF4-FFF2-40B4-BE49-F238E27FC236}">
                <a16:creationId xmlns:a16="http://schemas.microsoft.com/office/drawing/2014/main" xmlns="" id="{78A6204C-BF4F-4CC2-93D3-F3D7E3BCB632}"/>
              </a:ext>
            </a:extLst>
          </p:cNvPr>
          <p:cNvSpPr txBox="1"/>
          <p:nvPr/>
        </p:nvSpPr>
        <p:spPr>
          <a:xfrm>
            <a:off x="10290234" y="3173815"/>
            <a:ext cx="750526" cy="246221"/>
          </a:xfrm>
          <a:prstGeom prst="rect">
            <a:avLst/>
          </a:prstGeom>
          <a:solidFill>
            <a:schemeClr val="tx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グレード1/2</a:t>
            </a:r>
          </a:p>
        </p:txBody>
      </p:sp>
      <p:sp>
        <p:nvSpPr>
          <p:cNvPr id="37" name="TextBox 36">
            <a:extLst>
              <a:ext uri="{FF2B5EF4-FFF2-40B4-BE49-F238E27FC236}">
                <a16:creationId xmlns:a16="http://schemas.microsoft.com/office/drawing/2014/main" xmlns="" id="{AE92D3CA-76C7-4598-9EE0-11BFE31A6AC0}"/>
              </a:ext>
            </a:extLst>
          </p:cNvPr>
          <p:cNvSpPr txBox="1"/>
          <p:nvPr/>
        </p:nvSpPr>
        <p:spPr>
          <a:xfrm>
            <a:off x="10290234" y="3375520"/>
            <a:ext cx="644728" cy="246221"/>
          </a:xfrm>
          <a:prstGeom prst="rect">
            <a:avLst/>
          </a:prstGeom>
          <a:solidFill>
            <a:schemeClr val="tx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グレード3</a:t>
            </a:r>
          </a:p>
        </p:txBody>
      </p:sp>
      <p:sp>
        <p:nvSpPr>
          <p:cNvPr id="38" name="TextBox 37">
            <a:extLst>
              <a:ext uri="{FF2B5EF4-FFF2-40B4-BE49-F238E27FC236}">
                <a16:creationId xmlns:a16="http://schemas.microsoft.com/office/drawing/2014/main" xmlns="" id="{BFD5FC7F-2E07-4E2D-9B24-6B365F6A2D53}"/>
              </a:ext>
            </a:extLst>
          </p:cNvPr>
          <p:cNvSpPr txBox="1"/>
          <p:nvPr/>
        </p:nvSpPr>
        <p:spPr>
          <a:xfrm>
            <a:off x="10290234" y="3577225"/>
            <a:ext cx="644728" cy="246221"/>
          </a:xfrm>
          <a:prstGeom prst="rect">
            <a:avLst/>
          </a:prstGeom>
          <a:solidFill>
            <a:schemeClr val="tx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グレード4</a:t>
            </a:r>
          </a:p>
        </p:txBody>
      </p:sp>
      <p:sp>
        <p:nvSpPr>
          <p:cNvPr id="39" name="TextBox 38">
            <a:extLst>
              <a:ext uri="{FF2B5EF4-FFF2-40B4-BE49-F238E27FC236}">
                <a16:creationId xmlns:a16="http://schemas.microsoft.com/office/drawing/2014/main" xmlns="" id="{A29720DB-E833-4882-B6D0-7DACAD0B78B5}"/>
              </a:ext>
            </a:extLst>
          </p:cNvPr>
          <p:cNvSpPr txBox="1"/>
          <p:nvPr/>
        </p:nvSpPr>
        <p:spPr>
          <a:xfrm>
            <a:off x="9364651" y="4364264"/>
            <a:ext cx="1938351" cy="246221"/>
          </a:xfrm>
          <a:prstGeom prst="rect">
            <a:avLst/>
          </a:prstGeom>
          <a:solidFill>
            <a:schemeClr val="tx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CSR/RPED様イベント*:16.7%</a:t>
            </a:r>
          </a:p>
        </p:txBody>
      </p:sp>
      <p:sp>
        <p:nvSpPr>
          <p:cNvPr id="40" name="Rectangle 39">
            <a:extLst>
              <a:ext uri="{FF2B5EF4-FFF2-40B4-BE49-F238E27FC236}">
                <a16:creationId xmlns:a16="http://schemas.microsoft.com/office/drawing/2014/main" xmlns="" id="{AAD4469F-AAD9-463F-AA36-C01266E439C2}"/>
              </a:ext>
            </a:extLst>
          </p:cNvPr>
          <p:cNvSpPr>
            <a:spLocks/>
          </p:cNvSpPr>
          <p:nvPr/>
        </p:nvSpPr>
        <p:spPr>
          <a:xfrm>
            <a:off x="6096000" y="1750448"/>
            <a:ext cx="1836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 name="Rectangle 40">
            <a:extLst>
              <a:ext uri="{FF2B5EF4-FFF2-40B4-BE49-F238E27FC236}">
                <a16:creationId xmlns:a16="http://schemas.microsoft.com/office/drawing/2014/main" xmlns="" id="{20339D8B-EE34-489C-A7D7-0CD3C5A45F27}"/>
              </a:ext>
            </a:extLst>
          </p:cNvPr>
          <p:cNvSpPr>
            <a:spLocks/>
          </p:cNvSpPr>
          <p:nvPr/>
        </p:nvSpPr>
        <p:spPr>
          <a:xfrm>
            <a:off x="6096002" y="1901651"/>
            <a:ext cx="352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 name="Rectangle 41">
            <a:extLst>
              <a:ext uri="{FF2B5EF4-FFF2-40B4-BE49-F238E27FC236}">
                <a16:creationId xmlns:a16="http://schemas.microsoft.com/office/drawing/2014/main" xmlns="" id="{A585CFBD-F4FA-45B5-B8F0-07878E8B51AA}"/>
              </a:ext>
            </a:extLst>
          </p:cNvPr>
          <p:cNvSpPr>
            <a:spLocks/>
          </p:cNvSpPr>
          <p:nvPr/>
        </p:nvSpPr>
        <p:spPr>
          <a:xfrm>
            <a:off x="6096004" y="2054205"/>
            <a:ext cx="2124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 name="Rectangle 42">
            <a:extLst>
              <a:ext uri="{FF2B5EF4-FFF2-40B4-BE49-F238E27FC236}">
                <a16:creationId xmlns:a16="http://schemas.microsoft.com/office/drawing/2014/main" xmlns="" id="{B38E3E40-F19C-43CE-8756-A1B782C43DA7}"/>
              </a:ext>
            </a:extLst>
          </p:cNvPr>
          <p:cNvSpPr>
            <a:spLocks/>
          </p:cNvSpPr>
          <p:nvPr/>
        </p:nvSpPr>
        <p:spPr>
          <a:xfrm>
            <a:off x="6096006" y="2206605"/>
            <a:ext cx="19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 name="Rectangle 43">
            <a:extLst>
              <a:ext uri="{FF2B5EF4-FFF2-40B4-BE49-F238E27FC236}">
                <a16:creationId xmlns:a16="http://schemas.microsoft.com/office/drawing/2014/main" xmlns="" id="{6420750E-7AEA-43A8-8B0C-871E43ADC4E2}"/>
              </a:ext>
            </a:extLst>
          </p:cNvPr>
          <p:cNvSpPr>
            <a:spLocks/>
          </p:cNvSpPr>
          <p:nvPr/>
        </p:nvSpPr>
        <p:spPr>
          <a:xfrm>
            <a:off x="6096008" y="2359005"/>
            <a:ext cx="2016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 name="Rectangle 44">
            <a:extLst>
              <a:ext uri="{FF2B5EF4-FFF2-40B4-BE49-F238E27FC236}">
                <a16:creationId xmlns:a16="http://schemas.microsoft.com/office/drawing/2014/main" xmlns="" id="{A9CE6782-DDAE-41AB-8568-FBAC7E0E38B6}"/>
              </a:ext>
            </a:extLst>
          </p:cNvPr>
          <p:cNvSpPr>
            <a:spLocks/>
          </p:cNvSpPr>
          <p:nvPr/>
        </p:nvSpPr>
        <p:spPr>
          <a:xfrm>
            <a:off x="6096010" y="2506489"/>
            <a:ext cx="1764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6" name="Rectangle 45">
            <a:extLst>
              <a:ext uri="{FF2B5EF4-FFF2-40B4-BE49-F238E27FC236}">
                <a16:creationId xmlns:a16="http://schemas.microsoft.com/office/drawing/2014/main" xmlns="" id="{F1AECA8B-11E6-40DF-BD2B-468D08828898}"/>
              </a:ext>
            </a:extLst>
          </p:cNvPr>
          <p:cNvSpPr>
            <a:spLocks/>
          </p:cNvSpPr>
          <p:nvPr/>
        </p:nvSpPr>
        <p:spPr>
          <a:xfrm>
            <a:off x="6096012" y="2662422"/>
            <a:ext cx="1404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7" name="Rectangle 46">
            <a:extLst>
              <a:ext uri="{FF2B5EF4-FFF2-40B4-BE49-F238E27FC236}">
                <a16:creationId xmlns:a16="http://schemas.microsoft.com/office/drawing/2014/main" xmlns="" id="{1F16D4F4-3520-45E7-8BFF-4ABDCE79D990}"/>
              </a:ext>
            </a:extLst>
          </p:cNvPr>
          <p:cNvSpPr>
            <a:spLocks/>
          </p:cNvSpPr>
          <p:nvPr/>
        </p:nvSpPr>
        <p:spPr>
          <a:xfrm>
            <a:off x="6096014" y="2811289"/>
            <a:ext cx="1656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8" name="Rectangle 47">
            <a:extLst>
              <a:ext uri="{FF2B5EF4-FFF2-40B4-BE49-F238E27FC236}">
                <a16:creationId xmlns:a16="http://schemas.microsoft.com/office/drawing/2014/main" xmlns="" id="{68BC161C-E638-4A21-9A34-7909E3DEBC6A}"/>
              </a:ext>
            </a:extLst>
          </p:cNvPr>
          <p:cNvSpPr>
            <a:spLocks/>
          </p:cNvSpPr>
          <p:nvPr/>
        </p:nvSpPr>
        <p:spPr>
          <a:xfrm>
            <a:off x="6096016" y="2961231"/>
            <a:ext cx="1656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9" name="Rectangle 48">
            <a:extLst>
              <a:ext uri="{FF2B5EF4-FFF2-40B4-BE49-F238E27FC236}">
                <a16:creationId xmlns:a16="http://schemas.microsoft.com/office/drawing/2014/main" xmlns="" id="{64CC3C6D-CBE6-49C0-B870-AA5F569721D3}"/>
              </a:ext>
            </a:extLst>
          </p:cNvPr>
          <p:cNvSpPr>
            <a:spLocks/>
          </p:cNvSpPr>
          <p:nvPr/>
        </p:nvSpPr>
        <p:spPr>
          <a:xfrm>
            <a:off x="6096018" y="3111173"/>
            <a:ext cx="1512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0" name="Rectangle 49">
            <a:extLst>
              <a:ext uri="{FF2B5EF4-FFF2-40B4-BE49-F238E27FC236}">
                <a16:creationId xmlns:a16="http://schemas.microsoft.com/office/drawing/2014/main" xmlns="" id="{CD7B7191-32C7-4654-BFC8-404F4732B622}"/>
              </a:ext>
            </a:extLst>
          </p:cNvPr>
          <p:cNvSpPr>
            <a:spLocks/>
          </p:cNvSpPr>
          <p:nvPr/>
        </p:nvSpPr>
        <p:spPr>
          <a:xfrm>
            <a:off x="6096020" y="3261115"/>
            <a:ext cx="1332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1" name="Rectangle 50">
            <a:extLst>
              <a:ext uri="{FF2B5EF4-FFF2-40B4-BE49-F238E27FC236}">
                <a16:creationId xmlns:a16="http://schemas.microsoft.com/office/drawing/2014/main" xmlns="" id="{7ED63478-56FA-4518-953B-C9F976CB240F}"/>
              </a:ext>
            </a:extLst>
          </p:cNvPr>
          <p:cNvSpPr>
            <a:spLocks/>
          </p:cNvSpPr>
          <p:nvPr/>
        </p:nvSpPr>
        <p:spPr>
          <a:xfrm>
            <a:off x="6096022" y="3412884"/>
            <a:ext cx="1116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2" name="Rectangle 51">
            <a:extLst>
              <a:ext uri="{FF2B5EF4-FFF2-40B4-BE49-F238E27FC236}">
                <a16:creationId xmlns:a16="http://schemas.microsoft.com/office/drawing/2014/main" xmlns="" id="{9313A466-3240-4D6D-94A1-248326E0E20B}"/>
              </a:ext>
            </a:extLst>
          </p:cNvPr>
          <p:cNvSpPr>
            <a:spLocks/>
          </p:cNvSpPr>
          <p:nvPr/>
        </p:nvSpPr>
        <p:spPr>
          <a:xfrm>
            <a:off x="6096024" y="3560999"/>
            <a:ext cx="1296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3" name="Rectangle 52">
            <a:extLst>
              <a:ext uri="{FF2B5EF4-FFF2-40B4-BE49-F238E27FC236}">
                <a16:creationId xmlns:a16="http://schemas.microsoft.com/office/drawing/2014/main" xmlns="" id="{6A566597-3917-4254-878D-D17492BD3369}"/>
              </a:ext>
            </a:extLst>
          </p:cNvPr>
          <p:cNvSpPr>
            <a:spLocks/>
          </p:cNvSpPr>
          <p:nvPr/>
        </p:nvSpPr>
        <p:spPr>
          <a:xfrm>
            <a:off x="6096026" y="3710941"/>
            <a:ext cx="1152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4" name="Rectangle 53">
            <a:extLst>
              <a:ext uri="{FF2B5EF4-FFF2-40B4-BE49-F238E27FC236}">
                <a16:creationId xmlns:a16="http://schemas.microsoft.com/office/drawing/2014/main" xmlns="" id="{BF07E03A-3EFE-47E4-A32D-8A3AF0AAB4DB}"/>
              </a:ext>
            </a:extLst>
          </p:cNvPr>
          <p:cNvSpPr>
            <a:spLocks/>
          </p:cNvSpPr>
          <p:nvPr/>
        </p:nvSpPr>
        <p:spPr>
          <a:xfrm>
            <a:off x="6096028" y="3860883"/>
            <a:ext cx="1224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5" name="Rectangle 54">
            <a:extLst>
              <a:ext uri="{FF2B5EF4-FFF2-40B4-BE49-F238E27FC236}">
                <a16:creationId xmlns:a16="http://schemas.microsoft.com/office/drawing/2014/main" xmlns="" id="{1D4EFC16-A923-4BE5-B50E-FC7082EADBF3}"/>
              </a:ext>
            </a:extLst>
          </p:cNvPr>
          <p:cNvSpPr>
            <a:spLocks/>
          </p:cNvSpPr>
          <p:nvPr/>
        </p:nvSpPr>
        <p:spPr>
          <a:xfrm>
            <a:off x="6096030" y="4010829"/>
            <a:ext cx="1134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6" name="Rectangle 55">
            <a:extLst>
              <a:ext uri="{FF2B5EF4-FFF2-40B4-BE49-F238E27FC236}">
                <a16:creationId xmlns:a16="http://schemas.microsoft.com/office/drawing/2014/main" xmlns="" id="{870418CA-4FDE-4B7E-A889-B294C71617CB}"/>
              </a:ext>
            </a:extLst>
          </p:cNvPr>
          <p:cNvSpPr>
            <a:spLocks/>
          </p:cNvSpPr>
          <p:nvPr/>
        </p:nvSpPr>
        <p:spPr>
          <a:xfrm>
            <a:off x="6096032" y="4165605"/>
            <a:ext cx="504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7" name="Rectangle 56">
            <a:extLst>
              <a:ext uri="{FF2B5EF4-FFF2-40B4-BE49-F238E27FC236}">
                <a16:creationId xmlns:a16="http://schemas.microsoft.com/office/drawing/2014/main" xmlns="" id="{04CA1CFD-50BB-47E4-806E-81D76034D075}"/>
              </a:ext>
            </a:extLst>
          </p:cNvPr>
          <p:cNvSpPr>
            <a:spLocks/>
          </p:cNvSpPr>
          <p:nvPr/>
        </p:nvSpPr>
        <p:spPr>
          <a:xfrm>
            <a:off x="6096034" y="4315625"/>
            <a:ext cx="1116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8" name="Rectangle 57">
            <a:extLst>
              <a:ext uri="{FF2B5EF4-FFF2-40B4-BE49-F238E27FC236}">
                <a16:creationId xmlns:a16="http://schemas.microsoft.com/office/drawing/2014/main" xmlns="" id="{6EA9B1CC-55AE-4A90-A88F-1453665FF529}"/>
              </a:ext>
            </a:extLst>
          </p:cNvPr>
          <p:cNvSpPr>
            <a:spLocks/>
          </p:cNvSpPr>
          <p:nvPr/>
        </p:nvSpPr>
        <p:spPr>
          <a:xfrm>
            <a:off x="6096036" y="4468025"/>
            <a:ext cx="1044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9" name="Rectangle 58">
            <a:extLst>
              <a:ext uri="{FF2B5EF4-FFF2-40B4-BE49-F238E27FC236}">
                <a16:creationId xmlns:a16="http://schemas.microsoft.com/office/drawing/2014/main" xmlns="" id="{FA903204-9C80-4945-B6AB-D81E58842B26}"/>
              </a:ext>
            </a:extLst>
          </p:cNvPr>
          <p:cNvSpPr>
            <a:spLocks/>
          </p:cNvSpPr>
          <p:nvPr/>
        </p:nvSpPr>
        <p:spPr>
          <a:xfrm>
            <a:off x="6096038" y="4620425"/>
            <a:ext cx="1080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0" name="Rectangle 59">
            <a:extLst>
              <a:ext uri="{FF2B5EF4-FFF2-40B4-BE49-F238E27FC236}">
                <a16:creationId xmlns:a16="http://schemas.microsoft.com/office/drawing/2014/main" xmlns="" id="{4DA2B266-330B-4748-AD67-45296AD22169}"/>
              </a:ext>
            </a:extLst>
          </p:cNvPr>
          <p:cNvSpPr>
            <a:spLocks/>
          </p:cNvSpPr>
          <p:nvPr/>
        </p:nvSpPr>
        <p:spPr>
          <a:xfrm>
            <a:off x="7177119" y="4620424"/>
            <a:ext cx="36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1" name="Rectangle 60">
            <a:extLst>
              <a:ext uri="{FF2B5EF4-FFF2-40B4-BE49-F238E27FC236}">
                <a16:creationId xmlns:a16="http://schemas.microsoft.com/office/drawing/2014/main" xmlns="" id="{DBDA01A3-F6B5-4BDB-9318-69B119110DD9}"/>
              </a:ext>
            </a:extLst>
          </p:cNvPr>
          <p:cNvSpPr>
            <a:spLocks/>
          </p:cNvSpPr>
          <p:nvPr/>
        </p:nvSpPr>
        <p:spPr>
          <a:xfrm>
            <a:off x="7129494" y="4468025"/>
            <a:ext cx="108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2" name="Rectangle 61">
            <a:extLst>
              <a:ext uri="{FF2B5EF4-FFF2-40B4-BE49-F238E27FC236}">
                <a16:creationId xmlns:a16="http://schemas.microsoft.com/office/drawing/2014/main" xmlns="" id="{EA5CB5B4-0AFF-4623-B035-6878BE463B1A}"/>
              </a:ext>
            </a:extLst>
          </p:cNvPr>
          <p:cNvSpPr>
            <a:spLocks/>
          </p:cNvSpPr>
          <p:nvPr/>
        </p:nvSpPr>
        <p:spPr>
          <a:xfrm>
            <a:off x="6590466" y="4165605"/>
            <a:ext cx="612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3" name="Rectangle 62">
            <a:extLst>
              <a:ext uri="{FF2B5EF4-FFF2-40B4-BE49-F238E27FC236}">
                <a16:creationId xmlns:a16="http://schemas.microsoft.com/office/drawing/2014/main" xmlns="" id="{7145FA16-277F-409F-AD30-092301B93090}"/>
              </a:ext>
            </a:extLst>
          </p:cNvPr>
          <p:cNvSpPr>
            <a:spLocks/>
          </p:cNvSpPr>
          <p:nvPr/>
        </p:nvSpPr>
        <p:spPr>
          <a:xfrm>
            <a:off x="7228415" y="4010829"/>
            <a:ext cx="36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4" name="Rectangle 63">
            <a:extLst>
              <a:ext uri="{FF2B5EF4-FFF2-40B4-BE49-F238E27FC236}">
                <a16:creationId xmlns:a16="http://schemas.microsoft.com/office/drawing/2014/main" xmlns="" id="{5CA5E11E-78B0-46C0-A9C1-57EA70642C1C}"/>
              </a:ext>
            </a:extLst>
          </p:cNvPr>
          <p:cNvSpPr>
            <a:spLocks/>
          </p:cNvSpPr>
          <p:nvPr/>
        </p:nvSpPr>
        <p:spPr>
          <a:xfrm>
            <a:off x="7243810" y="3715564"/>
            <a:ext cx="108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5" name="Rectangle 64">
            <a:extLst>
              <a:ext uri="{FF2B5EF4-FFF2-40B4-BE49-F238E27FC236}">
                <a16:creationId xmlns:a16="http://schemas.microsoft.com/office/drawing/2014/main" xmlns="" id="{0CA86CB7-DB16-4BAE-BE6E-7C5627EDF10C}"/>
              </a:ext>
            </a:extLst>
          </p:cNvPr>
          <p:cNvSpPr>
            <a:spLocks/>
          </p:cNvSpPr>
          <p:nvPr/>
        </p:nvSpPr>
        <p:spPr>
          <a:xfrm>
            <a:off x="7210473" y="3412884"/>
            <a:ext cx="144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6" name="Rectangle 65">
            <a:extLst>
              <a:ext uri="{FF2B5EF4-FFF2-40B4-BE49-F238E27FC236}">
                <a16:creationId xmlns:a16="http://schemas.microsoft.com/office/drawing/2014/main" xmlns="" id="{571844C0-7606-41E1-83A2-E1F2FF7CB148}"/>
              </a:ext>
            </a:extLst>
          </p:cNvPr>
          <p:cNvSpPr>
            <a:spLocks/>
          </p:cNvSpPr>
          <p:nvPr/>
        </p:nvSpPr>
        <p:spPr>
          <a:xfrm>
            <a:off x="7600989" y="3111173"/>
            <a:ext cx="72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7" name="Rectangle 66">
            <a:extLst>
              <a:ext uri="{FF2B5EF4-FFF2-40B4-BE49-F238E27FC236}">
                <a16:creationId xmlns:a16="http://schemas.microsoft.com/office/drawing/2014/main" xmlns="" id="{7EE00CF9-7F6A-45E8-93EE-C81FBECF35D5}"/>
              </a:ext>
            </a:extLst>
          </p:cNvPr>
          <p:cNvSpPr>
            <a:spLocks/>
          </p:cNvSpPr>
          <p:nvPr/>
        </p:nvSpPr>
        <p:spPr>
          <a:xfrm>
            <a:off x="7496214" y="2662422"/>
            <a:ext cx="360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8" name="Rectangle 67">
            <a:extLst>
              <a:ext uri="{FF2B5EF4-FFF2-40B4-BE49-F238E27FC236}">
                <a16:creationId xmlns:a16="http://schemas.microsoft.com/office/drawing/2014/main" xmlns="" id="{F74A342C-CD3E-47D0-B452-DEB35665F238}"/>
              </a:ext>
            </a:extLst>
          </p:cNvPr>
          <p:cNvSpPr>
            <a:spLocks/>
          </p:cNvSpPr>
          <p:nvPr/>
        </p:nvSpPr>
        <p:spPr>
          <a:xfrm>
            <a:off x="7839114" y="2506489"/>
            <a:ext cx="72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9" name="Rectangle 68">
            <a:extLst>
              <a:ext uri="{FF2B5EF4-FFF2-40B4-BE49-F238E27FC236}">
                <a16:creationId xmlns:a16="http://schemas.microsoft.com/office/drawing/2014/main" xmlns="" id="{2CD3E2A7-FAEE-4ADF-93FC-BB3551D04142}"/>
              </a:ext>
            </a:extLst>
          </p:cNvPr>
          <p:cNvSpPr>
            <a:spLocks/>
          </p:cNvSpPr>
          <p:nvPr/>
        </p:nvSpPr>
        <p:spPr>
          <a:xfrm>
            <a:off x="7996277" y="2206298"/>
            <a:ext cx="180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0" name="Rectangle 69">
            <a:extLst>
              <a:ext uri="{FF2B5EF4-FFF2-40B4-BE49-F238E27FC236}">
                <a16:creationId xmlns:a16="http://schemas.microsoft.com/office/drawing/2014/main" xmlns="" id="{1887F13D-BF03-4D7C-8AE0-FF396EA3E370}"/>
              </a:ext>
            </a:extLst>
          </p:cNvPr>
          <p:cNvSpPr>
            <a:spLocks/>
          </p:cNvSpPr>
          <p:nvPr/>
        </p:nvSpPr>
        <p:spPr>
          <a:xfrm>
            <a:off x="8201065" y="2049135"/>
            <a:ext cx="792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1" name="Rectangle 70">
            <a:extLst>
              <a:ext uri="{FF2B5EF4-FFF2-40B4-BE49-F238E27FC236}">
                <a16:creationId xmlns:a16="http://schemas.microsoft.com/office/drawing/2014/main" xmlns="" id="{D0F1C14F-7A82-4EC7-A489-AB3F3B4C7C3D}"/>
              </a:ext>
            </a:extLst>
          </p:cNvPr>
          <p:cNvSpPr>
            <a:spLocks/>
          </p:cNvSpPr>
          <p:nvPr/>
        </p:nvSpPr>
        <p:spPr>
          <a:xfrm>
            <a:off x="9606002" y="1901651"/>
            <a:ext cx="540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2" name="Rectangle 71">
            <a:extLst>
              <a:ext uri="{FF2B5EF4-FFF2-40B4-BE49-F238E27FC236}">
                <a16:creationId xmlns:a16="http://schemas.microsoft.com/office/drawing/2014/main" xmlns="" id="{EF2740D0-48C4-457F-BAA2-8563486E5F08}"/>
              </a:ext>
            </a:extLst>
          </p:cNvPr>
          <p:cNvSpPr>
            <a:spLocks/>
          </p:cNvSpPr>
          <p:nvPr/>
        </p:nvSpPr>
        <p:spPr>
          <a:xfrm>
            <a:off x="7929602" y="1750448"/>
            <a:ext cx="2952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3" name="Rectangle 72">
            <a:extLst>
              <a:ext uri="{FF2B5EF4-FFF2-40B4-BE49-F238E27FC236}">
                <a16:creationId xmlns:a16="http://schemas.microsoft.com/office/drawing/2014/main" xmlns="" id="{DFB36487-9140-47B6-A0F5-BA937AD7344E}"/>
              </a:ext>
            </a:extLst>
          </p:cNvPr>
          <p:cNvSpPr>
            <a:spLocks/>
          </p:cNvSpPr>
          <p:nvPr/>
        </p:nvSpPr>
        <p:spPr>
          <a:xfrm>
            <a:off x="7203728" y="4165605"/>
            <a:ext cx="72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4" name="Rectangle 73">
            <a:extLst>
              <a:ext uri="{FF2B5EF4-FFF2-40B4-BE49-F238E27FC236}">
                <a16:creationId xmlns:a16="http://schemas.microsoft.com/office/drawing/2014/main" xmlns="" id="{BCFD80F6-FC10-4B0D-85D1-56758D9CBEBD}"/>
              </a:ext>
            </a:extLst>
          </p:cNvPr>
          <p:cNvSpPr>
            <a:spLocks/>
          </p:cNvSpPr>
          <p:nvPr/>
        </p:nvSpPr>
        <p:spPr>
          <a:xfrm>
            <a:off x="7348933" y="3412884"/>
            <a:ext cx="72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5" name="Rectangle 74">
            <a:extLst>
              <a:ext uri="{FF2B5EF4-FFF2-40B4-BE49-F238E27FC236}">
                <a16:creationId xmlns:a16="http://schemas.microsoft.com/office/drawing/2014/main" xmlns="" id="{2E0834F8-8A67-4345-8716-F2A1F483DEA1}"/>
              </a:ext>
            </a:extLst>
          </p:cNvPr>
          <p:cNvSpPr>
            <a:spLocks/>
          </p:cNvSpPr>
          <p:nvPr/>
        </p:nvSpPr>
        <p:spPr>
          <a:xfrm>
            <a:off x="10877581" y="1750448"/>
            <a:ext cx="432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xmlns="" val="2674961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ESDO 内科的腫瘍学スライドデッキ </a:t>
            </a:r>
            <a:br>
              <a:rPr lang="ja-JP"/>
            </a:br>
            <a:r>
              <a:rPr lang="ja-JP" b="0"/>
              <a:t>編集者 2021</a:t>
            </a:r>
          </a:p>
        </p:txBody>
      </p:sp>
      <p:pic>
        <p:nvPicPr>
          <p:cNvPr id="17" name="Picture 1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00436" y="5955817"/>
            <a:ext cx="495089" cy="740082"/>
          </a:xfrm>
          <a:prstGeom prst="rect">
            <a:avLst/>
          </a:prstGeom>
        </p:spPr>
      </p:pic>
      <p:sp>
        <p:nvSpPr>
          <p:cNvPr id="30" name="Content Placeholder 9"/>
          <p:cNvSpPr txBox="1">
            <a:spLocks/>
          </p:cNvSpPr>
          <p:nvPr/>
        </p:nvSpPr>
        <p:spPr bwMode="auto">
          <a:xfrm>
            <a:off x="490742" y="5243847"/>
            <a:ext cx="10552443" cy="120686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a:solidFill>
                  <a:srgbClr val="043882"/>
                </a:solidFill>
              </a:rPr>
              <a:t>バイオマーカー</a:t>
            </a:r>
          </a:p>
          <a:p>
            <a:pPr>
              <a:lnSpc>
                <a:spcPct val="150000"/>
              </a:lnSpc>
              <a:spcAft>
                <a:spcPts val="0"/>
              </a:spcAft>
              <a:tabLst>
                <a:tab pos="1973263" algn="l"/>
              </a:tabLst>
            </a:pPr>
            <a:r>
              <a:rPr lang="ja-JP" sz="1100" b="1">
                <a:solidFill>
                  <a:srgbClr val="4D4D4D"/>
                </a:solidFill>
              </a:rPr>
              <a:t>Eric Van Cutsem教授	</a:t>
            </a:r>
            <a:r>
              <a:rPr lang="ja-JP" sz="1100">
                <a:solidFill>
                  <a:srgbClr val="4D4D4D"/>
                </a:solidFill>
              </a:rPr>
              <a:t>ベルギー、ルーヴェン、大学病院、消化器腫瘍学</a:t>
            </a:r>
          </a:p>
          <a:p>
            <a:pPr>
              <a:lnSpc>
                <a:spcPct val="150000"/>
              </a:lnSpc>
              <a:spcAft>
                <a:spcPts val="0"/>
              </a:spcAft>
              <a:tabLst>
                <a:tab pos="1973263" algn="l"/>
              </a:tabLst>
            </a:pPr>
            <a:r>
              <a:rPr lang="ja-JP" sz="1100" b="1">
                <a:solidFill>
                  <a:srgbClr val="4D4D4D"/>
                </a:solidFill>
              </a:rPr>
              <a:t>Thomas Seufferlein教授	</a:t>
            </a:r>
            <a:r>
              <a:rPr lang="ja-JP" sz="1100">
                <a:solidFill>
                  <a:srgbClr val="4D4D4D"/>
                </a:solidFill>
              </a:rPr>
              <a:t>ドイツ、ウルム、ウルム大学、内科クリニックI</a:t>
            </a:r>
          </a:p>
          <a:p>
            <a:pPr>
              <a:lnSpc>
                <a:spcPct val="150000"/>
              </a:lnSpc>
              <a:spcAft>
                <a:spcPts val="0"/>
              </a:spcAft>
              <a:tabLst>
                <a:tab pos="1973263" algn="l"/>
              </a:tabLst>
            </a:pPr>
            <a:r>
              <a:rPr lang="ja-JP" sz="1100" b="1">
                <a:solidFill>
                  <a:srgbClr val="4D4D4D"/>
                </a:solidFill>
              </a:rPr>
              <a:t>Dr Pieter-Jan Cuyle	</a:t>
            </a:r>
            <a:r>
              <a:rPr lang="ja-JP" sz="1100">
                <a:solidFill>
                  <a:srgbClr val="4D4D4D"/>
                </a:solidFill>
              </a:rPr>
              <a:t>ベルギー 、ボンヒーデン、イメルダ総合病院、消化器腫瘍学 </a:t>
            </a:r>
            <a:r>
              <a:rPr lang="ja-JP" sz="1100" b="1">
                <a:solidFill>
                  <a:srgbClr val="4D4D4D"/>
                </a:solidFill>
              </a:rPr>
              <a:t>	</a:t>
            </a:r>
          </a:p>
        </p:txBody>
      </p:sp>
      <p:sp>
        <p:nvSpPr>
          <p:cNvPr id="35" name="Content Placeholder 9"/>
          <p:cNvSpPr txBox="1">
            <a:spLocks/>
          </p:cNvSpPr>
          <p:nvPr/>
        </p:nvSpPr>
        <p:spPr bwMode="auto">
          <a:xfrm>
            <a:off x="490742" y="1307744"/>
            <a:ext cx="10536054" cy="120032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ja-JP" sz="1400" b="1">
                <a:solidFill>
                  <a:srgbClr val="043882"/>
                </a:solidFill>
              </a:rPr>
              <a:t>結腸直腸癌</a:t>
            </a:r>
          </a:p>
          <a:p>
            <a:pPr>
              <a:lnSpc>
                <a:spcPct val="150000"/>
              </a:lnSpc>
              <a:spcAft>
                <a:spcPts val="0"/>
              </a:spcAft>
              <a:tabLst>
                <a:tab pos="1973263" algn="l"/>
              </a:tabLst>
            </a:pPr>
            <a:r>
              <a:rPr lang="ja-JP" sz="1100" b="1">
                <a:solidFill>
                  <a:srgbClr val="4D4D4D"/>
                </a:solidFill>
              </a:rPr>
              <a:t>Eric Van Cutsem教授	</a:t>
            </a:r>
            <a:r>
              <a:rPr lang="ja-JP" sz="1100">
                <a:solidFill>
                  <a:srgbClr val="4D4D4D"/>
                </a:solidFill>
              </a:rPr>
              <a:t>ベルギー、ルーヴェン、大学病院、消化器腫瘍学</a:t>
            </a:r>
          </a:p>
          <a:p>
            <a:pPr>
              <a:lnSpc>
                <a:spcPct val="150000"/>
              </a:lnSpc>
              <a:spcAft>
                <a:spcPts val="0"/>
              </a:spcAft>
              <a:tabLst>
                <a:tab pos="1973263" algn="l"/>
              </a:tabLst>
            </a:pPr>
            <a:r>
              <a:rPr lang="ja-JP" sz="1100" b="1">
                <a:solidFill>
                  <a:srgbClr val="4D4D4D"/>
                </a:solidFill>
              </a:rPr>
              <a:t>Thomas Gruenberger教授	</a:t>
            </a:r>
            <a:r>
              <a:rPr lang="ja-JP" sz="1100">
                <a:solidFill>
                  <a:srgbClr val="4D4D4D"/>
                </a:solidFill>
              </a:rPr>
              <a:t>オーストリア、ウィーン、カイザー・フランツ・ヨーゼフ病院、外科学</a:t>
            </a:r>
          </a:p>
          <a:p>
            <a:pPr>
              <a:lnSpc>
                <a:spcPct val="150000"/>
              </a:lnSpc>
              <a:spcAft>
                <a:spcPts val="0"/>
              </a:spcAft>
              <a:tabLst>
                <a:tab pos="1973263" algn="l"/>
              </a:tabLst>
            </a:pPr>
            <a:r>
              <a:rPr lang="ja-JP" sz="1100" b="1">
                <a:solidFill>
                  <a:schemeClr val="tx1"/>
                </a:solidFill>
              </a:rPr>
              <a:t>Jaroslaw Regula教授	</a:t>
            </a:r>
            <a:r>
              <a:rPr lang="ja-JP" sz="1100">
                <a:solidFill>
                  <a:schemeClr val="tx1"/>
                </a:solidFill>
              </a:rPr>
              <a:t>ポーランド、ワルシャワ、腫瘍学研究所、消化器科学および肝臓学</a:t>
            </a:r>
          </a:p>
        </p:txBody>
      </p:sp>
      <p:sp>
        <p:nvSpPr>
          <p:cNvPr id="42" name="Content Placeholder 9"/>
          <p:cNvSpPr txBox="1">
            <a:spLocks/>
          </p:cNvSpPr>
          <p:nvPr/>
        </p:nvSpPr>
        <p:spPr>
          <a:xfrm>
            <a:off x="488913" y="2618791"/>
            <a:ext cx="10549807" cy="1201638"/>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None/>
            </a:pPr>
            <a:r>
              <a:rPr lang="ja-JP" sz="1400" b="1">
                <a:solidFill>
                  <a:srgbClr val="043882"/>
                </a:solidFill>
              </a:rPr>
              <a:t>膵癌と肝胆道腫瘍</a:t>
            </a:r>
          </a:p>
          <a:p>
            <a:pPr marL="0" indent="0" fontAlgn="auto">
              <a:lnSpc>
                <a:spcPct val="150000"/>
              </a:lnSpc>
              <a:spcBef>
                <a:spcPts val="0"/>
              </a:spcBef>
              <a:spcAft>
                <a:spcPts val="0"/>
              </a:spcAft>
              <a:buClrTx/>
              <a:buSzTx/>
              <a:buNone/>
              <a:tabLst>
                <a:tab pos="1973263" algn="l"/>
              </a:tabLst>
            </a:pPr>
            <a:r>
              <a:rPr lang="ja-JP" sz="1100" b="1">
                <a:solidFill>
                  <a:srgbClr val="4D4D4D"/>
                </a:solidFill>
              </a:rPr>
              <a:t>Jean-Luc Van Laethem教授	</a:t>
            </a:r>
            <a:r>
              <a:rPr lang="ja-JP" sz="1100">
                <a:solidFill>
                  <a:srgbClr val="4D4D4D"/>
                </a:solidFill>
              </a:rPr>
              <a:t>ベルギー、ブリュッセル、エラスメ大学病院、消化器腫瘍学</a:t>
            </a:r>
          </a:p>
          <a:p>
            <a:pPr marL="0" indent="0" fontAlgn="auto">
              <a:lnSpc>
                <a:spcPct val="150000"/>
              </a:lnSpc>
              <a:spcBef>
                <a:spcPts val="0"/>
              </a:spcBef>
              <a:spcAft>
                <a:spcPts val="0"/>
              </a:spcAft>
              <a:buClrTx/>
              <a:buSzTx/>
              <a:buNone/>
              <a:tabLst>
                <a:tab pos="1973263" algn="l"/>
              </a:tabLst>
            </a:pPr>
            <a:r>
              <a:rPr lang="ja-JP" sz="1100" b="1">
                <a:solidFill>
                  <a:srgbClr val="4D4D4D"/>
                </a:solidFill>
              </a:rPr>
              <a:t>Thomas Seufferlein教授	</a:t>
            </a:r>
            <a:r>
              <a:rPr lang="ja-JP" sz="1100">
                <a:solidFill>
                  <a:srgbClr val="4D4D4D"/>
                </a:solidFill>
              </a:rPr>
              <a:t>ドイツ、ウルム、ウルム大学、内科クリニックI</a:t>
            </a:r>
          </a:p>
          <a:p>
            <a:pPr marL="0" indent="0" fontAlgn="auto">
              <a:lnSpc>
                <a:spcPct val="150000"/>
              </a:lnSpc>
              <a:spcBef>
                <a:spcPts val="0"/>
              </a:spcBef>
              <a:spcAft>
                <a:spcPts val="0"/>
              </a:spcAft>
              <a:buClrTx/>
              <a:buSzTx/>
              <a:buNone/>
              <a:tabLst>
                <a:tab pos="1973263" algn="l"/>
              </a:tabLst>
            </a:pPr>
            <a:r>
              <a:rPr lang="ja-JP" sz="1100" b="1">
                <a:solidFill>
                  <a:srgbClr val="4D4D4D"/>
                </a:solidFill>
              </a:rPr>
              <a:t>Dr Ann-Maria Bucalau	</a:t>
            </a:r>
            <a:r>
              <a:rPr lang="ja-JP" sz="1100">
                <a:solidFill>
                  <a:srgbClr val="4D4D4D"/>
                </a:solidFill>
              </a:rPr>
              <a:t>ブリュッセル、ベルギー、消化器腫瘍学</a:t>
            </a:r>
          </a:p>
        </p:txBody>
      </p:sp>
      <p:sp>
        <p:nvSpPr>
          <p:cNvPr id="49" name="Content Placeholder 9"/>
          <p:cNvSpPr txBox="1">
            <a:spLocks/>
          </p:cNvSpPr>
          <p:nvPr/>
        </p:nvSpPr>
        <p:spPr bwMode="auto">
          <a:xfrm>
            <a:off x="483413" y="3931151"/>
            <a:ext cx="10536054" cy="1201974"/>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dirty="0">
                <a:solidFill>
                  <a:srgbClr val="043882"/>
                </a:solidFill>
              </a:rPr>
              <a:t>胃食道および神経内分泌腫瘍</a:t>
            </a:r>
          </a:p>
          <a:p>
            <a:pPr>
              <a:lnSpc>
                <a:spcPct val="150000"/>
              </a:lnSpc>
              <a:spcAft>
                <a:spcPts val="0"/>
              </a:spcAft>
              <a:tabLst>
                <a:tab pos="1973263" algn="l"/>
              </a:tabLst>
            </a:pPr>
            <a:r>
              <a:rPr lang="ja-JP" sz="1100" b="1" dirty="0">
                <a:solidFill>
                  <a:srgbClr val="4D4D4D"/>
                </a:solidFill>
              </a:rPr>
              <a:t>Côme Lepage教授	</a:t>
            </a:r>
            <a:r>
              <a:rPr lang="ja-JP" sz="1100" dirty="0">
                <a:solidFill>
                  <a:srgbClr val="4D4D4D"/>
                </a:solidFill>
              </a:rPr>
              <a:t>フランス、ディジョン、大学病院およびINSERM (フランス国立保健医学研究所)</a:t>
            </a:r>
          </a:p>
          <a:p>
            <a:pPr>
              <a:lnSpc>
                <a:spcPct val="150000"/>
              </a:lnSpc>
              <a:spcAft>
                <a:spcPts val="0"/>
              </a:spcAft>
              <a:tabLst>
                <a:tab pos="1973263" algn="l"/>
              </a:tabLst>
            </a:pPr>
            <a:r>
              <a:rPr lang="ja-JP" sz="1100" b="1" dirty="0">
                <a:solidFill>
                  <a:srgbClr val="4D4D4D"/>
                </a:solidFill>
              </a:rPr>
              <a:t>Tamara Matysiak教授	</a:t>
            </a:r>
            <a:r>
              <a:rPr lang="ja-JP" sz="1100" dirty="0">
                <a:solidFill>
                  <a:srgbClr val="4D4D4D"/>
                </a:solidFill>
              </a:rPr>
              <a:t>フランス、ナント、消化器疾患研究所、肝臓・消化器病学および消化器腫瘍学</a:t>
            </a:r>
          </a:p>
          <a:p>
            <a:pPr>
              <a:lnSpc>
                <a:spcPct val="150000"/>
              </a:lnSpc>
              <a:spcAft>
                <a:spcPts val="0"/>
              </a:spcAft>
              <a:tabLst>
                <a:tab pos="1973263" algn="l"/>
              </a:tabLst>
            </a:pPr>
            <a:r>
              <a:rPr lang="ja-JP" sz="1100" b="1" dirty="0">
                <a:solidFill>
                  <a:srgbClr val="4D4D4D"/>
                </a:solidFill>
              </a:rPr>
              <a:t>Dr Pieter-Jan Cuyle	</a:t>
            </a:r>
            <a:r>
              <a:rPr lang="ja-JP" sz="1100" dirty="0">
                <a:solidFill>
                  <a:srgbClr val="4D4D4D"/>
                </a:solidFill>
              </a:rPr>
              <a:t>ベルギー、ボンヒーデン、イメルダ総合病院、消化器腫瘍学 </a:t>
            </a:r>
            <a:r>
              <a:rPr lang="ja-JP" sz="1100" b="1" dirty="0">
                <a:solidFill>
                  <a:srgbClr val="4D4D4D"/>
                </a:solidFill>
              </a:rPr>
              <a:t>	</a:t>
            </a:r>
          </a:p>
        </p:txBody>
      </p:sp>
      <p:pic>
        <p:nvPicPr>
          <p:cNvPr id="24" name="Picture 23"/>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10415430" y="2618791"/>
            <a:ext cx="623290" cy="72125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xmlns="" val="0"/>
              </a:ext>
            </a:extLst>
          </a:blip>
          <a:srcRect/>
          <a:stretch/>
        </p:blipFill>
        <p:spPr>
          <a:xfrm>
            <a:off x="9113952" y="1307744"/>
            <a:ext cx="595667" cy="739765"/>
          </a:xfrm>
          <a:prstGeom prst="rect">
            <a:avLst/>
          </a:prstGeom>
        </p:spPr>
      </p:pic>
      <p:pic>
        <p:nvPicPr>
          <p:cNvPr id="27" name="Picture 26"/>
          <p:cNvPicPr>
            <a:picLocks noChangeAspect="1"/>
          </p:cNvPicPr>
          <p:nvPr/>
        </p:nvPicPr>
        <p:blipFill rotWithShape="1">
          <a:blip r:embed="rId5" cstate="print">
            <a:extLst>
              <a:ext uri="{28A0092B-C50C-407E-A947-70E740481C1C}">
                <a14:useLocalDpi xmlns:a14="http://schemas.microsoft.com/office/drawing/2010/main" xmlns="" val="0"/>
              </a:ext>
            </a:extLst>
          </a:blip>
          <a:srcRect/>
          <a:stretch/>
        </p:blipFill>
        <p:spPr>
          <a:xfrm>
            <a:off x="9070458" y="5243847"/>
            <a:ext cx="595667" cy="716360"/>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xmlns="" val="0"/>
              </a:ext>
            </a:extLst>
          </a:blip>
          <a:srcRect/>
          <a:stretch/>
        </p:blipFill>
        <p:spPr>
          <a:xfrm>
            <a:off x="9065020" y="3931151"/>
            <a:ext cx="601105" cy="724859"/>
          </a:xfrm>
          <a:prstGeom prst="rect">
            <a:avLst/>
          </a:prstGeom>
        </p:spPr>
      </p:pic>
      <p:pic>
        <p:nvPicPr>
          <p:cNvPr id="5" name="Picture 4"/>
          <p:cNvPicPr>
            <a:picLocks noChangeAspect="1"/>
          </p:cNvPicPr>
          <p:nvPr/>
        </p:nvPicPr>
        <p:blipFill rotWithShape="1">
          <a:blip r:embed="rId7" cstate="print">
            <a:extLst>
              <a:ext uri="{28A0092B-C50C-407E-A947-70E740481C1C}">
                <a14:useLocalDpi xmlns:a14="http://schemas.microsoft.com/office/drawing/2010/main" xmlns="" val="0"/>
              </a:ext>
            </a:extLst>
          </a:blip>
          <a:srcRect/>
          <a:stretch/>
        </p:blipFill>
        <p:spPr>
          <a:xfrm>
            <a:off x="9732033" y="2618791"/>
            <a:ext cx="606825" cy="726296"/>
          </a:xfrm>
          <a:prstGeom prst="rect">
            <a:avLst/>
          </a:prstGeom>
        </p:spPr>
      </p:pic>
      <p:pic>
        <p:nvPicPr>
          <p:cNvPr id="6" name="Picture 5"/>
          <p:cNvPicPr>
            <a:picLocks noChangeAspect="1"/>
          </p:cNvPicPr>
          <p:nvPr/>
        </p:nvPicPr>
        <p:blipFill rotWithShape="1">
          <a:blip r:embed="rId8" cstate="print">
            <a:extLst>
              <a:ext uri="{28A0092B-C50C-407E-A947-70E740481C1C}">
                <a14:useLocalDpi xmlns:a14="http://schemas.microsoft.com/office/drawing/2010/main" xmlns="" val="0"/>
              </a:ext>
            </a:extLst>
          </a:blip>
          <a:srcRect/>
          <a:stretch/>
        </p:blipFill>
        <p:spPr>
          <a:xfrm>
            <a:off x="9740224" y="5243847"/>
            <a:ext cx="590441" cy="718944"/>
          </a:xfrm>
          <a:prstGeom prst="rect">
            <a:avLst/>
          </a:prstGeom>
        </p:spPr>
      </p:pic>
      <p:pic>
        <p:nvPicPr>
          <p:cNvPr id="36" name="Picture 35"/>
          <p:cNvPicPr>
            <a:picLocks noChangeAspect="1"/>
          </p:cNvPicPr>
          <p:nvPr/>
        </p:nvPicPr>
        <p:blipFill rotWithShape="1">
          <a:blip r:embed="rId8" cstate="print">
            <a:extLst>
              <a:ext uri="{28A0092B-C50C-407E-A947-70E740481C1C}">
                <a14:useLocalDpi xmlns:a14="http://schemas.microsoft.com/office/drawing/2010/main" xmlns="" val="0"/>
              </a:ext>
            </a:extLst>
          </a:blip>
          <a:srcRect/>
          <a:stretch/>
        </p:blipFill>
        <p:spPr>
          <a:xfrm>
            <a:off x="9065020" y="2618791"/>
            <a:ext cx="590441" cy="718944"/>
          </a:xfrm>
          <a:prstGeom prst="rect">
            <a:avLst/>
          </a:prstGeom>
        </p:spPr>
      </p:pic>
      <p:pic>
        <p:nvPicPr>
          <p:cNvPr id="7" name="Picture 6"/>
          <p:cNvPicPr>
            <a:picLocks noChangeAspect="1"/>
          </p:cNvPicPr>
          <p:nvPr/>
        </p:nvPicPr>
        <p:blipFill rotWithShape="1">
          <a:blip r:embed="rId9" cstate="print">
            <a:extLst>
              <a:ext uri="{28A0092B-C50C-407E-A947-70E740481C1C}">
                <a14:useLocalDpi xmlns:a14="http://schemas.microsoft.com/office/drawing/2010/main" xmlns="" val="0"/>
              </a:ext>
            </a:extLst>
          </a:blip>
          <a:srcRect/>
          <a:stretch/>
        </p:blipFill>
        <p:spPr>
          <a:xfrm>
            <a:off x="9740224" y="3931151"/>
            <a:ext cx="613996" cy="702470"/>
          </a:xfrm>
          <a:prstGeom prst="rect">
            <a:avLst/>
          </a:prstGeom>
        </p:spPr>
      </p:pic>
      <p:pic>
        <p:nvPicPr>
          <p:cNvPr id="8" name="Picture 7"/>
          <p:cNvPicPr>
            <a:picLocks noChangeAspect="1"/>
          </p:cNvPicPr>
          <p:nvPr/>
        </p:nvPicPr>
        <p:blipFill rotWithShape="1">
          <a:blip r:embed="rId10" cstate="print">
            <a:extLst>
              <a:ext uri="{28A0092B-C50C-407E-A947-70E740481C1C}">
                <a14:useLocalDpi xmlns:a14="http://schemas.microsoft.com/office/drawing/2010/main" xmlns="" val="0"/>
              </a:ext>
            </a:extLst>
          </a:blip>
          <a:srcRect/>
          <a:stretch/>
        </p:blipFill>
        <p:spPr>
          <a:xfrm>
            <a:off x="10410229" y="1307744"/>
            <a:ext cx="616567" cy="752949"/>
          </a:xfrm>
          <a:prstGeom prst="rect">
            <a:avLst/>
          </a:prstGeom>
        </p:spPr>
      </p:pic>
      <p:pic>
        <p:nvPicPr>
          <p:cNvPr id="9" name="Picture 8"/>
          <p:cNvPicPr>
            <a:picLocks noChangeAspect="1"/>
          </p:cNvPicPr>
          <p:nvPr/>
        </p:nvPicPr>
        <p:blipFill rotWithShape="1">
          <a:blip r:embed="rId11" cstate="print">
            <a:extLst>
              <a:ext uri="{28A0092B-C50C-407E-A947-70E740481C1C}">
                <a14:useLocalDpi xmlns:a14="http://schemas.microsoft.com/office/drawing/2010/main" xmlns="" val="0"/>
              </a:ext>
            </a:extLst>
          </a:blip>
          <a:srcRect/>
          <a:stretch/>
        </p:blipFill>
        <p:spPr>
          <a:xfrm>
            <a:off x="9773040" y="1307744"/>
            <a:ext cx="557625" cy="758428"/>
          </a:xfrm>
          <a:prstGeom prst="rect">
            <a:avLst/>
          </a:prstGeom>
        </p:spPr>
      </p:pic>
      <p:pic>
        <p:nvPicPr>
          <p:cNvPr id="19" name="Picture 18"/>
          <p:cNvPicPr>
            <a:picLocks noChangeAspect="1"/>
          </p:cNvPicPr>
          <p:nvPr/>
        </p:nvPicPr>
        <p:blipFill rotWithShape="1">
          <a:blip r:embed="rId12" cstate="print">
            <a:extLst>
              <a:ext uri="{28A0092B-C50C-407E-A947-70E740481C1C}">
                <a14:useLocalDpi xmlns:a14="http://schemas.microsoft.com/office/drawing/2010/main" xmlns="" val="0"/>
              </a:ext>
            </a:extLst>
          </a:blip>
          <a:srcRect/>
          <a:stretch/>
        </p:blipFill>
        <p:spPr>
          <a:xfrm>
            <a:off x="10454491" y="5243847"/>
            <a:ext cx="584785" cy="735849"/>
          </a:xfrm>
          <a:prstGeom prst="rect">
            <a:avLst/>
          </a:prstGeom>
        </p:spPr>
      </p:pic>
      <p:pic>
        <p:nvPicPr>
          <p:cNvPr id="20" name="Picture 19"/>
          <p:cNvPicPr>
            <a:picLocks noChangeAspect="1"/>
          </p:cNvPicPr>
          <p:nvPr/>
        </p:nvPicPr>
        <p:blipFill rotWithShape="1">
          <a:blip r:embed="rId12" cstate="print">
            <a:extLst>
              <a:ext uri="{28A0092B-C50C-407E-A947-70E740481C1C}">
                <a14:useLocalDpi xmlns:a14="http://schemas.microsoft.com/office/drawing/2010/main" xmlns="" val="0"/>
              </a:ext>
            </a:extLst>
          </a:blip>
          <a:srcRect/>
          <a:stretch/>
        </p:blipFill>
        <p:spPr>
          <a:xfrm>
            <a:off x="10434682" y="3931151"/>
            <a:ext cx="584785" cy="735849"/>
          </a:xfrm>
          <a:prstGeom prst="rect">
            <a:avLst/>
          </a:prstGeom>
        </p:spPr>
      </p:pic>
    </p:spTree>
    <p:extLst>
      <p:ext uri="{BB962C8B-B14F-4D97-AF65-F5344CB8AC3E}">
        <p14:creationId xmlns:p14="http://schemas.microsoft.com/office/powerpoint/2010/main" xmlns="" val="3405558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266: 過去に治療を受けた胆管癌(CCA)およびイソクエン酸デヒドロゲナーゼ1(IDH1)変異を有する患者(pts)を対象としたIvosidenib(IVO)とプラセボ(PBO)の国際第III相無作為化二重盲検試験ClarIDHyの最終結果 </a:t>
            </a:r>
            <a:r>
              <a:rPr lang="en-GB" altLang="ja-JP" dirty="0" smtClean="0"/>
              <a:t/>
            </a:r>
            <a:br>
              <a:rPr lang="en-GB" altLang="ja-JP" dirty="0" smtClean="0"/>
            </a:br>
            <a:r>
              <a:rPr lang="ja-JP" dirty="0" smtClean="0"/>
              <a:t>– </a:t>
            </a:r>
            <a:r>
              <a:rPr lang="ja-JP" dirty="0"/>
              <a:t>Zhu AX, et a</a:t>
            </a:r>
            <a:r>
              <a:rPr lang="ja-JP" dirty="0" smtClean="0"/>
              <a:t>l</a:t>
            </a:r>
            <a:endParaRPr lang="ja-JP" dirty="0"/>
          </a:p>
        </p:txBody>
      </p:sp>
      <p:sp>
        <p:nvSpPr>
          <p:cNvPr id="3" name="Content Placeholder 2"/>
          <p:cNvSpPr>
            <a:spLocks noGrp="1"/>
          </p:cNvSpPr>
          <p:nvPr>
            <p:ph idx="1"/>
          </p:nvPr>
        </p:nvSpPr>
        <p:spPr/>
        <p:txBody>
          <a:bodyPr/>
          <a:lstStyle/>
          <a:p>
            <a:pPr marL="0" indent="0">
              <a:buNone/>
            </a:pPr>
            <a:r>
              <a:rPr lang="ja-JP" b="1" dirty="0"/>
              <a:t>治験の目的</a:t>
            </a:r>
          </a:p>
          <a:p>
            <a:r>
              <a:rPr lang="ja-JP" dirty="0"/>
              <a:t>ClarIDHy試験で進行胆管癌およびIDH1変異を有する患者におけるイボシデニブの有効性と安全性を評価すること</a:t>
            </a:r>
          </a:p>
        </p:txBody>
      </p:sp>
      <p:sp>
        <p:nvSpPr>
          <p:cNvPr id="5" name="Text Placeholder 4"/>
          <p:cNvSpPr>
            <a:spLocks noGrp="1"/>
          </p:cNvSpPr>
          <p:nvPr>
            <p:ph type="body" sz="quarter" idx="11"/>
          </p:nvPr>
        </p:nvSpPr>
        <p:spPr/>
        <p:txBody>
          <a:bodyPr/>
          <a:lstStyle/>
          <a:p>
            <a:r>
              <a:rPr lang="ja-JP"/>
              <a:t>Zhu AX, et al.J Clin Oncol 2021;39(suppl):abstr 266</a:t>
            </a:r>
          </a:p>
        </p:txBody>
      </p:sp>
      <p:sp>
        <p:nvSpPr>
          <p:cNvPr id="18" name="Rectangle 9"/>
          <p:cNvSpPr txBox="1">
            <a:spLocks noChangeArrowheads="1"/>
          </p:cNvSpPr>
          <p:nvPr/>
        </p:nvSpPr>
        <p:spPr bwMode="auto">
          <a:xfrm>
            <a:off x="1791689" y="5125644"/>
            <a:ext cx="4130676" cy="6192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PFS </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9" name="Content Placeholder 26"/>
          <p:cNvSpPr txBox="1">
            <a:spLocks/>
          </p:cNvSpPr>
          <p:nvPr/>
        </p:nvSpPr>
        <p:spPr>
          <a:xfrm>
            <a:off x="5704878" y="5125647"/>
            <a:ext cx="4495800" cy="65961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OS、ORR、QoL、安全性</a:t>
            </a:r>
          </a:p>
        </p:txBody>
      </p:sp>
      <p:sp>
        <p:nvSpPr>
          <p:cNvPr id="21" name="Oval 14"/>
          <p:cNvSpPr>
            <a:spLocks noChangeArrowheads="1"/>
          </p:cNvSpPr>
          <p:nvPr/>
        </p:nvSpPr>
        <p:spPr bwMode="auto">
          <a:xfrm>
            <a:off x="5009136" y="340817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043882"/>
                </a:solidFill>
                <a:uLnTx/>
                <a:uFillTx/>
                <a:latin typeface="Arial"/>
                <a:ea typeface="MS Mincho"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043882"/>
                </a:solidFill>
                <a:uLnTx/>
                <a:uFillTx/>
                <a:latin typeface="Arial"/>
                <a:ea typeface="MS Mincho" pitchFamily="2" charset="-122"/>
                <a:cs typeface="Arial"/>
              </a:rPr>
              <a:t>2:1</a:t>
            </a:r>
          </a:p>
        </p:txBody>
      </p:sp>
      <p:cxnSp>
        <p:nvCxnSpPr>
          <p:cNvPr id="22" name="AutoShape 15"/>
          <p:cNvCxnSpPr>
            <a:cxnSpLocks noChangeShapeType="1"/>
            <a:stCxn id="21" idx="0"/>
            <a:endCxn id="25" idx="1"/>
          </p:cNvCxnSpPr>
          <p:nvPr/>
        </p:nvCxnSpPr>
        <p:spPr bwMode="auto">
          <a:xfrm rot="5400000" flipH="1" flipV="1">
            <a:off x="5228637" y="2819513"/>
            <a:ext cx="660962" cy="516369"/>
          </a:xfrm>
          <a:prstGeom prst="bentConnector2">
            <a:avLst/>
          </a:prstGeom>
          <a:noFill/>
          <a:ln w="57150">
            <a:solidFill>
              <a:schemeClr val="bg2">
                <a:lumMod val="60000"/>
                <a:lumOff val="40000"/>
              </a:schemeClr>
            </a:solidFill>
            <a:round/>
            <a:headEnd/>
            <a:tailEnd type="triangle" w="med" len="med"/>
          </a:ln>
        </p:spPr>
      </p:cxnSp>
      <p:sp>
        <p:nvSpPr>
          <p:cNvPr id="23" name="Content Placeholder 26"/>
          <p:cNvSpPr txBox="1">
            <a:spLocks/>
          </p:cNvSpPr>
          <p:nvPr/>
        </p:nvSpPr>
        <p:spPr bwMode="auto">
          <a:xfrm>
            <a:off x="5807846" y="3395164"/>
            <a:ext cx="2668244"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ja-JP" sz="1400" b="1" i="0" u="none" strike="noStrike" cap="none" normalizeH="0" baseline="0" noProof="0">
                <a:ln>
                  <a:noFill/>
                </a:ln>
                <a:solidFill>
                  <a:srgbClr val="043882"/>
                </a:solidFill>
                <a:uLnTx/>
                <a:uFillTx/>
                <a:latin typeface="Arial"/>
                <a:ea typeface="MS Mincho"/>
                <a:cs typeface="Arial"/>
              </a:rPr>
              <a:t>層別化</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ja-JP" sz="1400" b="0" i="0" u="none" strike="noStrike" cap="none" normalizeH="0" baseline="0" noProof="0">
                <a:ln>
                  <a:noFill/>
                </a:ln>
                <a:solidFill>
                  <a:srgbClr val="4D4D4D"/>
                </a:solidFill>
                <a:uLnTx/>
                <a:uFillTx/>
                <a:latin typeface="Arial"/>
                <a:ea typeface="MS Mincho"/>
                <a:cs typeface="Arial"/>
              </a:rPr>
              <a:t>過去に受けた治療の数</a:t>
            </a:r>
          </a:p>
        </p:txBody>
      </p:sp>
      <p:cxnSp>
        <p:nvCxnSpPr>
          <p:cNvPr id="24" name="AutoShape 19"/>
          <p:cNvCxnSpPr>
            <a:cxnSpLocks noChangeShapeType="1"/>
            <a:stCxn id="26" idx="3"/>
            <a:endCxn id="21" idx="2"/>
          </p:cNvCxnSpPr>
          <p:nvPr/>
        </p:nvCxnSpPr>
        <p:spPr bwMode="auto">
          <a:xfrm>
            <a:off x="4900277" y="3700278"/>
            <a:ext cx="108859" cy="0"/>
          </a:xfrm>
          <a:prstGeom prst="straightConnector1">
            <a:avLst/>
          </a:prstGeom>
          <a:noFill/>
          <a:ln w="57150">
            <a:solidFill>
              <a:schemeClr val="bg2">
                <a:lumMod val="60000"/>
                <a:lumOff val="40000"/>
              </a:schemeClr>
            </a:solidFill>
            <a:round/>
            <a:headEnd type="none" w="med" len="med"/>
            <a:tailEnd type="none" w="med" len="med"/>
          </a:ln>
        </p:spPr>
      </p:cxnSp>
      <p:sp>
        <p:nvSpPr>
          <p:cNvPr id="25" name="AutoShape 8"/>
          <p:cNvSpPr>
            <a:spLocks noChangeArrowheads="1"/>
          </p:cNvSpPr>
          <p:nvPr/>
        </p:nvSpPr>
        <p:spPr bwMode="auto">
          <a:xfrm>
            <a:off x="5817303" y="2392583"/>
            <a:ext cx="3150732" cy="70926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dirty="0">
                <a:ln>
                  <a:noFill/>
                </a:ln>
                <a:solidFill>
                  <a:srgbClr val="FFFFFF"/>
                </a:solidFill>
                <a:uLnTx/>
                <a:uFillTx/>
                <a:latin typeface="Arial"/>
                <a:ea typeface="MS Mincho" pitchFamily="2" charset="-122"/>
                <a:cs typeface="Arial"/>
              </a:rPr>
              <a:t>イボシデニブ500mg /</a:t>
            </a:r>
            <a:r>
              <a:rPr kumimoji="0" lang="ja-JP" sz="1800" b="0" i="0" u="none" strike="noStrike" cap="none" normalizeH="0" baseline="0" noProof="0" dirty="0" smtClean="0">
                <a:ln>
                  <a:noFill/>
                </a:ln>
                <a:solidFill>
                  <a:srgbClr val="FFFFFF"/>
                </a:solidFill>
                <a:uLnTx/>
                <a:uFillTx/>
                <a:latin typeface="Arial"/>
                <a:ea typeface="MS Mincho" pitchFamily="2" charset="-122"/>
                <a:cs typeface="Arial"/>
              </a:rPr>
              <a:t>日</a:t>
            </a:r>
            <a:r>
              <a:rPr kumimoji="0" lang="en-GB" altLang="ja-JP" sz="1800" b="0" i="0" u="none" strike="noStrike" cap="none" normalizeH="0" baseline="0" noProof="0" dirty="0" smtClean="0">
                <a:ln>
                  <a:noFill/>
                </a:ln>
                <a:solidFill>
                  <a:srgbClr val="FFFFFF"/>
                </a:solidFill>
                <a:uLnTx/>
                <a:uFillTx/>
                <a:latin typeface="Arial"/>
                <a:ea typeface="MS Mincho" pitchFamily="2" charset="-122"/>
                <a:cs typeface="Arial"/>
              </a:rPr>
              <a:t/>
            </a:r>
            <a:br>
              <a:rPr kumimoji="0" lang="en-GB" altLang="ja-JP" sz="1800" b="0" i="0" u="none" strike="noStrike" cap="none" normalizeH="0" baseline="0" noProof="0" dirty="0" smtClean="0">
                <a:ln>
                  <a:noFill/>
                </a:ln>
                <a:solidFill>
                  <a:srgbClr val="FFFFFF"/>
                </a:solidFill>
                <a:uLnTx/>
                <a:uFillTx/>
                <a:latin typeface="Arial"/>
                <a:ea typeface="MS Mincho" pitchFamily="2" charset="-122"/>
                <a:cs typeface="Arial"/>
              </a:rPr>
            </a:br>
            <a:r>
              <a:rPr kumimoji="0" lang="ja-JP" sz="1800" b="0" i="0" u="none" strike="noStrike" cap="none" normalizeH="0" baseline="0" noProof="0" dirty="0" smtClean="0">
                <a:ln>
                  <a:noFill/>
                </a:ln>
                <a:solidFill>
                  <a:srgbClr val="FFFFFF"/>
                </a:solidFill>
                <a:uLnTx/>
                <a:uFillTx/>
                <a:latin typeface="Arial"/>
                <a:ea typeface="MS Mincho" pitchFamily="2" charset="-122"/>
                <a:cs typeface="Arial"/>
              </a:rPr>
              <a:t>（</a:t>
            </a:r>
            <a:r>
              <a:rPr kumimoji="0" lang="ja-JP" sz="1800" b="0" i="0" u="none" strike="noStrike" cap="none" normalizeH="0" baseline="0" noProof="0" dirty="0">
                <a:ln>
                  <a:noFill/>
                </a:ln>
                <a:solidFill>
                  <a:srgbClr val="FFFFFF"/>
                </a:solidFill>
                <a:uLnTx/>
                <a:uFillTx/>
                <a:latin typeface="Arial"/>
                <a:ea typeface="MS Mincho" pitchFamily="2" charset="-122"/>
                <a:cs typeface="Arial"/>
              </a:rPr>
              <a:t>n = 126）</a:t>
            </a:r>
          </a:p>
        </p:txBody>
      </p:sp>
      <p:sp>
        <p:nvSpPr>
          <p:cNvPr id="26" name="AutoShape 9"/>
          <p:cNvSpPr>
            <a:spLocks noChangeArrowheads="1"/>
          </p:cNvSpPr>
          <p:nvPr/>
        </p:nvSpPr>
        <p:spPr bwMode="auto">
          <a:xfrm>
            <a:off x="1791692" y="2485843"/>
            <a:ext cx="3108585"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a:ea typeface="MS Mincho" pitchFamily="2" charset="-122"/>
                <a:cs typeface="Arial"/>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a:ea typeface="MS Mincho" pitchFamily="2" charset="-122"/>
                <a:cs typeface="Arial"/>
              </a:rPr>
              <a:t>進行胆管癌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a:ea typeface="MS Mincho" pitchFamily="2" charset="-122"/>
                <a:cs typeface="Arial"/>
              </a:rPr>
              <a:t>NGSによるIDH1変異状態</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a:ea typeface="MS Mincho" pitchFamily="2" charset="-122"/>
                <a:cs typeface="Arial"/>
              </a:rPr>
              <a:t>1〜2回の以前の治療（少なくと</a:t>
            </a:r>
            <a:r>
              <a:rPr kumimoji="0" lang="ja-JP" sz="1600" b="0" i="0" u="none" strike="noStrike" cap="none" normalizeH="0" baseline="0" noProof="0" dirty="0" smtClean="0">
                <a:ln>
                  <a:noFill/>
                </a:ln>
                <a:solidFill>
                  <a:srgbClr val="FFFFFF"/>
                </a:solidFill>
                <a:uLnTx/>
                <a:uFillTx/>
                <a:latin typeface="Arial"/>
                <a:ea typeface="MS Mincho" pitchFamily="2" charset="-122"/>
                <a:cs typeface="Arial"/>
              </a:rPr>
              <a:t>も1</a:t>
            </a:r>
            <a:r>
              <a:rPr kumimoji="0" lang="ja-JP" sz="1600" b="0" i="0" u="none" strike="noStrike" cap="none" normalizeH="0" baseline="0" noProof="0" dirty="0">
                <a:ln>
                  <a:noFill/>
                </a:ln>
                <a:solidFill>
                  <a:srgbClr val="FFFFFF"/>
                </a:solidFill>
                <a:uLnTx/>
                <a:uFillTx/>
                <a:latin typeface="Arial"/>
                <a:ea typeface="MS Mincho" pitchFamily="2" charset="-122"/>
                <a:cs typeface="Arial"/>
              </a:rPr>
              <a:t>ゲムシタビンまたは5FU含有レジメン）</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a:ea typeface="MS Mincho" pitchFamily="2" charset="-122"/>
                <a:cs typeface="Arial"/>
              </a:rPr>
              <a:t>ECOG PS 0–1 </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a:ea typeface="MS Mincho" pitchFamily="2" charset="-122"/>
                <a:cs typeface="Arial"/>
              </a:rPr>
              <a:t>（n=187）</a:t>
            </a:r>
          </a:p>
        </p:txBody>
      </p:sp>
      <p:cxnSp>
        <p:nvCxnSpPr>
          <p:cNvPr id="27" name="AutoShape 16"/>
          <p:cNvCxnSpPr>
            <a:cxnSpLocks noChangeShapeType="1"/>
            <a:stCxn id="21" idx="4"/>
            <a:endCxn id="28" idx="1"/>
          </p:cNvCxnSpPr>
          <p:nvPr/>
        </p:nvCxnSpPr>
        <p:spPr bwMode="auto">
          <a:xfrm rot="16200000" flipH="1">
            <a:off x="5212779" y="4080532"/>
            <a:ext cx="692679" cy="516369"/>
          </a:xfrm>
          <a:prstGeom prst="bentConnector2">
            <a:avLst/>
          </a:prstGeom>
          <a:noFill/>
          <a:ln w="57150">
            <a:solidFill>
              <a:schemeClr val="bg2">
                <a:lumMod val="60000"/>
                <a:lumOff val="40000"/>
              </a:schemeClr>
            </a:solidFill>
            <a:round/>
            <a:headEnd/>
            <a:tailEnd type="triangle" w="med" len="med"/>
          </a:ln>
        </p:spPr>
      </p:cxnSp>
      <p:sp>
        <p:nvSpPr>
          <p:cNvPr id="28" name="AutoShape 12"/>
          <p:cNvSpPr>
            <a:spLocks noChangeArrowheads="1"/>
          </p:cNvSpPr>
          <p:nvPr/>
        </p:nvSpPr>
        <p:spPr bwMode="auto">
          <a:xfrm>
            <a:off x="5817303" y="4330424"/>
            <a:ext cx="3148874" cy="709265"/>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4D4D4D"/>
                </a:solidFill>
                <a:uLnTx/>
                <a:uFillTx/>
                <a:latin typeface="Arial"/>
                <a:ea typeface="MS Mincho" pitchFamily="2" charset="-122"/>
                <a:cs typeface="Arial"/>
              </a:rPr>
              <a:t>プラセボ</a:t>
            </a:r>
            <a:br>
              <a:rPr kumimoji="0" lang="ja-JP" sz="1800" b="0" i="0" u="none" strike="noStrike" cap="none" normalizeH="0" baseline="0" noProof="0">
                <a:ln>
                  <a:noFill/>
                </a:ln>
                <a:solidFill>
                  <a:srgbClr val="4D4D4D"/>
                </a:solidFill>
                <a:uLnTx/>
                <a:uFillTx/>
                <a:latin typeface="Arial"/>
                <a:ea typeface="MS Mincho" pitchFamily="2" charset="-122"/>
                <a:cs typeface="Arial"/>
              </a:rPr>
            </a:br>
            <a:r>
              <a:rPr kumimoji="0" lang="ja-JP" sz="1800" b="0" i="0" u="none" strike="noStrike" cap="none" normalizeH="0" baseline="0" noProof="0">
                <a:ln>
                  <a:noFill/>
                </a:ln>
                <a:solidFill>
                  <a:srgbClr val="4D4D4D"/>
                </a:solidFill>
                <a:uLnTx/>
                <a:uFillTx/>
                <a:latin typeface="Arial"/>
                <a:ea typeface="MS Mincho" pitchFamily="2" charset="-122"/>
                <a:cs typeface="Arial"/>
              </a:rPr>
              <a:t>（n = 61）</a:t>
            </a:r>
          </a:p>
        </p:txBody>
      </p:sp>
      <p:cxnSp>
        <p:nvCxnSpPr>
          <p:cNvPr id="29" name="AutoShape 15"/>
          <p:cNvCxnSpPr>
            <a:cxnSpLocks noChangeShapeType="1"/>
            <a:stCxn id="28" idx="3"/>
            <a:endCxn id="25" idx="3"/>
          </p:cNvCxnSpPr>
          <p:nvPr/>
        </p:nvCxnSpPr>
        <p:spPr bwMode="auto">
          <a:xfrm flipV="1">
            <a:off x="8966177" y="2747216"/>
            <a:ext cx="1858" cy="1937838"/>
          </a:xfrm>
          <a:prstGeom prst="bentConnector3">
            <a:avLst>
              <a:gd name="adj1" fmla="val 12403552"/>
            </a:avLst>
          </a:prstGeom>
          <a:noFill/>
          <a:ln w="57150">
            <a:solidFill>
              <a:schemeClr val="bg2">
                <a:lumMod val="60000"/>
                <a:lumOff val="40000"/>
              </a:schemeClr>
            </a:solidFill>
            <a:round/>
            <a:headEnd/>
            <a:tailEnd type="triangle" w="med" len="med"/>
          </a:ln>
        </p:spPr>
      </p:cxnSp>
      <p:sp>
        <p:nvSpPr>
          <p:cNvPr id="30" name="TextBox 29"/>
          <p:cNvSpPr txBox="1"/>
          <p:nvPr/>
        </p:nvSpPr>
        <p:spPr>
          <a:xfrm>
            <a:off x="9265875" y="3483400"/>
            <a:ext cx="1869605"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charset="0"/>
                <a:ea typeface="MS Mincho"/>
                <a:cs typeface="Arial" charset="0"/>
              </a:rPr>
              <a:t>X線撮影PDで許可されたクロスオーバー</a:t>
            </a:r>
          </a:p>
        </p:txBody>
      </p:sp>
    </p:spTree>
    <p:extLst>
      <p:ext uri="{BB962C8B-B14F-4D97-AF65-F5344CB8AC3E}">
        <p14:creationId xmlns:p14="http://schemas.microsoft.com/office/powerpoint/2010/main" xmlns="" val="311958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266: 過去に治療を受けた胆管癌(CCA)およびイソクエン酸デヒドロゲナーゼ1(IDH1)変異を有する患者(pts)を対象としたIvosidenib(IVO)とプラセボ(PBO)の国際第III相無作為化二重盲検試験ClarIDHyの最終結果 </a:t>
            </a:r>
            <a:r>
              <a:rPr lang="en-GB" altLang="ja-JP" dirty="0" smtClean="0"/>
              <a:t/>
            </a:r>
            <a:br>
              <a:rPr lang="en-GB" altLang="ja-JP" dirty="0" smtClean="0"/>
            </a:br>
            <a:r>
              <a:rPr lang="ja-JP" dirty="0" smtClean="0"/>
              <a:t>– </a:t>
            </a:r>
            <a:r>
              <a:rPr lang="ja-JP" dirty="0"/>
              <a:t>Zhu AX, et a</a:t>
            </a:r>
            <a:r>
              <a:rPr lang="ja-JP" dirty="0" smtClean="0"/>
              <a:t>l</a:t>
            </a:r>
            <a:endParaRPr lang="ja-JP" dirty="0"/>
          </a:p>
        </p:txBody>
      </p:sp>
      <p:sp>
        <p:nvSpPr>
          <p:cNvPr id="3" name="Content Placeholder 2"/>
          <p:cNvSpPr>
            <a:spLocks noGrp="1"/>
          </p:cNvSpPr>
          <p:nvPr>
            <p:ph idx="1"/>
          </p:nvPr>
        </p:nvSpPr>
        <p:spPr/>
        <p:txBody>
          <a:bodyPr/>
          <a:lstStyle/>
          <a:p>
            <a:pPr marL="0" indent="0">
              <a:buNone/>
            </a:pPr>
            <a:r>
              <a:rPr lang="ja-JP" b="1"/>
              <a:t>主要結果</a:t>
            </a:r>
          </a:p>
        </p:txBody>
      </p:sp>
      <p:sp>
        <p:nvSpPr>
          <p:cNvPr id="5" name="Text Placeholder 4"/>
          <p:cNvSpPr>
            <a:spLocks noGrp="1"/>
          </p:cNvSpPr>
          <p:nvPr>
            <p:ph type="body" sz="quarter" idx="11"/>
          </p:nvPr>
        </p:nvSpPr>
        <p:spPr/>
        <p:txBody>
          <a:bodyPr/>
          <a:lstStyle/>
          <a:p>
            <a:r>
              <a:rPr lang="ja-JP"/>
              <a:t>Zhu AX, et al.J Clin Oncol 2021;39(suppl):abstr 266</a:t>
            </a:r>
          </a:p>
        </p:txBody>
      </p:sp>
      <p:sp>
        <p:nvSpPr>
          <p:cNvPr id="11" name="TextBox 10"/>
          <p:cNvSpPr txBox="1"/>
          <p:nvPr/>
        </p:nvSpPr>
        <p:spPr>
          <a:xfrm>
            <a:off x="4766149" y="1489690"/>
            <a:ext cx="265970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無増悪生存期間</a:t>
            </a:r>
          </a:p>
        </p:txBody>
      </p:sp>
      <p:graphicFrame>
        <p:nvGraphicFramePr>
          <p:cNvPr id="14" name="Table 144">
            <a:extLst>
              <a:ext uri="{FF2B5EF4-FFF2-40B4-BE49-F238E27FC236}">
                <a16:creationId xmlns:a16="http://schemas.microsoft.com/office/drawing/2014/main" xmlns="" id="{602A51FD-7B6E-4B80-9BDC-6E63EE1C32EE}"/>
              </a:ext>
            </a:extLst>
          </p:cNvPr>
          <p:cNvGraphicFramePr>
            <a:graphicFrameLocks noGrp="1"/>
          </p:cNvGraphicFramePr>
          <p:nvPr>
            <p:extLst>
              <p:ext uri="{D42A27DB-BD31-4B8C-83A1-F6EECF244321}">
                <p14:modId xmlns:p14="http://schemas.microsoft.com/office/powerpoint/2010/main" xmlns="" val="3270998291"/>
              </p:ext>
            </p:extLst>
          </p:nvPr>
        </p:nvGraphicFramePr>
        <p:xfrm>
          <a:off x="5310361" y="1927483"/>
          <a:ext cx="4423743" cy="1457280"/>
        </p:xfrm>
        <a:graphic>
          <a:graphicData uri="http://schemas.openxmlformats.org/drawingml/2006/table">
            <a:tbl>
              <a:tblPr firstRow="1" bandRow="1">
                <a:tableStyleId>{5C22544A-7EE6-4342-B048-85BDC9FD1C3A}</a:tableStyleId>
              </a:tblPr>
              <a:tblGrid>
                <a:gridCol w="1708253">
                  <a:extLst>
                    <a:ext uri="{9D8B030D-6E8A-4147-A177-3AD203B41FA5}">
                      <a16:colId xmlns:a16="http://schemas.microsoft.com/office/drawing/2014/main" xmlns="" val="1199756600"/>
                    </a:ext>
                  </a:extLst>
                </a:gridCol>
                <a:gridCol w="1413164">
                  <a:extLst>
                    <a:ext uri="{9D8B030D-6E8A-4147-A177-3AD203B41FA5}">
                      <a16:colId xmlns:a16="http://schemas.microsoft.com/office/drawing/2014/main" xmlns="" val="2216351408"/>
                    </a:ext>
                  </a:extLst>
                </a:gridCol>
                <a:gridCol w="1302326">
                  <a:extLst>
                    <a:ext uri="{9D8B030D-6E8A-4147-A177-3AD203B41FA5}">
                      <a16:colId xmlns:a16="http://schemas.microsoft.com/office/drawing/2014/main" xmlns="" val="3462632682"/>
                    </a:ext>
                  </a:extLst>
                </a:gridCol>
              </a:tblGrid>
              <a:tr h="0">
                <a:tc>
                  <a:txBody>
                    <a:bodyPr/>
                    <a:lstStyle/>
                    <a:p>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accent3"/>
                          </a:solidFill>
                        </a:rPr>
                        <a:t>イヴォシデニブ</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accent2"/>
                          </a:solidFill>
                        </a:rPr>
                        <a:t>プラセボ</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88073575"/>
                  </a:ext>
                </a:extLst>
              </a:tr>
              <a:tr h="0">
                <a:tc>
                  <a:txBody>
                    <a:bodyPr/>
                    <a:lstStyle/>
                    <a:p>
                      <a:r>
                        <a:rPr lang="ja-JP" sz="1200">
                          <a:solidFill>
                            <a:srgbClr val="4D4D4D"/>
                          </a:solidFill>
                        </a:rPr>
                        <a:t>mPFS、月</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accent3"/>
                          </a:solidFill>
                        </a:rPr>
                        <a:t>2.7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accent2"/>
                          </a:solidFill>
                        </a:rPr>
                        <a:t>1.4</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61612625"/>
                  </a:ext>
                </a:extLst>
              </a:tr>
              <a:tr h="0">
                <a:tc>
                  <a:txBody>
                    <a:bodyPr/>
                    <a:lstStyle/>
                    <a:p>
                      <a:r>
                        <a:rPr lang="ja-JP" sz="1200">
                          <a:solidFill>
                            <a:srgbClr val="4D4D4D"/>
                          </a:solidFill>
                        </a:rPr>
                        <a:t>6か月のPFS率、%</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accent3"/>
                          </a:solidFill>
                        </a:rPr>
                        <a:t>32</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accent2"/>
                          </a:solidFill>
                        </a:rPr>
                        <a:t>NE</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62960733"/>
                  </a:ext>
                </a:extLst>
              </a:tr>
              <a:tr h="0">
                <a:tc>
                  <a:txBody>
                    <a:bodyPr/>
                    <a:lstStyle/>
                    <a:p>
                      <a:r>
                        <a:rPr lang="ja-JP" sz="1200">
                          <a:solidFill>
                            <a:srgbClr val="4D4D4D"/>
                          </a:solidFill>
                        </a:rPr>
                        <a:t>12か月のPFS率、%</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accent3"/>
                          </a:solidFill>
                        </a:rPr>
                        <a:t>22</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accent2"/>
                          </a:solidFill>
                        </a:rPr>
                        <a:t>NE</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779570091"/>
                  </a:ext>
                </a:extLst>
              </a:tr>
              <a:tr h="370840">
                <a:tc>
                  <a:txBody>
                    <a:bodyPr/>
                    <a:lstStyle/>
                    <a:p>
                      <a:r>
                        <a:rPr lang="ja-JP" sz="1200">
                          <a:solidFill>
                            <a:srgbClr val="4D4D4D"/>
                          </a:solidFill>
                        </a:rPr>
                        <a:t>DCR (PR + SD), %</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accent3"/>
                          </a:solidFill>
                        </a:rPr>
                        <a:t>53</a:t>
                      </a:r>
                      <a:br>
                        <a:rPr lang="ja-JP" sz="1200">
                          <a:solidFill>
                            <a:schemeClr val="accent3"/>
                          </a:solidFill>
                        </a:rPr>
                      </a:br>
                      <a:r>
                        <a:rPr lang="ja-JP" sz="1200">
                          <a:solidFill>
                            <a:schemeClr val="accent3"/>
                          </a:solidFill>
                        </a:rPr>
                        <a:t>(2 PR, 51 SD)</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chemeClr val="accent2"/>
                          </a:solidFill>
                        </a:rPr>
                        <a:t>28</a:t>
                      </a:r>
                      <a:br>
                        <a:rPr lang="ja-JP" sz="1200" dirty="0">
                          <a:solidFill>
                            <a:schemeClr val="accent2"/>
                          </a:solidFill>
                        </a:rPr>
                      </a:br>
                      <a:r>
                        <a:rPr lang="ja-JP" sz="1200" dirty="0">
                          <a:solidFill>
                            <a:schemeClr val="accent2"/>
                          </a:solidFill>
                        </a:rPr>
                        <a:t>(0 PR, 28 SD)</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74771763"/>
                  </a:ext>
                </a:extLst>
              </a:tr>
            </a:tbl>
          </a:graphicData>
        </a:graphic>
      </p:graphicFrame>
      <p:sp>
        <p:nvSpPr>
          <p:cNvPr id="15" name="Freeform 21">
            <a:extLst>
              <a:ext uri="{FF2B5EF4-FFF2-40B4-BE49-F238E27FC236}">
                <a16:creationId xmlns:a16="http://schemas.microsoft.com/office/drawing/2014/main" xmlns="" id="{C2639A62-2F37-46AA-819C-B6343A1D135F}"/>
              </a:ext>
            </a:extLst>
          </p:cNvPr>
          <p:cNvSpPr>
            <a:spLocks/>
          </p:cNvSpPr>
          <p:nvPr/>
        </p:nvSpPr>
        <p:spPr bwMode="auto">
          <a:xfrm>
            <a:off x="3646953" y="2484836"/>
            <a:ext cx="5328000" cy="2556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nvGrpSpPr>
          <p:cNvPr id="16" name="Group 15">
            <a:extLst>
              <a:ext uri="{FF2B5EF4-FFF2-40B4-BE49-F238E27FC236}">
                <a16:creationId xmlns:a16="http://schemas.microsoft.com/office/drawing/2014/main" xmlns="" id="{FFFFAF6E-ADFD-4314-8D92-85D2E7A42E6E}"/>
              </a:ext>
            </a:extLst>
          </p:cNvPr>
          <p:cNvGrpSpPr/>
          <p:nvPr/>
        </p:nvGrpSpPr>
        <p:grpSpPr>
          <a:xfrm>
            <a:off x="2933212" y="2337083"/>
            <a:ext cx="713740" cy="2858279"/>
            <a:chOff x="1270615" y="1265887"/>
            <a:chExt cx="713740" cy="2858279"/>
          </a:xfrm>
        </p:grpSpPr>
        <p:sp>
          <p:nvSpPr>
            <p:cNvPr id="17" name="Line 6">
              <a:extLst>
                <a:ext uri="{FF2B5EF4-FFF2-40B4-BE49-F238E27FC236}">
                  <a16:creationId xmlns:a16="http://schemas.microsoft.com/office/drawing/2014/main" xmlns="" id="{A93FDAD2-5D71-4831-902A-CF68B4479940}"/>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 name="Line 7">
              <a:extLst>
                <a:ext uri="{FF2B5EF4-FFF2-40B4-BE49-F238E27FC236}">
                  <a16:creationId xmlns:a16="http://schemas.microsoft.com/office/drawing/2014/main" xmlns="" id="{87E36EC8-C8FE-4DCF-9BA2-712F5F4D065D}"/>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9" name="Line 8">
              <a:extLst>
                <a:ext uri="{FF2B5EF4-FFF2-40B4-BE49-F238E27FC236}">
                  <a16:creationId xmlns:a16="http://schemas.microsoft.com/office/drawing/2014/main" xmlns="" id="{1728FE07-1BF5-4EB1-B078-5A29B230FF11}"/>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0" name="Line 9">
              <a:extLst>
                <a:ext uri="{FF2B5EF4-FFF2-40B4-BE49-F238E27FC236}">
                  <a16:creationId xmlns:a16="http://schemas.microsoft.com/office/drawing/2014/main" xmlns="" id="{042A8593-1BCE-4723-806D-CEB24DD13F7E}"/>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1" name="Line 10">
              <a:extLst>
                <a:ext uri="{FF2B5EF4-FFF2-40B4-BE49-F238E27FC236}">
                  <a16:creationId xmlns:a16="http://schemas.microsoft.com/office/drawing/2014/main" xmlns="" id="{B98A0419-797F-4111-8CF4-5F0D764F40C8}"/>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2" name="Line 11">
              <a:extLst>
                <a:ext uri="{FF2B5EF4-FFF2-40B4-BE49-F238E27FC236}">
                  <a16:creationId xmlns:a16="http://schemas.microsoft.com/office/drawing/2014/main" xmlns="" id="{7591EB84-52F7-4FBC-B26A-DD69AC7A26DE}"/>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3" name="TextBox 22">
              <a:extLst>
                <a:ext uri="{FF2B5EF4-FFF2-40B4-BE49-F238E27FC236}">
                  <a16:creationId xmlns:a16="http://schemas.microsoft.com/office/drawing/2014/main" xmlns="" id="{3721206B-A00A-479B-AC41-2041291A6EF2}"/>
                </a:ext>
              </a:extLst>
            </p:cNvPr>
            <p:cNvSpPr txBox="1"/>
            <p:nvPr/>
          </p:nvSpPr>
          <p:spPr>
            <a:xfrm rot="16200000">
              <a:off x="724633" y="2569414"/>
              <a:ext cx="1399742"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PFSの可能性</a:t>
              </a:r>
            </a:p>
          </p:txBody>
        </p:sp>
        <p:sp>
          <p:nvSpPr>
            <p:cNvPr id="24" name="TextBox 23">
              <a:extLst>
                <a:ext uri="{FF2B5EF4-FFF2-40B4-BE49-F238E27FC236}">
                  <a16:creationId xmlns:a16="http://schemas.microsoft.com/office/drawing/2014/main" xmlns="" id="{50C93DE7-3A13-4922-AFEE-6927C8703384}"/>
                </a:ext>
              </a:extLst>
            </p:cNvPr>
            <p:cNvSpPr txBox="1"/>
            <p:nvPr/>
          </p:nvSpPr>
          <p:spPr>
            <a:xfrm>
              <a:off x="1509632" y="1265887"/>
              <a:ext cx="433131"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1.0</a:t>
              </a:r>
            </a:p>
          </p:txBody>
        </p:sp>
        <p:sp>
          <p:nvSpPr>
            <p:cNvPr id="25" name="TextBox 24">
              <a:extLst>
                <a:ext uri="{FF2B5EF4-FFF2-40B4-BE49-F238E27FC236}">
                  <a16:creationId xmlns:a16="http://schemas.microsoft.com/office/drawing/2014/main" xmlns="" id="{DBC28BEF-1616-4F9B-B1BA-E0B1903014BB}"/>
                </a:ext>
              </a:extLst>
            </p:cNvPr>
            <p:cNvSpPr txBox="1"/>
            <p:nvPr/>
          </p:nvSpPr>
          <p:spPr>
            <a:xfrm>
              <a:off x="1509632" y="1790026"/>
              <a:ext cx="433131"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0.8</a:t>
              </a:r>
            </a:p>
          </p:txBody>
        </p:sp>
        <p:sp>
          <p:nvSpPr>
            <p:cNvPr id="26" name="TextBox 25">
              <a:extLst>
                <a:ext uri="{FF2B5EF4-FFF2-40B4-BE49-F238E27FC236}">
                  <a16:creationId xmlns:a16="http://schemas.microsoft.com/office/drawing/2014/main" xmlns="" id="{6F926C23-080F-4E79-8B03-EE5F93962420}"/>
                </a:ext>
              </a:extLst>
            </p:cNvPr>
            <p:cNvSpPr txBox="1"/>
            <p:nvPr/>
          </p:nvSpPr>
          <p:spPr>
            <a:xfrm>
              <a:off x="1509632" y="2288557"/>
              <a:ext cx="433131"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0.6</a:t>
              </a:r>
            </a:p>
          </p:txBody>
        </p:sp>
        <p:sp>
          <p:nvSpPr>
            <p:cNvPr id="27" name="TextBox 26">
              <a:extLst>
                <a:ext uri="{FF2B5EF4-FFF2-40B4-BE49-F238E27FC236}">
                  <a16:creationId xmlns:a16="http://schemas.microsoft.com/office/drawing/2014/main" xmlns="" id="{071C664C-ACF1-466C-9C5B-2F3914EC2891}"/>
                </a:ext>
              </a:extLst>
            </p:cNvPr>
            <p:cNvSpPr txBox="1"/>
            <p:nvPr/>
          </p:nvSpPr>
          <p:spPr>
            <a:xfrm>
              <a:off x="1509632" y="2803210"/>
              <a:ext cx="433131"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0.4</a:t>
              </a:r>
            </a:p>
          </p:txBody>
        </p:sp>
        <p:sp>
          <p:nvSpPr>
            <p:cNvPr id="28" name="TextBox 27">
              <a:extLst>
                <a:ext uri="{FF2B5EF4-FFF2-40B4-BE49-F238E27FC236}">
                  <a16:creationId xmlns:a16="http://schemas.microsoft.com/office/drawing/2014/main" xmlns="" id="{BC0BFB8B-7D33-4A04-ABCD-F20CDC68CB4F}"/>
                </a:ext>
              </a:extLst>
            </p:cNvPr>
            <p:cNvSpPr txBox="1"/>
            <p:nvPr/>
          </p:nvSpPr>
          <p:spPr>
            <a:xfrm>
              <a:off x="1509632" y="3307113"/>
              <a:ext cx="433131"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0.2</a:t>
              </a:r>
            </a:p>
          </p:txBody>
        </p:sp>
        <p:sp>
          <p:nvSpPr>
            <p:cNvPr id="29" name="TextBox 28">
              <a:extLst>
                <a:ext uri="{FF2B5EF4-FFF2-40B4-BE49-F238E27FC236}">
                  <a16:creationId xmlns:a16="http://schemas.microsoft.com/office/drawing/2014/main" xmlns="" id="{3765BAAC-1A01-406A-AB91-F8FF1CD9D764}"/>
                </a:ext>
              </a:extLst>
            </p:cNvPr>
            <p:cNvSpPr txBox="1"/>
            <p:nvPr/>
          </p:nvSpPr>
          <p:spPr>
            <a:xfrm>
              <a:off x="1658719" y="3816389"/>
              <a:ext cx="28405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grpSp>
      <p:grpSp>
        <p:nvGrpSpPr>
          <p:cNvPr id="30" name="Group 29">
            <a:extLst>
              <a:ext uri="{FF2B5EF4-FFF2-40B4-BE49-F238E27FC236}">
                <a16:creationId xmlns:a16="http://schemas.microsoft.com/office/drawing/2014/main" xmlns="" id="{2F0E0F54-AA0E-4670-A3AF-C4C1BC9D68FA}"/>
              </a:ext>
            </a:extLst>
          </p:cNvPr>
          <p:cNvGrpSpPr/>
          <p:nvPr/>
        </p:nvGrpSpPr>
        <p:grpSpPr>
          <a:xfrm>
            <a:off x="3550162" y="5041552"/>
            <a:ext cx="5545129" cy="360147"/>
            <a:chOff x="43420" y="5238047"/>
            <a:chExt cx="7863412" cy="360147"/>
          </a:xfrm>
        </p:grpSpPr>
        <p:grpSp>
          <p:nvGrpSpPr>
            <p:cNvPr id="31" name="Group 30">
              <a:extLst>
                <a:ext uri="{FF2B5EF4-FFF2-40B4-BE49-F238E27FC236}">
                  <a16:creationId xmlns:a16="http://schemas.microsoft.com/office/drawing/2014/main" xmlns="" id="{22584C1B-534F-43E3-8995-483118F68494}"/>
                </a:ext>
              </a:extLst>
            </p:cNvPr>
            <p:cNvGrpSpPr/>
            <p:nvPr/>
          </p:nvGrpSpPr>
          <p:grpSpPr>
            <a:xfrm>
              <a:off x="5983144" y="5238047"/>
              <a:ext cx="1147835" cy="360147"/>
              <a:chOff x="5983144" y="5238047"/>
              <a:chExt cx="1147835" cy="360147"/>
            </a:xfrm>
          </p:grpSpPr>
          <p:sp>
            <p:nvSpPr>
              <p:cNvPr id="70" name="Line 19">
                <a:extLst>
                  <a:ext uri="{FF2B5EF4-FFF2-40B4-BE49-F238E27FC236}">
                    <a16:creationId xmlns:a16="http://schemas.microsoft.com/office/drawing/2014/main" xmlns="" id="{0A8C2286-AB90-446C-B276-A7A0465DAF0B}"/>
                  </a:ext>
                </a:extLst>
              </p:cNvPr>
              <p:cNvSpPr>
                <a:spLocks noChangeShapeType="1"/>
              </p:cNvSpPr>
              <p:nvPr/>
            </p:nvSpPr>
            <p:spPr bwMode="auto">
              <a:xfrm>
                <a:off x="6938492"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1" name="TextBox 70">
                <a:extLst>
                  <a:ext uri="{FF2B5EF4-FFF2-40B4-BE49-F238E27FC236}">
                    <a16:creationId xmlns:a16="http://schemas.microsoft.com/office/drawing/2014/main" xmlns="" id="{57D20BEB-CE6D-4FFA-9D28-9814A0999FB9}"/>
                  </a:ext>
                </a:extLst>
              </p:cNvPr>
              <p:cNvSpPr txBox="1"/>
              <p:nvPr/>
            </p:nvSpPr>
            <p:spPr>
              <a:xfrm>
                <a:off x="6364385"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17</a:t>
                </a:r>
              </a:p>
            </p:txBody>
          </p:sp>
          <p:sp>
            <p:nvSpPr>
              <p:cNvPr id="72" name="TextBox 71">
                <a:extLst>
                  <a:ext uri="{FF2B5EF4-FFF2-40B4-BE49-F238E27FC236}">
                    <a16:creationId xmlns:a16="http://schemas.microsoft.com/office/drawing/2014/main" xmlns="" id="{E65F6FD7-0FF0-4B2C-9A69-7988BFF86870}"/>
                  </a:ext>
                </a:extLst>
              </p:cNvPr>
              <p:cNvSpPr txBox="1"/>
              <p:nvPr/>
            </p:nvSpPr>
            <p:spPr>
              <a:xfrm>
                <a:off x="6746007"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18</a:t>
                </a:r>
              </a:p>
            </p:txBody>
          </p:sp>
          <p:sp>
            <p:nvSpPr>
              <p:cNvPr id="73" name="Line 21">
                <a:extLst>
                  <a:ext uri="{FF2B5EF4-FFF2-40B4-BE49-F238E27FC236}">
                    <a16:creationId xmlns:a16="http://schemas.microsoft.com/office/drawing/2014/main" xmlns="" id="{496F22C6-5FDD-4FB9-9AA9-546E658F492D}"/>
                  </a:ext>
                </a:extLst>
              </p:cNvPr>
              <p:cNvSpPr>
                <a:spLocks noChangeShapeType="1"/>
              </p:cNvSpPr>
              <p:nvPr/>
            </p:nvSpPr>
            <p:spPr bwMode="auto">
              <a:xfrm>
                <a:off x="6556871"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4" name="Line 21">
                <a:extLst>
                  <a:ext uri="{FF2B5EF4-FFF2-40B4-BE49-F238E27FC236}">
                    <a16:creationId xmlns:a16="http://schemas.microsoft.com/office/drawing/2014/main" xmlns="" id="{C5DB6B46-9D54-4F9C-B41C-4E4A9CCB4FF5}"/>
                  </a:ext>
                </a:extLst>
              </p:cNvPr>
              <p:cNvSpPr>
                <a:spLocks noChangeShapeType="1"/>
              </p:cNvSpPr>
              <p:nvPr/>
            </p:nvSpPr>
            <p:spPr bwMode="auto">
              <a:xfrm>
                <a:off x="6178742"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5" name="TextBox 74">
                <a:extLst>
                  <a:ext uri="{FF2B5EF4-FFF2-40B4-BE49-F238E27FC236}">
                    <a16:creationId xmlns:a16="http://schemas.microsoft.com/office/drawing/2014/main" xmlns="" id="{8AE0E1F8-D5FD-4BE5-A380-7E7922850ABA}"/>
                  </a:ext>
                </a:extLst>
              </p:cNvPr>
              <p:cNvSpPr txBox="1"/>
              <p:nvPr/>
            </p:nvSpPr>
            <p:spPr>
              <a:xfrm>
                <a:off x="5983144"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16</a:t>
                </a:r>
              </a:p>
            </p:txBody>
          </p:sp>
        </p:grpSp>
        <p:grpSp>
          <p:nvGrpSpPr>
            <p:cNvPr id="32" name="Group 31">
              <a:extLst>
                <a:ext uri="{FF2B5EF4-FFF2-40B4-BE49-F238E27FC236}">
                  <a16:creationId xmlns:a16="http://schemas.microsoft.com/office/drawing/2014/main" xmlns="" id="{A9AAAFC0-6224-47B0-8D2C-2C56E0715AF1}"/>
                </a:ext>
              </a:extLst>
            </p:cNvPr>
            <p:cNvGrpSpPr/>
            <p:nvPr/>
          </p:nvGrpSpPr>
          <p:grpSpPr>
            <a:xfrm>
              <a:off x="43420" y="5238047"/>
              <a:ext cx="5949059" cy="360147"/>
              <a:chOff x="43420" y="5238047"/>
              <a:chExt cx="5949059" cy="360147"/>
            </a:xfrm>
          </p:grpSpPr>
          <p:sp>
            <p:nvSpPr>
              <p:cNvPr id="38" name="Line 21">
                <a:extLst>
                  <a:ext uri="{FF2B5EF4-FFF2-40B4-BE49-F238E27FC236}">
                    <a16:creationId xmlns:a16="http://schemas.microsoft.com/office/drawing/2014/main" xmlns="" id="{5BC6D422-2107-4F8A-9235-BA0E78B5E2D1}"/>
                  </a:ext>
                </a:extLst>
              </p:cNvPr>
              <p:cNvSpPr>
                <a:spLocks noChangeShapeType="1"/>
              </p:cNvSpPr>
              <p:nvPr/>
            </p:nvSpPr>
            <p:spPr bwMode="auto">
              <a:xfrm>
                <a:off x="5803105"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xmlns="" id="{BD2A6FFD-59C2-47E7-A59E-FEA17A53AB23}"/>
                  </a:ext>
                </a:extLst>
              </p:cNvPr>
              <p:cNvSpPr txBox="1"/>
              <p:nvPr/>
            </p:nvSpPr>
            <p:spPr>
              <a:xfrm>
                <a:off x="5607507"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15</a:t>
                </a:r>
              </a:p>
            </p:txBody>
          </p:sp>
          <p:sp>
            <p:nvSpPr>
              <p:cNvPr id="40" name="Line 21">
                <a:extLst>
                  <a:ext uri="{FF2B5EF4-FFF2-40B4-BE49-F238E27FC236}">
                    <a16:creationId xmlns:a16="http://schemas.microsoft.com/office/drawing/2014/main" xmlns="" id="{4705770E-EFA6-4926-AEFC-87299D41B2A9}"/>
                  </a:ext>
                </a:extLst>
              </p:cNvPr>
              <p:cNvSpPr>
                <a:spLocks noChangeShapeType="1"/>
              </p:cNvSpPr>
              <p:nvPr/>
            </p:nvSpPr>
            <p:spPr bwMode="auto">
              <a:xfrm>
                <a:off x="5427468"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xmlns="" id="{36BCF18C-5641-4A74-A182-4AA8DF6BF4A5}"/>
                  </a:ext>
                </a:extLst>
              </p:cNvPr>
              <p:cNvSpPr txBox="1"/>
              <p:nvPr/>
            </p:nvSpPr>
            <p:spPr>
              <a:xfrm>
                <a:off x="5231870"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14</a:t>
                </a:r>
              </a:p>
            </p:txBody>
          </p:sp>
          <p:sp>
            <p:nvSpPr>
              <p:cNvPr id="42" name="Line 21">
                <a:extLst>
                  <a:ext uri="{FF2B5EF4-FFF2-40B4-BE49-F238E27FC236}">
                    <a16:creationId xmlns:a16="http://schemas.microsoft.com/office/drawing/2014/main" xmlns="" id="{AD0ED44A-BC1F-4110-86CF-AFDF9DD02A20}"/>
                  </a:ext>
                </a:extLst>
              </p:cNvPr>
              <p:cNvSpPr>
                <a:spLocks noChangeShapeType="1"/>
              </p:cNvSpPr>
              <p:nvPr/>
            </p:nvSpPr>
            <p:spPr bwMode="auto">
              <a:xfrm>
                <a:off x="5051831"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xmlns="" id="{0460C187-12FB-4411-B20F-8AEC6194D1F8}"/>
                  </a:ext>
                </a:extLst>
              </p:cNvPr>
              <p:cNvSpPr txBox="1"/>
              <p:nvPr/>
            </p:nvSpPr>
            <p:spPr>
              <a:xfrm>
                <a:off x="4856233"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13</a:t>
                </a:r>
              </a:p>
            </p:txBody>
          </p:sp>
          <p:sp>
            <p:nvSpPr>
              <p:cNvPr id="44" name="Line 21">
                <a:extLst>
                  <a:ext uri="{FF2B5EF4-FFF2-40B4-BE49-F238E27FC236}">
                    <a16:creationId xmlns:a16="http://schemas.microsoft.com/office/drawing/2014/main" xmlns="" id="{EDD31739-6FAA-446F-96F9-267E313ECEC5}"/>
                  </a:ext>
                </a:extLst>
              </p:cNvPr>
              <p:cNvSpPr>
                <a:spLocks noChangeShapeType="1"/>
              </p:cNvSpPr>
              <p:nvPr/>
            </p:nvSpPr>
            <p:spPr bwMode="auto">
              <a:xfrm>
                <a:off x="4676194"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5" name="TextBox 44">
                <a:extLst>
                  <a:ext uri="{FF2B5EF4-FFF2-40B4-BE49-F238E27FC236}">
                    <a16:creationId xmlns:a16="http://schemas.microsoft.com/office/drawing/2014/main" xmlns="" id="{85D215CF-5C53-449D-9E4E-6A2E0A787DF6}"/>
                  </a:ext>
                </a:extLst>
              </p:cNvPr>
              <p:cNvSpPr txBox="1"/>
              <p:nvPr/>
            </p:nvSpPr>
            <p:spPr>
              <a:xfrm>
                <a:off x="4480596"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12</a:t>
                </a:r>
              </a:p>
            </p:txBody>
          </p:sp>
          <p:sp>
            <p:nvSpPr>
              <p:cNvPr id="46" name="Line 21">
                <a:extLst>
                  <a:ext uri="{FF2B5EF4-FFF2-40B4-BE49-F238E27FC236}">
                    <a16:creationId xmlns:a16="http://schemas.microsoft.com/office/drawing/2014/main" xmlns="" id="{7D946F4F-FF00-44EF-AFC2-1A98160637DD}"/>
                  </a:ext>
                </a:extLst>
              </p:cNvPr>
              <p:cNvSpPr>
                <a:spLocks noChangeShapeType="1"/>
              </p:cNvSpPr>
              <p:nvPr/>
            </p:nvSpPr>
            <p:spPr bwMode="auto">
              <a:xfrm>
                <a:off x="4300557"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7" name="TextBox 46">
                <a:extLst>
                  <a:ext uri="{FF2B5EF4-FFF2-40B4-BE49-F238E27FC236}">
                    <a16:creationId xmlns:a16="http://schemas.microsoft.com/office/drawing/2014/main" xmlns="" id="{84BF4603-352E-4F0C-805B-861488D6F20F}"/>
                  </a:ext>
                </a:extLst>
              </p:cNvPr>
              <p:cNvSpPr txBox="1"/>
              <p:nvPr/>
            </p:nvSpPr>
            <p:spPr>
              <a:xfrm>
                <a:off x="4114415" y="5310047"/>
                <a:ext cx="36606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11</a:t>
                </a:r>
              </a:p>
            </p:txBody>
          </p:sp>
          <p:sp>
            <p:nvSpPr>
              <p:cNvPr id="48" name="Line 21">
                <a:extLst>
                  <a:ext uri="{FF2B5EF4-FFF2-40B4-BE49-F238E27FC236}">
                    <a16:creationId xmlns:a16="http://schemas.microsoft.com/office/drawing/2014/main" xmlns="" id="{3F6971BA-023B-4A92-928C-9AA4355021DA}"/>
                  </a:ext>
                </a:extLst>
              </p:cNvPr>
              <p:cNvSpPr>
                <a:spLocks noChangeShapeType="1"/>
              </p:cNvSpPr>
              <p:nvPr/>
            </p:nvSpPr>
            <p:spPr bwMode="auto">
              <a:xfrm>
                <a:off x="3924920"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9" name="TextBox 48">
                <a:extLst>
                  <a:ext uri="{FF2B5EF4-FFF2-40B4-BE49-F238E27FC236}">
                    <a16:creationId xmlns:a16="http://schemas.microsoft.com/office/drawing/2014/main" xmlns="" id="{5A899D4D-247F-436B-AF8E-3DD2BEE91B46}"/>
                  </a:ext>
                </a:extLst>
              </p:cNvPr>
              <p:cNvSpPr txBox="1"/>
              <p:nvPr/>
            </p:nvSpPr>
            <p:spPr>
              <a:xfrm>
                <a:off x="3729322"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10</a:t>
                </a:r>
              </a:p>
            </p:txBody>
          </p:sp>
          <p:sp>
            <p:nvSpPr>
              <p:cNvPr id="50" name="Line 21">
                <a:extLst>
                  <a:ext uri="{FF2B5EF4-FFF2-40B4-BE49-F238E27FC236}">
                    <a16:creationId xmlns:a16="http://schemas.microsoft.com/office/drawing/2014/main" xmlns="" id="{AEA30F18-A1AB-4527-88EA-50CEABB3CD45}"/>
                  </a:ext>
                </a:extLst>
              </p:cNvPr>
              <p:cNvSpPr>
                <a:spLocks noChangeShapeType="1"/>
              </p:cNvSpPr>
              <p:nvPr/>
            </p:nvSpPr>
            <p:spPr bwMode="auto">
              <a:xfrm>
                <a:off x="3549283"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51" name="TextBox 50">
                <a:extLst>
                  <a:ext uri="{FF2B5EF4-FFF2-40B4-BE49-F238E27FC236}">
                    <a16:creationId xmlns:a16="http://schemas.microsoft.com/office/drawing/2014/main" xmlns="" id="{AC0DCD96-52AE-4218-A371-A9958D9A4D28}"/>
                  </a:ext>
                </a:extLst>
              </p:cNvPr>
              <p:cNvSpPr txBox="1"/>
              <p:nvPr/>
            </p:nvSpPr>
            <p:spPr>
              <a:xfrm>
                <a:off x="3424154" y="5310047"/>
                <a:ext cx="24403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9</a:t>
                </a:r>
              </a:p>
            </p:txBody>
          </p:sp>
          <p:sp>
            <p:nvSpPr>
              <p:cNvPr id="52" name="Line 21">
                <a:extLst>
                  <a:ext uri="{FF2B5EF4-FFF2-40B4-BE49-F238E27FC236}">
                    <a16:creationId xmlns:a16="http://schemas.microsoft.com/office/drawing/2014/main" xmlns="" id="{51DB0CB5-D1DD-4395-A709-574922A11664}"/>
                  </a:ext>
                </a:extLst>
              </p:cNvPr>
              <p:cNvSpPr>
                <a:spLocks noChangeShapeType="1"/>
              </p:cNvSpPr>
              <p:nvPr/>
            </p:nvSpPr>
            <p:spPr bwMode="auto">
              <a:xfrm>
                <a:off x="3173646"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53" name="TextBox 52">
                <a:extLst>
                  <a:ext uri="{FF2B5EF4-FFF2-40B4-BE49-F238E27FC236}">
                    <a16:creationId xmlns:a16="http://schemas.microsoft.com/office/drawing/2014/main" xmlns="" id="{3E93683E-3019-404D-B1BE-A7B6610E34B4}"/>
                  </a:ext>
                </a:extLst>
              </p:cNvPr>
              <p:cNvSpPr txBox="1"/>
              <p:nvPr/>
            </p:nvSpPr>
            <p:spPr>
              <a:xfrm>
                <a:off x="3048517" y="5310047"/>
                <a:ext cx="24403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8</a:t>
                </a:r>
              </a:p>
            </p:txBody>
          </p:sp>
          <p:sp>
            <p:nvSpPr>
              <p:cNvPr id="54" name="Line 21">
                <a:extLst>
                  <a:ext uri="{FF2B5EF4-FFF2-40B4-BE49-F238E27FC236}">
                    <a16:creationId xmlns:a16="http://schemas.microsoft.com/office/drawing/2014/main" xmlns="" id="{6301ED9D-FFEB-47F2-B44E-91432DF82816}"/>
                  </a:ext>
                </a:extLst>
              </p:cNvPr>
              <p:cNvSpPr>
                <a:spLocks noChangeShapeType="1"/>
              </p:cNvSpPr>
              <p:nvPr/>
            </p:nvSpPr>
            <p:spPr bwMode="auto">
              <a:xfrm>
                <a:off x="2798009"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55" name="TextBox 54">
                <a:extLst>
                  <a:ext uri="{FF2B5EF4-FFF2-40B4-BE49-F238E27FC236}">
                    <a16:creationId xmlns:a16="http://schemas.microsoft.com/office/drawing/2014/main" xmlns="" id="{D0A4AE78-D467-4FCD-9327-ED3965D73A14}"/>
                  </a:ext>
                </a:extLst>
              </p:cNvPr>
              <p:cNvSpPr txBox="1"/>
              <p:nvPr/>
            </p:nvSpPr>
            <p:spPr>
              <a:xfrm>
                <a:off x="2672879" y="5310047"/>
                <a:ext cx="24403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7</a:t>
                </a:r>
              </a:p>
            </p:txBody>
          </p:sp>
          <p:sp>
            <p:nvSpPr>
              <p:cNvPr id="56" name="Line 21">
                <a:extLst>
                  <a:ext uri="{FF2B5EF4-FFF2-40B4-BE49-F238E27FC236}">
                    <a16:creationId xmlns:a16="http://schemas.microsoft.com/office/drawing/2014/main" xmlns="" id="{80994AFA-80DA-4344-97F7-31161A2A2AD5}"/>
                  </a:ext>
                </a:extLst>
              </p:cNvPr>
              <p:cNvSpPr>
                <a:spLocks noChangeShapeType="1"/>
              </p:cNvSpPr>
              <p:nvPr/>
            </p:nvSpPr>
            <p:spPr bwMode="auto">
              <a:xfrm>
                <a:off x="2422372"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57" name="TextBox 56">
                <a:extLst>
                  <a:ext uri="{FF2B5EF4-FFF2-40B4-BE49-F238E27FC236}">
                    <a16:creationId xmlns:a16="http://schemas.microsoft.com/office/drawing/2014/main" xmlns="" id="{B3C50FE0-9797-4529-9A78-EB1F0BABCFA2}"/>
                  </a:ext>
                </a:extLst>
              </p:cNvPr>
              <p:cNvSpPr txBox="1"/>
              <p:nvPr/>
            </p:nvSpPr>
            <p:spPr>
              <a:xfrm>
                <a:off x="2297242" y="5310047"/>
                <a:ext cx="24403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6</a:t>
                </a:r>
              </a:p>
            </p:txBody>
          </p:sp>
          <p:sp>
            <p:nvSpPr>
              <p:cNvPr id="58" name="Line 21">
                <a:extLst>
                  <a:ext uri="{FF2B5EF4-FFF2-40B4-BE49-F238E27FC236}">
                    <a16:creationId xmlns:a16="http://schemas.microsoft.com/office/drawing/2014/main" xmlns="" id="{E6E726BA-6F05-42BE-86C3-7083717AF6EA}"/>
                  </a:ext>
                </a:extLst>
              </p:cNvPr>
              <p:cNvSpPr>
                <a:spLocks noChangeShapeType="1"/>
              </p:cNvSpPr>
              <p:nvPr/>
            </p:nvSpPr>
            <p:spPr bwMode="auto">
              <a:xfrm>
                <a:off x="2046735"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59" name="TextBox 58">
                <a:extLst>
                  <a:ext uri="{FF2B5EF4-FFF2-40B4-BE49-F238E27FC236}">
                    <a16:creationId xmlns:a16="http://schemas.microsoft.com/office/drawing/2014/main" xmlns="" id="{28700035-4380-48D3-BEB8-9271E8D5B795}"/>
                  </a:ext>
                </a:extLst>
              </p:cNvPr>
              <p:cNvSpPr txBox="1"/>
              <p:nvPr/>
            </p:nvSpPr>
            <p:spPr>
              <a:xfrm>
                <a:off x="1921605" y="5310047"/>
                <a:ext cx="24403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5</a:t>
                </a:r>
              </a:p>
            </p:txBody>
          </p:sp>
          <p:sp>
            <p:nvSpPr>
              <p:cNvPr id="60" name="Line 21">
                <a:extLst>
                  <a:ext uri="{FF2B5EF4-FFF2-40B4-BE49-F238E27FC236}">
                    <a16:creationId xmlns:a16="http://schemas.microsoft.com/office/drawing/2014/main" xmlns="" id="{A1743BAE-760A-4819-9F17-F4252836FF7F}"/>
                  </a:ext>
                </a:extLst>
              </p:cNvPr>
              <p:cNvSpPr>
                <a:spLocks noChangeShapeType="1"/>
              </p:cNvSpPr>
              <p:nvPr/>
            </p:nvSpPr>
            <p:spPr bwMode="auto">
              <a:xfrm>
                <a:off x="1671098"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61" name="TextBox 60">
                <a:extLst>
                  <a:ext uri="{FF2B5EF4-FFF2-40B4-BE49-F238E27FC236}">
                    <a16:creationId xmlns:a16="http://schemas.microsoft.com/office/drawing/2014/main" xmlns="" id="{6EE369FE-3FF6-495E-B671-562F583B0878}"/>
                  </a:ext>
                </a:extLst>
              </p:cNvPr>
              <p:cNvSpPr txBox="1"/>
              <p:nvPr/>
            </p:nvSpPr>
            <p:spPr>
              <a:xfrm>
                <a:off x="1545968" y="5310047"/>
                <a:ext cx="24403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a:t>
                </a:r>
              </a:p>
            </p:txBody>
          </p:sp>
          <p:sp>
            <p:nvSpPr>
              <p:cNvPr id="62" name="Line 21">
                <a:extLst>
                  <a:ext uri="{FF2B5EF4-FFF2-40B4-BE49-F238E27FC236}">
                    <a16:creationId xmlns:a16="http://schemas.microsoft.com/office/drawing/2014/main" xmlns="" id="{5EAA23FB-BFDC-4063-99BF-081201C07563}"/>
                  </a:ext>
                </a:extLst>
              </p:cNvPr>
              <p:cNvSpPr>
                <a:spLocks noChangeShapeType="1"/>
              </p:cNvSpPr>
              <p:nvPr/>
            </p:nvSpPr>
            <p:spPr bwMode="auto">
              <a:xfrm>
                <a:off x="1295461"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63" name="TextBox 62">
                <a:extLst>
                  <a:ext uri="{FF2B5EF4-FFF2-40B4-BE49-F238E27FC236}">
                    <a16:creationId xmlns:a16="http://schemas.microsoft.com/office/drawing/2014/main" xmlns="" id="{E2BAB378-ED6C-45D6-BC52-86E42E3A5E2D}"/>
                  </a:ext>
                </a:extLst>
              </p:cNvPr>
              <p:cNvSpPr txBox="1"/>
              <p:nvPr/>
            </p:nvSpPr>
            <p:spPr>
              <a:xfrm>
                <a:off x="1170331" y="5310047"/>
                <a:ext cx="24403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a:t>
                </a:r>
              </a:p>
            </p:txBody>
          </p:sp>
          <p:sp>
            <p:nvSpPr>
              <p:cNvPr id="64" name="Line 21">
                <a:extLst>
                  <a:ext uri="{FF2B5EF4-FFF2-40B4-BE49-F238E27FC236}">
                    <a16:creationId xmlns:a16="http://schemas.microsoft.com/office/drawing/2014/main" xmlns="" id="{2DE13C73-27A5-464B-89AA-991A9B99F453}"/>
                  </a:ext>
                </a:extLst>
              </p:cNvPr>
              <p:cNvSpPr>
                <a:spLocks noChangeShapeType="1"/>
              </p:cNvSpPr>
              <p:nvPr/>
            </p:nvSpPr>
            <p:spPr bwMode="auto">
              <a:xfrm>
                <a:off x="919824"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65" name="TextBox 64">
                <a:extLst>
                  <a:ext uri="{FF2B5EF4-FFF2-40B4-BE49-F238E27FC236}">
                    <a16:creationId xmlns:a16="http://schemas.microsoft.com/office/drawing/2014/main" xmlns="" id="{21434E99-7AF3-4985-9BCB-3EF27000DCD0}"/>
                  </a:ext>
                </a:extLst>
              </p:cNvPr>
              <p:cNvSpPr txBox="1"/>
              <p:nvPr/>
            </p:nvSpPr>
            <p:spPr>
              <a:xfrm>
                <a:off x="794694" y="5310047"/>
                <a:ext cx="24403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a:t>
                </a:r>
              </a:p>
            </p:txBody>
          </p:sp>
          <p:sp>
            <p:nvSpPr>
              <p:cNvPr id="66" name="Line 21">
                <a:extLst>
                  <a:ext uri="{FF2B5EF4-FFF2-40B4-BE49-F238E27FC236}">
                    <a16:creationId xmlns:a16="http://schemas.microsoft.com/office/drawing/2014/main" xmlns="" id="{A2BA8A99-EFD0-4C06-8A1D-0FB96F9CDAE1}"/>
                  </a:ext>
                </a:extLst>
              </p:cNvPr>
              <p:cNvSpPr>
                <a:spLocks noChangeShapeType="1"/>
              </p:cNvSpPr>
              <p:nvPr/>
            </p:nvSpPr>
            <p:spPr bwMode="auto">
              <a:xfrm>
                <a:off x="544187"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67" name="TextBox 66">
                <a:extLst>
                  <a:ext uri="{FF2B5EF4-FFF2-40B4-BE49-F238E27FC236}">
                    <a16:creationId xmlns:a16="http://schemas.microsoft.com/office/drawing/2014/main" xmlns="" id="{DC4EBB03-683E-4824-BB43-B5FC0A5D1E61}"/>
                  </a:ext>
                </a:extLst>
              </p:cNvPr>
              <p:cNvSpPr txBox="1"/>
              <p:nvPr/>
            </p:nvSpPr>
            <p:spPr>
              <a:xfrm>
                <a:off x="419057" y="5310047"/>
                <a:ext cx="24403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a:t>
                </a:r>
              </a:p>
            </p:txBody>
          </p:sp>
          <p:sp>
            <p:nvSpPr>
              <p:cNvPr id="68" name="Line 21">
                <a:extLst>
                  <a:ext uri="{FF2B5EF4-FFF2-40B4-BE49-F238E27FC236}">
                    <a16:creationId xmlns:a16="http://schemas.microsoft.com/office/drawing/2014/main" xmlns="" id="{887F3C77-65A7-4E78-9BC8-98B36447EF3E}"/>
                  </a:ext>
                </a:extLst>
              </p:cNvPr>
              <p:cNvSpPr>
                <a:spLocks noChangeShapeType="1"/>
              </p:cNvSpPr>
              <p:nvPr/>
            </p:nvSpPr>
            <p:spPr bwMode="auto">
              <a:xfrm>
                <a:off x="165438"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69" name="TextBox 68">
                <a:extLst>
                  <a:ext uri="{FF2B5EF4-FFF2-40B4-BE49-F238E27FC236}">
                    <a16:creationId xmlns:a16="http://schemas.microsoft.com/office/drawing/2014/main" xmlns="" id="{0A1C9E07-FC6F-4333-BF6A-0BF2A042E086}"/>
                  </a:ext>
                </a:extLst>
              </p:cNvPr>
              <p:cNvSpPr txBox="1"/>
              <p:nvPr/>
            </p:nvSpPr>
            <p:spPr>
              <a:xfrm>
                <a:off x="43420" y="5310047"/>
                <a:ext cx="24403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grpSp>
        <p:grpSp>
          <p:nvGrpSpPr>
            <p:cNvPr id="33" name="Group 32">
              <a:extLst>
                <a:ext uri="{FF2B5EF4-FFF2-40B4-BE49-F238E27FC236}">
                  <a16:creationId xmlns:a16="http://schemas.microsoft.com/office/drawing/2014/main" xmlns="" id="{BA8C0CDF-1EAF-4A6C-9641-2200F7B8B427}"/>
                </a:ext>
              </a:extLst>
            </p:cNvPr>
            <p:cNvGrpSpPr/>
            <p:nvPr/>
          </p:nvGrpSpPr>
          <p:grpSpPr>
            <a:xfrm>
              <a:off x="7140239" y="5238047"/>
              <a:ext cx="766593" cy="360147"/>
              <a:chOff x="6364385" y="5238047"/>
              <a:chExt cx="766593" cy="360147"/>
            </a:xfrm>
          </p:grpSpPr>
          <p:sp>
            <p:nvSpPr>
              <p:cNvPr id="34" name="Line 19">
                <a:extLst>
                  <a:ext uri="{FF2B5EF4-FFF2-40B4-BE49-F238E27FC236}">
                    <a16:creationId xmlns:a16="http://schemas.microsoft.com/office/drawing/2014/main" xmlns="" id="{19A80D68-586F-4E22-AE86-39342D57E630}"/>
                  </a:ext>
                </a:extLst>
              </p:cNvPr>
              <p:cNvSpPr>
                <a:spLocks noChangeShapeType="1"/>
              </p:cNvSpPr>
              <p:nvPr/>
            </p:nvSpPr>
            <p:spPr bwMode="auto">
              <a:xfrm>
                <a:off x="6938492"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 name="TextBox 34">
                <a:extLst>
                  <a:ext uri="{FF2B5EF4-FFF2-40B4-BE49-F238E27FC236}">
                    <a16:creationId xmlns:a16="http://schemas.microsoft.com/office/drawing/2014/main" xmlns="" id="{B374FAE0-DDA8-4864-ADE5-C3EA2D0AEFA8}"/>
                  </a:ext>
                </a:extLst>
              </p:cNvPr>
              <p:cNvSpPr txBox="1"/>
              <p:nvPr/>
            </p:nvSpPr>
            <p:spPr>
              <a:xfrm>
                <a:off x="6364385"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19</a:t>
                </a:r>
              </a:p>
            </p:txBody>
          </p:sp>
          <p:sp>
            <p:nvSpPr>
              <p:cNvPr id="36" name="TextBox 35">
                <a:extLst>
                  <a:ext uri="{FF2B5EF4-FFF2-40B4-BE49-F238E27FC236}">
                    <a16:creationId xmlns:a16="http://schemas.microsoft.com/office/drawing/2014/main" xmlns="" id="{C0BFE32F-A6B2-40E6-B1D5-0FE4E5B31A85}"/>
                  </a:ext>
                </a:extLst>
              </p:cNvPr>
              <p:cNvSpPr txBox="1"/>
              <p:nvPr/>
            </p:nvSpPr>
            <p:spPr>
              <a:xfrm>
                <a:off x="6746006"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20</a:t>
                </a:r>
              </a:p>
            </p:txBody>
          </p:sp>
          <p:sp>
            <p:nvSpPr>
              <p:cNvPr id="37" name="Line 21">
                <a:extLst>
                  <a:ext uri="{FF2B5EF4-FFF2-40B4-BE49-F238E27FC236}">
                    <a16:creationId xmlns:a16="http://schemas.microsoft.com/office/drawing/2014/main" xmlns="" id="{C23895F3-A1DD-4079-AD78-9983B02C5453}"/>
                  </a:ext>
                </a:extLst>
              </p:cNvPr>
              <p:cNvSpPr>
                <a:spLocks noChangeShapeType="1"/>
              </p:cNvSpPr>
              <p:nvPr/>
            </p:nvSpPr>
            <p:spPr bwMode="auto">
              <a:xfrm>
                <a:off x="6556871"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grpSp>
      </p:grpSp>
      <p:grpSp>
        <p:nvGrpSpPr>
          <p:cNvPr id="76" name="Group 75">
            <a:extLst>
              <a:ext uri="{FF2B5EF4-FFF2-40B4-BE49-F238E27FC236}">
                <a16:creationId xmlns:a16="http://schemas.microsoft.com/office/drawing/2014/main" xmlns="" id="{832BC3D1-85E5-4100-88EE-0B1D8B8AE8F6}"/>
              </a:ext>
            </a:extLst>
          </p:cNvPr>
          <p:cNvGrpSpPr/>
          <p:nvPr/>
        </p:nvGrpSpPr>
        <p:grpSpPr>
          <a:xfrm>
            <a:off x="3460395" y="5640457"/>
            <a:ext cx="5034880" cy="272758"/>
            <a:chOff x="895977" y="6087633"/>
            <a:chExt cx="5034880" cy="272758"/>
          </a:xfrm>
        </p:grpSpPr>
        <p:sp>
          <p:nvSpPr>
            <p:cNvPr id="77" name="TextBox 76">
              <a:extLst>
                <a:ext uri="{FF2B5EF4-FFF2-40B4-BE49-F238E27FC236}">
                  <a16:creationId xmlns:a16="http://schemas.microsoft.com/office/drawing/2014/main" xmlns="" id="{3B1F5334-0C60-401E-97C7-932AC9C424FB}"/>
                </a:ext>
              </a:extLst>
            </p:cNvPr>
            <p:cNvSpPr txBox="1"/>
            <p:nvPr/>
          </p:nvSpPr>
          <p:spPr>
            <a:xfrm>
              <a:off x="5496068" y="6087633"/>
              <a:ext cx="165677"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a:t>
              </a:r>
            </a:p>
          </p:txBody>
        </p:sp>
        <p:sp>
          <p:nvSpPr>
            <p:cNvPr id="78" name="TextBox 77">
              <a:extLst>
                <a:ext uri="{FF2B5EF4-FFF2-40B4-BE49-F238E27FC236}">
                  <a16:creationId xmlns:a16="http://schemas.microsoft.com/office/drawing/2014/main" xmlns="" id="{FD98C2A3-9075-4579-B9D8-2618B5464A2C}"/>
                </a:ext>
              </a:extLst>
            </p:cNvPr>
            <p:cNvSpPr txBox="1"/>
            <p:nvPr/>
          </p:nvSpPr>
          <p:spPr>
            <a:xfrm>
              <a:off x="5765180" y="6087633"/>
              <a:ext cx="165677"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a:t>
              </a:r>
            </a:p>
          </p:txBody>
        </p:sp>
        <p:sp>
          <p:nvSpPr>
            <p:cNvPr id="79" name="TextBox 78">
              <a:extLst>
                <a:ext uri="{FF2B5EF4-FFF2-40B4-BE49-F238E27FC236}">
                  <a16:creationId xmlns:a16="http://schemas.microsoft.com/office/drawing/2014/main" xmlns="" id="{7957F1EB-5549-44D0-AD9F-BBF398AFA68B}"/>
                </a:ext>
              </a:extLst>
            </p:cNvPr>
            <p:cNvSpPr txBox="1"/>
            <p:nvPr/>
          </p:nvSpPr>
          <p:spPr>
            <a:xfrm>
              <a:off x="5227224" y="6087633"/>
              <a:ext cx="165677"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2</a:t>
              </a:r>
            </a:p>
          </p:txBody>
        </p:sp>
        <p:sp>
          <p:nvSpPr>
            <p:cNvPr id="80" name="TextBox 79">
              <a:extLst>
                <a:ext uri="{FF2B5EF4-FFF2-40B4-BE49-F238E27FC236}">
                  <a16:creationId xmlns:a16="http://schemas.microsoft.com/office/drawing/2014/main" xmlns="" id="{1D7F6EE8-03E0-45F4-BCFD-B44ABF2295BA}"/>
                </a:ext>
              </a:extLst>
            </p:cNvPr>
            <p:cNvSpPr txBox="1"/>
            <p:nvPr/>
          </p:nvSpPr>
          <p:spPr>
            <a:xfrm>
              <a:off x="4962332" y="6087633"/>
              <a:ext cx="165677"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3</a:t>
              </a:r>
            </a:p>
          </p:txBody>
        </p:sp>
        <p:sp>
          <p:nvSpPr>
            <p:cNvPr id="81" name="TextBox 80">
              <a:extLst>
                <a:ext uri="{FF2B5EF4-FFF2-40B4-BE49-F238E27FC236}">
                  <a16:creationId xmlns:a16="http://schemas.microsoft.com/office/drawing/2014/main" xmlns="" id="{69079B93-D0A9-4426-A48C-CEFD12E47A34}"/>
                </a:ext>
              </a:extLst>
            </p:cNvPr>
            <p:cNvSpPr txBox="1"/>
            <p:nvPr/>
          </p:nvSpPr>
          <p:spPr>
            <a:xfrm>
              <a:off x="4697440" y="6087633"/>
              <a:ext cx="165677"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3</a:t>
              </a:r>
            </a:p>
          </p:txBody>
        </p:sp>
        <p:sp>
          <p:nvSpPr>
            <p:cNvPr id="82" name="TextBox 81">
              <a:extLst>
                <a:ext uri="{FF2B5EF4-FFF2-40B4-BE49-F238E27FC236}">
                  <a16:creationId xmlns:a16="http://schemas.microsoft.com/office/drawing/2014/main" xmlns="" id="{B8931840-CF49-43A9-920D-A8CEF13C507A}"/>
                </a:ext>
              </a:extLst>
            </p:cNvPr>
            <p:cNvSpPr txBox="1"/>
            <p:nvPr/>
          </p:nvSpPr>
          <p:spPr>
            <a:xfrm>
              <a:off x="4432548" y="6087633"/>
              <a:ext cx="165677"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4</a:t>
              </a:r>
            </a:p>
          </p:txBody>
        </p:sp>
        <p:sp>
          <p:nvSpPr>
            <p:cNvPr id="83" name="TextBox 82">
              <a:extLst>
                <a:ext uri="{FF2B5EF4-FFF2-40B4-BE49-F238E27FC236}">
                  <a16:creationId xmlns:a16="http://schemas.microsoft.com/office/drawing/2014/main" xmlns="" id="{2CD24885-7852-45B0-85EB-5AB9C28C8832}"/>
                </a:ext>
              </a:extLst>
            </p:cNvPr>
            <p:cNvSpPr txBox="1"/>
            <p:nvPr/>
          </p:nvSpPr>
          <p:spPr>
            <a:xfrm>
              <a:off x="4167656" y="6087633"/>
              <a:ext cx="165677"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5</a:t>
              </a:r>
            </a:p>
          </p:txBody>
        </p:sp>
        <p:sp>
          <p:nvSpPr>
            <p:cNvPr id="84" name="TextBox 83">
              <a:extLst>
                <a:ext uri="{FF2B5EF4-FFF2-40B4-BE49-F238E27FC236}">
                  <a16:creationId xmlns:a16="http://schemas.microsoft.com/office/drawing/2014/main" xmlns="" id="{7F21E23A-FC29-44A6-A0D9-CF924FAD404E}"/>
                </a:ext>
              </a:extLst>
            </p:cNvPr>
            <p:cNvSpPr txBox="1"/>
            <p:nvPr/>
          </p:nvSpPr>
          <p:spPr>
            <a:xfrm>
              <a:off x="3902764" y="6087633"/>
              <a:ext cx="165677"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6</a:t>
              </a:r>
            </a:p>
          </p:txBody>
        </p:sp>
        <p:sp>
          <p:nvSpPr>
            <p:cNvPr id="85" name="TextBox 84">
              <a:extLst>
                <a:ext uri="{FF2B5EF4-FFF2-40B4-BE49-F238E27FC236}">
                  <a16:creationId xmlns:a16="http://schemas.microsoft.com/office/drawing/2014/main" xmlns="" id="{AD015B4D-A23A-44FA-9BEF-3485DCEF99C3}"/>
                </a:ext>
              </a:extLst>
            </p:cNvPr>
            <p:cNvSpPr txBox="1"/>
            <p:nvPr/>
          </p:nvSpPr>
          <p:spPr>
            <a:xfrm>
              <a:off x="3637871" y="6087633"/>
              <a:ext cx="165677"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9</a:t>
              </a:r>
            </a:p>
          </p:txBody>
        </p:sp>
        <p:sp>
          <p:nvSpPr>
            <p:cNvPr id="86" name="TextBox 85">
              <a:extLst>
                <a:ext uri="{FF2B5EF4-FFF2-40B4-BE49-F238E27FC236}">
                  <a16:creationId xmlns:a16="http://schemas.microsoft.com/office/drawing/2014/main" xmlns="" id="{22F7C3ED-FC73-438E-914D-29743AEAA86F}"/>
                </a:ext>
              </a:extLst>
            </p:cNvPr>
            <p:cNvSpPr txBox="1"/>
            <p:nvPr/>
          </p:nvSpPr>
          <p:spPr>
            <a:xfrm>
              <a:off x="3326493" y="6087633"/>
              <a:ext cx="25865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10</a:t>
              </a:r>
            </a:p>
          </p:txBody>
        </p:sp>
        <p:sp>
          <p:nvSpPr>
            <p:cNvPr id="87" name="TextBox 86">
              <a:extLst>
                <a:ext uri="{FF2B5EF4-FFF2-40B4-BE49-F238E27FC236}">
                  <a16:creationId xmlns:a16="http://schemas.microsoft.com/office/drawing/2014/main" xmlns="" id="{3F744066-A7EF-47AD-AB25-67DBCD95218E}"/>
                </a:ext>
              </a:extLst>
            </p:cNvPr>
            <p:cNvSpPr txBox="1"/>
            <p:nvPr/>
          </p:nvSpPr>
          <p:spPr>
            <a:xfrm>
              <a:off x="3061601" y="6087633"/>
              <a:ext cx="25865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14</a:t>
              </a:r>
            </a:p>
          </p:txBody>
        </p:sp>
        <p:sp>
          <p:nvSpPr>
            <p:cNvPr id="88" name="TextBox 87">
              <a:extLst>
                <a:ext uri="{FF2B5EF4-FFF2-40B4-BE49-F238E27FC236}">
                  <a16:creationId xmlns:a16="http://schemas.microsoft.com/office/drawing/2014/main" xmlns="" id="{35EBA6E4-122C-49FE-B820-5B45E5AF6398}"/>
                </a:ext>
              </a:extLst>
            </p:cNvPr>
            <p:cNvSpPr txBox="1"/>
            <p:nvPr/>
          </p:nvSpPr>
          <p:spPr>
            <a:xfrm>
              <a:off x="2796709" y="6087633"/>
              <a:ext cx="25865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16</a:t>
              </a:r>
            </a:p>
          </p:txBody>
        </p:sp>
        <p:sp>
          <p:nvSpPr>
            <p:cNvPr id="89" name="TextBox 88">
              <a:extLst>
                <a:ext uri="{FF2B5EF4-FFF2-40B4-BE49-F238E27FC236}">
                  <a16:creationId xmlns:a16="http://schemas.microsoft.com/office/drawing/2014/main" xmlns="" id="{B6D30BC4-00AA-4898-91C3-0B96177FE021}"/>
                </a:ext>
              </a:extLst>
            </p:cNvPr>
            <p:cNvSpPr txBox="1"/>
            <p:nvPr/>
          </p:nvSpPr>
          <p:spPr>
            <a:xfrm>
              <a:off x="2531817" y="6087633"/>
              <a:ext cx="25865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22</a:t>
              </a:r>
            </a:p>
          </p:txBody>
        </p:sp>
        <p:sp>
          <p:nvSpPr>
            <p:cNvPr id="90" name="TextBox 89">
              <a:extLst>
                <a:ext uri="{FF2B5EF4-FFF2-40B4-BE49-F238E27FC236}">
                  <a16:creationId xmlns:a16="http://schemas.microsoft.com/office/drawing/2014/main" xmlns="" id="{8AF3742E-83E0-498B-BD53-54BA879C1C54}"/>
                </a:ext>
              </a:extLst>
            </p:cNvPr>
            <p:cNvSpPr txBox="1"/>
            <p:nvPr/>
          </p:nvSpPr>
          <p:spPr>
            <a:xfrm>
              <a:off x="2266925" y="6087633"/>
              <a:ext cx="25865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28</a:t>
              </a:r>
            </a:p>
          </p:txBody>
        </p:sp>
        <p:sp>
          <p:nvSpPr>
            <p:cNvPr id="91" name="TextBox 90">
              <a:extLst>
                <a:ext uri="{FF2B5EF4-FFF2-40B4-BE49-F238E27FC236}">
                  <a16:creationId xmlns:a16="http://schemas.microsoft.com/office/drawing/2014/main" xmlns="" id="{40AADF48-1548-469C-AAF8-1BFFEC4D05FF}"/>
                </a:ext>
              </a:extLst>
            </p:cNvPr>
            <p:cNvSpPr txBox="1"/>
            <p:nvPr/>
          </p:nvSpPr>
          <p:spPr>
            <a:xfrm>
              <a:off x="2002032" y="6087633"/>
              <a:ext cx="25865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36</a:t>
              </a:r>
            </a:p>
          </p:txBody>
        </p:sp>
        <p:sp>
          <p:nvSpPr>
            <p:cNvPr id="92" name="TextBox 91">
              <a:extLst>
                <a:ext uri="{FF2B5EF4-FFF2-40B4-BE49-F238E27FC236}">
                  <a16:creationId xmlns:a16="http://schemas.microsoft.com/office/drawing/2014/main" xmlns="" id="{DC17C57F-7BE4-4687-B4B9-53AE398CE0A8}"/>
                </a:ext>
              </a:extLst>
            </p:cNvPr>
            <p:cNvSpPr txBox="1"/>
            <p:nvPr/>
          </p:nvSpPr>
          <p:spPr>
            <a:xfrm>
              <a:off x="1737140" y="6087633"/>
              <a:ext cx="25865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40</a:t>
              </a:r>
            </a:p>
          </p:txBody>
        </p:sp>
        <p:sp>
          <p:nvSpPr>
            <p:cNvPr id="93" name="TextBox 92">
              <a:extLst>
                <a:ext uri="{FF2B5EF4-FFF2-40B4-BE49-F238E27FC236}">
                  <a16:creationId xmlns:a16="http://schemas.microsoft.com/office/drawing/2014/main" xmlns="" id="{4602D07D-F63B-4062-9DD9-16A007EF76BE}"/>
                </a:ext>
              </a:extLst>
            </p:cNvPr>
            <p:cNvSpPr txBox="1"/>
            <p:nvPr/>
          </p:nvSpPr>
          <p:spPr>
            <a:xfrm>
              <a:off x="1472248" y="6087633"/>
              <a:ext cx="25865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54</a:t>
              </a:r>
            </a:p>
          </p:txBody>
        </p:sp>
        <p:sp>
          <p:nvSpPr>
            <p:cNvPr id="94" name="TextBox 93">
              <a:extLst>
                <a:ext uri="{FF2B5EF4-FFF2-40B4-BE49-F238E27FC236}">
                  <a16:creationId xmlns:a16="http://schemas.microsoft.com/office/drawing/2014/main" xmlns="" id="{F775F487-FC35-4AA3-805F-B2AD7724F355}"/>
                </a:ext>
              </a:extLst>
            </p:cNvPr>
            <p:cNvSpPr txBox="1"/>
            <p:nvPr/>
          </p:nvSpPr>
          <p:spPr>
            <a:xfrm>
              <a:off x="1167219" y="6087633"/>
              <a:ext cx="351626"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105</a:t>
              </a:r>
            </a:p>
          </p:txBody>
        </p:sp>
        <p:sp>
          <p:nvSpPr>
            <p:cNvPr id="95" name="TextBox 94">
              <a:extLst>
                <a:ext uri="{FF2B5EF4-FFF2-40B4-BE49-F238E27FC236}">
                  <a16:creationId xmlns:a16="http://schemas.microsoft.com/office/drawing/2014/main" xmlns="" id="{5C59CFBA-AFF1-4035-ABAF-6648EF3B74E3}"/>
                </a:ext>
              </a:extLst>
            </p:cNvPr>
            <p:cNvSpPr txBox="1"/>
            <p:nvPr/>
          </p:nvSpPr>
          <p:spPr>
            <a:xfrm>
              <a:off x="895977" y="6087633"/>
              <a:ext cx="351626"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124</a:t>
              </a:r>
            </a:p>
          </p:txBody>
        </p:sp>
      </p:grpSp>
      <p:sp>
        <p:nvSpPr>
          <p:cNvPr id="96" name="TextBox 95">
            <a:extLst>
              <a:ext uri="{FF2B5EF4-FFF2-40B4-BE49-F238E27FC236}">
                <a16:creationId xmlns:a16="http://schemas.microsoft.com/office/drawing/2014/main" xmlns="" id="{C03D3639-97A0-483A-8E37-10310A21FEDA}"/>
              </a:ext>
            </a:extLst>
          </p:cNvPr>
          <p:cNvSpPr txBox="1"/>
          <p:nvPr/>
        </p:nvSpPr>
        <p:spPr>
          <a:xfrm>
            <a:off x="4877829" y="5958607"/>
            <a:ext cx="165677"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1</a:t>
            </a:r>
          </a:p>
        </p:txBody>
      </p:sp>
      <p:sp>
        <p:nvSpPr>
          <p:cNvPr id="97" name="TextBox 96">
            <a:extLst>
              <a:ext uri="{FF2B5EF4-FFF2-40B4-BE49-F238E27FC236}">
                <a16:creationId xmlns:a16="http://schemas.microsoft.com/office/drawing/2014/main" xmlns="" id="{F6B49F14-AB9E-424A-AAAB-694B355137D8}"/>
              </a:ext>
            </a:extLst>
          </p:cNvPr>
          <p:cNvSpPr txBox="1"/>
          <p:nvPr/>
        </p:nvSpPr>
        <p:spPr>
          <a:xfrm>
            <a:off x="4612936" y="5958607"/>
            <a:ext cx="165677"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4</a:t>
            </a:r>
          </a:p>
        </p:txBody>
      </p:sp>
      <p:sp>
        <p:nvSpPr>
          <p:cNvPr id="98" name="TextBox 97">
            <a:extLst>
              <a:ext uri="{FF2B5EF4-FFF2-40B4-BE49-F238E27FC236}">
                <a16:creationId xmlns:a16="http://schemas.microsoft.com/office/drawing/2014/main" xmlns="" id="{7E8F20BB-B9A7-4EE9-BB8D-5DF1754A1C17}"/>
              </a:ext>
            </a:extLst>
          </p:cNvPr>
          <p:cNvSpPr txBox="1"/>
          <p:nvPr/>
        </p:nvSpPr>
        <p:spPr>
          <a:xfrm>
            <a:off x="4348044" y="5958607"/>
            <a:ext cx="165677"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6</a:t>
            </a:r>
          </a:p>
        </p:txBody>
      </p:sp>
      <p:sp>
        <p:nvSpPr>
          <p:cNvPr id="99" name="TextBox 98">
            <a:extLst>
              <a:ext uri="{FF2B5EF4-FFF2-40B4-BE49-F238E27FC236}">
                <a16:creationId xmlns:a16="http://schemas.microsoft.com/office/drawing/2014/main" xmlns="" id="{8CFE6682-7F51-41E4-B81E-106FAFCA20A6}"/>
              </a:ext>
            </a:extLst>
          </p:cNvPr>
          <p:cNvSpPr txBox="1"/>
          <p:nvPr/>
        </p:nvSpPr>
        <p:spPr>
          <a:xfrm>
            <a:off x="4042853" y="5958607"/>
            <a:ext cx="246276"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11</a:t>
            </a:r>
          </a:p>
        </p:txBody>
      </p:sp>
      <p:sp>
        <p:nvSpPr>
          <p:cNvPr id="100" name="TextBox 99">
            <a:extLst>
              <a:ext uri="{FF2B5EF4-FFF2-40B4-BE49-F238E27FC236}">
                <a16:creationId xmlns:a16="http://schemas.microsoft.com/office/drawing/2014/main" xmlns="" id="{8A3879F8-1C36-447C-BAAF-9C80ADE9124F}"/>
              </a:ext>
            </a:extLst>
          </p:cNvPr>
          <p:cNvSpPr txBox="1"/>
          <p:nvPr/>
        </p:nvSpPr>
        <p:spPr>
          <a:xfrm>
            <a:off x="3771774" y="595860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46</a:t>
            </a:r>
          </a:p>
        </p:txBody>
      </p:sp>
      <p:sp>
        <p:nvSpPr>
          <p:cNvPr id="101" name="TextBox 100">
            <a:extLst>
              <a:ext uri="{FF2B5EF4-FFF2-40B4-BE49-F238E27FC236}">
                <a16:creationId xmlns:a16="http://schemas.microsoft.com/office/drawing/2014/main" xmlns="" id="{3BD9D756-2B34-4B43-B79A-FB77C720059A}"/>
              </a:ext>
            </a:extLst>
          </p:cNvPr>
          <p:cNvSpPr txBox="1"/>
          <p:nvPr/>
        </p:nvSpPr>
        <p:spPr>
          <a:xfrm>
            <a:off x="3506882" y="595860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61</a:t>
            </a:r>
          </a:p>
        </p:txBody>
      </p:sp>
      <p:sp>
        <p:nvSpPr>
          <p:cNvPr id="102" name="TextBox 101">
            <a:extLst>
              <a:ext uri="{FF2B5EF4-FFF2-40B4-BE49-F238E27FC236}">
                <a16:creationId xmlns:a16="http://schemas.microsoft.com/office/drawing/2014/main" xmlns="" id="{39CD6869-14C6-4A56-BD31-8009A0F8E5C9}"/>
              </a:ext>
            </a:extLst>
          </p:cNvPr>
          <p:cNvSpPr txBox="1"/>
          <p:nvPr/>
        </p:nvSpPr>
        <p:spPr>
          <a:xfrm>
            <a:off x="5440968" y="5337819"/>
            <a:ext cx="189667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生存期間、月</a:t>
            </a:r>
          </a:p>
        </p:txBody>
      </p:sp>
      <p:sp>
        <p:nvSpPr>
          <p:cNvPr id="103" name="TextBox 102">
            <a:extLst>
              <a:ext uri="{FF2B5EF4-FFF2-40B4-BE49-F238E27FC236}">
                <a16:creationId xmlns:a16="http://schemas.microsoft.com/office/drawing/2014/main" xmlns="" id="{373CAF45-D216-491D-8E48-44E0073F0921}"/>
              </a:ext>
            </a:extLst>
          </p:cNvPr>
          <p:cNvSpPr txBox="1"/>
          <p:nvPr/>
        </p:nvSpPr>
        <p:spPr>
          <a:xfrm>
            <a:off x="6295301" y="3389729"/>
            <a:ext cx="3353803"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a:rPr>
              <a:t>HR 0.37（95％CI 0.25、0.54）;片側p &lt;0.0001</a:t>
            </a:r>
          </a:p>
        </p:txBody>
      </p:sp>
      <p:sp>
        <p:nvSpPr>
          <p:cNvPr id="104" name="TextBox 103">
            <a:extLst>
              <a:ext uri="{FF2B5EF4-FFF2-40B4-BE49-F238E27FC236}">
                <a16:creationId xmlns:a16="http://schemas.microsoft.com/office/drawing/2014/main" xmlns="" id="{DF77D957-7D30-4249-8DF1-359FA5348576}"/>
              </a:ext>
            </a:extLst>
          </p:cNvPr>
          <p:cNvSpPr txBox="1"/>
          <p:nvPr/>
        </p:nvSpPr>
        <p:spPr>
          <a:xfrm>
            <a:off x="2481849" y="5353218"/>
            <a:ext cx="990976"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リスク有患者数</a:t>
            </a:r>
          </a:p>
        </p:txBody>
      </p:sp>
      <p:grpSp>
        <p:nvGrpSpPr>
          <p:cNvPr id="105" name="Group 104">
            <a:extLst>
              <a:ext uri="{FF2B5EF4-FFF2-40B4-BE49-F238E27FC236}">
                <a16:creationId xmlns:a16="http://schemas.microsoft.com/office/drawing/2014/main" xmlns="" id="{B390053C-9FA1-4BBE-93E3-B75FF3E1D5AF}"/>
              </a:ext>
            </a:extLst>
          </p:cNvPr>
          <p:cNvGrpSpPr/>
          <p:nvPr/>
        </p:nvGrpSpPr>
        <p:grpSpPr>
          <a:xfrm>
            <a:off x="3627761" y="2473094"/>
            <a:ext cx="4754378" cy="2283003"/>
            <a:chOff x="2386012" y="1624012"/>
            <a:chExt cx="7423794" cy="3614270"/>
          </a:xfrm>
        </p:grpSpPr>
        <p:sp>
          <p:nvSpPr>
            <p:cNvPr id="106" name="Freeform: Shape 148">
              <a:extLst>
                <a:ext uri="{FF2B5EF4-FFF2-40B4-BE49-F238E27FC236}">
                  <a16:creationId xmlns:a16="http://schemas.microsoft.com/office/drawing/2014/main" xmlns="" id="{D55A7367-9B17-4D19-8154-014E34377751}"/>
                </a:ext>
              </a:extLst>
            </p:cNvPr>
            <p:cNvSpPr/>
            <p:nvPr/>
          </p:nvSpPr>
          <p:spPr>
            <a:xfrm>
              <a:off x="2386012" y="1662112"/>
              <a:ext cx="7423794" cy="3531736"/>
            </a:xfrm>
            <a:custGeom>
              <a:avLst/>
              <a:gdLst>
                <a:gd name="connsiteX0" fmla="*/ 7423795 w 7423794"/>
                <a:gd name="connsiteY0" fmla="*/ 3521040 h 3531736"/>
                <a:gd name="connsiteX1" fmla="*/ 7377417 w 7423794"/>
                <a:gd name="connsiteY1" fmla="*/ 3521040 h 3531736"/>
                <a:gd name="connsiteX2" fmla="*/ 7377417 w 7423794"/>
                <a:gd name="connsiteY2" fmla="*/ 3531737 h 3531736"/>
                <a:gd name="connsiteX3" fmla="*/ 5422469 w 7423794"/>
                <a:gd name="connsiteY3" fmla="*/ 3531737 h 3531736"/>
                <a:gd name="connsiteX4" fmla="*/ 5422469 w 7423794"/>
                <a:gd name="connsiteY4" fmla="*/ 3360506 h 3531736"/>
                <a:gd name="connsiteX5" fmla="*/ 5201289 w 7423794"/>
                <a:gd name="connsiteY5" fmla="*/ 3360506 h 3531736"/>
                <a:gd name="connsiteX6" fmla="*/ 5201289 w 7423794"/>
                <a:gd name="connsiteY6" fmla="*/ 3160728 h 3531736"/>
                <a:gd name="connsiteX7" fmla="*/ 3396177 w 7423794"/>
                <a:gd name="connsiteY7" fmla="*/ 3160728 h 3531736"/>
                <a:gd name="connsiteX8" fmla="*/ 3396177 w 7423794"/>
                <a:gd name="connsiteY8" fmla="*/ 3007328 h 3531736"/>
                <a:gd name="connsiteX9" fmla="*/ 2825391 w 7423794"/>
                <a:gd name="connsiteY9" fmla="*/ 3007328 h 3531736"/>
                <a:gd name="connsiteX10" fmla="*/ 2825391 w 7423794"/>
                <a:gd name="connsiteY10" fmla="*/ 2921718 h 3531736"/>
                <a:gd name="connsiteX11" fmla="*/ 2768317 w 7423794"/>
                <a:gd name="connsiteY11" fmla="*/ 2921718 h 3531736"/>
                <a:gd name="connsiteX12" fmla="*/ 2768317 w 7423794"/>
                <a:gd name="connsiteY12" fmla="*/ 2803989 h 3531736"/>
                <a:gd name="connsiteX13" fmla="*/ 2479358 w 7423794"/>
                <a:gd name="connsiteY13" fmla="*/ 2803989 h 3531736"/>
                <a:gd name="connsiteX14" fmla="*/ 2479358 w 7423794"/>
                <a:gd name="connsiteY14" fmla="*/ 2754049 h 3531736"/>
                <a:gd name="connsiteX15" fmla="*/ 2411578 w 7423794"/>
                <a:gd name="connsiteY15" fmla="*/ 2754049 h 3531736"/>
                <a:gd name="connsiteX16" fmla="*/ 2411578 w 7423794"/>
                <a:gd name="connsiteY16" fmla="*/ 2682697 h 3531736"/>
                <a:gd name="connsiteX17" fmla="*/ 2265312 w 7423794"/>
                <a:gd name="connsiteY17" fmla="*/ 2682697 h 3531736"/>
                <a:gd name="connsiteX18" fmla="*/ 2265312 w 7423794"/>
                <a:gd name="connsiteY18" fmla="*/ 2625614 h 3531736"/>
                <a:gd name="connsiteX19" fmla="*/ 2204666 w 7423794"/>
                <a:gd name="connsiteY19" fmla="*/ 2625614 h 3531736"/>
                <a:gd name="connsiteX20" fmla="*/ 2204666 w 7423794"/>
                <a:gd name="connsiteY20" fmla="*/ 2532869 h 3531736"/>
                <a:gd name="connsiteX21" fmla="*/ 1758734 w 7423794"/>
                <a:gd name="connsiteY21" fmla="*/ 2532869 h 3531736"/>
                <a:gd name="connsiteX22" fmla="*/ 1758734 w 7423794"/>
                <a:gd name="connsiteY22" fmla="*/ 2468651 h 3531736"/>
                <a:gd name="connsiteX23" fmla="*/ 1715929 w 7423794"/>
                <a:gd name="connsiteY23" fmla="*/ 2468651 h 3531736"/>
                <a:gd name="connsiteX24" fmla="*/ 1715929 w 7423794"/>
                <a:gd name="connsiteY24" fmla="*/ 2372335 h 3531736"/>
                <a:gd name="connsiteX25" fmla="*/ 1623174 w 7423794"/>
                <a:gd name="connsiteY25" fmla="*/ 2372335 h 3531736"/>
                <a:gd name="connsiteX26" fmla="*/ 1623174 w 7423794"/>
                <a:gd name="connsiteY26" fmla="*/ 2322386 h 3531736"/>
                <a:gd name="connsiteX27" fmla="*/ 1241460 w 7423794"/>
                <a:gd name="connsiteY27" fmla="*/ 2322386 h 3531736"/>
                <a:gd name="connsiteX28" fmla="*/ 1241460 w 7423794"/>
                <a:gd name="connsiteY28" fmla="*/ 2251043 h 3531736"/>
                <a:gd name="connsiteX29" fmla="*/ 1187949 w 7423794"/>
                <a:gd name="connsiteY29" fmla="*/ 2251043 h 3531736"/>
                <a:gd name="connsiteX30" fmla="*/ 1187949 w 7423794"/>
                <a:gd name="connsiteY30" fmla="*/ 2186826 h 3531736"/>
                <a:gd name="connsiteX31" fmla="*/ 1148706 w 7423794"/>
                <a:gd name="connsiteY31" fmla="*/ 2186826 h 3531736"/>
                <a:gd name="connsiteX32" fmla="*/ 1148706 w 7423794"/>
                <a:gd name="connsiteY32" fmla="*/ 2119046 h 3531736"/>
                <a:gd name="connsiteX33" fmla="*/ 1088060 w 7423794"/>
                <a:gd name="connsiteY33" fmla="*/ 2119046 h 3531736"/>
                <a:gd name="connsiteX34" fmla="*/ 1088060 w 7423794"/>
                <a:gd name="connsiteY34" fmla="*/ 1972780 h 3531736"/>
                <a:gd name="connsiteX35" fmla="*/ 1070229 w 7423794"/>
                <a:gd name="connsiteY35" fmla="*/ 1972780 h 3531736"/>
                <a:gd name="connsiteX36" fmla="*/ 1070229 w 7423794"/>
                <a:gd name="connsiteY36" fmla="*/ 1894294 h 3531736"/>
                <a:gd name="connsiteX37" fmla="*/ 1027414 w 7423794"/>
                <a:gd name="connsiteY37" fmla="*/ 1894294 h 3531736"/>
                <a:gd name="connsiteX38" fmla="*/ 1027414 w 7423794"/>
                <a:gd name="connsiteY38" fmla="*/ 1808683 h 3531736"/>
                <a:gd name="connsiteX39" fmla="*/ 827641 w 7423794"/>
                <a:gd name="connsiteY39" fmla="*/ 1808683 h 3531736"/>
                <a:gd name="connsiteX40" fmla="*/ 827641 w 7423794"/>
                <a:gd name="connsiteY40" fmla="*/ 1708795 h 3531736"/>
                <a:gd name="connsiteX41" fmla="*/ 752725 w 7423794"/>
                <a:gd name="connsiteY41" fmla="*/ 1708795 h 3531736"/>
                <a:gd name="connsiteX42" fmla="*/ 752725 w 7423794"/>
                <a:gd name="connsiteY42" fmla="*/ 1616040 h 3531736"/>
                <a:gd name="connsiteX43" fmla="*/ 663539 w 7423794"/>
                <a:gd name="connsiteY43" fmla="*/ 1616040 h 3531736"/>
                <a:gd name="connsiteX44" fmla="*/ 663539 w 7423794"/>
                <a:gd name="connsiteY44" fmla="*/ 1569663 h 3531736"/>
                <a:gd name="connsiteX45" fmla="*/ 599325 w 7423794"/>
                <a:gd name="connsiteY45" fmla="*/ 1569663 h 3531736"/>
                <a:gd name="connsiteX46" fmla="*/ 599325 w 7423794"/>
                <a:gd name="connsiteY46" fmla="*/ 1052389 h 3531736"/>
                <a:gd name="connsiteX47" fmla="*/ 574354 w 7423794"/>
                <a:gd name="connsiteY47" fmla="*/ 1052389 h 3531736"/>
                <a:gd name="connsiteX48" fmla="*/ 574354 w 7423794"/>
                <a:gd name="connsiteY48" fmla="*/ 784831 h 3531736"/>
                <a:gd name="connsiteX49" fmla="*/ 542247 w 7423794"/>
                <a:gd name="connsiteY49" fmla="*/ 784831 h 3531736"/>
                <a:gd name="connsiteX50" fmla="*/ 542247 w 7423794"/>
                <a:gd name="connsiteY50" fmla="*/ 695646 h 3531736"/>
                <a:gd name="connsiteX51" fmla="*/ 527977 w 7423794"/>
                <a:gd name="connsiteY51" fmla="*/ 695646 h 3531736"/>
                <a:gd name="connsiteX52" fmla="*/ 527977 w 7423794"/>
                <a:gd name="connsiteY52" fmla="*/ 524410 h 3531736"/>
                <a:gd name="connsiteX53" fmla="*/ 513708 w 7423794"/>
                <a:gd name="connsiteY53" fmla="*/ 524410 h 3531736"/>
                <a:gd name="connsiteX54" fmla="*/ 513708 w 7423794"/>
                <a:gd name="connsiteY54" fmla="*/ 453061 h 3531736"/>
                <a:gd name="connsiteX55" fmla="*/ 460197 w 7423794"/>
                <a:gd name="connsiteY55" fmla="*/ 453061 h 3531736"/>
                <a:gd name="connsiteX56" fmla="*/ 460197 w 7423794"/>
                <a:gd name="connsiteY56" fmla="*/ 420955 h 3531736"/>
                <a:gd name="connsiteX57" fmla="*/ 428090 w 7423794"/>
                <a:gd name="connsiteY57" fmla="*/ 420955 h 3531736"/>
                <a:gd name="connsiteX58" fmla="*/ 428090 w 7423794"/>
                <a:gd name="connsiteY58" fmla="*/ 374578 h 3531736"/>
                <a:gd name="connsiteX59" fmla="*/ 395983 w 7423794"/>
                <a:gd name="connsiteY59" fmla="*/ 374578 h 3531736"/>
                <a:gd name="connsiteX60" fmla="*/ 395983 w 7423794"/>
                <a:gd name="connsiteY60" fmla="*/ 253287 h 3531736"/>
                <a:gd name="connsiteX61" fmla="*/ 371011 w 7423794"/>
                <a:gd name="connsiteY61" fmla="*/ 253287 h 3531736"/>
                <a:gd name="connsiteX62" fmla="*/ 371011 w 7423794"/>
                <a:gd name="connsiteY62" fmla="*/ 210478 h 3531736"/>
                <a:gd name="connsiteX63" fmla="*/ 335337 w 7423794"/>
                <a:gd name="connsiteY63" fmla="*/ 210478 h 3531736"/>
                <a:gd name="connsiteX64" fmla="*/ 335337 w 7423794"/>
                <a:gd name="connsiteY64" fmla="*/ 178371 h 3531736"/>
                <a:gd name="connsiteX65" fmla="*/ 303230 w 7423794"/>
                <a:gd name="connsiteY65" fmla="*/ 178371 h 3531736"/>
                <a:gd name="connsiteX66" fmla="*/ 303230 w 7423794"/>
                <a:gd name="connsiteY66" fmla="*/ 128427 h 3531736"/>
                <a:gd name="connsiteX67" fmla="*/ 263989 w 7423794"/>
                <a:gd name="connsiteY67" fmla="*/ 128427 h 3531736"/>
                <a:gd name="connsiteX68" fmla="*/ 263989 w 7423794"/>
                <a:gd name="connsiteY68" fmla="*/ 99888 h 3531736"/>
                <a:gd name="connsiteX69" fmla="*/ 221180 w 7423794"/>
                <a:gd name="connsiteY69" fmla="*/ 99888 h 3531736"/>
                <a:gd name="connsiteX70" fmla="*/ 221180 w 7423794"/>
                <a:gd name="connsiteY70" fmla="*/ 49944 h 3531736"/>
                <a:gd name="connsiteX71" fmla="*/ 149831 w 7423794"/>
                <a:gd name="connsiteY71" fmla="*/ 49944 h 3531736"/>
                <a:gd name="connsiteX72" fmla="*/ 149831 w 7423794"/>
                <a:gd name="connsiteY72" fmla="*/ 0 h 3531736"/>
                <a:gd name="connsiteX73" fmla="*/ 0 w 7423794"/>
                <a:gd name="connsiteY73" fmla="*/ 0 h 3531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423794" h="3531736">
                  <a:moveTo>
                    <a:pt x="7423795" y="3521040"/>
                  </a:moveTo>
                  <a:lnTo>
                    <a:pt x="7377417" y="3521040"/>
                  </a:lnTo>
                  <a:lnTo>
                    <a:pt x="7377417" y="3531737"/>
                  </a:lnTo>
                  <a:lnTo>
                    <a:pt x="5422469" y="3531737"/>
                  </a:lnTo>
                  <a:lnTo>
                    <a:pt x="5422469" y="3360506"/>
                  </a:lnTo>
                  <a:lnTo>
                    <a:pt x="5201289" y="3360506"/>
                  </a:lnTo>
                  <a:lnTo>
                    <a:pt x="5201289" y="3160728"/>
                  </a:lnTo>
                  <a:lnTo>
                    <a:pt x="3396177" y="3160728"/>
                  </a:lnTo>
                  <a:lnTo>
                    <a:pt x="3396177" y="3007328"/>
                  </a:lnTo>
                  <a:lnTo>
                    <a:pt x="2825391" y="3007328"/>
                  </a:lnTo>
                  <a:lnTo>
                    <a:pt x="2825391" y="2921718"/>
                  </a:lnTo>
                  <a:lnTo>
                    <a:pt x="2768317" y="2921718"/>
                  </a:lnTo>
                  <a:lnTo>
                    <a:pt x="2768317" y="2803989"/>
                  </a:lnTo>
                  <a:lnTo>
                    <a:pt x="2479358" y="2803989"/>
                  </a:lnTo>
                  <a:lnTo>
                    <a:pt x="2479358" y="2754049"/>
                  </a:lnTo>
                  <a:lnTo>
                    <a:pt x="2411578" y="2754049"/>
                  </a:lnTo>
                  <a:lnTo>
                    <a:pt x="2411578" y="2682697"/>
                  </a:lnTo>
                  <a:lnTo>
                    <a:pt x="2265312" y="2682697"/>
                  </a:lnTo>
                  <a:lnTo>
                    <a:pt x="2265312" y="2625614"/>
                  </a:lnTo>
                  <a:lnTo>
                    <a:pt x="2204666" y="2625614"/>
                  </a:lnTo>
                  <a:lnTo>
                    <a:pt x="2204666" y="2532869"/>
                  </a:lnTo>
                  <a:lnTo>
                    <a:pt x="1758734" y="2532869"/>
                  </a:lnTo>
                  <a:lnTo>
                    <a:pt x="1758734" y="2468651"/>
                  </a:lnTo>
                  <a:lnTo>
                    <a:pt x="1715929" y="2468651"/>
                  </a:lnTo>
                  <a:lnTo>
                    <a:pt x="1715929" y="2372335"/>
                  </a:lnTo>
                  <a:lnTo>
                    <a:pt x="1623174" y="2372335"/>
                  </a:lnTo>
                  <a:lnTo>
                    <a:pt x="1623174" y="2322386"/>
                  </a:lnTo>
                  <a:lnTo>
                    <a:pt x="1241460" y="2322386"/>
                  </a:lnTo>
                  <a:lnTo>
                    <a:pt x="1241460" y="2251043"/>
                  </a:lnTo>
                  <a:lnTo>
                    <a:pt x="1187949" y="2251043"/>
                  </a:lnTo>
                  <a:lnTo>
                    <a:pt x="1187949" y="2186826"/>
                  </a:lnTo>
                  <a:lnTo>
                    <a:pt x="1148706" y="2186826"/>
                  </a:lnTo>
                  <a:lnTo>
                    <a:pt x="1148706" y="2119046"/>
                  </a:lnTo>
                  <a:lnTo>
                    <a:pt x="1088060" y="2119046"/>
                  </a:lnTo>
                  <a:lnTo>
                    <a:pt x="1088060" y="1972780"/>
                  </a:lnTo>
                  <a:lnTo>
                    <a:pt x="1070229" y="1972780"/>
                  </a:lnTo>
                  <a:lnTo>
                    <a:pt x="1070229" y="1894294"/>
                  </a:lnTo>
                  <a:lnTo>
                    <a:pt x="1027414" y="1894294"/>
                  </a:lnTo>
                  <a:lnTo>
                    <a:pt x="1027414" y="1808683"/>
                  </a:lnTo>
                  <a:lnTo>
                    <a:pt x="827641" y="1808683"/>
                  </a:lnTo>
                  <a:lnTo>
                    <a:pt x="827641" y="1708795"/>
                  </a:lnTo>
                  <a:lnTo>
                    <a:pt x="752725" y="1708795"/>
                  </a:lnTo>
                  <a:lnTo>
                    <a:pt x="752725" y="1616040"/>
                  </a:lnTo>
                  <a:lnTo>
                    <a:pt x="663539" y="1616040"/>
                  </a:lnTo>
                  <a:lnTo>
                    <a:pt x="663539" y="1569663"/>
                  </a:lnTo>
                  <a:lnTo>
                    <a:pt x="599325" y="1569663"/>
                  </a:lnTo>
                  <a:lnTo>
                    <a:pt x="599325" y="1052389"/>
                  </a:lnTo>
                  <a:lnTo>
                    <a:pt x="574354" y="1052389"/>
                  </a:lnTo>
                  <a:lnTo>
                    <a:pt x="574354" y="784831"/>
                  </a:lnTo>
                  <a:lnTo>
                    <a:pt x="542247" y="784831"/>
                  </a:lnTo>
                  <a:lnTo>
                    <a:pt x="542247" y="695646"/>
                  </a:lnTo>
                  <a:lnTo>
                    <a:pt x="527977" y="695646"/>
                  </a:lnTo>
                  <a:lnTo>
                    <a:pt x="527977" y="524410"/>
                  </a:lnTo>
                  <a:lnTo>
                    <a:pt x="513708" y="524410"/>
                  </a:lnTo>
                  <a:lnTo>
                    <a:pt x="513708" y="453061"/>
                  </a:lnTo>
                  <a:lnTo>
                    <a:pt x="460197" y="453061"/>
                  </a:lnTo>
                  <a:lnTo>
                    <a:pt x="460197" y="420955"/>
                  </a:lnTo>
                  <a:lnTo>
                    <a:pt x="428090" y="420955"/>
                  </a:lnTo>
                  <a:lnTo>
                    <a:pt x="428090" y="374578"/>
                  </a:lnTo>
                  <a:lnTo>
                    <a:pt x="395983" y="374578"/>
                  </a:lnTo>
                  <a:lnTo>
                    <a:pt x="395983" y="253287"/>
                  </a:lnTo>
                  <a:lnTo>
                    <a:pt x="371011" y="253287"/>
                  </a:lnTo>
                  <a:lnTo>
                    <a:pt x="371011" y="210478"/>
                  </a:lnTo>
                  <a:lnTo>
                    <a:pt x="335337" y="210478"/>
                  </a:lnTo>
                  <a:lnTo>
                    <a:pt x="335337" y="178371"/>
                  </a:lnTo>
                  <a:lnTo>
                    <a:pt x="303230" y="178371"/>
                  </a:lnTo>
                  <a:lnTo>
                    <a:pt x="303230" y="128427"/>
                  </a:lnTo>
                  <a:lnTo>
                    <a:pt x="263989" y="128427"/>
                  </a:lnTo>
                  <a:lnTo>
                    <a:pt x="263989" y="99888"/>
                  </a:lnTo>
                  <a:lnTo>
                    <a:pt x="221180" y="99888"/>
                  </a:lnTo>
                  <a:lnTo>
                    <a:pt x="221180" y="49944"/>
                  </a:lnTo>
                  <a:lnTo>
                    <a:pt x="149831" y="49944"/>
                  </a:lnTo>
                  <a:lnTo>
                    <a:pt x="149831" y="0"/>
                  </a:ln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7" name="Freeform: Shape 149">
              <a:extLst>
                <a:ext uri="{FF2B5EF4-FFF2-40B4-BE49-F238E27FC236}">
                  <a16:creationId xmlns:a16="http://schemas.microsoft.com/office/drawing/2014/main" xmlns="" id="{1B0356B6-7DD0-487F-BF9B-298F1A4A7367}"/>
                </a:ext>
              </a:extLst>
            </p:cNvPr>
            <p:cNvSpPr/>
            <p:nvPr/>
          </p:nvSpPr>
          <p:spPr>
            <a:xfrm>
              <a:off x="2405062" y="16240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8" name="Freeform: Shape 150">
              <a:extLst>
                <a:ext uri="{FF2B5EF4-FFF2-40B4-BE49-F238E27FC236}">
                  <a16:creationId xmlns:a16="http://schemas.microsoft.com/office/drawing/2014/main" xmlns="" id="{A03BB491-3A21-47C8-924B-1EF24AAD045D}"/>
                </a:ext>
              </a:extLst>
            </p:cNvPr>
            <p:cNvSpPr/>
            <p:nvPr/>
          </p:nvSpPr>
          <p:spPr>
            <a:xfrm>
              <a:off x="2912512" y="2431012"/>
              <a:ext cx="90000" cy="9525"/>
            </a:xfrm>
            <a:custGeom>
              <a:avLst/>
              <a:gdLst>
                <a:gd name="connsiteX0" fmla="*/ 90001 w 90000"/>
                <a:gd name="connsiteY0" fmla="*/ 0 h 9525"/>
                <a:gd name="connsiteX1" fmla="*/ 0 w 90000"/>
                <a:gd name="connsiteY1" fmla="*/ 0 h 9525"/>
              </a:gdLst>
              <a:ahLst/>
              <a:cxnLst>
                <a:cxn ang="0">
                  <a:pos x="connsiteX0" y="connsiteY0"/>
                </a:cxn>
                <a:cxn ang="0">
                  <a:pos x="connsiteX1" y="connsiteY1"/>
                </a:cxn>
              </a:cxnLst>
              <a:rect l="l" t="t" r="r" b="b"/>
              <a:pathLst>
                <a:path w="90000" h="9525">
                  <a:moveTo>
                    <a:pt x="90001" y="0"/>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9" name="Freeform: Shape 151">
              <a:extLst>
                <a:ext uri="{FF2B5EF4-FFF2-40B4-BE49-F238E27FC236}">
                  <a16:creationId xmlns:a16="http://schemas.microsoft.com/office/drawing/2014/main" xmlns="" id="{A53042BE-6DB7-4961-B6F3-91AE5E56C5B5}"/>
                </a:ext>
              </a:extLst>
            </p:cNvPr>
            <p:cNvSpPr/>
            <p:nvPr/>
          </p:nvSpPr>
          <p:spPr>
            <a:xfrm>
              <a:off x="2931562" y="2697717"/>
              <a:ext cx="90000" cy="9525"/>
            </a:xfrm>
            <a:custGeom>
              <a:avLst/>
              <a:gdLst>
                <a:gd name="connsiteX0" fmla="*/ 90001 w 90000"/>
                <a:gd name="connsiteY0" fmla="*/ 0 h 9525"/>
                <a:gd name="connsiteX1" fmla="*/ 0 w 90000"/>
                <a:gd name="connsiteY1" fmla="*/ 0 h 9525"/>
              </a:gdLst>
              <a:ahLst/>
              <a:cxnLst>
                <a:cxn ang="0">
                  <a:pos x="connsiteX0" y="connsiteY0"/>
                </a:cxn>
                <a:cxn ang="0">
                  <a:pos x="connsiteX1" y="connsiteY1"/>
                </a:cxn>
              </a:cxnLst>
              <a:rect l="l" t="t" r="r" b="b"/>
              <a:pathLst>
                <a:path w="90000" h="9525">
                  <a:moveTo>
                    <a:pt x="90001" y="0"/>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0" name="Freeform: Shape 152">
              <a:extLst>
                <a:ext uri="{FF2B5EF4-FFF2-40B4-BE49-F238E27FC236}">
                  <a16:creationId xmlns:a16="http://schemas.microsoft.com/office/drawing/2014/main" xmlns="" id="{6487117A-1452-4BB8-8A48-40E27C7EE5CC}"/>
                </a:ext>
              </a:extLst>
            </p:cNvPr>
            <p:cNvSpPr/>
            <p:nvPr/>
          </p:nvSpPr>
          <p:spPr>
            <a:xfrm>
              <a:off x="2931562" y="2888217"/>
              <a:ext cx="90000" cy="9525"/>
            </a:xfrm>
            <a:custGeom>
              <a:avLst/>
              <a:gdLst>
                <a:gd name="connsiteX0" fmla="*/ 90001 w 90000"/>
                <a:gd name="connsiteY0" fmla="*/ 0 h 9525"/>
                <a:gd name="connsiteX1" fmla="*/ 0 w 90000"/>
                <a:gd name="connsiteY1" fmla="*/ 0 h 9525"/>
              </a:gdLst>
              <a:ahLst/>
              <a:cxnLst>
                <a:cxn ang="0">
                  <a:pos x="connsiteX0" y="connsiteY0"/>
                </a:cxn>
                <a:cxn ang="0">
                  <a:pos x="connsiteX1" y="connsiteY1"/>
                </a:cxn>
              </a:cxnLst>
              <a:rect l="l" t="t" r="r" b="b"/>
              <a:pathLst>
                <a:path w="90000" h="9525">
                  <a:moveTo>
                    <a:pt x="90001" y="0"/>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1" name="Freeform: Shape 153">
              <a:extLst>
                <a:ext uri="{FF2B5EF4-FFF2-40B4-BE49-F238E27FC236}">
                  <a16:creationId xmlns:a16="http://schemas.microsoft.com/office/drawing/2014/main" xmlns="" id="{56A5B1AA-1A0F-4F2D-9617-7B4AF9DD70FA}"/>
                </a:ext>
              </a:extLst>
            </p:cNvPr>
            <p:cNvSpPr/>
            <p:nvPr/>
          </p:nvSpPr>
          <p:spPr>
            <a:xfrm>
              <a:off x="2950612" y="3059667"/>
              <a:ext cx="90000" cy="9525"/>
            </a:xfrm>
            <a:custGeom>
              <a:avLst/>
              <a:gdLst>
                <a:gd name="connsiteX0" fmla="*/ 90001 w 90000"/>
                <a:gd name="connsiteY0" fmla="*/ 0 h 9525"/>
                <a:gd name="connsiteX1" fmla="*/ 0 w 90000"/>
                <a:gd name="connsiteY1" fmla="*/ 0 h 9525"/>
              </a:gdLst>
              <a:ahLst/>
              <a:cxnLst>
                <a:cxn ang="0">
                  <a:pos x="connsiteX0" y="connsiteY0"/>
                </a:cxn>
                <a:cxn ang="0">
                  <a:pos x="connsiteX1" y="connsiteY1"/>
                </a:cxn>
              </a:cxnLst>
              <a:rect l="l" t="t" r="r" b="b"/>
              <a:pathLst>
                <a:path w="90000" h="9525">
                  <a:moveTo>
                    <a:pt x="90001" y="0"/>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2" name="Freeform: Shape 154">
              <a:extLst>
                <a:ext uri="{FF2B5EF4-FFF2-40B4-BE49-F238E27FC236}">
                  <a16:creationId xmlns:a16="http://schemas.microsoft.com/office/drawing/2014/main" xmlns="" id="{A88E94A1-C915-4197-BF48-EEDD092B2FD6}"/>
                </a:ext>
              </a:extLst>
            </p:cNvPr>
            <p:cNvSpPr/>
            <p:nvPr/>
          </p:nvSpPr>
          <p:spPr>
            <a:xfrm>
              <a:off x="2969662" y="3154917"/>
              <a:ext cx="90000" cy="9525"/>
            </a:xfrm>
            <a:custGeom>
              <a:avLst/>
              <a:gdLst>
                <a:gd name="connsiteX0" fmla="*/ 90001 w 90000"/>
                <a:gd name="connsiteY0" fmla="*/ 0 h 9525"/>
                <a:gd name="connsiteX1" fmla="*/ 0 w 90000"/>
                <a:gd name="connsiteY1" fmla="*/ 0 h 9525"/>
              </a:gdLst>
              <a:ahLst/>
              <a:cxnLst>
                <a:cxn ang="0">
                  <a:pos x="connsiteX0" y="connsiteY0"/>
                </a:cxn>
                <a:cxn ang="0">
                  <a:pos x="connsiteX1" y="connsiteY1"/>
                </a:cxn>
              </a:cxnLst>
              <a:rect l="l" t="t" r="r" b="b"/>
              <a:pathLst>
                <a:path w="90000" h="9525">
                  <a:moveTo>
                    <a:pt x="90001" y="0"/>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3" name="Freeform: Shape 155">
              <a:extLst>
                <a:ext uri="{FF2B5EF4-FFF2-40B4-BE49-F238E27FC236}">
                  <a16:creationId xmlns:a16="http://schemas.microsoft.com/office/drawing/2014/main" xmlns="" id="{5A2E7537-87F0-489A-A7ED-6BDFE9AA2188}"/>
                </a:ext>
              </a:extLst>
            </p:cNvPr>
            <p:cNvSpPr/>
            <p:nvPr/>
          </p:nvSpPr>
          <p:spPr>
            <a:xfrm>
              <a:off x="2969662" y="3231117"/>
              <a:ext cx="90000" cy="9525"/>
            </a:xfrm>
            <a:custGeom>
              <a:avLst/>
              <a:gdLst>
                <a:gd name="connsiteX0" fmla="*/ 90001 w 90000"/>
                <a:gd name="connsiteY0" fmla="*/ 0 h 9525"/>
                <a:gd name="connsiteX1" fmla="*/ 0 w 90000"/>
                <a:gd name="connsiteY1" fmla="*/ 0 h 9525"/>
              </a:gdLst>
              <a:ahLst/>
              <a:cxnLst>
                <a:cxn ang="0">
                  <a:pos x="connsiteX0" y="connsiteY0"/>
                </a:cxn>
                <a:cxn ang="0">
                  <a:pos x="connsiteX1" y="connsiteY1"/>
                </a:cxn>
              </a:cxnLst>
              <a:rect l="l" t="t" r="r" b="b"/>
              <a:pathLst>
                <a:path w="90000" h="9525">
                  <a:moveTo>
                    <a:pt x="90001" y="0"/>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4" name="Freeform: Shape 156">
              <a:extLst>
                <a:ext uri="{FF2B5EF4-FFF2-40B4-BE49-F238E27FC236}">
                  <a16:creationId xmlns:a16="http://schemas.microsoft.com/office/drawing/2014/main" xmlns="" id="{26ACD9A5-9CE3-4A97-AC0E-4626AB87D925}"/>
                </a:ext>
              </a:extLst>
            </p:cNvPr>
            <p:cNvSpPr/>
            <p:nvPr/>
          </p:nvSpPr>
          <p:spPr>
            <a:xfrm>
              <a:off x="3071812" y="32432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5" name="Freeform: Shape 157">
              <a:extLst>
                <a:ext uri="{FF2B5EF4-FFF2-40B4-BE49-F238E27FC236}">
                  <a16:creationId xmlns:a16="http://schemas.microsoft.com/office/drawing/2014/main" xmlns="" id="{0B8C42BF-54C8-438E-A9AB-27C8C7DE159E}"/>
                </a:ext>
              </a:extLst>
            </p:cNvPr>
            <p:cNvSpPr/>
            <p:nvPr/>
          </p:nvSpPr>
          <p:spPr>
            <a:xfrm>
              <a:off x="3148012" y="33194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6" name="Freeform: Shape 158">
              <a:extLst>
                <a:ext uri="{FF2B5EF4-FFF2-40B4-BE49-F238E27FC236}">
                  <a16:creationId xmlns:a16="http://schemas.microsoft.com/office/drawing/2014/main" xmlns="" id="{EEACD0A4-3333-4609-BACC-00D9157AE793}"/>
                </a:ext>
              </a:extLst>
            </p:cNvPr>
            <p:cNvSpPr/>
            <p:nvPr/>
          </p:nvSpPr>
          <p:spPr>
            <a:xfrm>
              <a:off x="3529012" y="37385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7" name="Freeform: Shape 159">
              <a:extLst>
                <a:ext uri="{FF2B5EF4-FFF2-40B4-BE49-F238E27FC236}">
                  <a16:creationId xmlns:a16="http://schemas.microsoft.com/office/drawing/2014/main" xmlns="" id="{4A7CA2B0-2F82-457C-82DE-77D6FC6987D3}"/>
                </a:ext>
              </a:extLst>
            </p:cNvPr>
            <p:cNvSpPr/>
            <p:nvPr/>
          </p:nvSpPr>
          <p:spPr>
            <a:xfrm>
              <a:off x="3795712" y="394812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8" name="Freeform: Shape 160">
              <a:extLst>
                <a:ext uri="{FF2B5EF4-FFF2-40B4-BE49-F238E27FC236}">
                  <a16:creationId xmlns:a16="http://schemas.microsoft.com/office/drawing/2014/main" xmlns="" id="{E2FFE7CB-E893-48EC-B594-0346B9F151AC}"/>
                </a:ext>
              </a:extLst>
            </p:cNvPr>
            <p:cNvSpPr/>
            <p:nvPr/>
          </p:nvSpPr>
          <p:spPr>
            <a:xfrm>
              <a:off x="3852862" y="394812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9" name="Freeform: Shape 161">
              <a:extLst>
                <a:ext uri="{FF2B5EF4-FFF2-40B4-BE49-F238E27FC236}">
                  <a16:creationId xmlns:a16="http://schemas.microsoft.com/office/drawing/2014/main" xmlns="" id="{C5A826AF-9EAE-4668-B820-141E10A80713}"/>
                </a:ext>
              </a:extLst>
            </p:cNvPr>
            <p:cNvSpPr/>
            <p:nvPr/>
          </p:nvSpPr>
          <p:spPr>
            <a:xfrm>
              <a:off x="3833812" y="394812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0" name="Freeform: Shape 162">
              <a:extLst>
                <a:ext uri="{FF2B5EF4-FFF2-40B4-BE49-F238E27FC236}">
                  <a16:creationId xmlns:a16="http://schemas.microsoft.com/office/drawing/2014/main" xmlns="" id="{77EB34E9-CDA8-4B99-B903-805637177F21}"/>
                </a:ext>
              </a:extLst>
            </p:cNvPr>
            <p:cNvSpPr/>
            <p:nvPr/>
          </p:nvSpPr>
          <p:spPr>
            <a:xfrm>
              <a:off x="4043362" y="398622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1" name="Freeform: Shape 163">
              <a:extLst>
                <a:ext uri="{FF2B5EF4-FFF2-40B4-BE49-F238E27FC236}">
                  <a16:creationId xmlns:a16="http://schemas.microsoft.com/office/drawing/2014/main" xmlns="" id="{9880CA13-DACA-4EC9-AE4C-C11B77726B09}"/>
                </a:ext>
              </a:extLst>
            </p:cNvPr>
            <p:cNvSpPr/>
            <p:nvPr/>
          </p:nvSpPr>
          <p:spPr>
            <a:xfrm>
              <a:off x="4062412" y="398622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2" name="Freeform: Shape 164">
              <a:extLst>
                <a:ext uri="{FF2B5EF4-FFF2-40B4-BE49-F238E27FC236}">
                  <a16:creationId xmlns:a16="http://schemas.microsoft.com/office/drawing/2014/main" xmlns="" id="{C5EDBBFE-7352-4A81-9757-1D1FA91D7E90}"/>
                </a:ext>
              </a:extLst>
            </p:cNvPr>
            <p:cNvSpPr/>
            <p:nvPr/>
          </p:nvSpPr>
          <p:spPr>
            <a:xfrm>
              <a:off x="4233862" y="41576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3" name="Freeform: Shape 165">
              <a:extLst>
                <a:ext uri="{FF2B5EF4-FFF2-40B4-BE49-F238E27FC236}">
                  <a16:creationId xmlns:a16="http://schemas.microsoft.com/office/drawing/2014/main" xmlns="" id="{83125E9A-2DC7-4AB2-B8F7-4F1BC40E40EC}"/>
                </a:ext>
              </a:extLst>
            </p:cNvPr>
            <p:cNvSpPr/>
            <p:nvPr/>
          </p:nvSpPr>
          <p:spPr>
            <a:xfrm>
              <a:off x="4614862" y="425292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4" name="Freeform: Shape 166">
              <a:extLst>
                <a:ext uri="{FF2B5EF4-FFF2-40B4-BE49-F238E27FC236}">
                  <a16:creationId xmlns:a16="http://schemas.microsoft.com/office/drawing/2014/main" xmlns="" id="{587505B2-6D03-4A79-85F4-FB03F100D83C}"/>
                </a:ext>
              </a:extLst>
            </p:cNvPr>
            <p:cNvSpPr/>
            <p:nvPr/>
          </p:nvSpPr>
          <p:spPr>
            <a:xfrm>
              <a:off x="5148262" y="44243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5" name="Freeform: Shape 167">
              <a:extLst>
                <a:ext uri="{FF2B5EF4-FFF2-40B4-BE49-F238E27FC236}">
                  <a16:creationId xmlns:a16="http://schemas.microsoft.com/office/drawing/2014/main" xmlns="" id="{A5C34563-E0AF-4B95-9169-D88A462ECFE4}"/>
                </a:ext>
              </a:extLst>
            </p:cNvPr>
            <p:cNvSpPr/>
            <p:nvPr/>
          </p:nvSpPr>
          <p:spPr>
            <a:xfrm>
              <a:off x="5122315" y="4602727"/>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6" name="Freeform: Shape 168">
              <a:extLst>
                <a:ext uri="{FF2B5EF4-FFF2-40B4-BE49-F238E27FC236}">
                  <a16:creationId xmlns:a16="http://schemas.microsoft.com/office/drawing/2014/main" xmlns="" id="{57D184AB-A237-45FF-AF0D-59F9E5FEBFAB}"/>
                </a:ext>
              </a:extLst>
            </p:cNvPr>
            <p:cNvSpPr/>
            <p:nvPr/>
          </p:nvSpPr>
          <p:spPr>
            <a:xfrm>
              <a:off x="5262562" y="46148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7" name="Freeform: Shape 169">
              <a:extLst>
                <a:ext uri="{FF2B5EF4-FFF2-40B4-BE49-F238E27FC236}">
                  <a16:creationId xmlns:a16="http://schemas.microsoft.com/office/drawing/2014/main" xmlns="" id="{808DAE59-3ADA-4CF0-AA8E-9F84842C5803}"/>
                </a:ext>
              </a:extLst>
            </p:cNvPr>
            <p:cNvSpPr/>
            <p:nvPr/>
          </p:nvSpPr>
          <p:spPr>
            <a:xfrm>
              <a:off x="5300662" y="46148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8" name="Freeform: Shape 170">
              <a:extLst>
                <a:ext uri="{FF2B5EF4-FFF2-40B4-BE49-F238E27FC236}">
                  <a16:creationId xmlns:a16="http://schemas.microsoft.com/office/drawing/2014/main" xmlns="" id="{58E00337-3B02-4EAB-977D-84D7985A830A}"/>
                </a:ext>
              </a:extLst>
            </p:cNvPr>
            <p:cNvSpPr/>
            <p:nvPr/>
          </p:nvSpPr>
          <p:spPr>
            <a:xfrm>
              <a:off x="5719762" y="46148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9" name="Freeform: Shape 171">
              <a:extLst>
                <a:ext uri="{FF2B5EF4-FFF2-40B4-BE49-F238E27FC236}">
                  <a16:creationId xmlns:a16="http://schemas.microsoft.com/office/drawing/2014/main" xmlns="" id="{849FDDFF-9407-4B14-B1E0-501EFFB49BE3}"/>
                </a:ext>
              </a:extLst>
            </p:cNvPr>
            <p:cNvSpPr/>
            <p:nvPr/>
          </p:nvSpPr>
          <p:spPr>
            <a:xfrm>
              <a:off x="5795962" y="47672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0" name="Freeform: Shape 172">
              <a:extLst>
                <a:ext uri="{FF2B5EF4-FFF2-40B4-BE49-F238E27FC236}">
                  <a16:creationId xmlns:a16="http://schemas.microsoft.com/office/drawing/2014/main" xmlns="" id="{1C8A886B-497B-42F8-9206-F923731E4E53}"/>
                </a:ext>
              </a:extLst>
            </p:cNvPr>
            <p:cNvSpPr/>
            <p:nvPr/>
          </p:nvSpPr>
          <p:spPr>
            <a:xfrm>
              <a:off x="6310312" y="47672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1" name="Freeform: Shape 173">
              <a:extLst>
                <a:ext uri="{FF2B5EF4-FFF2-40B4-BE49-F238E27FC236}">
                  <a16:creationId xmlns:a16="http://schemas.microsoft.com/office/drawing/2014/main" xmlns="" id="{FF2D74BB-0117-4C60-87A8-346A8DAAF8BB}"/>
                </a:ext>
              </a:extLst>
            </p:cNvPr>
            <p:cNvSpPr/>
            <p:nvPr/>
          </p:nvSpPr>
          <p:spPr>
            <a:xfrm>
              <a:off x="6462712" y="47672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2" name="Freeform: Shape 174">
              <a:extLst>
                <a:ext uri="{FF2B5EF4-FFF2-40B4-BE49-F238E27FC236}">
                  <a16:creationId xmlns:a16="http://schemas.microsoft.com/office/drawing/2014/main" xmlns="" id="{B2068098-F924-4304-9397-B71C3D758182}"/>
                </a:ext>
              </a:extLst>
            </p:cNvPr>
            <p:cNvSpPr/>
            <p:nvPr/>
          </p:nvSpPr>
          <p:spPr>
            <a:xfrm>
              <a:off x="6710362" y="47672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3" name="Freeform: Shape 175">
              <a:extLst>
                <a:ext uri="{FF2B5EF4-FFF2-40B4-BE49-F238E27FC236}">
                  <a16:creationId xmlns:a16="http://schemas.microsoft.com/office/drawing/2014/main" xmlns="" id="{F2081C7C-3B0E-4425-B842-2646B2F13DB3}"/>
                </a:ext>
              </a:extLst>
            </p:cNvPr>
            <p:cNvSpPr/>
            <p:nvPr/>
          </p:nvSpPr>
          <p:spPr>
            <a:xfrm>
              <a:off x="6786562" y="47672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4" name="Freeform: Shape 176">
              <a:extLst>
                <a:ext uri="{FF2B5EF4-FFF2-40B4-BE49-F238E27FC236}">
                  <a16:creationId xmlns:a16="http://schemas.microsoft.com/office/drawing/2014/main" xmlns="" id="{33BC48DE-271A-4DA5-ACF0-93D34CF87F75}"/>
                </a:ext>
              </a:extLst>
            </p:cNvPr>
            <p:cNvSpPr/>
            <p:nvPr/>
          </p:nvSpPr>
          <p:spPr>
            <a:xfrm>
              <a:off x="6843712" y="47672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5" name="Freeform: Shape 177">
              <a:extLst>
                <a:ext uri="{FF2B5EF4-FFF2-40B4-BE49-F238E27FC236}">
                  <a16:creationId xmlns:a16="http://schemas.microsoft.com/office/drawing/2014/main" xmlns="" id="{F64A4251-00A4-4519-B2C3-5AC206819681}"/>
                </a:ext>
              </a:extLst>
            </p:cNvPr>
            <p:cNvSpPr/>
            <p:nvPr/>
          </p:nvSpPr>
          <p:spPr>
            <a:xfrm>
              <a:off x="8501071" y="51482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6" name="Freeform: Shape 178">
              <a:extLst>
                <a:ext uri="{FF2B5EF4-FFF2-40B4-BE49-F238E27FC236}">
                  <a16:creationId xmlns:a16="http://schemas.microsoft.com/office/drawing/2014/main" xmlns="" id="{7E80AC9C-1387-4E13-BA38-50C8F2BC4335}"/>
                </a:ext>
              </a:extLst>
            </p:cNvPr>
            <p:cNvSpPr/>
            <p:nvPr/>
          </p:nvSpPr>
          <p:spPr>
            <a:xfrm>
              <a:off x="9072581" y="51482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7" name="Freeform: Shape 179">
              <a:extLst>
                <a:ext uri="{FF2B5EF4-FFF2-40B4-BE49-F238E27FC236}">
                  <a16:creationId xmlns:a16="http://schemas.microsoft.com/office/drawing/2014/main" xmlns="" id="{00E584EF-3944-496C-A6EE-637AC5706A18}"/>
                </a:ext>
              </a:extLst>
            </p:cNvPr>
            <p:cNvSpPr/>
            <p:nvPr/>
          </p:nvSpPr>
          <p:spPr>
            <a:xfrm>
              <a:off x="9796481" y="51482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138" name="Group 137">
            <a:extLst>
              <a:ext uri="{FF2B5EF4-FFF2-40B4-BE49-F238E27FC236}">
                <a16:creationId xmlns:a16="http://schemas.microsoft.com/office/drawing/2014/main" xmlns="" id="{6F2BF613-A766-4080-B757-D058B7F58E16}"/>
              </a:ext>
            </a:extLst>
          </p:cNvPr>
          <p:cNvGrpSpPr/>
          <p:nvPr/>
        </p:nvGrpSpPr>
        <p:grpSpPr>
          <a:xfrm>
            <a:off x="3627761" y="2483485"/>
            <a:ext cx="1485316" cy="2520000"/>
            <a:chOff x="7842538" y="1728354"/>
            <a:chExt cx="2309498" cy="3968991"/>
          </a:xfrm>
        </p:grpSpPr>
        <p:sp>
          <p:nvSpPr>
            <p:cNvPr id="139" name="Freeform: Shape 183">
              <a:extLst>
                <a:ext uri="{FF2B5EF4-FFF2-40B4-BE49-F238E27FC236}">
                  <a16:creationId xmlns:a16="http://schemas.microsoft.com/office/drawing/2014/main" xmlns="" id="{07092675-2B79-4511-AD80-D1C031FBD261}"/>
                </a:ext>
              </a:extLst>
            </p:cNvPr>
            <p:cNvSpPr/>
            <p:nvPr/>
          </p:nvSpPr>
          <p:spPr>
            <a:xfrm>
              <a:off x="7842538" y="1728354"/>
              <a:ext cx="2299134" cy="3937273"/>
            </a:xfrm>
            <a:custGeom>
              <a:avLst/>
              <a:gdLst>
                <a:gd name="connsiteX0" fmla="*/ 2299135 w 2299134"/>
                <a:gd name="connsiteY0" fmla="*/ 3937273 h 3937273"/>
                <a:gd name="connsiteX1" fmla="*/ 1740780 w 2299134"/>
                <a:gd name="connsiteY1" fmla="*/ 3937273 h 3937273"/>
                <a:gd name="connsiteX2" fmla="*/ 1740780 w 2299134"/>
                <a:gd name="connsiteY2" fmla="*/ 3838737 h 3937273"/>
                <a:gd name="connsiteX3" fmla="*/ 1695612 w 2299134"/>
                <a:gd name="connsiteY3" fmla="*/ 3838737 h 3937273"/>
                <a:gd name="connsiteX4" fmla="*/ 1695612 w 2299134"/>
                <a:gd name="connsiteY4" fmla="*/ 3752526 h 3937273"/>
                <a:gd name="connsiteX5" fmla="*/ 1658665 w 2299134"/>
                <a:gd name="connsiteY5" fmla="*/ 3752526 h 3937273"/>
                <a:gd name="connsiteX6" fmla="*/ 1658665 w 2299134"/>
                <a:gd name="connsiteY6" fmla="*/ 3625244 h 3937273"/>
                <a:gd name="connsiteX7" fmla="*/ 1252214 w 2299134"/>
                <a:gd name="connsiteY7" fmla="*/ 3625244 h 3937273"/>
                <a:gd name="connsiteX8" fmla="*/ 1252214 w 2299134"/>
                <a:gd name="connsiteY8" fmla="*/ 3543138 h 3937273"/>
                <a:gd name="connsiteX9" fmla="*/ 1202941 w 2299134"/>
                <a:gd name="connsiteY9" fmla="*/ 3543138 h 3937273"/>
                <a:gd name="connsiteX10" fmla="*/ 1202941 w 2299134"/>
                <a:gd name="connsiteY10" fmla="*/ 3444602 h 3937273"/>
                <a:gd name="connsiteX11" fmla="*/ 1141362 w 2299134"/>
                <a:gd name="connsiteY11" fmla="*/ 3444602 h 3937273"/>
                <a:gd name="connsiteX12" fmla="*/ 1141362 w 2299134"/>
                <a:gd name="connsiteY12" fmla="*/ 3378908 h 3937273"/>
                <a:gd name="connsiteX13" fmla="*/ 1092089 w 2299134"/>
                <a:gd name="connsiteY13" fmla="*/ 3378908 h 3937273"/>
                <a:gd name="connsiteX14" fmla="*/ 1092089 w 2299134"/>
                <a:gd name="connsiteY14" fmla="*/ 3214688 h 3937273"/>
                <a:gd name="connsiteX15" fmla="*/ 862176 w 2299134"/>
                <a:gd name="connsiteY15" fmla="*/ 3214688 h 3937273"/>
                <a:gd name="connsiteX16" fmla="*/ 862176 w 2299134"/>
                <a:gd name="connsiteY16" fmla="*/ 3107941 h 3937273"/>
                <a:gd name="connsiteX17" fmla="*/ 780065 w 2299134"/>
                <a:gd name="connsiteY17" fmla="*/ 3107941 h 3937273"/>
                <a:gd name="connsiteX18" fmla="*/ 780065 w 2299134"/>
                <a:gd name="connsiteY18" fmla="*/ 3029931 h 3937273"/>
                <a:gd name="connsiteX19" fmla="*/ 677425 w 2299134"/>
                <a:gd name="connsiteY19" fmla="*/ 3029931 h 3937273"/>
                <a:gd name="connsiteX20" fmla="*/ 677425 w 2299134"/>
                <a:gd name="connsiteY20" fmla="*/ 2935510 h 3937273"/>
                <a:gd name="connsiteX21" fmla="*/ 652791 w 2299134"/>
                <a:gd name="connsiteY21" fmla="*/ 2935510 h 3937273"/>
                <a:gd name="connsiteX22" fmla="*/ 652791 w 2299134"/>
                <a:gd name="connsiteY22" fmla="*/ 2750753 h 3937273"/>
                <a:gd name="connsiteX23" fmla="*/ 628158 w 2299134"/>
                <a:gd name="connsiteY23" fmla="*/ 2750753 h 3937273"/>
                <a:gd name="connsiteX24" fmla="*/ 628158 w 2299134"/>
                <a:gd name="connsiteY24" fmla="*/ 2442839 h 3937273"/>
                <a:gd name="connsiteX25" fmla="*/ 607629 w 2299134"/>
                <a:gd name="connsiteY25" fmla="*/ 2442839 h 3937273"/>
                <a:gd name="connsiteX26" fmla="*/ 607629 w 2299134"/>
                <a:gd name="connsiteY26" fmla="*/ 2344303 h 3937273"/>
                <a:gd name="connsiteX27" fmla="*/ 562467 w 2299134"/>
                <a:gd name="connsiteY27" fmla="*/ 2344303 h 3937273"/>
                <a:gd name="connsiteX28" fmla="*/ 562467 w 2299134"/>
                <a:gd name="connsiteY28" fmla="*/ 1560128 h 3937273"/>
                <a:gd name="connsiteX29" fmla="*/ 554257 w 2299134"/>
                <a:gd name="connsiteY29" fmla="*/ 1560128 h 3937273"/>
                <a:gd name="connsiteX30" fmla="*/ 554257 w 2299134"/>
                <a:gd name="connsiteY30" fmla="*/ 1371276 h 3937273"/>
                <a:gd name="connsiteX31" fmla="*/ 521412 w 2299134"/>
                <a:gd name="connsiteY31" fmla="*/ 1371276 h 3937273"/>
                <a:gd name="connsiteX32" fmla="*/ 521412 w 2299134"/>
                <a:gd name="connsiteY32" fmla="*/ 1211151 h 3937273"/>
                <a:gd name="connsiteX33" fmla="*/ 492672 w 2299134"/>
                <a:gd name="connsiteY33" fmla="*/ 1211151 h 3937273"/>
                <a:gd name="connsiteX34" fmla="*/ 492672 w 2299134"/>
                <a:gd name="connsiteY34" fmla="*/ 1055141 h 3937273"/>
                <a:gd name="connsiteX35" fmla="*/ 435194 w 2299134"/>
                <a:gd name="connsiteY35" fmla="*/ 1055141 h 3937273"/>
                <a:gd name="connsiteX36" fmla="*/ 435194 w 2299134"/>
                <a:gd name="connsiteY36" fmla="*/ 849860 h 3937273"/>
                <a:gd name="connsiteX37" fmla="*/ 414666 w 2299134"/>
                <a:gd name="connsiteY37" fmla="*/ 849860 h 3937273"/>
                <a:gd name="connsiteX38" fmla="*/ 414666 w 2299134"/>
                <a:gd name="connsiteY38" fmla="*/ 771854 h 3937273"/>
                <a:gd name="connsiteX39" fmla="*/ 406455 w 2299134"/>
                <a:gd name="connsiteY39" fmla="*/ 771854 h 3937273"/>
                <a:gd name="connsiteX40" fmla="*/ 406455 w 2299134"/>
                <a:gd name="connsiteY40" fmla="*/ 702058 h 3937273"/>
                <a:gd name="connsiteX41" fmla="*/ 381821 w 2299134"/>
                <a:gd name="connsiteY41" fmla="*/ 702058 h 3937273"/>
                <a:gd name="connsiteX42" fmla="*/ 381821 w 2299134"/>
                <a:gd name="connsiteY42" fmla="*/ 640474 h 3937273"/>
                <a:gd name="connsiteX43" fmla="*/ 344871 w 2299134"/>
                <a:gd name="connsiteY43" fmla="*/ 640474 h 3937273"/>
                <a:gd name="connsiteX44" fmla="*/ 344871 w 2299134"/>
                <a:gd name="connsiteY44" fmla="*/ 558362 h 3937273"/>
                <a:gd name="connsiteX45" fmla="*/ 303814 w 2299134"/>
                <a:gd name="connsiteY45" fmla="*/ 558362 h 3937273"/>
                <a:gd name="connsiteX46" fmla="*/ 303814 w 2299134"/>
                <a:gd name="connsiteY46" fmla="*/ 418771 h 3937273"/>
                <a:gd name="connsiteX47" fmla="*/ 275075 w 2299134"/>
                <a:gd name="connsiteY47" fmla="*/ 418771 h 3937273"/>
                <a:gd name="connsiteX48" fmla="*/ 275075 w 2299134"/>
                <a:gd name="connsiteY48" fmla="*/ 344871 h 3937273"/>
                <a:gd name="connsiteX49" fmla="*/ 246337 w 2299134"/>
                <a:gd name="connsiteY49" fmla="*/ 344871 h 3937273"/>
                <a:gd name="connsiteX50" fmla="*/ 246337 w 2299134"/>
                <a:gd name="connsiteY50" fmla="*/ 275075 h 3937273"/>
                <a:gd name="connsiteX51" fmla="*/ 209386 w 2299134"/>
                <a:gd name="connsiteY51" fmla="*/ 275075 h 3937273"/>
                <a:gd name="connsiteX52" fmla="*/ 209386 w 2299134"/>
                <a:gd name="connsiteY52" fmla="*/ 65690 h 3937273"/>
                <a:gd name="connsiteX53" fmla="*/ 156013 w 2299134"/>
                <a:gd name="connsiteY53" fmla="*/ 65690 h 3937273"/>
                <a:gd name="connsiteX54" fmla="*/ 156013 w 2299134"/>
                <a:gd name="connsiteY54" fmla="*/ 0 h 3937273"/>
                <a:gd name="connsiteX55" fmla="*/ 0 w 2299134"/>
                <a:gd name="connsiteY55" fmla="*/ 0 h 393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299134" h="3937273">
                  <a:moveTo>
                    <a:pt x="2299135" y="3937273"/>
                  </a:moveTo>
                  <a:lnTo>
                    <a:pt x="1740780" y="3937273"/>
                  </a:lnTo>
                  <a:lnTo>
                    <a:pt x="1740780" y="3838737"/>
                  </a:lnTo>
                  <a:lnTo>
                    <a:pt x="1695612" y="3838737"/>
                  </a:lnTo>
                  <a:lnTo>
                    <a:pt x="1695612" y="3752526"/>
                  </a:lnTo>
                  <a:lnTo>
                    <a:pt x="1658665" y="3752526"/>
                  </a:lnTo>
                  <a:lnTo>
                    <a:pt x="1658665" y="3625244"/>
                  </a:lnTo>
                  <a:lnTo>
                    <a:pt x="1252214" y="3625244"/>
                  </a:lnTo>
                  <a:lnTo>
                    <a:pt x="1252214" y="3543138"/>
                  </a:lnTo>
                  <a:lnTo>
                    <a:pt x="1202941" y="3543138"/>
                  </a:lnTo>
                  <a:lnTo>
                    <a:pt x="1202941" y="3444602"/>
                  </a:lnTo>
                  <a:lnTo>
                    <a:pt x="1141362" y="3444602"/>
                  </a:lnTo>
                  <a:lnTo>
                    <a:pt x="1141362" y="3378908"/>
                  </a:lnTo>
                  <a:lnTo>
                    <a:pt x="1092089" y="3378908"/>
                  </a:lnTo>
                  <a:lnTo>
                    <a:pt x="1092089" y="3214688"/>
                  </a:lnTo>
                  <a:lnTo>
                    <a:pt x="862176" y="3214688"/>
                  </a:lnTo>
                  <a:lnTo>
                    <a:pt x="862176" y="3107941"/>
                  </a:lnTo>
                  <a:lnTo>
                    <a:pt x="780065" y="3107941"/>
                  </a:lnTo>
                  <a:lnTo>
                    <a:pt x="780065" y="3029931"/>
                  </a:lnTo>
                  <a:lnTo>
                    <a:pt x="677425" y="3029931"/>
                  </a:lnTo>
                  <a:lnTo>
                    <a:pt x="677425" y="2935510"/>
                  </a:lnTo>
                  <a:lnTo>
                    <a:pt x="652791" y="2935510"/>
                  </a:lnTo>
                  <a:lnTo>
                    <a:pt x="652791" y="2750753"/>
                  </a:lnTo>
                  <a:lnTo>
                    <a:pt x="628158" y="2750753"/>
                  </a:lnTo>
                  <a:lnTo>
                    <a:pt x="628158" y="2442839"/>
                  </a:lnTo>
                  <a:lnTo>
                    <a:pt x="607629" y="2442839"/>
                  </a:lnTo>
                  <a:lnTo>
                    <a:pt x="607629" y="2344303"/>
                  </a:lnTo>
                  <a:lnTo>
                    <a:pt x="562467" y="2344303"/>
                  </a:lnTo>
                  <a:lnTo>
                    <a:pt x="562467" y="1560128"/>
                  </a:lnTo>
                  <a:lnTo>
                    <a:pt x="554257" y="1560128"/>
                  </a:lnTo>
                  <a:lnTo>
                    <a:pt x="554257" y="1371276"/>
                  </a:lnTo>
                  <a:lnTo>
                    <a:pt x="521412" y="1371276"/>
                  </a:lnTo>
                  <a:lnTo>
                    <a:pt x="521412" y="1211151"/>
                  </a:lnTo>
                  <a:lnTo>
                    <a:pt x="492672" y="1211151"/>
                  </a:lnTo>
                  <a:lnTo>
                    <a:pt x="492672" y="1055141"/>
                  </a:lnTo>
                  <a:lnTo>
                    <a:pt x="435194" y="1055141"/>
                  </a:lnTo>
                  <a:lnTo>
                    <a:pt x="435194" y="849860"/>
                  </a:lnTo>
                  <a:lnTo>
                    <a:pt x="414666" y="849860"/>
                  </a:lnTo>
                  <a:lnTo>
                    <a:pt x="414666" y="771854"/>
                  </a:lnTo>
                  <a:lnTo>
                    <a:pt x="406455" y="771854"/>
                  </a:lnTo>
                  <a:lnTo>
                    <a:pt x="406455" y="702058"/>
                  </a:lnTo>
                  <a:lnTo>
                    <a:pt x="381821" y="702058"/>
                  </a:lnTo>
                  <a:lnTo>
                    <a:pt x="381821" y="640474"/>
                  </a:lnTo>
                  <a:lnTo>
                    <a:pt x="344871" y="640474"/>
                  </a:lnTo>
                  <a:lnTo>
                    <a:pt x="344871" y="558362"/>
                  </a:lnTo>
                  <a:lnTo>
                    <a:pt x="303814" y="558362"/>
                  </a:lnTo>
                  <a:lnTo>
                    <a:pt x="303814" y="418771"/>
                  </a:lnTo>
                  <a:lnTo>
                    <a:pt x="275075" y="418771"/>
                  </a:lnTo>
                  <a:lnTo>
                    <a:pt x="275075" y="344871"/>
                  </a:lnTo>
                  <a:lnTo>
                    <a:pt x="246337" y="344871"/>
                  </a:lnTo>
                  <a:lnTo>
                    <a:pt x="246337" y="275075"/>
                  </a:lnTo>
                  <a:lnTo>
                    <a:pt x="209386" y="275075"/>
                  </a:lnTo>
                  <a:lnTo>
                    <a:pt x="209386" y="65690"/>
                  </a:lnTo>
                  <a:lnTo>
                    <a:pt x="156013" y="65690"/>
                  </a:lnTo>
                  <a:lnTo>
                    <a:pt x="156013" y="0"/>
                  </a:lnTo>
                  <a:lnTo>
                    <a:pt x="0" y="0"/>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0" name="Freeform: Shape 184">
              <a:extLst>
                <a:ext uri="{FF2B5EF4-FFF2-40B4-BE49-F238E27FC236}">
                  <a16:creationId xmlns:a16="http://schemas.microsoft.com/office/drawing/2014/main" xmlns="" id="{4B1EFC58-077D-4D47-BB01-33417F18C1E9}"/>
                </a:ext>
              </a:extLst>
            </p:cNvPr>
            <p:cNvSpPr/>
            <p:nvPr/>
          </p:nvSpPr>
          <p:spPr>
            <a:xfrm>
              <a:off x="8363949" y="3156780"/>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1" name="Freeform: Shape 185">
              <a:extLst>
                <a:ext uri="{FF2B5EF4-FFF2-40B4-BE49-F238E27FC236}">
                  <a16:creationId xmlns:a16="http://schemas.microsoft.com/office/drawing/2014/main" xmlns="" id="{75C75ADA-2C88-47AB-AABD-051F2A11F290}"/>
                </a:ext>
              </a:extLst>
            </p:cNvPr>
            <p:cNvSpPr/>
            <p:nvPr/>
          </p:nvSpPr>
          <p:spPr>
            <a:xfrm>
              <a:off x="8363949" y="3366330"/>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2" name="Freeform: Shape 186">
              <a:extLst>
                <a:ext uri="{FF2B5EF4-FFF2-40B4-BE49-F238E27FC236}">
                  <a16:creationId xmlns:a16="http://schemas.microsoft.com/office/drawing/2014/main" xmlns="" id="{2CDB1FA7-454E-4961-A487-75DD41F2091A}"/>
                </a:ext>
              </a:extLst>
            </p:cNvPr>
            <p:cNvSpPr/>
            <p:nvPr/>
          </p:nvSpPr>
          <p:spPr>
            <a:xfrm>
              <a:off x="8363949" y="3671130"/>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3" name="Freeform: Shape 187">
              <a:extLst>
                <a:ext uri="{FF2B5EF4-FFF2-40B4-BE49-F238E27FC236}">
                  <a16:creationId xmlns:a16="http://schemas.microsoft.com/office/drawing/2014/main" xmlns="" id="{8803CFEF-9DF3-4391-91EE-9AB3D87451EA}"/>
                </a:ext>
              </a:extLst>
            </p:cNvPr>
            <p:cNvSpPr/>
            <p:nvPr/>
          </p:nvSpPr>
          <p:spPr>
            <a:xfrm>
              <a:off x="9068805" y="5347540"/>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4" name="Freeform: Shape 188">
              <a:extLst>
                <a:ext uri="{FF2B5EF4-FFF2-40B4-BE49-F238E27FC236}">
                  <a16:creationId xmlns:a16="http://schemas.microsoft.com/office/drawing/2014/main" xmlns="" id="{AC5A19F6-C906-48E1-811D-B390FB54B9C7}"/>
                </a:ext>
              </a:extLst>
            </p:cNvPr>
            <p:cNvSpPr/>
            <p:nvPr/>
          </p:nvSpPr>
          <p:spPr>
            <a:xfrm>
              <a:off x="9113801" y="5302544"/>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5" name="Freeform: Shape 189">
              <a:extLst>
                <a:ext uri="{FF2B5EF4-FFF2-40B4-BE49-F238E27FC236}">
                  <a16:creationId xmlns:a16="http://schemas.microsoft.com/office/drawing/2014/main" xmlns="" id="{59AB12CB-D434-4A91-9AF8-F63292FD82B0}"/>
                </a:ext>
              </a:extLst>
            </p:cNvPr>
            <p:cNvSpPr/>
            <p:nvPr/>
          </p:nvSpPr>
          <p:spPr>
            <a:xfrm>
              <a:off x="10142511" y="5607344"/>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cxnSp>
        <p:nvCxnSpPr>
          <p:cNvPr id="146" name="Straight Connector 145">
            <a:extLst>
              <a:ext uri="{FF2B5EF4-FFF2-40B4-BE49-F238E27FC236}">
                <a16:creationId xmlns:a16="http://schemas.microsoft.com/office/drawing/2014/main" xmlns="" id="{F06B0CF8-288B-496D-AFAC-6C796FA8B116}"/>
              </a:ext>
            </a:extLst>
          </p:cNvPr>
          <p:cNvCxnSpPr/>
          <p:nvPr/>
        </p:nvCxnSpPr>
        <p:spPr>
          <a:xfrm>
            <a:off x="7504915" y="4120368"/>
            <a:ext cx="360000" cy="0"/>
          </a:xfrm>
          <a:prstGeom prst="line">
            <a:avLst/>
          </a:prstGeom>
          <a:noFill/>
          <a:ln w="19050" cap="flat">
            <a:solidFill>
              <a:schemeClr val="accent3"/>
            </a:solidFill>
            <a:prstDash val="solid"/>
            <a:miter/>
          </a:ln>
        </p:spPr>
      </p:cxnSp>
      <p:cxnSp>
        <p:nvCxnSpPr>
          <p:cNvPr id="147" name="Straight Connector 146">
            <a:extLst>
              <a:ext uri="{FF2B5EF4-FFF2-40B4-BE49-F238E27FC236}">
                <a16:creationId xmlns:a16="http://schemas.microsoft.com/office/drawing/2014/main" xmlns="" id="{242C0369-8A2E-4C26-8799-02DAB50B7663}"/>
              </a:ext>
            </a:extLst>
          </p:cNvPr>
          <p:cNvCxnSpPr/>
          <p:nvPr/>
        </p:nvCxnSpPr>
        <p:spPr>
          <a:xfrm>
            <a:off x="7511842" y="4317796"/>
            <a:ext cx="360000" cy="0"/>
          </a:xfrm>
          <a:prstGeom prst="line">
            <a:avLst/>
          </a:prstGeom>
          <a:noFill/>
          <a:ln w="19050" cap="flat">
            <a:solidFill>
              <a:schemeClr val="accent2"/>
            </a:solidFill>
            <a:prstDash val="solid"/>
            <a:miter/>
          </a:ln>
        </p:spPr>
      </p:cxnSp>
      <p:sp>
        <p:nvSpPr>
          <p:cNvPr id="148" name="TextBox 147">
            <a:extLst>
              <a:ext uri="{FF2B5EF4-FFF2-40B4-BE49-F238E27FC236}">
                <a16:creationId xmlns:a16="http://schemas.microsoft.com/office/drawing/2014/main" xmlns="" id="{20671CD8-E26F-4E6F-BECF-1398DCAA5893}"/>
              </a:ext>
            </a:extLst>
          </p:cNvPr>
          <p:cNvSpPr txBox="1"/>
          <p:nvPr/>
        </p:nvSpPr>
        <p:spPr>
          <a:xfrm>
            <a:off x="7896306" y="3964505"/>
            <a:ext cx="936475" cy="6924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a:ea typeface="MS Mincho"/>
                <a:cs typeface="Arial"/>
              </a:rPr>
              <a:t>イヴォシデニブ</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2C0D8"/>
                </a:solidFill>
                <a:uLnTx/>
                <a:uFillTx/>
                <a:latin typeface="Arial"/>
                <a:ea typeface="MS Mincho"/>
                <a:cs typeface="Arial"/>
              </a:rPr>
              <a:t>プラセボ</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打ち切り</a:t>
            </a:r>
          </a:p>
        </p:txBody>
      </p:sp>
      <p:cxnSp>
        <p:nvCxnSpPr>
          <p:cNvPr id="149" name="Straight Connector 148">
            <a:extLst>
              <a:ext uri="{FF2B5EF4-FFF2-40B4-BE49-F238E27FC236}">
                <a16:creationId xmlns:a16="http://schemas.microsoft.com/office/drawing/2014/main" xmlns="" id="{719B4999-A914-48E5-9D91-515108291825}"/>
              </a:ext>
            </a:extLst>
          </p:cNvPr>
          <p:cNvCxnSpPr>
            <a:cxnSpLocks/>
          </p:cNvCxnSpPr>
          <p:nvPr/>
        </p:nvCxnSpPr>
        <p:spPr>
          <a:xfrm rot="5400000">
            <a:off x="7523597" y="4479228"/>
            <a:ext cx="144000" cy="0"/>
          </a:xfrm>
          <a:prstGeom prst="line">
            <a:avLst/>
          </a:prstGeom>
          <a:noFill/>
          <a:ln w="19050" cap="flat">
            <a:solidFill>
              <a:schemeClr val="accent3"/>
            </a:solidFill>
            <a:prstDash val="solid"/>
            <a:miter/>
          </a:ln>
        </p:spPr>
      </p:cxnSp>
      <p:cxnSp>
        <p:nvCxnSpPr>
          <p:cNvPr id="150" name="Straight Connector 149">
            <a:extLst>
              <a:ext uri="{FF2B5EF4-FFF2-40B4-BE49-F238E27FC236}">
                <a16:creationId xmlns:a16="http://schemas.microsoft.com/office/drawing/2014/main" xmlns="" id="{3B69D408-7090-40C6-88CA-B1A1073011F8}"/>
              </a:ext>
            </a:extLst>
          </p:cNvPr>
          <p:cNvCxnSpPr>
            <a:cxnSpLocks/>
          </p:cNvCxnSpPr>
          <p:nvPr/>
        </p:nvCxnSpPr>
        <p:spPr>
          <a:xfrm rot="5400000">
            <a:off x="7738343" y="4479228"/>
            <a:ext cx="144000" cy="0"/>
          </a:xfrm>
          <a:prstGeom prst="line">
            <a:avLst/>
          </a:prstGeom>
          <a:noFill/>
          <a:ln w="19050" cap="flat">
            <a:solidFill>
              <a:schemeClr val="accent2"/>
            </a:solidFill>
            <a:prstDash val="solid"/>
            <a:miter/>
          </a:ln>
        </p:spPr>
      </p:cxnSp>
      <p:sp>
        <p:nvSpPr>
          <p:cNvPr id="319" name="TextBox 318">
            <a:extLst>
              <a:ext uri="{FF2B5EF4-FFF2-40B4-BE49-F238E27FC236}">
                <a16:creationId xmlns:a16="http://schemas.microsoft.com/office/drawing/2014/main" xmlns="" id="{20671CD8-E26F-4E6F-BECF-1398DCAA5893}"/>
              </a:ext>
            </a:extLst>
          </p:cNvPr>
          <p:cNvSpPr txBox="1"/>
          <p:nvPr/>
        </p:nvSpPr>
        <p:spPr>
          <a:xfrm>
            <a:off x="2541503" y="5625271"/>
            <a:ext cx="936475" cy="292388"/>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a:ea typeface="MS Mincho"/>
                <a:cs typeface="Arial"/>
              </a:rPr>
              <a:t>イヴォシデニブ</a:t>
            </a:r>
          </a:p>
        </p:txBody>
      </p:sp>
      <p:sp>
        <p:nvSpPr>
          <p:cNvPr id="320" name="TextBox 319">
            <a:extLst>
              <a:ext uri="{FF2B5EF4-FFF2-40B4-BE49-F238E27FC236}">
                <a16:creationId xmlns:a16="http://schemas.microsoft.com/office/drawing/2014/main" xmlns="" id="{20671CD8-E26F-4E6F-BECF-1398DCAA5893}"/>
              </a:ext>
            </a:extLst>
          </p:cNvPr>
          <p:cNvSpPr txBox="1"/>
          <p:nvPr/>
        </p:nvSpPr>
        <p:spPr>
          <a:xfrm>
            <a:off x="2690583" y="5949019"/>
            <a:ext cx="787395" cy="292388"/>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2C0D8"/>
                </a:solidFill>
                <a:uLnTx/>
                <a:uFillTx/>
                <a:latin typeface="Arial"/>
                <a:ea typeface="MS Mincho"/>
                <a:cs typeface="Arial"/>
              </a:rPr>
              <a:t>プラセボ</a:t>
            </a:r>
          </a:p>
        </p:txBody>
      </p:sp>
    </p:spTree>
    <p:extLst>
      <p:ext uri="{BB962C8B-B14F-4D97-AF65-F5344CB8AC3E}">
        <p14:creationId xmlns:p14="http://schemas.microsoft.com/office/powerpoint/2010/main" xmlns="" val="1368570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266: 過去に治療を受けた胆管癌(CCA)およびイソクエン酸デヒドロゲナーゼ1(IDH1)変異を有する患者(pts)を対象としたIvosidenib(IVO)とプラセボ(PBO)の国際第III相無作為化二重盲検試験ClarIDHyの最終結果 </a:t>
            </a:r>
            <a:r>
              <a:rPr lang="en-GB" altLang="ja-JP" dirty="0" smtClean="0"/>
              <a:t/>
            </a:r>
            <a:br>
              <a:rPr lang="en-GB" altLang="ja-JP" dirty="0" smtClean="0"/>
            </a:br>
            <a:r>
              <a:rPr lang="ja-JP" dirty="0" smtClean="0"/>
              <a:t>– </a:t>
            </a:r>
            <a:r>
              <a:rPr lang="ja-JP" dirty="0"/>
              <a:t>Zhu AX, et a</a:t>
            </a:r>
            <a:r>
              <a:rPr lang="ja-JP" dirty="0" smtClean="0"/>
              <a:t>l</a:t>
            </a:r>
            <a:endParaRPr lang="ja-JP" dirty="0"/>
          </a:p>
        </p:txBody>
      </p:sp>
      <p:sp>
        <p:nvSpPr>
          <p:cNvPr id="3" name="Content Placeholder 2"/>
          <p:cNvSpPr>
            <a:spLocks noGrp="1"/>
          </p:cNvSpPr>
          <p:nvPr>
            <p:ph idx="1"/>
          </p:nvPr>
        </p:nvSpPr>
        <p:spPr/>
        <p:txBody>
          <a:bodyPr/>
          <a:lstStyle/>
          <a:p>
            <a:pPr marL="0" indent="0">
              <a:buNone/>
            </a:pPr>
            <a:r>
              <a:rPr lang="ja-JP" b="1"/>
              <a:t>主要結果（続き）</a:t>
            </a:r>
          </a:p>
        </p:txBody>
      </p:sp>
      <p:sp>
        <p:nvSpPr>
          <p:cNvPr id="5" name="Text Placeholder 4"/>
          <p:cNvSpPr>
            <a:spLocks noGrp="1"/>
          </p:cNvSpPr>
          <p:nvPr>
            <p:ph type="body" sz="quarter" idx="11"/>
          </p:nvPr>
        </p:nvSpPr>
        <p:spPr/>
        <p:txBody>
          <a:bodyPr/>
          <a:lstStyle/>
          <a:p>
            <a:r>
              <a:rPr lang="ja-JP"/>
              <a:t>Zhu AX, et al.J Clin Oncol 2021;39(suppl):abstr 266</a:t>
            </a:r>
          </a:p>
        </p:txBody>
      </p:sp>
      <p:sp>
        <p:nvSpPr>
          <p:cNvPr id="322" name="TextBox 321"/>
          <p:cNvSpPr txBox="1"/>
          <p:nvPr/>
        </p:nvSpPr>
        <p:spPr>
          <a:xfrm>
            <a:off x="3687328" y="1290186"/>
            <a:ext cx="481734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全生存</a:t>
            </a:r>
            <a:br>
              <a:rPr kumimoji="0" lang="ja-JP" sz="1600" b="1" i="0" u="none" strike="noStrike" cap="none" normalizeH="0" baseline="0" noProof="0">
                <a:ln>
                  <a:noFill/>
                </a:ln>
                <a:solidFill>
                  <a:srgbClr val="4D4D4D"/>
                </a:solidFill>
                <a:uLnTx/>
                <a:uFillTx/>
                <a:latin typeface="Arial"/>
                <a:ea typeface="MS Mincho"/>
                <a:cs typeface="Arial"/>
              </a:rPr>
            </a:br>
            <a:r>
              <a:rPr kumimoji="0" lang="ja-JP" sz="1600" b="1" i="0" u="none" strike="noStrike" cap="none" normalizeH="0" baseline="0" noProof="0">
                <a:ln>
                  <a:noFill/>
                </a:ln>
                <a:solidFill>
                  <a:srgbClr val="4D4D4D"/>
                </a:solidFill>
                <a:uLnTx/>
                <a:uFillTx/>
                <a:latin typeface="Arial" charset="0"/>
                <a:ea typeface="MS Mincho"/>
                <a:cs typeface="Arial" charset="0"/>
              </a:rPr>
              <a:t>Rank preserving structural failure time（RPSFT）</a:t>
            </a:r>
          </a:p>
        </p:txBody>
      </p:sp>
      <p:sp>
        <p:nvSpPr>
          <p:cNvPr id="323" name="TextBox 322">
            <a:extLst>
              <a:ext uri="{FF2B5EF4-FFF2-40B4-BE49-F238E27FC236}">
                <a16:creationId xmlns:a16="http://schemas.microsoft.com/office/drawing/2014/main" xmlns="" id="{20FD0490-2DAD-4C4A-B256-1AD404218377}"/>
              </a:ext>
            </a:extLst>
          </p:cNvPr>
          <p:cNvSpPr txBox="1"/>
          <p:nvPr/>
        </p:nvSpPr>
        <p:spPr>
          <a:xfrm>
            <a:off x="2567359" y="6007853"/>
            <a:ext cx="787395" cy="292388"/>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2C0D8"/>
                </a:solidFill>
                <a:uLnTx/>
                <a:uFillTx/>
                <a:latin typeface="Arial"/>
                <a:ea typeface="MS Mincho"/>
                <a:cs typeface="Arial"/>
              </a:rPr>
              <a:t>プラセボ</a:t>
            </a:r>
          </a:p>
        </p:txBody>
      </p:sp>
      <p:sp>
        <p:nvSpPr>
          <p:cNvPr id="324" name="Freeform 21">
            <a:extLst>
              <a:ext uri="{FF2B5EF4-FFF2-40B4-BE49-F238E27FC236}">
                <a16:creationId xmlns:a16="http://schemas.microsoft.com/office/drawing/2014/main" xmlns="" id="{AB9040AA-A8E7-4BC0-AC03-7A3FBECF18BB}"/>
              </a:ext>
            </a:extLst>
          </p:cNvPr>
          <p:cNvSpPr>
            <a:spLocks/>
          </p:cNvSpPr>
          <p:nvPr/>
        </p:nvSpPr>
        <p:spPr bwMode="auto">
          <a:xfrm>
            <a:off x="3443874" y="2626241"/>
            <a:ext cx="5048127" cy="2556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nvGrpSpPr>
          <p:cNvPr id="325" name="Group 324">
            <a:extLst>
              <a:ext uri="{FF2B5EF4-FFF2-40B4-BE49-F238E27FC236}">
                <a16:creationId xmlns:a16="http://schemas.microsoft.com/office/drawing/2014/main" xmlns="" id="{73F84754-8397-429C-B98A-78E4A5D5B5FD}"/>
              </a:ext>
            </a:extLst>
          </p:cNvPr>
          <p:cNvGrpSpPr/>
          <p:nvPr/>
        </p:nvGrpSpPr>
        <p:grpSpPr>
          <a:xfrm>
            <a:off x="2731535" y="2478488"/>
            <a:ext cx="712338" cy="2858279"/>
            <a:chOff x="1312179" y="1265887"/>
            <a:chExt cx="672176" cy="2858279"/>
          </a:xfrm>
        </p:grpSpPr>
        <p:sp>
          <p:nvSpPr>
            <p:cNvPr id="326" name="Line 6">
              <a:extLst>
                <a:ext uri="{FF2B5EF4-FFF2-40B4-BE49-F238E27FC236}">
                  <a16:creationId xmlns:a16="http://schemas.microsoft.com/office/drawing/2014/main" xmlns="" id="{D337AE81-4F16-4CC2-87E2-AB127DECB156}"/>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327" name="Line 7">
              <a:extLst>
                <a:ext uri="{FF2B5EF4-FFF2-40B4-BE49-F238E27FC236}">
                  <a16:creationId xmlns:a16="http://schemas.microsoft.com/office/drawing/2014/main" xmlns="" id="{DB80FA4A-B1B1-4C52-9C93-2D461F22AB09}"/>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328" name="Line 8">
              <a:extLst>
                <a:ext uri="{FF2B5EF4-FFF2-40B4-BE49-F238E27FC236}">
                  <a16:creationId xmlns:a16="http://schemas.microsoft.com/office/drawing/2014/main" xmlns="" id="{2CF0E7BD-396E-4936-8A98-694C984569D0}"/>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329" name="Line 9">
              <a:extLst>
                <a:ext uri="{FF2B5EF4-FFF2-40B4-BE49-F238E27FC236}">
                  <a16:creationId xmlns:a16="http://schemas.microsoft.com/office/drawing/2014/main" xmlns="" id="{8E0961C0-765A-48D6-93F3-25F76299DF75}"/>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330" name="Line 10">
              <a:extLst>
                <a:ext uri="{FF2B5EF4-FFF2-40B4-BE49-F238E27FC236}">
                  <a16:creationId xmlns:a16="http://schemas.microsoft.com/office/drawing/2014/main" xmlns="" id="{817332A8-94F8-41AC-A14C-39BCE3546B96}"/>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331" name="Line 11">
              <a:extLst>
                <a:ext uri="{FF2B5EF4-FFF2-40B4-BE49-F238E27FC236}">
                  <a16:creationId xmlns:a16="http://schemas.microsoft.com/office/drawing/2014/main" xmlns="" id="{B45DD7A2-1A1F-4739-B7C9-CBF4D7675ED8}"/>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332" name="TextBox 331">
              <a:extLst>
                <a:ext uri="{FF2B5EF4-FFF2-40B4-BE49-F238E27FC236}">
                  <a16:creationId xmlns:a16="http://schemas.microsoft.com/office/drawing/2014/main" xmlns="" id="{060BE530-5A87-4AF0-B0B3-29D6406D3AF0}"/>
                </a:ext>
              </a:extLst>
            </p:cNvPr>
            <p:cNvSpPr txBox="1"/>
            <p:nvPr/>
          </p:nvSpPr>
          <p:spPr>
            <a:xfrm rot="16200000">
              <a:off x="811081" y="2569414"/>
              <a:ext cx="1309974"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OSの可能性</a:t>
              </a:r>
            </a:p>
          </p:txBody>
        </p:sp>
        <p:sp>
          <p:nvSpPr>
            <p:cNvPr id="333" name="TextBox 332">
              <a:extLst>
                <a:ext uri="{FF2B5EF4-FFF2-40B4-BE49-F238E27FC236}">
                  <a16:creationId xmlns:a16="http://schemas.microsoft.com/office/drawing/2014/main" xmlns="" id="{89D55D4D-1E1E-490D-9C70-002EE24D7B12}"/>
                </a:ext>
              </a:extLst>
            </p:cNvPr>
            <p:cNvSpPr txBox="1"/>
            <p:nvPr/>
          </p:nvSpPr>
          <p:spPr>
            <a:xfrm>
              <a:off x="1534052" y="1265887"/>
              <a:ext cx="408711"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1.0</a:t>
              </a:r>
            </a:p>
          </p:txBody>
        </p:sp>
        <p:sp>
          <p:nvSpPr>
            <p:cNvPr id="334" name="TextBox 333">
              <a:extLst>
                <a:ext uri="{FF2B5EF4-FFF2-40B4-BE49-F238E27FC236}">
                  <a16:creationId xmlns:a16="http://schemas.microsoft.com/office/drawing/2014/main" xmlns="" id="{41CC4E52-5273-4EBC-BA33-DC98D5E2C6B4}"/>
                </a:ext>
              </a:extLst>
            </p:cNvPr>
            <p:cNvSpPr txBox="1"/>
            <p:nvPr/>
          </p:nvSpPr>
          <p:spPr>
            <a:xfrm>
              <a:off x="1509632" y="1790026"/>
              <a:ext cx="433131"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0.8</a:t>
              </a:r>
            </a:p>
          </p:txBody>
        </p:sp>
        <p:sp>
          <p:nvSpPr>
            <p:cNvPr id="335" name="TextBox 334">
              <a:extLst>
                <a:ext uri="{FF2B5EF4-FFF2-40B4-BE49-F238E27FC236}">
                  <a16:creationId xmlns:a16="http://schemas.microsoft.com/office/drawing/2014/main" xmlns="" id="{0D73CEA1-3666-4FB7-BE74-AF7CF4012BE0}"/>
                </a:ext>
              </a:extLst>
            </p:cNvPr>
            <p:cNvSpPr txBox="1"/>
            <p:nvPr/>
          </p:nvSpPr>
          <p:spPr>
            <a:xfrm>
              <a:off x="1509632" y="2288557"/>
              <a:ext cx="433131"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0.6</a:t>
              </a:r>
            </a:p>
          </p:txBody>
        </p:sp>
        <p:sp>
          <p:nvSpPr>
            <p:cNvPr id="336" name="TextBox 335">
              <a:extLst>
                <a:ext uri="{FF2B5EF4-FFF2-40B4-BE49-F238E27FC236}">
                  <a16:creationId xmlns:a16="http://schemas.microsoft.com/office/drawing/2014/main" xmlns="" id="{8509926F-796C-4603-9E22-278C667158AA}"/>
                </a:ext>
              </a:extLst>
            </p:cNvPr>
            <p:cNvSpPr txBox="1"/>
            <p:nvPr/>
          </p:nvSpPr>
          <p:spPr>
            <a:xfrm>
              <a:off x="1509632" y="2803210"/>
              <a:ext cx="433131"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0.4</a:t>
              </a:r>
            </a:p>
          </p:txBody>
        </p:sp>
        <p:sp>
          <p:nvSpPr>
            <p:cNvPr id="337" name="TextBox 336">
              <a:extLst>
                <a:ext uri="{FF2B5EF4-FFF2-40B4-BE49-F238E27FC236}">
                  <a16:creationId xmlns:a16="http://schemas.microsoft.com/office/drawing/2014/main" xmlns="" id="{EDB14495-E4E4-423B-BD1E-0B82388DD743}"/>
                </a:ext>
              </a:extLst>
            </p:cNvPr>
            <p:cNvSpPr txBox="1"/>
            <p:nvPr/>
          </p:nvSpPr>
          <p:spPr>
            <a:xfrm>
              <a:off x="1509632" y="3307113"/>
              <a:ext cx="433131"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0.2</a:t>
              </a:r>
            </a:p>
          </p:txBody>
        </p:sp>
        <p:sp>
          <p:nvSpPr>
            <p:cNvPr id="338" name="TextBox 337">
              <a:extLst>
                <a:ext uri="{FF2B5EF4-FFF2-40B4-BE49-F238E27FC236}">
                  <a16:creationId xmlns:a16="http://schemas.microsoft.com/office/drawing/2014/main" xmlns="" id="{B820B7C6-8372-4B17-8BB1-0089747E5341}"/>
                </a:ext>
              </a:extLst>
            </p:cNvPr>
            <p:cNvSpPr txBox="1"/>
            <p:nvPr/>
          </p:nvSpPr>
          <p:spPr>
            <a:xfrm>
              <a:off x="1674734" y="3816389"/>
              <a:ext cx="268037"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grpSp>
      <p:grpSp>
        <p:nvGrpSpPr>
          <p:cNvPr id="339" name="Group 338">
            <a:extLst>
              <a:ext uri="{FF2B5EF4-FFF2-40B4-BE49-F238E27FC236}">
                <a16:creationId xmlns:a16="http://schemas.microsoft.com/office/drawing/2014/main" xmlns="" id="{2D6621D4-17F4-4696-8A38-7B85A18B71CF}"/>
              </a:ext>
            </a:extLst>
          </p:cNvPr>
          <p:cNvGrpSpPr/>
          <p:nvPr/>
        </p:nvGrpSpPr>
        <p:grpSpPr>
          <a:xfrm>
            <a:off x="7780148" y="5182957"/>
            <a:ext cx="857794" cy="360147"/>
            <a:chOff x="5983144" y="5238047"/>
            <a:chExt cx="1147834" cy="360147"/>
          </a:xfrm>
        </p:grpSpPr>
        <p:sp>
          <p:nvSpPr>
            <p:cNvPr id="340" name="Line 19">
              <a:extLst>
                <a:ext uri="{FF2B5EF4-FFF2-40B4-BE49-F238E27FC236}">
                  <a16:creationId xmlns:a16="http://schemas.microsoft.com/office/drawing/2014/main" xmlns="" id="{6813C1A6-CBAC-492A-AAC6-34BD82F3D1E5}"/>
                </a:ext>
              </a:extLst>
            </p:cNvPr>
            <p:cNvSpPr>
              <a:spLocks noChangeShapeType="1"/>
            </p:cNvSpPr>
            <p:nvPr/>
          </p:nvSpPr>
          <p:spPr bwMode="auto">
            <a:xfrm>
              <a:off x="6938492"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1" name="TextBox 340">
              <a:extLst>
                <a:ext uri="{FF2B5EF4-FFF2-40B4-BE49-F238E27FC236}">
                  <a16:creationId xmlns:a16="http://schemas.microsoft.com/office/drawing/2014/main" xmlns="" id="{733DBC01-66D9-421C-8961-8B7F0F25B286}"/>
                </a:ext>
              </a:extLst>
            </p:cNvPr>
            <p:cNvSpPr txBox="1"/>
            <p:nvPr/>
          </p:nvSpPr>
          <p:spPr>
            <a:xfrm>
              <a:off x="6364385"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34</a:t>
              </a:r>
            </a:p>
          </p:txBody>
        </p:sp>
        <p:sp>
          <p:nvSpPr>
            <p:cNvPr id="342" name="TextBox 341">
              <a:extLst>
                <a:ext uri="{FF2B5EF4-FFF2-40B4-BE49-F238E27FC236}">
                  <a16:creationId xmlns:a16="http://schemas.microsoft.com/office/drawing/2014/main" xmlns="" id="{E505ACAF-4F1C-4A54-BF6D-C9070AAA6544}"/>
                </a:ext>
              </a:extLst>
            </p:cNvPr>
            <p:cNvSpPr txBox="1"/>
            <p:nvPr/>
          </p:nvSpPr>
          <p:spPr>
            <a:xfrm>
              <a:off x="6746006"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36</a:t>
              </a:r>
            </a:p>
          </p:txBody>
        </p:sp>
        <p:sp>
          <p:nvSpPr>
            <p:cNvPr id="343" name="Line 21">
              <a:extLst>
                <a:ext uri="{FF2B5EF4-FFF2-40B4-BE49-F238E27FC236}">
                  <a16:creationId xmlns:a16="http://schemas.microsoft.com/office/drawing/2014/main" xmlns="" id="{9CBA9394-36B1-4E15-88DD-8BC4A7BC018B}"/>
                </a:ext>
              </a:extLst>
            </p:cNvPr>
            <p:cNvSpPr>
              <a:spLocks noChangeShapeType="1"/>
            </p:cNvSpPr>
            <p:nvPr/>
          </p:nvSpPr>
          <p:spPr bwMode="auto">
            <a:xfrm>
              <a:off x="6556871"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44" name="Line 21">
              <a:extLst>
                <a:ext uri="{FF2B5EF4-FFF2-40B4-BE49-F238E27FC236}">
                  <a16:creationId xmlns:a16="http://schemas.microsoft.com/office/drawing/2014/main" xmlns="" id="{707469A3-EA40-4679-BECA-20F97C4C55E7}"/>
                </a:ext>
              </a:extLst>
            </p:cNvPr>
            <p:cNvSpPr>
              <a:spLocks noChangeShapeType="1"/>
            </p:cNvSpPr>
            <p:nvPr/>
          </p:nvSpPr>
          <p:spPr bwMode="auto">
            <a:xfrm>
              <a:off x="6178742"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45" name="TextBox 344">
              <a:extLst>
                <a:ext uri="{FF2B5EF4-FFF2-40B4-BE49-F238E27FC236}">
                  <a16:creationId xmlns:a16="http://schemas.microsoft.com/office/drawing/2014/main" xmlns="" id="{CE835732-B1D6-43AC-9F9A-03838D9E20A7}"/>
                </a:ext>
              </a:extLst>
            </p:cNvPr>
            <p:cNvSpPr txBox="1"/>
            <p:nvPr/>
          </p:nvSpPr>
          <p:spPr>
            <a:xfrm>
              <a:off x="5983144"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32</a:t>
              </a:r>
            </a:p>
          </p:txBody>
        </p:sp>
      </p:grpSp>
      <p:grpSp>
        <p:nvGrpSpPr>
          <p:cNvPr id="346" name="Group 345">
            <a:extLst>
              <a:ext uri="{FF2B5EF4-FFF2-40B4-BE49-F238E27FC236}">
                <a16:creationId xmlns:a16="http://schemas.microsoft.com/office/drawing/2014/main" xmlns="" id="{CEFEF56C-6E50-4F5E-8275-700D5BB1F112}"/>
              </a:ext>
            </a:extLst>
          </p:cNvPr>
          <p:cNvGrpSpPr/>
          <p:nvPr/>
        </p:nvGrpSpPr>
        <p:grpSpPr>
          <a:xfrm>
            <a:off x="3341300" y="5182957"/>
            <a:ext cx="4445823" cy="360147"/>
            <a:chOff x="43420" y="5238047"/>
            <a:chExt cx="5949058" cy="360147"/>
          </a:xfrm>
        </p:grpSpPr>
        <p:sp>
          <p:nvSpPr>
            <p:cNvPr id="347" name="Line 21">
              <a:extLst>
                <a:ext uri="{FF2B5EF4-FFF2-40B4-BE49-F238E27FC236}">
                  <a16:creationId xmlns:a16="http://schemas.microsoft.com/office/drawing/2014/main" xmlns="" id="{FC64A03E-201B-4BF2-85C9-EFF25CDFF120}"/>
                </a:ext>
              </a:extLst>
            </p:cNvPr>
            <p:cNvSpPr>
              <a:spLocks noChangeShapeType="1"/>
            </p:cNvSpPr>
            <p:nvPr/>
          </p:nvSpPr>
          <p:spPr bwMode="auto">
            <a:xfrm>
              <a:off x="5803105"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48" name="TextBox 347">
              <a:extLst>
                <a:ext uri="{FF2B5EF4-FFF2-40B4-BE49-F238E27FC236}">
                  <a16:creationId xmlns:a16="http://schemas.microsoft.com/office/drawing/2014/main" xmlns="" id="{66278D52-D9D0-48DD-89A7-EA8EF5BA3E47}"/>
                </a:ext>
              </a:extLst>
            </p:cNvPr>
            <p:cNvSpPr txBox="1"/>
            <p:nvPr/>
          </p:nvSpPr>
          <p:spPr>
            <a:xfrm>
              <a:off x="5607506"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30</a:t>
              </a:r>
            </a:p>
          </p:txBody>
        </p:sp>
        <p:sp>
          <p:nvSpPr>
            <p:cNvPr id="349" name="Line 21">
              <a:extLst>
                <a:ext uri="{FF2B5EF4-FFF2-40B4-BE49-F238E27FC236}">
                  <a16:creationId xmlns:a16="http://schemas.microsoft.com/office/drawing/2014/main" xmlns="" id="{01B7042E-C545-44D9-BBF6-B4A021F5DD1D}"/>
                </a:ext>
              </a:extLst>
            </p:cNvPr>
            <p:cNvSpPr>
              <a:spLocks noChangeShapeType="1"/>
            </p:cNvSpPr>
            <p:nvPr/>
          </p:nvSpPr>
          <p:spPr bwMode="auto">
            <a:xfrm>
              <a:off x="5427468"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50" name="TextBox 349">
              <a:extLst>
                <a:ext uri="{FF2B5EF4-FFF2-40B4-BE49-F238E27FC236}">
                  <a16:creationId xmlns:a16="http://schemas.microsoft.com/office/drawing/2014/main" xmlns="" id="{CEA1319F-DA3E-4706-972C-B09BE7941F2F}"/>
                </a:ext>
              </a:extLst>
            </p:cNvPr>
            <p:cNvSpPr txBox="1"/>
            <p:nvPr/>
          </p:nvSpPr>
          <p:spPr>
            <a:xfrm>
              <a:off x="5231870"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28</a:t>
              </a:r>
            </a:p>
          </p:txBody>
        </p:sp>
        <p:sp>
          <p:nvSpPr>
            <p:cNvPr id="351" name="Line 21">
              <a:extLst>
                <a:ext uri="{FF2B5EF4-FFF2-40B4-BE49-F238E27FC236}">
                  <a16:creationId xmlns:a16="http://schemas.microsoft.com/office/drawing/2014/main" xmlns="" id="{C58C5B4C-A180-4FFA-9D24-94F0DFB8E113}"/>
                </a:ext>
              </a:extLst>
            </p:cNvPr>
            <p:cNvSpPr>
              <a:spLocks noChangeShapeType="1"/>
            </p:cNvSpPr>
            <p:nvPr/>
          </p:nvSpPr>
          <p:spPr bwMode="auto">
            <a:xfrm>
              <a:off x="5051831"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52" name="TextBox 351">
              <a:extLst>
                <a:ext uri="{FF2B5EF4-FFF2-40B4-BE49-F238E27FC236}">
                  <a16:creationId xmlns:a16="http://schemas.microsoft.com/office/drawing/2014/main" xmlns="" id="{2B620A3F-D270-4CCA-9C41-97562BD79037}"/>
                </a:ext>
              </a:extLst>
            </p:cNvPr>
            <p:cNvSpPr txBox="1"/>
            <p:nvPr/>
          </p:nvSpPr>
          <p:spPr>
            <a:xfrm>
              <a:off x="4856233"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26</a:t>
              </a:r>
            </a:p>
          </p:txBody>
        </p:sp>
        <p:sp>
          <p:nvSpPr>
            <p:cNvPr id="353" name="Line 21">
              <a:extLst>
                <a:ext uri="{FF2B5EF4-FFF2-40B4-BE49-F238E27FC236}">
                  <a16:creationId xmlns:a16="http://schemas.microsoft.com/office/drawing/2014/main" xmlns="" id="{E8A0F8E3-5F47-4333-B1ED-1163F8130675}"/>
                </a:ext>
              </a:extLst>
            </p:cNvPr>
            <p:cNvSpPr>
              <a:spLocks noChangeShapeType="1"/>
            </p:cNvSpPr>
            <p:nvPr/>
          </p:nvSpPr>
          <p:spPr bwMode="auto">
            <a:xfrm>
              <a:off x="4676194"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54" name="TextBox 353">
              <a:extLst>
                <a:ext uri="{FF2B5EF4-FFF2-40B4-BE49-F238E27FC236}">
                  <a16:creationId xmlns:a16="http://schemas.microsoft.com/office/drawing/2014/main" xmlns="" id="{D59AD0D7-3837-493B-9ECF-42A28E3E5FF7}"/>
                </a:ext>
              </a:extLst>
            </p:cNvPr>
            <p:cNvSpPr txBox="1"/>
            <p:nvPr/>
          </p:nvSpPr>
          <p:spPr>
            <a:xfrm>
              <a:off x="4480596"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24</a:t>
              </a:r>
            </a:p>
          </p:txBody>
        </p:sp>
        <p:sp>
          <p:nvSpPr>
            <p:cNvPr id="355" name="Line 21">
              <a:extLst>
                <a:ext uri="{FF2B5EF4-FFF2-40B4-BE49-F238E27FC236}">
                  <a16:creationId xmlns:a16="http://schemas.microsoft.com/office/drawing/2014/main" xmlns="" id="{A4108BF0-2E2C-4AB1-91BA-204C51EA052D}"/>
                </a:ext>
              </a:extLst>
            </p:cNvPr>
            <p:cNvSpPr>
              <a:spLocks noChangeShapeType="1"/>
            </p:cNvSpPr>
            <p:nvPr/>
          </p:nvSpPr>
          <p:spPr bwMode="auto">
            <a:xfrm>
              <a:off x="4300557"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56" name="TextBox 355">
              <a:extLst>
                <a:ext uri="{FF2B5EF4-FFF2-40B4-BE49-F238E27FC236}">
                  <a16:creationId xmlns:a16="http://schemas.microsoft.com/office/drawing/2014/main" xmlns="" id="{A783738A-2238-4B03-83BD-7A10BEFF2849}"/>
                </a:ext>
              </a:extLst>
            </p:cNvPr>
            <p:cNvSpPr txBox="1"/>
            <p:nvPr/>
          </p:nvSpPr>
          <p:spPr>
            <a:xfrm>
              <a:off x="4104960"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22</a:t>
              </a:r>
            </a:p>
          </p:txBody>
        </p:sp>
        <p:sp>
          <p:nvSpPr>
            <p:cNvPr id="357" name="Line 21">
              <a:extLst>
                <a:ext uri="{FF2B5EF4-FFF2-40B4-BE49-F238E27FC236}">
                  <a16:creationId xmlns:a16="http://schemas.microsoft.com/office/drawing/2014/main" xmlns="" id="{3F815F31-CC68-4B0C-8ADF-5568946D211B}"/>
                </a:ext>
              </a:extLst>
            </p:cNvPr>
            <p:cNvSpPr>
              <a:spLocks noChangeShapeType="1"/>
            </p:cNvSpPr>
            <p:nvPr/>
          </p:nvSpPr>
          <p:spPr bwMode="auto">
            <a:xfrm>
              <a:off x="3924920"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58" name="TextBox 357">
              <a:extLst>
                <a:ext uri="{FF2B5EF4-FFF2-40B4-BE49-F238E27FC236}">
                  <a16:creationId xmlns:a16="http://schemas.microsoft.com/office/drawing/2014/main" xmlns="" id="{17661177-B619-45AE-87AA-C5EE559DDA30}"/>
                </a:ext>
              </a:extLst>
            </p:cNvPr>
            <p:cNvSpPr txBox="1"/>
            <p:nvPr/>
          </p:nvSpPr>
          <p:spPr>
            <a:xfrm>
              <a:off x="3729321"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20</a:t>
              </a:r>
            </a:p>
          </p:txBody>
        </p:sp>
        <p:sp>
          <p:nvSpPr>
            <p:cNvPr id="359" name="Line 21">
              <a:extLst>
                <a:ext uri="{FF2B5EF4-FFF2-40B4-BE49-F238E27FC236}">
                  <a16:creationId xmlns:a16="http://schemas.microsoft.com/office/drawing/2014/main" xmlns="" id="{77D5F539-9703-4347-8EEA-FD1FB85171A6}"/>
                </a:ext>
              </a:extLst>
            </p:cNvPr>
            <p:cNvSpPr>
              <a:spLocks noChangeShapeType="1"/>
            </p:cNvSpPr>
            <p:nvPr/>
          </p:nvSpPr>
          <p:spPr bwMode="auto">
            <a:xfrm>
              <a:off x="3549283"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60" name="TextBox 359">
              <a:extLst>
                <a:ext uri="{FF2B5EF4-FFF2-40B4-BE49-F238E27FC236}">
                  <a16:creationId xmlns:a16="http://schemas.microsoft.com/office/drawing/2014/main" xmlns="" id="{1A9E7EED-B3DD-45A9-AE37-CB9F6429FA9B}"/>
                </a:ext>
              </a:extLst>
            </p:cNvPr>
            <p:cNvSpPr txBox="1"/>
            <p:nvPr/>
          </p:nvSpPr>
          <p:spPr>
            <a:xfrm>
              <a:off x="3353687"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18</a:t>
              </a:r>
            </a:p>
          </p:txBody>
        </p:sp>
        <p:sp>
          <p:nvSpPr>
            <p:cNvPr id="361" name="Line 21">
              <a:extLst>
                <a:ext uri="{FF2B5EF4-FFF2-40B4-BE49-F238E27FC236}">
                  <a16:creationId xmlns:a16="http://schemas.microsoft.com/office/drawing/2014/main" xmlns="" id="{40BC6E37-9166-4D96-AA80-16797A77BE93}"/>
                </a:ext>
              </a:extLst>
            </p:cNvPr>
            <p:cNvSpPr>
              <a:spLocks noChangeShapeType="1"/>
            </p:cNvSpPr>
            <p:nvPr/>
          </p:nvSpPr>
          <p:spPr bwMode="auto">
            <a:xfrm>
              <a:off x="3173646"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62" name="TextBox 361">
              <a:extLst>
                <a:ext uri="{FF2B5EF4-FFF2-40B4-BE49-F238E27FC236}">
                  <a16:creationId xmlns:a16="http://schemas.microsoft.com/office/drawing/2014/main" xmlns="" id="{836EC77B-7327-4A0C-A679-FCC17A8D19D3}"/>
                </a:ext>
              </a:extLst>
            </p:cNvPr>
            <p:cNvSpPr txBox="1"/>
            <p:nvPr/>
          </p:nvSpPr>
          <p:spPr>
            <a:xfrm>
              <a:off x="2978051"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16</a:t>
              </a:r>
            </a:p>
          </p:txBody>
        </p:sp>
        <p:sp>
          <p:nvSpPr>
            <p:cNvPr id="363" name="Line 21">
              <a:extLst>
                <a:ext uri="{FF2B5EF4-FFF2-40B4-BE49-F238E27FC236}">
                  <a16:creationId xmlns:a16="http://schemas.microsoft.com/office/drawing/2014/main" xmlns="" id="{A1DACC44-D8C6-4232-9D44-AD3B16F5B26B}"/>
                </a:ext>
              </a:extLst>
            </p:cNvPr>
            <p:cNvSpPr>
              <a:spLocks noChangeShapeType="1"/>
            </p:cNvSpPr>
            <p:nvPr/>
          </p:nvSpPr>
          <p:spPr bwMode="auto">
            <a:xfrm>
              <a:off x="2798009"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64" name="TextBox 363">
              <a:extLst>
                <a:ext uri="{FF2B5EF4-FFF2-40B4-BE49-F238E27FC236}">
                  <a16:creationId xmlns:a16="http://schemas.microsoft.com/office/drawing/2014/main" xmlns="" id="{90F0566B-BBE9-4243-ABC6-8898B001ADC8}"/>
                </a:ext>
              </a:extLst>
            </p:cNvPr>
            <p:cNvSpPr txBox="1"/>
            <p:nvPr/>
          </p:nvSpPr>
          <p:spPr>
            <a:xfrm>
              <a:off x="2602412"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14</a:t>
              </a:r>
            </a:p>
          </p:txBody>
        </p:sp>
        <p:sp>
          <p:nvSpPr>
            <p:cNvPr id="365" name="Line 21">
              <a:extLst>
                <a:ext uri="{FF2B5EF4-FFF2-40B4-BE49-F238E27FC236}">
                  <a16:creationId xmlns:a16="http://schemas.microsoft.com/office/drawing/2014/main" xmlns="" id="{92FF2C30-AF36-4769-899B-EB4552AB615F}"/>
                </a:ext>
              </a:extLst>
            </p:cNvPr>
            <p:cNvSpPr>
              <a:spLocks noChangeShapeType="1"/>
            </p:cNvSpPr>
            <p:nvPr/>
          </p:nvSpPr>
          <p:spPr bwMode="auto">
            <a:xfrm>
              <a:off x="2422372"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66" name="TextBox 365">
              <a:extLst>
                <a:ext uri="{FF2B5EF4-FFF2-40B4-BE49-F238E27FC236}">
                  <a16:creationId xmlns:a16="http://schemas.microsoft.com/office/drawing/2014/main" xmlns="" id="{307D13C8-C4AB-49CD-8EFD-7DB0B564509A}"/>
                </a:ext>
              </a:extLst>
            </p:cNvPr>
            <p:cNvSpPr txBox="1"/>
            <p:nvPr/>
          </p:nvSpPr>
          <p:spPr>
            <a:xfrm>
              <a:off x="2226775"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12</a:t>
              </a:r>
            </a:p>
          </p:txBody>
        </p:sp>
        <p:sp>
          <p:nvSpPr>
            <p:cNvPr id="367" name="Line 21">
              <a:extLst>
                <a:ext uri="{FF2B5EF4-FFF2-40B4-BE49-F238E27FC236}">
                  <a16:creationId xmlns:a16="http://schemas.microsoft.com/office/drawing/2014/main" xmlns="" id="{06534FA8-C1F2-48BB-989C-EB0FAD3F29A1}"/>
                </a:ext>
              </a:extLst>
            </p:cNvPr>
            <p:cNvSpPr>
              <a:spLocks noChangeShapeType="1"/>
            </p:cNvSpPr>
            <p:nvPr/>
          </p:nvSpPr>
          <p:spPr bwMode="auto">
            <a:xfrm>
              <a:off x="2046735"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68" name="TextBox 367">
              <a:extLst>
                <a:ext uri="{FF2B5EF4-FFF2-40B4-BE49-F238E27FC236}">
                  <a16:creationId xmlns:a16="http://schemas.microsoft.com/office/drawing/2014/main" xmlns="" id="{F63CFD02-8740-4013-AE4A-A19A95FC016D}"/>
                </a:ext>
              </a:extLst>
            </p:cNvPr>
            <p:cNvSpPr txBox="1"/>
            <p:nvPr/>
          </p:nvSpPr>
          <p:spPr>
            <a:xfrm>
              <a:off x="1851139"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10</a:t>
              </a:r>
            </a:p>
          </p:txBody>
        </p:sp>
        <p:sp>
          <p:nvSpPr>
            <p:cNvPr id="369" name="Line 21">
              <a:extLst>
                <a:ext uri="{FF2B5EF4-FFF2-40B4-BE49-F238E27FC236}">
                  <a16:creationId xmlns:a16="http://schemas.microsoft.com/office/drawing/2014/main" xmlns="" id="{64146DBC-A9AB-4B85-9707-BCF265F3939B}"/>
                </a:ext>
              </a:extLst>
            </p:cNvPr>
            <p:cNvSpPr>
              <a:spLocks noChangeShapeType="1"/>
            </p:cNvSpPr>
            <p:nvPr/>
          </p:nvSpPr>
          <p:spPr bwMode="auto">
            <a:xfrm>
              <a:off x="1671098"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70" name="TextBox 369">
              <a:extLst>
                <a:ext uri="{FF2B5EF4-FFF2-40B4-BE49-F238E27FC236}">
                  <a16:creationId xmlns:a16="http://schemas.microsoft.com/office/drawing/2014/main" xmlns="" id="{F5A0E38C-EDA8-4311-97E8-533ADC6EB858}"/>
                </a:ext>
              </a:extLst>
            </p:cNvPr>
            <p:cNvSpPr txBox="1"/>
            <p:nvPr/>
          </p:nvSpPr>
          <p:spPr>
            <a:xfrm>
              <a:off x="1545968" y="5310047"/>
              <a:ext cx="24403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8</a:t>
              </a:r>
            </a:p>
          </p:txBody>
        </p:sp>
        <p:sp>
          <p:nvSpPr>
            <p:cNvPr id="371" name="Line 21">
              <a:extLst>
                <a:ext uri="{FF2B5EF4-FFF2-40B4-BE49-F238E27FC236}">
                  <a16:creationId xmlns:a16="http://schemas.microsoft.com/office/drawing/2014/main" xmlns="" id="{CFF4D6F6-1688-4064-877F-BB95A266F91D}"/>
                </a:ext>
              </a:extLst>
            </p:cNvPr>
            <p:cNvSpPr>
              <a:spLocks noChangeShapeType="1"/>
            </p:cNvSpPr>
            <p:nvPr/>
          </p:nvSpPr>
          <p:spPr bwMode="auto">
            <a:xfrm>
              <a:off x="1295461"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72" name="TextBox 371">
              <a:extLst>
                <a:ext uri="{FF2B5EF4-FFF2-40B4-BE49-F238E27FC236}">
                  <a16:creationId xmlns:a16="http://schemas.microsoft.com/office/drawing/2014/main" xmlns="" id="{1A8EA12E-1745-4240-BF22-1727B0E4D2AB}"/>
                </a:ext>
              </a:extLst>
            </p:cNvPr>
            <p:cNvSpPr txBox="1"/>
            <p:nvPr/>
          </p:nvSpPr>
          <p:spPr>
            <a:xfrm>
              <a:off x="1170331" y="5310047"/>
              <a:ext cx="24403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6</a:t>
              </a:r>
            </a:p>
          </p:txBody>
        </p:sp>
        <p:sp>
          <p:nvSpPr>
            <p:cNvPr id="373" name="Line 21">
              <a:extLst>
                <a:ext uri="{FF2B5EF4-FFF2-40B4-BE49-F238E27FC236}">
                  <a16:creationId xmlns:a16="http://schemas.microsoft.com/office/drawing/2014/main" xmlns="" id="{CB688793-E31B-491B-93C6-57591068BE68}"/>
                </a:ext>
              </a:extLst>
            </p:cNvPr>
            <p:cNvSpPr>
              <a:spLocks noChangeShapeType="1"/>
            </p:cNvSpPr>
            <p:nvPr/>
          </p:nvSpPr>
          <p:spPr bwMode="auto">
            <a:xfrm>
              <a:off x="919824"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74" name="TextBox 373">
              <a:extLst>
                <a:ext uri="{FF2B5EF4-FFF2-40B4-BE49-F238E27FC236}">
                  <a16:creationId xmlns:a16="http://schemas.microsoft.com/office/drawing/2014/main" xmlns="" id="{52739DDC-3858-46A6-872D-856AA4B6A2E0}"/>
                </a:ext>
              </a:extLst>
            </p:cNvPr>
            <p:cNvSpPr txBox="1"/>
            <p:nvPr/>
          </p:nvSpPr>
          <p:spPr>
            <a:xfrm>
              <a:off x="794694" y="5310047"/>
              <a:ext cx="24403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a:t>
              </a:r>
            </a:p>
          </p:txBody>
        </p:sp>
        <p:sp>
          <p:nvSpPr>
            <p:cNvPr id="375" name="Line 21">
              <a:extLst>
                <a:ext uri="{FF2B5EF4-FFF2-40B4-BE49-F238E27FC236}">
                  <a16:creationId xmlns:a16="http://schemas.microsoft.com/office/drawing/2014/main" xmlns="" id="{5A175994-6ABB-4A06-B254-ECC4AB2C13E7}"/>
                </a:ext>
              </a:extLst>
            </p:cNvPr>
            <p:cNvSpPr>
              <a:spLocks noChangeShapeType="1"/>
            </p:cNvSpPr>
            <p:nvPr/>
          </p:nvSpPr>
          <p:spPr bwMode="auto">
            <a:xfrm>
              <a:off x="544187"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76" name="TextBox 375">
              <a:extLst>
                <a:ext uri="{FF2B5EF4-FFF2-40B4-BE49-F238E27FC236}">
                  <a16:creationId xmlns:a16="http://schemas.microsoft.com/office/drawing/2014/main" xmlns="" id="{258E5C12-FAF7-4616-B76E-543DBDCCB89D}"/>
                </a:ext>
              </a:extLst>
            </p:cNvPr>
            <p:cNvSpPr txBox="1"/>
            <p:nvPr/>
          </p:nvSpPr>
          <p:spPr>
            <a:xfrm>
              <a:off x="419057" y="5310047"/>
              <a:ext cx="24403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a:t>
              </a:r>
            </a:p>
          </p:txBody>
        </p:sp>
        <p:sp>
          <p:nvSpPr>
            <p:cNvPr id="377" name="Line 21">
              <a:extLst>
                <a:ext uri="{FF2B5EF4-FFF2-40B4-BE49-F238E27FC236}">
                  <a16:creationId xmlns:a16="http://schemas.microsoft.com/office/drawing/2014/main" xmlns="" id="{ABF9152A-AAA7-40D3-9223-ECC9EF90ED88}"/>
                </a:ext>
              </a:extLst>
            </p:cNvPr>
            <p:cNvSpPr>
              <a:spLocks noChangeShapeType="1"/>
            </p:cNvSpPr>
            <p:nvPr/>
          </p:nvSpPr>
          <p:spPr bwMode="auto">
            <a:xfrm>
              <a:off x="165438"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78" name="TextBox 377">
              <a:extLst>
                <a:ext uri="{FF2B5EF4-FFF2-40B4-BE49-F238E27FC236}">
                  <a16:creationId xmlns:a16="http://schemas.microsoft.com/office/drawing/2014/main" xmlns="" id="{F795F7B9-120A-48C4-B0AB-640FE93B2394}"/>
                </a:ext>
              </a:extLst>
            </p:cNvPr>
            <p:cNvSpPr txBox="1"/>
            <p:nvPr/>
          </p:nvSpPr>
          <p:spPr>
            <a:xfrm>
              <a:off x="43420" y="5310047"/>
              <a:ext cx="24403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grpSp>
      <p:sp>
        <p:nvSpPr>
          <p:cNvPr id="379" name="TextBox 378">
            <a:extLst>
              <a:ext uri="{FF2B5EF4-FFF2-40B4-BE49-F238E27FC236}">
                <a16:creationId xmlns:a16="http://schemas.microsoft.com/office/drawing/2014/main" xmlns="" id="{398E9711-54D9-4986-8892-0D2210CED1C6}"/>
              </a:ext>
            </a:extLst>
          </p:cNvPr>
          <p:cNvSpPr txBox="1"/>
          <p:nvPr/>
        </p:nvSpPr>
        <p:spPr>
          <a:xfrm>
            <a:off x="2418279" y="5765119"/>
            <a:ext cx="936475" cy="292388"/>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a:ea typeface="MS Mincho"/>
                <a:cs typeface="Arial"/>
              </a:rPr>
              <a:t>イヴォシデニブ</a:t>
            </a:r>
          </a:p>
        </p:txBody>
      </p:sp>
      <p:grpSp>
        <p:nvGrpSpPr>
          <p:cNvPr id="380" name="Group 379">
            <a:extLst>
              <a:ext uri="{FF2B5EF4-FFF2-40B4-BE49-F238E27FC236}">
                <a16:creationId xmlns:a16="http://schemas.microsoft.com/office/drawing/2014/main" xmlns="" id="{09236F48-7C9F-47AC-85BB-19C06E891161}"/>
              </a:ext>
            </a:extLst>
          </p:cNvPr>
          <p:cNvGrpSpPr/>
          <p:nvPr/>
        </p:nvGrpSpPr>
        <p:grpSpPr>
          <a:xfrm>
            <a:off x="3256675" y="5781862"/>
            <a:ext cx="5035067" cy="272758"/>
            <a:chOff x="905890" y="6087633"/>
            <a:chExt cx="4751184" cy="272758"/>
          </a:xfrm>
        </p:grpSpPr>
        <p:sp>
          <p:nvSpPr>
            <p:cNvPr id="381" name="TextBox 380">
              <a:extLst>
                <a:ext uri="{FF2B5EF4-FFF2-40B4-BE49-F238E27FC236}">
                  <a16:creationId xmlns:a16="http://schemas.microsoft.com/office/drawing/2014/main" xmlns="" id="{B6E273F4-0580-466E-9623-723A62DAED89}"/>
                </a:ext>
              </a:extLst>
            </p:cNvPr>
            <p:cNvSpPr txBox="1"/>
            <p:nvPr/>
          </p:nvSpPr>
          <p:spPr>
            <a:xfrm>
              <a:off x="5500738" y="6087633"/>
              <a:ext cx="156336"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2</a:t>
              </a:r>
            </a:p>
          </p:txBody>
        </p:sp>
        <p:sp>
          <p:nvSpPr>
            <p:cNvPr id="382" name="TextBox 381">
              <a:extLst>
                <a:ext uri="{FF2B5EF4-FFF2-40B4-BE49-F238E27FC236}">
                  <a16:creationId xmlns:a16="http://schemas.microsoft.com/office/drawing/2014/main" xmlns="" id="{091F6BEC-A80D-458C-BEAA-93D31A5378D5}"/>
                </a:ext>
              </a:extLst>
            </p:cNvPr>
            <p:cNvSpPr txBox="1"/>
            <p:nvPr/>
          </p:nvSpPr>
          <p:spPr>
            <a:xfrm>
              <a:off x="5231894" y="6087633"/>
              <a:ext cx="156336"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5</a:t>
              </a:r>
            </a:p>
          </p:txBody>
        </p:sp>
        <p:sp>
          <p:nvSpPr>
            <p:cNvPr id="383" name="TextBox 382">
              <a:extLst>
                <a:ext uri="{FF2B5EF4-FFF2-40B4-BE49-F238E27FC236}">
                  <a16:creationId xmlns:a16="http://schemas.microsoft.com/office/drawing/2014/main" xmlns="" id="{574EEBE8-9D95-4DD9-B89F-C23C2CF09BA6}"/>
                </a:ext>
              </a:extLst>
            </p:cNvPr>
            <p:cNvSpPr txBox="1"/>
            <p:nvPr/>
          </p:nvSpPr>
          <p:spPr>
            <a:xfrm>
              <a:off x="4967002" y="6087633"/>
              <a:ext cx="156336"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6</a:t>
              </a:r>
            </a:p>
          </p:txBody>
        </p:sp>
        <p:sp>
          <p:nvSpPr>
            <p:cNvPr id="384" name="TextBox 383">
              <a:extLst>
                <a:ext uri="{FF2B5EF4-FFF2-40B4-BE49-F238E27FC236}">
                  <a16:creationId xmlns:a16="http://schemas.microsoft.com/office/drawing/2014/main" xmlns="" id="{89FD9B5F-684E-4C03-B96C-EADD246F0F1A}"/>
                </a:ext>
              </a:extLst>
            </p:cNvPr>
            <p:cNvSpPr txBox="1"/>
            <p:nvPr/>
          </p:nvSpPr>
          <p:spPr>
            <a:xfrm>
              <a:off x="4702110" y="6087633"/>
              <a:ext cx="156336"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7</a:t>
              </a:r>
            </a:p>
          </p:txBody>
        </p:sp>
        <p:sp>
          <p:nvSpPr>
            <p:cNvPr id="385" name="TextBox 384">
              <a:extLst>
                <a:ext uri="{FF2B5EF4-FFF2-40B4-BE49-F238E27FC236}">
                  <a16:creationId xmlns:a16="http://schemas.microsoft.com/office/drawing/2014/main" xmlns="" id="{F557A08B-BFB3-422E-97C5-78D6FFF143AF}"/>
                </a:ext>
              </a:extLst>
            </p:cNvPr>
            <p:cNvSpPr txBox="1"/>
            <p:nvPr/>
          </p:nvSpPr>
          <p:spPr>
            <a:xfrm>
              <a:off x="4393352"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10</a:t>
              </a:r>
            </a:p>
          </p:txBody>
        </p:sp>
        <p:sp>
          <p:nvSpPr>
            <p:cNvPr id="386" name="TextBox 385">
              <a:extLst>
                <a:ext uri="{FF2B5EF4-FFF2-40B4-BE49-F238E27FC236}">
                  <a16:creationId xmlns:a16="http://schemas.microsoft.com/office/drawing/2014/main" xmlns="" id="{224C6836-198F-4147-A539-273361E62358}"/>
                </a:ext>
              </a:extLst>
            </p:cNvPr>
            <p:cNvSpPr txBox="1"/>
            <p:nvPr/>
          </p:nvSpPr>
          <p:spPr>
            <a:xfrm>
              <a:off x="4128460"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14</a:t>
              </a:r>
            </a:p>
          </p:txBody>
        </p:sp>
        <p:sp>
          <p:nvSpPr>
            <p:cNvPr id="387" name="TextBox 386">
              <a:extLst>
                <a:ext uri="{FF2B5EF4-FFF2-40B4-BE49-F238E27FC236}">
                  <a16:creationId xmlns:a16="http://schemas.microsoft.com/office/drawing/2014/main" xmlns="" id="{BD74DFEE-F834-44F4-AA30-883141EAEB9B}"/>
                </a:ext>
              </a:extLst>
            </p:cNvPr>
            <p:cNvSpPr txBox="1"/>
            <p:nvPr/>
          </p:nvSpPr>
          <p:spPr>
            <a:xfrm>
              <a:off x="3863568"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18</a:t>
              </a:r>
            </a:p>
          </p:txBody>
        </p:sp>
        <p:sp>
          <p:nvSpPr>
            <p:cNvPr id="388" name="TextBox 387">
              <a:extLst>
                <a:ext uri="{FF2B5EF4-FFF2-40B4-BE49-F238E27FC236}">
                  <a16:creationId xmlns:a16="http://schemas.microsoft.com/office/drawing/2014/main" xmlns="" id="{C6E2EF04-6C1A-400E-8FC2-38A92731DA16}"/>
                </a:ext>
              </a:extLst>
            </p:cNvPr>
            <p:cNvSpPr txBox="1"/>
            <p:nvPr/>
          </p:nvSpPr>
          <p:spPr>
            <a:xfrm>
              <a:off x="3598675"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25</a:t>
              </a:r>
            </a:p>
          </p:txBody>
        </p:sp>
        <p:sp>
          <p:nvSpPr>
            <p:cNvPr id="389" name="TextBox 388">
              <a:extLst>
                <a:ext uri="{FF2B5EF4-FFF2-40B4-BE49-F238E27FC236}">
                  <a16:creationId xmlns:a16="http://schemas.microsoft.com/office/drawing/2014/main" xmlns="" id="{560453CF-9ECE-4EDB-861B-DD7ACFEB0495}"/>
                </a:ext>
              </a:extLst>
            </p:cNvPr>
            <p:cNvSpPr txBox="1"/>
            <p:nvPr/>
          </p:nvSpPr>
          <p:spPr>
            <a:xfrm>
              <a:off x="3333785"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32</a:t>
              </a:r>
            </a:p>
          </p:txBody>
        </p:sp>
        <p:sp>
          <p:nvSpPr>
            <p:cNvPr id="390" name="TextBox 389">
              <a:extLst>
                <a:ext uri="{FF2B5EF4-FFF2-40B4-BE49-F238E27FC236}">
                  <a16:creationId xmlns:a16="http://schemas.microsoft.com/office/drawing/2014/main" xmlns="" id="{5E7CD6DA-7A83-40D1-AA33-0851F6BDCA9C}"/>
                </a:ext>
              </a:extLst>
            </p:cNvPr>
            <p:cNvSpPr txBox="1"/>
            <p:nvPr/>
          </p:nvSpPr>
          <p:spPr>
            <a:xfrm>
              <a:off x="3068892"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42</a:t>
              </a:r>
            </a:p>
          </p:txBody>
        </p:sp>
        <p:sp>
          <p:nvSpPr>
            <p:cNvPr id="391" name="TextBox 390">
              <a:extLst>
                <a:ext uri="{FF2B5EF4-FFF2-40B4-BE49-F238E27FC236}">
                  <a16:creationId xmlns:a16="http://schemas.microsoft.com/office/drawing/2014/main" xmlns="" id="{9CE66514-1461-4C92-BA18-6041221A816C}"/>
                </a:ext>
              </a:extLst>
            </p:cNvPr>
            <p:cNvSpPr txBox="1"/>
            <p:nvPr/>
          </p:nvSpPr>
          <p:spPr>
            <a:xfrm>
              <a:off x="2804000"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48</a:t>
              </a:r>
            </a:p>
          </p:txBody>
        </p:sp>
        <p:sp>
          <p:nvSpPr>
            <p:cNvPr id="392" name="TextBox 391">
              <a:extLst>
                <a:ext uri="{FF2B5EF4-FFF2-40B4-BE49-F238E27FC236}">
                  <a16:creationId xmlns:a16="http://schemas.microsoft.com/office/drawing/2014/main" xmlns="" id="{B97E01E8-A7A3-436A-AD9D-5434C9286A71}"/>
                </a:ext>
              </a:extLst>
            </p:cNvPr>
            <p:cNvSpPr txBox="1"/>
            <p:nvPr/>
          </p:nvSpPr>
          <p:spPr>
            <a:xfrm>
              <a:off x="2539108"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53</a:t>
              </a:r>
            </a:p>
          </p:txBody>
        </p:sp>
        <p:sp>
          <p:nvSpPr>
            <p:cNvPr id="393" name="TextBox 392">
              <a:extLst>
                <a:ext uri="{FF2B5EF4-FFF2-40B4-BE49-F238E27FC236}">
                  <a16:creationId xmlns:a16="http://schemas.microsoft.com/office/drawing/2014/main" xmlns="" id="{EFAF6BAA-8922-470B-B736-8B3EA861CE5D}"/>
                </a:ext>
              </a:extLst>
            </p:cNvPr>
            <p:cNvSpPr txBox="1"/>
            <p:nvPr/>
          </p:nvSpPr>
          <p:spPr>
            <a:xfrm>
              <a:off x="2274217"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62</a:t>
              </a:r>
            </a:p>
          </p:txBody>
        </p:sp>
        <p:sp>
          <p:nvSpPr>
            <p:cNvPr id="394" name="TextBox 393">
              <a:extLst>
                <a:ext uri="{FF2B5EF4-FFF2-40B4-BE49-F238E27FC236}">
                  <a16:creationId xmlns:a16="http://schemas.microsoft.com/office/drawing/2014/main" xmlns="" id="{40223DBE-7F5E-439F-8830-DA4422549512}"/>
                </a:ext>
              </a:extLst>
            </p:cNvPr>
            <p:cNvSpPr txBox="1"/>
            <p:nvPr/>
          </p:nvSpPr>
          <p:spPr>
            <a:xfrm>
              <a:off x="2009323"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72</a:t>
              </a:r>
            </a:p>
          </p:txBody>
        </p:sp>
        <p:sp>
          <p:nvSpPr>
            <p:cNvPr id="395" name="TextBox 394">
              <a:extLst>
                <a:ext uri="{FF2B5EF4-FFF2-40B4-BE49-F238E27FC236}">
                  <a16:creationId xmlns:a16="http://schemas.microsoft.com/office/drawing/2014/main" xmlns="" id="{C124FC44-4C15-4B69-92B2-84DAF9575757}"/>
                </a:ext>
              </a:extLst>
            </p:cNvPr>
            <p:cNvSpPr txBox="1"/>
            <p:nvPr/>
          </p:nvSpPr>
          <p:spPr>
            <a:xfrm>
              <a:off x="1744431"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85</a:t>
              </a:r>
            </a:p>
          </p:txBody>
        </p:sp>
        <p:sp>
          <p:nvSpPr>
            <p:cNvPr id="396" name="TextBox 395">
              <a:extLst>
                <a:ext uri="{FF2B5EF4-FFF2-40B4-BE49-F238E27FC236}">
                  <a16:creationId xmlns:a16="http://schemas.microsoft.com/office/drawing/2014/main" xmlns="" id="{F2E2AFB3-FD10-4FD3-A1A2-5D59AE13EE5E}"/>
                </a:ext>
              </a:extLst>
            </p:cNvPr>
            <p:cNvSpPr txBox="1"/>
            <p:nvPr/>
          </p:nvSpPr>
          <p:spPr>
            <a:xfrm>
              <a:off x="1479540"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97</a:t>
              </a:r>
            </a:p>
          </p:txBody>
        </p:sp>
        <p:sp>
          <p:nvSpPr>
            <p:cNvPr id="397" name="TextBox 396">
              <a:extLst>
                <a:ext uri="{FF2B5EF4-FFF2-40B4-BE49-F238E27FC236}">
                  <a16:creationId xmlns:a16="http://schemas.microsoft.com/office/drawing/2014/main" xmlns="" id="{D7D58994-01D3-412E-990C-4C040D1AF6BE}"/>
                </a:ext>
              </a:extLst>
            </p:cNvPr>
            <p:cNvSpPr txBox="1"/>
            <p:nvPr/>
          </p:nvSpPr>
          <p:spPr>
            <a:xfrm>
              <a:off x="1182970" y="6087633"/>
              <a:ext cx="320124"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113</a:t>
              </a:r>
            </a:p>
          </p:txBody>
        </p:sp>
        <p:sp>
          <p:nvSpPr>
            <p:cNvPr id="398" name="TextBox 397">
              <a:extLst>
                <a:ext uri="{FF2B5EF4-FFF2-40B4-BE49-F238E27FC236}">
                  <a16:creationId xmlns:a16="http://schemas.microsoft.com/office/drawing/2014/main" xmlns="" id="{A0F00B79-E380-49A8-A5B5-363881E45503}"/>
                </a:ext>
              </a:extLst>
            </p:cNvPr>
            <p:cNvSpPr txBox="1"/>
            <p:nvPr/>
          </p:nvSpPr>
          <p:spPr>
            <a:xfrm>
              <a:off x="905890" y="6087633"/>
              <a:ext cx="33180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126</a:t>
              </a:r>
            </a:p>
          </p:txBody>
        </p:sp>
      </p:grpSp>
      <p:sp>
        <p:nvSpPr>
          <p:cNvPr id="399" name="TextBox 398">
            <a:extLst>
              <a:ext uri="{FF2B5EF4-FFF2-40B4-BE49-F238E27FC236}">
                <a16:creationId xmlns:a16="http://schemas.microsoft.com/office/drawing/2014/main" xmlns="" id="{020A0341-C4F1-4EB7-AF9E-88BACCF385F2}"/>
              </a:ext>
            </a:extLst>
          </p:cNvPr>
          <p:cNvSpPr txBox="1"/>
          <p:nvPr/>
        </p:nvSpPr>
        <p:spPr>
          <a:xfrm>
            <a:off x="5345081" y="5479224"/>
            <a:ext cx="195598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生存期間、月</a:t>
            </a:r>
          </a:p>
        </p:txBody>
      </p:sp>
      <p:sp>
        <p:nvSpPr>
          <p:cNvPr id="400" name="TextBox 399">
            <a:extLst>
              <a:ext uri="{FF2B5EF4-FFF2-40B4-BE49-F238E27FC236}">
                <a16:creationId xmlns:a16="http://schemas.microsoft.com/office/drawing/2014/main" xmlns="" id="{A933C369-5DDA-4CD0-9038-45FA670AF746}"/>
              </a:ext>
            </a:extLst>
          </p:cNvPr>
          <p:cNvSpPr txBox="1"/>
          <p:nvPr/>
        </p:nvSpPr>
        <p:spPr>
          <a:xfrm>
            <a:off x="6397918" y="2889955"/>
            <a:ext cx="433689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a:rPr>
              <a:t>HR 0.79（95％CI 0.56、1.12）;片側p = 0.093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a:rPr>
              <a:t>HR 0.49（95％CI 0.34、0.70）;片側p &lt;0.0001（RPFST調整）</a:t>
            </a:r>
          </a:p>
        </p:txBody>
      </p:sp>
      <p:sp>
        <p:nvSpPr>
          <p:cNvPr id="401" name="TextBox 400">
            <a:extLst>
              <a:ext uri="{FF2B5EF4-FFF2-40B4-BE49-F238E27FC236}">
                <a16:creationId xmlns:a16="http://schemas.microsoft.com/office/drawing/2014/main" xmlns="" id="{2ACEA5C5-6B56-4F98-975D-1D3BEF3DA5B7}"/>
              </a:ext>
            </a:extLst>
          </p:cNvPr>
          <p:cNvSpPr txBox="1"/>
          <p:nvPr/>
        </p:nvSpPr>
        <p:spPr>
          <a:xfrm>
            <a:off x="2689168" y="5539750"/>
            <a:ext cx="990976"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リスク有患者数</a:t>
            </a:r>
          </a:p>
        </p:txBody>
      </p:sp>
      <p:sp>
        <p:nvSpPr>
          <p:cNvPr id="402" name="TextBox 401">
            <a:extLst>
              <a:ext uri="{FF2B5EF4-FFF2-40B4-BE49-F238E27FC236}">
                <a16:creationId xmlns:a16="http://schemas.microsoft.com/office/drawing/2014/main" xmlns="" id="{6E932C4C-4893-411D-9C72-24C103FA9095}"/>
              </a:ext>
            </a:extLst>
          </p:cNvPr>
          <p:cNvSpPr txBox="1"/>
          <p:nvPr/>
        </p:nvSpPr>
        <p:spPr>
          <a:xfrm>
            <a:off x="1186980" y="6233314"/>
            <a:ext cx="2167774" cy="292388"/>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FFC000"/>
                </a:solidFill>
                <a:uLnTx/>
                <a:uFillTx/>
                <a:latin typeface="Arial"/>
                <a:ea typeface="MS Mincho"/>
                <a:cs typeface="Arial"/>
              </a:rPr>
              <a:t>プラセボ(RPSFT調整)</a:t>
            </a:r>
          </a:p>
        </p:txBody>
      </p:sp>
      <p:grpSp>
        <p:nvGrpSpPr>
          <p:cNvPr id="403" name="Group 402">
            <a:extLst>
              <a:ext uri="{FF2B5EF4-FFF2-40B4-BE49-F238E27FC236}">
                <a16:creationId xmlns:a16="http://schemas.microsoft.com/office/drawing/2014/main" xmlns="" id="{CAE51C0A-5E8A-4D62-B66E-CE021CA5230E}"/>
              </a:ext>
            </a:extLst>
          </p:cNvPr>
          <p:cNvGrpSpPr/>
          <p:nvPr/>
        </p:nvGrpSpPr>
        <p:grpSpPr>
          <a:xfrm>
            <a:off x="3303162" y="6250057"/>
            <a:ext cx="3019356" cy="272758"/>
            <a:chOff x="6513986" y="6089798"/>
            <a:chExt cx="3019356" cy="272758"/>
          </a:xfrm>
        </p:grpSpPr>
        <p:sp>
          <p:nvSpPr>
            <p:cNvPr id="404" name="TextBox 403">
              <a:extLst>
                <a:ext uri="{FF2B5EF4-FFF2-40B4-BE49-F238E27FC236}">
                  <a16:creationId xmlns:a16="http://schemas.microsoft.com/office/drawing/2014/main" xmlns="" id="{117ABAFC-0290-4ED4-851F-F2AE936EFD82}"/>
                </a:ext>
              </a:extLst>
            </p:cNvPr>
            <p:cNvSpPr txBox="1"/>
            <p:nvPr/>
          </p:nvSpPr>
          <p:spPr>
            <a:xfrm>
              <a:off x="9367665" y="6089798"/>
              <a:ext cx="165677"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FFC000"/>
                  </a:solidFill>
                  <a:uLnTx/>
                  <a:uFillTx/>
                  <a:latin typeface="Arial" panose="020B0604020202020204" pitchFamily="34" charset="0"/>
                  <a:ea typeface="MS Mincho"/>
                  <a:cs typeface="Arial" panose="020B0604020202020204" pitchFamily="34" charset="0"/>
                </a:rPr>
                <a:t>1</a:t>
              </a:r>
            </a:p>
          </p:txBody>
        </p:sp>
        <p:sp>
          <p:nvSpPr>
            <p:cNvPr id="405" name="TextBox 404">
              <a:extLst>
                <a:ext uri="{FF2B5EF4-FFF2-40B4-BE49-F238E27FC236}">
                  <a16:creationId xmlns:a16="http://schemas.microsoft.com/office/drawing/2014/main" xmlns="" id="{2D4364AB-233A-4C18-BD9A-E59194D84375}"/>
                </a:ext>
              </a:extLst>
            </p:cNvPr>
            <p:cNvSpPr txBox="1"/>
            <p:nvPr/>
          </p:nvSpPr>
          <p:spPr>
            <a:xfrm>
              <a:off x="9086946" y="6089798"/>
              <a:ext cx="165677"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FFC000"/>
                  </a:solidFill>
                  <a:uLnTx/>
                  <a:uFillTx/>
                  <a:latin typeface="Arial" panose="020B0604020202020204" pitchFamily="34" charset="0"/>
                  <a:ea typeface="MS Mincho"/>
                  <a:cs typeface="Arial" panose="020B0604020202020204" pitchFamily="34" charset="0"/>
                </a:rPr>
                <a:t>1</a:t>
              </a:r>
            </a:p>
          </p:txBody>
        </p:sp>
        <p:sp>
          <p:nvSpPr>
            <p:cNvPr id="406" name="TextBox 405">
              <a:extLst>
                <a:ext uri="{FF2B5EF4-FFF2-40B4-BE49-F238E27FC236}">
                  <a16:creationId xmlns:a16="http://schemas.microsoft.com/office/drawing/2014/main" xmlns="" id="{A6C7BDDE-257E-4DD7-AA67-2A3B3ACB42D4}"/>
                </a:ext>
              </a:extLst>
            </p:cNvPr>
            <p:cNvSpPr txBox="1"/>
            <p:nvPr/>
          </p:nvSpPr>
          <p:spPr>
            <a:xfrm>
              <a:off x="8806228" y="6089798"/>
              <a:ext cx="165677"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FFC000"/>
                  </a:solidFill>
                  <a:uLnTx/>
                  <a:uFillTx/>
                  <a:latin typeface="Arial" panose="020B0604020202020204" pitchFamily="34" charset="0"/>
                  <a:ea typeface="MS Mincho"/>
                  <a:cs typeface="Arial" panose="020B0604020202020204" pitchFamily="34" charset="0"/>
                </a:rPr>
                <a:t>2</a:t>
              </a:r>
            </a:p>
          </p:txBody>
        </p:sp>
        <p:sp>
          <p:nvSpPr>
            <p:cNvPr id="407" name="TextBox 406">
              <a:extLst>
                <a:ext uri="{FF2B5EF4-FFF2-40B4-BE49-F238E27FC236}">
                  <a16:creationId xmlns:a16="http://schemas.microsoft.com/office/drawing/2014/main" xmlns="" id="{8B7960A8-276F-4203-A5F5-5DA74EEC7C66}"/>
                </a:ext>
              </a:extLst>
            </p:cNvPr>
            <p:cNvSpPr txBox="1"/>
            <p:nvPr/>
          </p:nvSpPr>
          <p:spPr>
            <a:xfrm>
              <a:off x="8525508" y="6089798"/>
              <a:ext cx="165677"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FFC000"/>
                  </a:solidFill>
                  <a:uLnTx/>
                  <a:uFillTx/>
                  <a:latin typeface="Arial" panose="020B0604020202020204" pitchFamily="34" charset="0"/>
                  <a:ea typeface="MS Mincho"/>
                  <a:cs typeface="Arial" panose="020B0604020202020204" pitchFamily="34" charset="0"/>
                </a:rPr>
                <a:t>4</a:t>
              </a:r>
            </a:p>
          </p:txBody>
        </p:sp>
        <p:sp>
          <p:nvSpPr>
            <p:cNvPr id="408" name="TextBox 407">
              <a:extLst>
                <a:ext uri="{FF2B5EF4-FFF2-40B4-BE49-F238E27FC236}">
                  <a16:creationId xmlns:a16="http://schemas.microsoft.com/office/drawing/2014/main" xmlns="" id="{E8172B15-4986-441E-A6C7-83C3C1725BCF}"/>
                </a:ext>
              </a:extLst>
            </p:cNvPr>
            <p:cNvSpPr txBox="1"/>
            <p:nvPr/>
          </p:nvSpPr>
          <p:spPr>
            <a:xfrm>
              <a:off x="8244789" y="6089798"/>
              <a:ext cx="165677"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FFC000"/>
                  </a:solidFill>
                  <a:uLnTx/>
                  <a:uFillTx/>
                  <a:latin typeface="Arial" panose="020B0604020202020204" pitchFamily="34" charset="0"/>
                  <a:ea typeface="MS Mincho"/>
                  <a:cs typeface="Arial" panose="020B0604020202020204" pitchFamily="34" charset="0"/>
                </a:rPr>
                <a:t>6</a:t>
              </a:r>
            </a:p>
          </p:txBody>
        </p:sp>
        <p:sp>
          <p:nvSpPr>
            <p:cNvPr id="409" name="TextBox 408">
              <a:extLst>
                <a:ext uri="{FF2B5EF4-FFF2-40B4-BE49-F238E27FC236}">
                  <a16:creationId xmlns:a16="http://schemas.microsoft.com/office/drawing/2014/main" xmlns="" id="{D4526C5A-C0C5-4D57-9D53-04132EA07659}"/>
                </a:ext>
              </a:extLst>
            </p:cNvPr>
            <p:cNvSpPr txBox="1"/>
            <p:nvPr/>
          </p:nvSpPr>
          <p:spPr>
            <a:xfrm>
              <a:off x="7917582" y="6089798"/>
              <a:ext cx="25865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FFC000"/>
                  </a:solidFill>
                  <a:uLnTx/>
                  <a:uFillTx/>
                  <a:latin typeface="Arial" panose="020B0604020202020204" pitchFamily="34" charset="0"/>
                  <a:ea typeface="MS Mincho"/>
                  <a:cs typeface="Arial" panose="020B0604020202020204" pitchFamily="34" charset="0"/>
                </a:rPr>
                <a:t>14</a:t>
              </a:r>
            </a:p>
          </p:txBody>
        </p:sp>
        <p:sp>
          <p:nvSpPr>
            <p:cNvPr id="410" name="TextBox 409">
              <a:extLst>
                <a:ext uri="{FF2B5EF4-FFF2-40B4-BE49-F238E27FC236}">
                  <a16:creationId xmlns:a16="http://schemas.microsoft.com/office/drawing/2014/main" xmlns="" id="{1764075B-13AE-4C49-8014-303B69281F06}"/>
                </a:ext>
              </a:extLst>
            </p:cNvPr>
            <p:cNvSpPr txBox="1"/>
            <p:nvPr/>
          </p:nvSpPr>
          <p:spPr>
            <a:xfrm>
              <a:off x="7636863" y="6089798"/>
              <a:ext cx="25865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FFC000"/>
                  </a:solidFill>
                  <a:uLnTx/>
                  <a:uFillTx/>
                  <a:latin typeface="Arial" panose="020B0604020202020204" pitchFamily="34" charset="0"/>
                  <a:ea typeface="MS Mincho"/>
                  <a:cs typeface="Arial" panose="020B0604020202020204" pitchFamily="34" charset="0"/>
                </a:rPr>
                <a:t>21</a:t>
              </a:r>
            </a:p>
          </p:txBody>
        </p:sp>
        <p:sp>
          <p:nvSpPr>
            <p:cNvPr id="411" name="TextBox 410">
              <a:extLst>
                <a:ext uri="{FF2B5EF4-FFF2-40B4-BE49-F238E27FC236}">
                  <a16:creationId xmlns:a16="http://schemas.microsoft.com/office/drawing/2014/main" xmlns="" id="{8E0BAE1F-0F8E-47F4-A7A2-EF909C0A0E0C}"/>
                </a:ext>
              </a:extLst>
            </p:cNvPr>
            <p:cNvSpPr txBox="1"/>
            <p:nvPr/>
          </p:nvSpPr>
          <p:spPr>
            <a:xfrm>
              <a:off x="7356143" y="6089798"/>
              <a:ext cx="25865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FFC000"/>
                  </a:solidFill>
                  <a:uLnTx/>
                  <a:uFillTx/>
                  <a:latin typeface="Arial" panose="020B0604020202020204" pitchFamily="34" charset="0"/>
                  <a:ea typeface="MS Mincho"/>
                  <a:cs typeface="Arial" panose="020B0604020202020204" pitchFamily="34" charset="0"/>
                </a:rPr>
                <a:t>29</a:t>
              </a:r>
            </a:p>
          </p:txBody>
        </p:sp>
        <p:sp>
          <p:nvSpPr>
            <p:cNvPr id="412" name="TextBox 411">
              <a:extLst>
                <a:ext uri="{FF2B5EF4-FFF2-40B4-BE49-F238E27FC236}">
                  <a16:creationId xmlns:a16="http://schemas.microsoft.com/office/drawing/2014/main" xmlns="" id="{B4E3C65D-0DE2-4CEE-9AD4-6B091A669D25}"/>
                </a:ext>
              </a:extLst>
            </p:cNvPr>
            <p:cNvSpPr txBox="1"/>
            <p:nvPr/>
          </p:nvSpPr>
          <p:spPr>
            <a:xfrm>
              <a:off x="7075423" y="6089798"/>
              <a:ext cx="25865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FFC000"/>
                  </a:solidFill>
                  <a:uLnTx/>
                  <a:uFillTx/>
                  <a:latin typeface="Arial" panose="020B0604020202020204" pitchFamily="34" charset="0"/>
                  <a:ea typeface="MS Mincho"/>
                  <a:cs typeface="Arial" panose="020B0604020202020204" pitchFamily="34" charset="0"/>
                </a:rPr>
                <a:t>37</a:t>
              </a:r>
            </a:p>
          </p:txBody>
        </p:sp>
        <p:sp>
          <p:nvSpPr>
            <p:cNvPr id="413" name="TextBox 412">
              <a:extLst>
                <a:ext uri="{FF2B5EF4-FFF2-40B4-BE49-F238E27FC236}">
                  <a16:creationId xmlns:a16="http://schemas.microsoft.com/office/drawing/2014/main" xmlns="" id="{CD413962-0A34-448B-9948-35844F56B8CD}"/>
                </a:ext>
              </a:extLst>
            </p:cNvPr>
            <p:cNvSpPr txBox="1"/>
            <p:nvPr/>
          </p:nvSpPr>
          <p:spPr>
            <a:xfrm>
              <a:off x="6801435" y="6089798"/>
              <a:ext cx="25865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FFC000"/>
                  </a:solidFill>
                  <a:uLnTx/>
                  <a:uFillTx/>
                  <a:latin typeface="Arial" panose="020B0604020202020204" pitchFamily="34" charset="0"/>
                  <a:ea typeface="MS Mincho"/>
                  <a:cs typeface="Arial" panose="020B0604020202020204" pitchFamily="34" charset="0"/>
                </a:rPr>
                <a:t>49</a:t>
              </a:r>
            </a:p>
          </p:txBody>
        </p:sp>
        <p:sp>
          <p:nvSpPr>
            <p:cNvPr id="414" name="TextBox 413">
              <a:extLst>
                <a:ext uri="{FF2B5EF4-FFF2-40B4-BE49-F238E27FC236}">
                  <a16:creationId xmlns:a16="http://schemas.microsoft.com/office/drawing/2014/main" xmlns="" id="{A9045DB0-B199-40C9-988F-70FAF84ECFED}"/>
                </a:ext>
              </a:extLst>
            </p:cNvPr>
            <p:cNvSpPr txBox="1"/>
            <p:nvPr/>
          </p:nvSpPr>
          <p:spPr>
            <a:xfrm>
              <a:off x="6513986" y="6089798"/>
              <a:ext cx="25865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FFC000"/>
                  </a:solidFill>
                  <a:uLnTx/>
                  <a:uFillTx/>
                  <a:latin typeface="Arial" panose="020B0604020202020204" pitchFamily="34" charset="0"/>
                  <a:ea typeface="MS Mincho"/>
                  <a:cs typeface="Arial" panose="020B0604020202020204" pitchFamily="34" charset="0"/>
                </a:rPr>
                <a:t>61</a:t>
              </a:r>
            </a:p>
          </p:txBody>
        </p:sp>
      </p:grpSp>
      <p:grpSp>
        <p:nvGrpSpPr>
          <p:cNvPr id="415" name="Group 414">
            <a:extLst>
              <a:ext uri="{FF2B5EF4-FFF2-40B4-BE49-F238E27FC236}">
                <a16:creationId xmlns:a16="http://schemas.microsoft.com/office/drawing/2014/main" xmlns="" id="{D9249716-563E-4FF9-98B1-750025B84A66}"/>
              </a:ext>
            </a:extLst>
          </p:cNvPr>
          <p:cNvGrpSpPr/>
          <p:nvPr/>
        </p:nvGrpSpPr>
        <p:grpSpPr>
          <a:xfrm>
            <a:off x="3303162" y="6027483"/>
            <a:ext cx="4703673" cy="272758"/>
            <a:chOff x="949756" y="6087633"/>
            <a:chExt cx="4438474" cy="272758"/>
          </a:xfrm>
        </p:grpSpPr>
        <p:sp>
          <p:nvSpPr>
            <p:cNvPr id="416" name="TextBox 415">
              <a:extLst>
                <a:ext uri="{FF2B5EF4-FFF2-40B4-BE49-F238E27FC236}">
                  <a16:creationId xmlns:a16="http://schemas.microsoft.com/office/drawing/2014/main" xmlns="" id="{750C6BFF-990E-41BA-9F75-E83A3842BFEE}"/>
                </a:ext>
              </a:extLst>
            </p:cNvPr>
            <p:cNvSpPr txBox="1"/>
            <p:nvPr/>
          </p:nvSpPr>
          <p:spPr>
            <a:xfrm>
              <a:off x="5231894" y="6087633"/>
              <a:ext cx="156336"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1</a:t>
              </a:r>
            </a:p>
          </p:txBody>
        </p:sp>
        <p:sp>
          <p:nvSpPr>
            <p:cNvPr id="417" name="TextBox 416">
              <a:extLst>
                <a:ext uri="{FF2B5EF4-FFF2-40B4-BE49-F238E27FC236}">
                  <a16:creationId xmlns:a16="http://schemas.microsoft.com/office/drawing/2014/main" xmlns="" id="{C3632230-03DC-4DEA-911B-773DEF7BD2D1}"/>
                </a:ext>
              </a:extLst>
            </p:cNvPr>
            <p:cNvSpPr txBox="1"/>
            <p:nvPr/>
          </p:nvSpPr>
          <p:spPr>
            <a:xfrm>
              <a:off x="4967002" y="6087633"/>
              <a:ext cx="156336"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1</a:t>
              </a:r>
            </a:p>
          </p:txBody>
        </p:sp>
        <p:sp>
          <p:nvSpPr>
            <p:cNvPr id="418" name="TextBox 417">
              <a:extLst>
                <a:ext uri="{FF2B5EF4-FFF2-40B4-BE49-F238E27FC236}">
                  <a16:creationId xmlns:a16="http://schemas.microsoft.com/office/drawing/2014/main" xmlns="" id="{184394F0-D4B7-4C4D-B883-8937EE68D7BA}"/>
                </a:ext>
              </a:extLst>
            </p:cNvPr>
            <p:cNvSpPr txBox="1"/>
            <p:nvPr/>
          </p:nvSpPr>
          <p:spPr>
            <a:xfrm>
              <a:off x="4702110" y="6087633"/>
              <a:ext cx="156336"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1</a:t>
              </a:r>
            </a:p>
          </p:txBody>
        </p:sp>
        <p:sp>
          <p:nvSpPr>
            <p:cNvPr id="419" name="TextBox 418">
              <a:extLst>
                <a:ext uri="{FF2B5EF4-FFF2-40B4-BE49-F238E27FC236}">
                  <a16:creationId xmlns:a16="http://schemas.microsoft.com/office/drawing/2014/main" xmlns="" id="{97109CAE-980E-4ACC-B5C5-F7E4A5981848}"/>
                </a:ext>
              </a:extLst>
            </p:cNvPr>
            <p:cNvSpPr txBox="1"/>
            <p:nvPr/>
          </p:nvSpPr>
          <p:spPr>
            <a:xfrm>
              <a:off x="4437218" y="6087633"/>
              <a:ext cx="156336"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2</a:t>
              </a:r>
            </a:p>
          </p:txBody>
        </p:sp>
        <p:sp>
          <p:nvSpPr>
            <p:cNvPr id="420" name="TextBox 419">
              <a:extLst>
                <a:ext uri="{FF2B5EF4-FFF2-40B4-BE49-F238E27FC236}">
                  <a16:creationId xmlns:a16="http://schemas.microsoft.com/office/drawing/2014/main" xmlns="" id="{DD71A792-71C5-4B98-9E61-DE68799D8E7A}"/>
                </a:ext>
              </a:extLst>
            </p:cNvPr>
            <p:cNvSpPr txBox="1"/>
            <p:nvPr/>
          </p:nvSpPr>
          <p:spPr>
            <a:xfrm>
              <a:off x="4172326" y="6087633"/>
              <a:ext cx="156336"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4</a:t>
              </a:r>
            </a:p>
          </p:txBody>
        </p:sp>
        <p:sp>
          <p:nvSpPr>
            <p:cNvPr id="421" name="TextBox 420">
              <a:extLst>
                <a:ext uri="{FF2B5EF4-FFF2-40B4-BE49-F238E27FC236}">
                  <a16:creationId xmlns:a16="http://schemas.microsoft.com/office/drawing/2014/main" xmlns="" id="{734A21C1-7F51-4070-8C30-80A207F0C547}"/>
                </a:ext>
              </a:extLst>
            </p:cNvPr>
            <p:cNvSpPr txBox="1"/>
            <p:nvPr/>
          </p:nvSpPr>
          <p:spPr>
            <a:xfrm>
              <a:off x="3907434" y="6087633"/>
              <a:ext cx="156336"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4</a:t>
              </a:r>
            </a:p>
          </p:txBody>
        </p:sp>
        <p:sp>
          <p:nvSpPr>
            <p:cNvPr id="422" name="TextBox 421">
              <a:extLst>
                <a:ext uri="{FF2B5EF4-FFF2-40B4-BE49-F238E27FC236}">
                  <a16:creationId xmlns:a16="http://schemas.microsoft.com/office/drawing/2014/main" xmlns="" id="{1BC6FABF-A91F-4E56-B1CE-B823D421D791}"/>
                </a:ext>
              </a:extLst>
            </p:cNvPr>
            <p:cNvSpPr txBox="1"/>
            <p:nvPr/>
          </p:nvSpPr>
          <p:spPr>
            <a:xfrm>
              <a:off x="3642541" y="6087633"/>
              <a:ext cx="156336"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8</a:t>
              </a:r>
            </a:p>
          </p:txBody>
        </p:sp>
        <p:sp>
          <p:nvSpPr>
            <p:cNvPr id="423" name="TextBox 422">
              <a:extLst>
                <a:ext uri="{FF2B5EF4-FFF2-40B4-BE49-F238E27FC236}">
                  <a16:creationId xmlns:a16="http://schemas.microsoft.com/office/drawing/2014/main" xmlns="" id="{662DD22F-EF5A-448E-9EE8-5ECF6A296BA0}"/>
                </a:ext>
              </a:extLst>
            </p:cNvPr>
            <p:cNvSpPr txBox="1"/>
            <p:nvPr/>
          </p:nvSpPr>
          <p:spPr>
            <a:xfrm>
              <a:off x="3333785"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12</a:t>
              </a:r>
            </a:p>
          </p:txBody>
        </p:sp>
        <p:sp>
          <p:nvSpPr>
            <p:cNvPr id="424" name="TextBox 423">
              <a:extLst>
                <a:ext uri="{FF2B5EF4-FFF2-40B4-BE49-F238E27FC236}">
                  <a16:creationId xmlns:a16="http://schemas.microsoft.com/office/drawing/2014/main" xmlns="" id="{25AC24C4-E419-412A-8364-B141D172CA40}"/>
                </a:ext>
              </a:extLst>
            </p:cNvPr>
            <p:cNvSpPr txBox="1"/>
            <p:nvPr/>
          </p:nvSpPr>
          <p:spPr>
            <a:xfrm>
              <a:off x="3068892"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17</a:t>
              </a:r>
            </a:p>
          </p:txBody>
        </p:sp>
        <p:sp>
          <p:nvSpPr>
            <p:cNvPr id="425" name="TextBox 424">
              <a:extLst>
                <a:ext uri="{FF2B5EF4-FFF2-40B4-BE49-F238E27FC236}">
                  <a16:creationId xmlns:a16="http://schemas.microsoft.com/office/drawing/2014/main" xmlns="" id="{4CFD7EC6-81BA-4BF0-BD11-1100DAEF9A61}"/>
                </a:ext>
              </a:extLst>
            </p:cNvPr>
            <p:cNvSpPr txBox="1"/>
            <p:nvPr/>
          </p:nvSpPr>
          <p:spPr>
            <a:xfrm>
              <a:off x="2804000"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18</a:t>
              </a:r>
            </a:p>
          </p:txBody>
        </p:sp>
        <p:sp>
          <p:nvSpPr>
            <p:cNvPr id="426" name="TextBox 425">
              <a:extLst>
                <a:ext uri="{FF2B5EF4-FFF2-40B4-BE49-F238E27FC236}">
                  <a16:creationId xmlns:a16="http://schemas.microsoft.com/office/drawing/2014/main" xmlns="" id="{F4F9DCC6-C77B-4C24-9FB4-93AEFAF2F0A2}"/>
                </a:ext>
              </a:extLst>
            </p:cNvPr>
            <p:cNvSpPr txBox="1"/>
            <p:nvPr/>
          </p:nvSpPr>
          <p:spPr>
            <a:xfrm>
              <a:off x="2539108"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21</a:t>
              </a:r>
            </a:p>
          </p:txBody>
        </p:sp>
        <p:sp>
          <p:nvSpPr>
            <p:cNvPr id="427" name="TextBox 426">
              <a:extLst>
                <a:ext uri="{FF2B5EF4-FFF2-40B4-BE49-F238E27FC236}">
                  <a16:creationId xmlns:a16="http://schemas.microsoft.com/office/drawing/2014/main" xmlns="" id="{65000355-5B7B-40B5-A49A-9B354D111717}"/>
                </a:ext>
              </a:extLst>
            </p:cNvPr>
            <p:cNvSpPr txBox="1"/>
            <p:nvPr/>
          </p:nvSpPr>
          <p:spPr>
            <a:xfrm>
              <a:off x="2274217"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27</a:t>
              </a:r>
            </a:p>
          </p:txBody>
        </p:sp>
        <p:sp>
          <p:nvSpPr>
            <p:cNvPr id="428" name="TextBox 427">
              <a:extLst>
                <a:ext uri="{FF2B5EF4-FFF2-40B4-BE49-F238E27FC236}">
                  <a16:creationId xmlns:a16="http://schemas.microsoft.com/office/drawing/2014/main" xmlns="" id="{62C38C86-6848-4E83-9CB9-59D893A2346A}"/>
                </a:ext>
              </a:extLst>
            </p:cNvPr>
            <p:cNvSpPr txBox="1"/>
            <p:nvPr/>
          </p:nvSpPr>
          <p:spPr>
            <a:xfrm>
              <a:off x="2009323"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29</a:t>
              </a:r>
            </a:p>
          </p:txBody>
        </p:sp>
        <p:sp>
          <p:nvSpPr>
            <p:cNvPr id="429" name="TextBox 428">
              <a:extLst>
                <a:ext uri="{FF2B5EF4-FFF2-40B4-BE49-F238E27FC236}">
                  <a16:creationId xmlns:a16="http://schemas.microsoft.com/office/drawing/2014/main" xmlns="" id="{417A4DE2-3ECB-40A2-9AA1-FE73711F600F}"/>
                </a:ext>
              </a:extLst>
            </p:cNvPr>
            <p:cNvSpPr txBox="1"/>
            <p:nvPr/>
          </p:nvSpPr>
          <p:spPr>
            <a:xfrm>
              <a:off x="1744431"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35</a:t>
              </a:r>
            </a:p>
          </p:txBody>
        </p:sp>
        <p:sp>
          <p:nvSpPr>
            <p:cNvPr id="430" name="TextBox 429">
              <a:extLst>
                <a:ext uri="{FF2B5EF4-FFF2-40B4-BE49-F238E27FC236}">
                  <a16:creationId xmlns:a16="http://schemas.microsoft.com/office/drawing/2014/main" xmlns="" id="{1D04B019-F91D-49CB-A43E-316ACBCA1235}"/>
                </a:ext>
              </a:extLst>
            </p:cNvPr>
            <p:cNvSpPr txBox="1"/>
            <p:nvPr/>
          </p:nvSpPr>
          <p:spPr>
            <a:xfrm>
              <a:off x="1479540"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43</a:t>
              </a:r>
            </a:p>
          </p:txBody>
        </p:sp>
        <p:sp>
          <p:nvSpPr>
            <p:cNvPr id="431" name="TextBox 430">
              <a:extLst>
                <a:ext uri="{FF2B5EF4-FFF2-40B4-BE49-F238E27FC236}">
                  <a16:creationId xmlns:a16="http://schemas.microsoft.com/office/drawing/2014/main" xmlns="" id="{7888BB38-EEFD-476A-982C-D6E83B2791E6}"/>
                </a:ext>
              </a:extLst>
            </p:cNvPr>
            <p:cNvSpPr txBox="1"/>
            <p:nvPr/>
          </p:nvSpPr>
          <p:spPr>
            <a:xfrm>
              <a:off x="1220998"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50</a:t>
              </a:r>
            </a:p>
          </p:txBody>
        </p:sp>
        <p:sp>
          <p:nvSpPr>
            <p:cNvPr id="432" name="TextBox 431">
              <a:extLst>
                <a:ext uri="{FF2B5EF4-FFF2-40B4-BE49-F238E27FC236}">
                  <a16:creationId xmlns:a16="http://schemas.microsoft.com/office/drawing/2014/main" xmlns="" id="{BF5EE8EE-3B14-4D13-9F1F-716B0469DDA8}"/>
                </a:ext>
              </a:extLst>
            </p:cNvPr>
            <p:cNvSpPr txBox="1"/>
            <p:nvPr/>
          </p:nvSpPr>
          <p:spPr>
            <a:xfrm>
              <a:off x="949756"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61</a:t>
              </a:r>
            </a:p>
          </p:txBody>
        </p:sp>
      </p:grpSp>
      <p:grpSp>
        <p:nvGrpSpPr>
          <p:cNvPr id="433" name="Group 432">
            <a:extLst>
              <a:ext uri="{FF2B5EF4-FFF2-40B4-BE49-F238E27FC236}">
                <a16:creationId xmlns:a16="http://schemas.microsoft.com/office/drawing/2014/main" xmlns="" id="{F0CB63DE-A620-40A3-8574-B8E1E49985FB}"/>
              </a:ext>
            </a:extLst>
          </p:cNvPr>
          <p:cNvGrpSpPr/>
          <p:nvPr/>
        </p:nvGrpSpPr>
        <p:grpSpPr>
          <a:xfrm>
            <a:off x="6776564" y="3406446"/>
            <a:ext cx="2582550" cy="892552"/>
            <a:chOff x="10763153" y="3792678"/>
            <a:chExt cx="2582550" cy="892552"/>
          </a:xfrm>
        </p:grpSpPr>
        <p:cxnSp>
          <p:nvCxnSpPr>
            <p:cNvPr id="434" name="Straight Connector 433">
              <a:extLst>
                <a:ext uri="{FF2B5EF4-FFF2-40B4-BE49-F238E27FC236}">
                  <a16:creationId xmlns:a16="http://schemas.microsoft.com/office/drawing/2014/main" xmlns="" id="{C28E3B3B-523C-4B3E-9789-AE41150FF9AC}"/>
                </a:ext>
              </a:extLst>
            </p:cNvPr>
            <p:cNvCxnSpPr/>
            <p:nvPr/>
          </p:nvCxnSpPr>
          <p:spPr>
            <a:xfrm>
              <a:off x="10763153" y="3948541"/>
              <a:ext cx="381510" cy="0"/>
            </a:xfrm>
            <a:prstGeom prst="line">
              <a:avLst/>
            </a:prstGeom>
            <a:noFill/>
            <a:ln w="19050" cap="flat">
              <a:solidFill>
                <a:schemeClr val="accent3"/>
              </a:solidFill>
              <a:prstDash val="solid"/>
              <a:miter/>
            </a:ln>
          </p:spPr>
        </p:cxnSp>
        <p:cxnSp>
          <p:nvCxnSpPr>
            <p:cNvPr id="435" name="Straight Connector 434">
              <a:extLst>
                <a:ext uri="{FF2B5EF4-FFF2-40B4-BE49-F238E27FC236}">
                  <a16:creationId xmlns:a16="http://schemas.microsoft.com/office/drawing/2014/main" xmlns="" id="{3C9C20C9-C1EB-45C1-93D5-5E9D29A672B0}"/>
                </a:ext>
              </a:extLst>
            </p:cNvPr>
            <p:cNvCxnSpPr/>
            <p:nvPr/>
          </p:nvCxnSpPr>
          <p:spPr>
            <a:xfrm>
              <a:off x="10770494" y="4145969"/>
              <a:ext cx="381510" cy="0"/>
            </a:xfrm>
            <a:prstGeom prst="line">
              <a:avLst/>
            </a:prstGeom>
            <a:noFill/>
            <a:ln w="19050" cap="flat">
              <a:solidFill>
                <a:schemeClr val="accent2"/>
              </a:solidFill>
              <a:prstDash val="solid"/>
              <a:miter/>
            </a:ln>
          </p:spPr>
        </p:cxnSp>
        <p:sp>
          <p:nvSpPr>
            <p:cNvPr id="436" name="TextBox 435">
              <a:extLst>
                <a:ext uri="{FF2B5EF4-FFF2-40B4-BE49-F238E27FC236}">
                  <a16:creationId xmlns:a16="http://schemas.microsoft.com/office/drawing/2014/main" xmlns="" id="{F8D67DCC-690C-4C1F-ABE9-B3E8F93E2BF5}"/>
                </a:ext>
              </a:extLst>
            </p:cNvPr>
            <p:cNvSpPr txBox="1"/>
            <p:nvPr/>
          </p:nvSpPr>
          <p:spPr>
            <a:xfrm>
              <a:off x="11177930" y="3792678"/>
              <a:ext cx="2167773" cy="8925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60D27"/>
                  </a:solidFill>
                  <a:uLnTx/>
                  <a:uFillTx/>
                  <a:latin typeface="Arial"/>
                  <a:ea typeface="MS Mincho"/>
                  <a:cs typeface="Arial"/>
                </a:rPr>
                <a:t>イヴォシデニブ</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B2C0D8"/>
                  </a:solidFill>
                  <a:uLnTx/>
                  <a:uFillTx/>
                  <a:latin typeface="Arial"/>
                  <a:ea typeface="MS Mincho"/>
                  <a:cs typeface="Arial"/>
                </a:rPr>
                <a:t>プラセボ</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FFC000"/>
                  </a:solidFill>
                  <a:uLnTx/>
                  <a:uFillTx/>
                  <a:latin typeface="Arial"/>
                  <a:ea typeface="MS Mincho"/>
                  <a:cs typeface="Arial"/>
                </a:rPr>
                <a:t>プラセボ(RPSFT調整)</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打ち切り</a:t>
              </a:r>
            </a:p>
          </p:txBody>
        </p:sp>
        <p:cxnSp>
          <p:nvCxnSpPr>
            <p:cNvPr id="437" name="Straight Connector 436">
              <a:extLst>
                <a:ext uri="{FF2B5EF4-FFF2-40B4-BE49-F238E27FC236}">
                  <a16:creationId xmlns:a16="http://schemas.microsoft.com/office/drawing/2014/main" xmlns="" id="{73AEBED4-CFB3-4A4E-A561-5B63A811AD14}"/>
                </a:ext>
              </a:extLst>
            </p:cNvPr>
            <p:cNvCxnSpPr>
              <a:cxnSpLocks/>
            </p:cNvCxnSpPr>
            <p:nvPr/>
          </p:nvCxnSpPr>
          <p:spPr>
            <a:xfrm rot="5400000">
              <a:off x="10787254" y="4544215"/>
              <a:ext cx="144000" cy="0"/>
            </a:xfrm>
            <a:prstGeom prst="line">
              <a:avLst/>
            </a:prstGeom>
            <a:noFill/>
            <a:ln w="19050" cap="flat">
              <a:solidFill>
                <a:schemeClr val="accent3"/>
              </a:solidFill>
              <a:prstDash val="solid"/>
              <a:miter/>
            </a:ln>
          </p:spPr>
        </p:cxnSp>
        <p:cxnSp>
          <p:nvCxnSpPr>
            <p:cNvPr id="438" name="Straight Connector 437">
              <a:extLst>
                <a:ext uri="{FF2B5EF4-FFF2-40B4-BE49-F238E27FC236}">
                  <a16:creationId xmlns:a16="http://schemas.microsoft.com/office/drawing/2014/main" xmlns="" id="{F9C139BD-99BC-42B8-BA26-C41B00B93AAA}"/>
                </a:ext>
              </a:extLst>
            </p:cNvPr>
            <p:cNvCxnSpPr>
              <a:cxnSpLocks/>
            </p:cNvCxnSpPr>
            <p:nvPr/>
          </p:nvCxnSpPr>
          <p:spPr>
            <a:xfrm rot="5400000">
              <a:off x="11014831" y="4544215"/>
              <a:ext cx="144000" cy="0"/>
            </a:xfrm>
            <a:prstGeom prst="line">
              <a:avLst/>
            </a:prstGeom>
            <a:noFill/>
            <a:ln w="19050" cap="flat">
              <a:solidFill>
                <a:schemeClr val="accent4"/>
              </a:solidFill>
              <a:prstDash val="solid"/>
              <a:miter/>
            </a:ln>
          </p:spPr>
        </p:cxnSp>
        <p:cxnSp>
          <p:nvCxnSpPr>
            <p:cNvPr id="439" name="Straight Connector 438">
              <a:extLst>
                <a:ext uri="{FF2B5EF4-FFF2-40B4-BE49-F238E27FC236}">
                  <a16:creationId xmlns:a16="http://schemas.microsoft.com/office/drawing/2014/main" xmlns="" id="{A59FEE09-7835-4199-A2A1-7453797CD182}"/>
                </a:ext>
              </a:extLst>
            </p:cNvPr>
            <p:cNvCxnSpPr>
              <a:cxnSpLocks/>
            </p:cNvCxnSpPr>
            <p:nvPr/>
          </p:nvCxnSpPr>
          <p:spPr>
            <a:xfrm rot="5400000">
              <a:off x="10901554" y="4544215"/>
              <a:ext cx="144000" cy="0"/>
            </a:xfrm>
            <a:prstGeom prst="line">
              <a:avLst/>
            </a:prstGeom>
            <a:noFill/>
            <a:ln w="19050" cap="flat">
              <a:solidFill>
                <a:schemeClr val="accent2"/>
              </a:solidFill>
              <a:prstDash val="solid"/>
              <a:miter/>
            </a:ln>
          </p:spPr>
        </p:cxnSp>
        <p:cxnSp>
          <p:nvCxnSpPr>
            <p:cNvPr id="440" name="Straight Connector 439">
              <a:extLst>
                <a:ext uri="{FF2B5EF4-FFF2-40B4-BE49-F238E27FC236}">
                  <a16:creationId xmlns:a16="http://schemas.microsoft.com/office/drawing/2014/main" xmlns="" id="{BED98AFC-F07C-4AC4-A4EE-2254FD4233D9}"/>
                </a:ext>
              </a:extLst>
            </p:cNvPr>
            <p:cNvCxnSpPr/>
            <p:nvPr/>
          </p:nvCxnSpPr>
          <p:spPr>
            <a:xfrm>
              <a:off x="10776844" y="4349757"/>
              <a:ext cx="381510" cy="0"/>
            </a:xfrm>
            <a:prstGeom prst="line">
              <a:avLst/>
            </a:prstGeom>
            <a:noFill/>
            <a:ln w="19050" cap="flat">
              <a:solidFill>
                <a:srgbClr val="FFC000"/>
              </a:solidFill>
              <a:prstDash val="solid"/>
              <a:miter/>
            </a:ln>
          </p:spPr>
        </p:cxnSp>
      </p:grpSp>
      <p:grpSp>
        <p:nvGrpSpPr>
          <p:cNvPr id="441" name="Group 440">
            <a:extLst>
              <a:ext uri="{FF2B5EF4-FFF2-40B4-BE49-F238E27FC236}">
                <a16:creationId xmlns:a16="http://schemas.microsoft.com/office/drawing/2014/main" xmlns="" id="{B97F7C38-7EB5-4916-B0DD-29C009B24F3D}"/>
              </a:ext>
            </a:extLst>
          </p:cNvPr>
          <p:cNvGrpSpPr/>
          <p:nvPr/>
        </p:nvGrpSpPr>
        <p:grpSpPr>
          <a:xfrm>
            <a:off x="3447151" y="2643227"/>
            <a:ext cx="4968000" cy="2287588"/>
            <a:chOff x="2162175" y="1624012"/>
            <a:chExt cx="7853051" cy="3613737"/>
          </a:xfrm>
        </p:grpSpPr>
        <p:sp>
          <p:nvSpPr>
            <p:cNvPr id="442" name="Freeform: Shape 388">
              <a:extLst>
                <a:ext uri="{FF2B5EF4-FFF2-40B4-BE49-F238E27FC236}">
                  <a16:creationId xmlns:a16="http://schemas.microsoft.com/office/drawing/2014/main" xmlns="" id="{49B19B43-0B29-4651-9841-FB61B5D58181}"/>
                </a:ext>
              </a:extLst>
            </p:cNvPr>
            <p:cNvSpPr/>
            <p:nvPr/>
          </p:nvSpPr>
          <p:spPr>
            <a:xfrm>
              <a:off x="2162175" y="1624012"/>
              <a:ext cx="7831664" cy="3580695"/>
            </a:xfrm>
            <a:custGeom>
              <a:avLst/>
              <a:gdLst>
                <a:gd name="connsiteX0" fmla="*/ 7831665 w 7831664"/>
                <a:gd name="connsiteY0" fmla="*/ 3580695 h 3580695"/>
                <a:gd name="connsiteX1" fmla="*/ 7399515 w 7831664"/>
                <a:gd name="connsiteY1" fmla="*/ 3580695 h 3580695"/>
                <a:gd name="connsiteX2" fmla="*/ 7399515 w 7831664"/>
                <a:gd name="connsiteY2" fmla="*/ 3399892 h 3580695"/>
                <a:gd name="connsiteX3" fmla="*/ 6054548 w 7831664"/>
                <a:gd name="connsiteY3" fmla="*/ 3399892 h 3580695"/>
                <a:gd name="connsiteX4" fmla="*/ 6054548 w 7831664"/>
                <a:gd name="connsiteY4" fmla="*/ 3351390 h 3580695"/>
                <a:gd name="connsiteX5" fmla="*/ 6014857 w 7831664"/>
                <a:gd name="connsiteY5" fmla="*/ 3351390 h 3580695"/>
                <a:gd name="connsiteX6" fmla="*/ 6014857 w 7831664"/>
                <a:gd name="connsiteY6" fmla="*/ 3263198 h 3580695"/>
                <a:gd name="connsiteX7" fmla="*/ 5432774 w 7831664"/>
                <a:gd name="connsiteY7" fmla="*/ 3263198 h 3580695"/>
                <a:gd name="connsiteX8" fmla="*/ 5432774 w 7831664"/>
                <a:gd name="connsiteY8" fmla="*/ 3205868 h 3580695"/>
                <a:gd name="connsiteX9" fmla="*/ 5371043 w 7831664"/>
                <a:gd name="connsiteY9" fmla="*/ 3205868 h 3580695"/>
                <a:gd name="connsiteX10" fmla="*/ 5371043 w 7831664"/>
                <a:gd name="connsiteY10" fmla="*/ 3139726 h 3580695"/>
                <a:gd name="connsiteX11" fmla="*/ 4960935 w 7831664"/>
                <a:gd name="connsiteY11" fmla="*/ 3139726 h 3580695"/>
                <a:gd name="connsiteX12" fmla="*/ 4960935 w 7831664"/>
                <a:gd name="connsiteY12" fmla="*/ 3100035 h 3580695"/>
                <a:gd name="connsiteX13" fmla="*/ 4802191 w 7831664"/>
                <a:gd name="connsiteY13" fmla="*/ 3100035 h 3580695"/>
                <a:gd name="connsiteX14" fmla="*/ 4802191 w 7831664"/>
                <a:gd name="connsiteY14" fmla="*/ 3047114 h 3580695"/>
                <a:gd name="connsiteX15" fmla="*/ 4502325 w 7831664"/>
                <a:gd name="connsiteY15" fmla="*/ 3047114 h 3580695"/>
                <a:gd name="connsiteX16" fmla="*/ 4502325 w 7831664"/>
                <a:gd name="connsiteY16" fmla="*/ 2998613 h 3580695"/>
                <a:gd name="connsiteX17" fmla="*/ 4449414 w 7831664"/>
                <a:gd name="connsiteY17" fmla="*/ 2998613 h 3580695"/>
                <a:gd name="connsiteX18" fmla="*/ 4449414 w 7831664"/>
                <a:gd name="connsiteY18" fmla="*/ 2954512 h 3580695"/>
                <a:gd name="connsiteX19" fmla="*/ 4325941 w 7831664"/>
                <a:gd name="connsiteY19" fmla="*/ 2954512 h 3580695"/>
                <a:gd name="connsiteX20" fmla="*/ 4325941 w 7831664"/>
                <a:gd name="connsiteY20" fmla="*/ 2923642 h 3580695"/>
                <a:gd name="connsiteX21" fmla="*/ 4193648 w 7831664"/>
                <a:gd name="connsiteY21" fmla="*/ 2923642 h 3580695"/>
                <a:gd name="connsiteX22" fmla="*/ 4193648 w 7831664"/>
                <a:gd name="connsiteY22" fmla="*/ 2883961 h 3580695"/>
                <a:gd name="connsiteX23" fmla="*/ 4096636 w 7831664"/>
                <a:gd name="connsiteY23" fmla="*/ 2883961 h 3580695"/>
                <a:gd name="connsiteX24" fmla="*/ 4096636 w 7831664"/>
                <a:gd name="connsiteY24" fmla="*/ 2839860 h 3580695"/>
                <a:gd name="connsiteX25" fmla="*/ 4034895 w 7831664"/>
                <a:gd name="connsiteY25" fmla="*/ 2839860 h 3580695"/>
                <a:gd name="connsiteX26" fmla="*/ 4034895 w 7831664"/>
                <a:gd name="connsiteY26" fmla="*/ 2786948 h 3580695"/>
                <a:gd name="connsiteX27" fmla="*/ 3933473 w 7831664"/>
                <a:gd name="connsiteY27" fmla="*/ 2786948 h 3580695"/>
                <a:gd name="connsiteX28" fmla="*/ 3933473 w 7831664"/>
                <a:gd name="connsiteY28" fmla="*/ 2729618 h 3580695"/>
                <a:gd name="connsiteX29" fmla="*/ 3902602 w 7831664"/>
                <a:gd name="connsiteY29" fmla="*/ 2729618 h 3580695"/>
                <a:gd name="connsiteX30" fmla="*/ 3902602 w 7831664"/>
                <a:gd name="connsiteY30" fmla="*/ 2672296 h 3580695"/>
                <a:gd name="connsiteX31" fmla="*/ 3849691 w 7831664"/>
                <a:gd name="connsiteY31" fmla="*/ 2672296 h 3580695"/>
                <a:gd name="connsiteX32" fmla="*/ 3849691 w 7831664"/>
                <a:gd name="connsiteY32" fmla="*/ 2628195 h 3580695"/>
                <a:gd name="connsiteX33" fmla="*/ 3787950 w 7831664"/>
                <a:gd name="connsiteY33" fmla="*/ 2628195 h 3580695"/>
                <a:gd name="connsiteX34" fmla="*/ 3787950 w 7831664"/>
                <a:gd name="connsiteY34" fmla="*/ 2584094 h 3580695"/>
                <a:gd name="connsiteX35" fmla="*/ 3743859 w 7831664"/>
                <a:gd name="connsiteY35" fmla="*/ 2584094 h 3580695"/>
                <a:gd name="connsiteX36" fmla="*/ 3743859 w 7831664"/>
                <a:gd name="connsiteY36" fmla="*/ 2548823 h 3580695"/>
                <a:gd name="connsiteX37" fmla="*/ 3624796 w 7831664"/>
                <a:gd name="connsiteY37" fmla="*/ 2548823 h 3580695"/>
                <a:gd name="connsiteX38" fmla="*/ 3624796 w 7831664"/>
                <a:gd name="connsiteY38" fmla="*/ 2517953 h 3580695"/>
                <a:gd name="connsiteX39" fmla="*/ 3263198 w 7831664"/>
                <a:gd name="connsiteY39" fmla="*/ 2517953 h 3580695"/>
                <a:gd name="connsiteX40" fmla="*/ 3263198 w 7831664"/>
                <a:gd name="connsiteY40" fmla="*/ 2447392 h 3580695"/>
                <a:gd name="connsiteX41" fmla="*/ 3197047 w 7831664"/>
                <a:gd name="connsiteY41" fmla="*/ 2447392 h 3580695"/>
                <a:gd name="connsiteX42" fmla="*/ 3197047 w 7831664"/>
                <a:gd name="connsiteY42" fmla="*/ 2429761 h 3580695"/>
                <a:gd name="connsiteX43" fmla="*/ 3152956 w 7831664"/>
                <a:gd name="connsiteY43" fmla="*/ 2429761 h 3580695"/>
                <a:gd name="connsiteX44" fmla="*/ 3152956 w 7831664"/>
                <a:gd name="connsiteY44" fmla="*/ 2385660 h 3580695"/>
                <a:gd name="connsiteX45" fmla="*/ 2941282 w 7831664"/>
                <a:gd name="connsiteY45" fmla="*/ 2385660 h 3580695"/>
                <a:gd name="connsiteX46" fmla="*/ 2941282 w 7831664"/>
                <a:gd name="connsiteY46" fmla="*/ 2350380 h 3580695"/>
                <a:gd name="connsiteX47" fmla="*/ 2782538 w 7831664"/>
                <a:gd name="connsiteY47" fmla="*/ 2350380 h 3580695"/>
                <a:gd name="connsiteX48" fmla="*/ 2782538 w 7831664"/>
                <a:gd name="connsiteY48" fmla="*/ 2323919 h 3580695"/>
                <a:gd name="connsiteX49" fmla="*/ 2734027 w 7831664"/>
                <a:gd name="connsiteY49" fmla="*/ 2323919 h 3580695"/>
                <a:gd name="connsiteX50" fmla="*/ 2734027 w 7831664"/>
                <a:gd name="connsiteY50" fmla="*/ 2284238 h 3580695"/>
                <a:gd name="connsiteX51" fmla="*/ 2663476 w 7831664"/>
                <a:gd name="connsiteY51" fmla="*/ 2284238 h 3580695"/>
                <a:gd name="connsiteX52" fmla="*/ 2663476 w 7831664"/>
                <a:gd name="connsiteY52" fmla="*/ 2257778 h 3580695"/>
                <a:gd name="connsiteX53" fmla="*/ 2623785 w 7831664"/>
                <a:gd name="connsiteY53" fmla="*/ 2257778 h 3580695"/>
                <a:gd name="connsiteX54" fmla="*/ 2623785 w 7831664"/>
                <a:gd name="connsiteY54" fmla="*/ 2213677 h 3580695"/>
                <a:gd name="connsiteX55" fmla="*/ 2584094 w 7831664"/>
                <a:gd name="connsiteY55" fmla="*/ 2213677 h 3580695"/>
                <a:gd name="connsiteX56" fmla="*/ 2584094 w 7831664"/>
                <a:gd name="connsiteY56" fmla="*/ 2169586 h 3580695"/>
                <a:gd name="connsiteX57" fmla="*/ 2460622 w 7831664"/>
                <a:gd name="connsiteY57" fmla="*/ 2169586 h 3580695"/>
                <a:gd name="connsiteX58" fmla="*/ 2460622 w 7831664"/>
                <a:gd name="connsiteY58" fmla="*/ 2125485 h 3580695"/>
                <a:gd name="connsiteX59" fmla="*/ 2385660 w 7831664"/>
                <a:gd name="connsiteY59" fmla="*/ 2125485 h 3580695"/>
                <a:gd name="connsiteX60" fmla="*/ 2385660 w 7831664"/>
                <a:gd name="connsiteY60" fmla="*/ 2099024 h 3580695"/>
                <a:gd name="connsiteX61" fmla="*/ 2288648 w 7831664"/>
                <a:gd name="connsiteY61" fmla="*/ 2099024 h 3580695"/>
                <a:gd name="connsiteX62" fmla="*/ 2288648 w 7831664"/>
                <a:gd name="connsiteY62" fmla="*/ 1957921 h 3580695"/>
                <a:gd name="connsiteX63" fmla="*/ 2187226 w 7831664"/>
                <a:gd name="connsiteY63" fmla="*/ 1957921 h 3580695"/>
                <a:gd name="connsiteX64" fmla="*/ 2187226 w 7831664"/>
                <a:gd name="connsiteY64" fmla="*/ 1922640 h 3580695"/>
                <a:gd name="connsiteX65" fmla="*/ 2107845 w 7831664"/>
                <a:gd name="connsiteY65" fmla="*/ 1922640 h 3580695"/>
                <a:gd name="connsiteX66" fmla="*/ 2107845 w 7831664"/>
                <a:gd name="connsiteY66" fmla="*/ 1878540 h 3580695"/>
                <a:gd name="connsiteX67" fmla="*/ 2085794 w 7831664"/>
                <a:gd name="connsiteY67" fmla="*/ 1878540 h 3580695"/>
                <a:gd name="connsiteX68" fmla="*/ 2085794 w 7831664"/>
                <a:gd name="connsiteY68" fmla="*/ 1830038 h 3580695"/>
                <a:gd name="connsiteX69" fmla="*/ 2037293 w 7831664"/>
                <a:gd name="connsiteY69" fmla="*/ 1830038 h 3580695"/>
                <a:gd name="connsiteX70" fmla="*/ 2037293 w 7831664"/>
                <a:gd name="connsiteY70" fmla="*/ 1799168 h 3580695"/>
                <a:gd name="connsiteX71" fmla="*/ 1997602 w 7831664"/>
                <a:gd name="connsiteY71" fmla="*/ 1799168 h 3580695"/>
                <a:gd name="connsiteX72" fmla="*/ 1997602 w 7831664"/>
                <a:gd name="connsiteY72" fmla="*/ 1763887 h 3580695"/>
                <a:gd name="connsiteX73" fmla="*/ 1944691 w 7831664"/>
                <a:gd name="connsiteY73" fmla="*/ 1763887 h 3580695"/>
                <a:gd name="connsiteX74" fmla="*/ 1944691 w 7831664"/>
                <a:gd name="connsiteY74" fmla="*/ 1741837 h 3580695"/>
                <a:gd name="connsiteX75" fmla="*/ 1830038 w 7831664"/>
                <a:gd name="connsiteY75" fmla="*/ 1741837 h 3580695"/>
                <a:gd name="connsiteX76" fmla="*/ 1830038 w 7831664"/>
                <a:gd name="connsiteY76" fmla="*/ 1658055 h 3580695"/>
                <a:gd name="connsiteX77" fmla="*/ 1710976 w 7831664"/>
                <a:gd name="connsiteY77" fmla="*/ 1658055 h 3580695"/>
                <a:gd name="connsiteX78" fmla="*/ 1710976 w 7831664"/>
                <a:gd name="connsiteY78" fmla="*/ 1547813 h 3580695"/>
                <a:gd name="connsiteX79" fmla="*/ 1653645 w 7831664"/>
                <a:gd name="connsiteY79" fmla="*/ 1547813 h 3580695"/>
                <a:gd name="connsiteX80" fmla="*/ 1653645 w 7831664"/>
                <a:gd name="connsiteY80" fmla="*/ 1481671 h 3580695"/>
                <a:gd name="connsiteX81" fmla="*/ 1587503 w 7831664"/>
                <a:gd name="connsiteY81" fmla="*/ 1481671 h 3580695"/>
                <a:gd name="connsiteX82" fmla="*/ 1587503 w 7831664"/>
                <a:gd name="connsiteY82" fmla="*/ 1424340 h 3580695"/>
                <a:gd name="connsiteX83" fmla="*/ 1521352 w 7831664"/>
                <a:gd name="connsiteY83" fmla="*/ 1424340 h 3580695"/>
                <a:gd name="connsiteX84" fmla="*/ 1521352 w 7831664"/>
                <a:gd name="connsiteY84" fmla="*/ 1367019 h 3580695"/>
                <a:gd name="connsiteX85" fmla="*/ 1441980 w 7831664"/>
                <a:gd name="connsiteY85" fmla="*/ 1367019 h 3580695"/>
                <a:gd name="connsiteX86" fmla="*/ 1441980 w 7831664"/>
                <a:gd name="connsiteY86" fmla="*/ 1300867 h 3580695"/>
                <a:gd name="connsiteX87" fmla="*/ 1349378 w 7831664"/>
                <a:gd name="connsiteY87" fmla="*/ 1300867 h 3580695"/>
                <a:gd name="connsiteX88" fmla="*/ 1349378 w 7831664"/>
                <a:gd name="connsiteY88" fmla="*/ 1203855 h 3580695"/>
                <a:gd name="connsiteX89" fmla="*/ 1296457 w 7831664"/>
                <a:gd name="connsiteY89" fmla="*/ 1203855 h 3580695"/>
                <a:gd name="connsiteX90" fmla="*/ 1296457 w 7831664"/>
                <a:gd name="connsiteY90" fmla="*/ 1124483 h 3580695"/>
                <a:gd name="connsiteX91" fmla="*/ 1239136 w 7831664"/>
                <a:gd name="connsiteY91" fmla="*/ 1124483 h 3580695"/>
                <a:gd name="connsiteX92" fmla="*/ 1239136 w 7831664"/>
                <a:gd name="connsiteY92" fmla="*/ 1089203 h 3580695"/>
                <a:gd name="connsiteX93" fmla="*/ 1208265 w 7831664"/>
                <a:gd name="connsiteY93" fmla="*/ 1089203 h 3580695"/>
                <a:gd name="connsiteX94" fmla="*/ 1208265 w 7831664"/>
                <a:gd name="connsiteY94" fmla="*/ 1036282 h 3580695"/>
                <a:gd name="connsiteX95" fmla="*/ 1067153 w 7831664"/>
                <a:gd name="connsiteY95" fmla="*/ 1036282 h 3580695"/>
                <a:gd name="connsiteX96" fmla="*/ 1067153 w 7831664"/>
                <a:gd name="connsiteY96" fmla="*/ 921631 h 3580695"/>
                <a:gd name="connsiteX97" fmla="*/ 987781 w 7831664"/>
                <a:gd name="connsiteY97" fmla="*/ 921631 h 3580695"/>
                <a:gd name="connsiteX98" fmla="*/ 987781 w 7831664"/>
                <a:gd name="connsiteY98" fmla="*/ 868715 h 3580695"/>
                <a:gd name="connsiteX99" fmla="*/ 833438 w 7831664"/>
                <a:gd name="connsiteY99" fmla="*/ 868715 h 3580695"/>
                <a:gd name="connsiteX100" fmla="*/ 833438 w 7831664"/>
                <a:gd name="connsiteY100" fmla="*/ 824618 h 3580695"/>
                <a:gd name="connsiteX101" fmla="*/ 776111 w 7831664"/>
                <a:gd name="connsiteY101" fmla="*/ 824618 h 3580695"/>
                <a:gd name="connsiteX102" fmla="*/ 776111 w 7831664"/>
                <a:gd name="connsiteY102" fmla="*/ 727604 h 3580695"/>
                <a:gd name="connsiteX103" fmla="*/ 705556 w 7831664"/>
                <a:gd name="connsiteY103" fmla="*/ 727604 h 3580695"/>
                <a:gd name="connsiteX104" fmla="*/ 705556 w 7831664"/>
                <a:gd name="connsiteY104" fmla="*/ 661458 h 3580695"/>
                <a:gd name="connsiteX105" fmla="*/ 648229 w 7831664"/>
                <a:gd name="connsiteY105" fmla="*/ 661458 h 3580695"/>
                <a:gd name="connsiteX106" fmla="*/ 648229 w 7831664"/>
                <a:gd name="connsiteY106" fmla="*/ 502709 h 3580695"/>
                <a:gd name="connsiteX107" fmla="*/ 586493 w 7831664"/>
                <a:gd name="connsiteY107" fmla="*/ 502709 h 3580695"/>
                <a:gd name="connsiteX108" fmla="*/ 586493 w 7831664"/>
                <a:gd name="connsiteY108" fmla="*/ 410105 h 3580695"/>
                <a:gd name="connsiteX109" fmla="*/ 471840 w 7831664"/>
                <a:gd name="connsiteY109" fmla="*/ 410105 h 3580695"/>
                <a:gd name="connsiteX110" fmla="*/ 471840 w 7831664"/>
                <a:gd name="connsiteY110" fmla="*/ 357188 h 3580695"/>
                <a:gd name="connsiteX111" fmla="*/ 401284 w 7831664"/>
                <a:gd name="connsiteY111" fmla="*/ 357188 h 3580695"/>
                <a:gd name="connsiteX112" fmla="*/ 401284 w 7831664"/>
                <a:gd name="connsiteY112" fmla="*/ 304271 h 3580695"/>
                <a:gd name="connsiteX113" fmla="*/ 370417 w 7831664"/>
                <a:gd name="connsiteY113" fmla="*/ 304271 h 3580695"/>
                <a:gd name="connsiteX114" fmla="*/ 370417 w 7831664"/>
                <a:gd name="connsiteY114" fmla="*/ 242534 h 3580695"/>
                <a:gd name="connsiteX115" fmla="*/ 295451 w 7831664"/>
                <a:gd name="connsiteY115" fmla="*/ 242534 h 3580695"/>
                <a:gd name="connsiteX116" fmla="*/ 295451 w 7831664"/>
                <a:gd name="connsiteY116" fmla="*/ 127882 h 3580695"/>
                <a:gd name="connsiteX117" fmla="*/ 216077 w 7831664"/>
                <a:gd name="connsiteY117" fmla="*/ 127882 h 3580695"/>
                <a:gd name="connsiteX118" fmla="*/ 216077 w 7831664"/>
                <a:gd name="connsiteY118" fmla="*/ 92604 h 3580695"/>
                <a:gd name="connsiteX119" fmla="*/ 127882 w 7831664"/>
                <a:gd name="connsiteY119" fmla="*/ 92604 h 3580695"/>
                <a:gd name="connsiteX120" fmla="*/ 127882 w 7831664"/>
                <a:gd name="connsiteY120" fmla="*/ 0 h 3580695"/>
                <a:gd name="connsiteX121" fmla="*/ 0 w 7831664"/>
                <a:gd name="connsiteY121" fmla="*/ 0 h 358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7831664" h="3580695">
                  <a:moveTo>
                    <a:pt x="7831665" y="3580695"/>
                  </a:moveTo>
                  <a:lnTo>
                    <a:pt x="7399515" y="3580695"/>
                  </a:lnTo>
                  <a:lnTo>
                    <a:pt x="7399515" y="3399892"/>
                  </a:lnTo>
                  <a:lnTo>
                    <a:pt x="6054548" y="3399892"/>
                  </a:lnTo>
                  <a:lnTo>
                    <a:pt x="6054548" y="3351390"/>
                  </a:lnTo>
                  <a:lnTo>
                    <a:pt x="6014857" y="3351390"/>
                  </a:lnTo>
                  <a:lnTo>
                    <a:pt x="6014857" y="3263198"/>
                  </a:lnTo>
                  <a:lnTo>
                    <a:pt x="5432774" y="3263198"/>
                  </a:lnTo>
                  <a:lnTo>
                    <a:pt x="5432774" y="3205868"/>
                  </a:lnTo>
                  <a:lnTo>
                    <a:pt x="5371043" y="3205868"/>
                  </a:lnTo>
                  <a:lnTo>
                    <a:pt x="5371043" y="3139726"/>
                  </a:lnTo>
                  <a:lnTo>
                    <a:pt x="4960935" y="3139726"/>
                  </a:lnTo>
                  <a:lnTo>
                    <a:pt x="4960935" y="3100035"/>
                  </a:lnTo>
                  <a:lnTo>
                    <a:pt x="4802191" y="3100035"/>
                  </a:lnTo>
                  <a:lnTo>
                    <a:pt x="4802191" y="3047114"/>
                  </a:lnTo>
                  <a:lnTo>
                    <a:pt x="4502325" y="3047114"/>
                  </a:lnTo>
                  <a:lnTo>
                    <a:pt x="4502325" y="2998613"/>
                  </a:lnTo>
                  <a:lnTo>
                    <a:pt x="4449414" y="2998613"/>
                  </a:lnTo>
                  <a:lnTo>
                    <a:pt x="4449414" y="2954512"/>
                  </a:lnTo>
                  <a:lnTo>
                    <a:pt x="4325941" y="2954512"/>
                  </a:lnTo>
                  <a:lnTo>
                    <a:pt x="4325941" y="2923642"/>
                  </a:lnTo>
                  <a:lnTo>
                    <a:pt x="4193648" y="2923642"/>
                  </a:lnTo>
                  <a:lnTo>
                    <a:pt x="4193648" y="2883961"/>
                  </a:lnTo>
                  <a:lnTo>
                    <a:pt x="4096636" y="2883961"/>
                  </a:lnTo>
                  <a:lnTo>
                    <a:pt x="4096636" y="2839860"/>
                  </a:lnTo>
                  <a:lnTo>
                    <a:pt x="4034895" y="2839860"/>
                  </a:lnTo>
                  <a:lnTo>
                    <a:pt x="4034895" y="2786948"/>
                  </a:lnTo>
                  <a:lnTo>
                    <a:pt x="3933473" y="2786948"/>
                  </a:lnTo>
                  <a:lnTo>
                    <a:pt x="3933473" y="2729618"/>
                  </a:lnTo>
                  <a:lnTo>
                    <a:pt x="3902602" y="2729618"/>
                  </a:lnTo>
                  <a:lnTo>
                    <a:pt x="3902602" y="2672296"/>
                  </a:lnTo>
                  <a:lnTo>
                    <a:pt x="3849691" y="2672296"/>
                  </a:lnTo>
                  <a:lnTo>
                    <a:pt x="3849691" y="2628195"/>
                  </a:lnTo>
                  <a:lnTo>
                    <a:pt x="3787950" y="2628195"/>
                  </a:lnTo>
                  <a:lnTo>
                    <a:pt x="3787950" y="2584094"/>
                  </a:lnTo>
                  <a:lnTo>
                    <a:pt x="3743859" y="2584094"/>
                  </a:lnTo>
                  <a:lnTo>
                    <a:pt x="3743859" y="2548823"/>
                  </a:lnTo>
                  <a:lnTo>
                    <a:pt x="3624796" y="2548823"/>
                  </a:lnTo>
                  <a:lnTo>
                    <a:pt x="3624796" y="2517953"/>
                  </a:lnTo>
                  <a:lnTo>
                    <a:pt x="3263198" y="2517953"/>
                  </a:lnTo>
                  <a:lnTo>
                    <a:pt x="3263198" y="2447392"/>
                  </a:lnTo>
                  <a:lnTo>
                    <a:pt x="3197047" y="2447392"/>
                  </a:lnTo>
                  <a:lnTo>
                    <a:pt x="3197047" y="2429761"/>
                  </a:lnTo>
                  <a:lnTo>
                    <a:pt x="3152956" y="2429761"/>
                  </a:lnTo>
                  <a:lnTo>
                    <a:pt x="3152956" y="2385660"/>
                  </a:lnTo>
                  <a:lnTo>
                    <a:pt x="2941282" y="2385660"/>
                  </a:lnTo>
                  <a:lnTo>
                    <a:pt x="2941282" y="2350380"/>
                  </a:lnTo>
                  <a:lnTo>
                    <a:pt x="2782538" y="2350380"/>
                  </a:lnTo>
                  <a:lnTo>
                    <a:pt x="2782538" y="2323919"/>
                  </a:lnTo>
                  <a:lnTo>
                    <a:pt x="2734027" y="2323919"/>
                  </a:lnTo>
                  <a:lnTo>
                    <a:pt x="2734027" y="2284238"/>
                  </a:lnTo>
                  <a:lnTo>
                    <a:pt x="2663476" y="2284238"/>
                  </a:lnTo>
                  <a:lnTo>
                    <a:pt x="2663476" y="2257778"/>
                  </a:lnTo>
                  <a:lnTo>
                    <a:pt x="2623785" y="2257778"/>
                  </a:lnTo>
                  <a:lnTo>
                    <a:pt x="2623785" y="2213677"/>
                  </a:lnTo>
                  <a:lnTo>
                    <a:pt x="2584094" y="2213677"/>
                  </a:lnTo>
                  <a:lnTo>
                    <a:pt x="2584094" y="2169586"/>
                  </a:lnTo>
                  <a:lnTo>
                    <a:pt x="2460622" y="2169586"/>
                  </a:lnTo>
                  <a:lnTo>
                    <a:pt x="2460622" y="2125485"/>
                  </a:lnTo>
                  <a:lnTo>
                    <a:pt x="2385660" y="2125485"/>
                  </a:lnTo>
                  <a:lnTo>
                    <a:pt x="2385660" y="2099024"/>
                  </a:lnTo>
                  <a:lnTo>
                    <a:pt x="2288648" y="2099024"/>
                  </a:lnTo>
                  <a:lnTo>
                    <a:pt x="2288648" y="1957921"/>
                  </a:lnTo>
                  <a:lnTo>
                    <a:pt x="2187226" y="1957921"/>
                  </a:lnTo>
                  <a:lnTo>
                    <a:pt x="2187226" y="1922640"/>
                  </a:lnTo>
                  <a:lnTo>
                    <a:pt x="2107845" y="1922640"/>
                  </a:lnTo>
                  <a:lnTo>
                    <a:pt x="2107845" y="1878540"/>
                  </a:lnTo>
                  <a:lnTo>
                    <a:pt x="2085794" y="1878540"/>
                  </a:lnTo>
                  <a:lnTo>
                    <a:pt x="2085794" y="1830038"/>
                  </a:lnTo>
                  <a:lnTo>
                    <a:pt x="2037293" y="1830038"/>
                  </a:lnTo>
                  <a:lnTo>
                    <a:pt x="2037293" y="1799168"/>
                  </a:lnTo>
                  <a:lnTo>
                    <a:pt x="1997602" y="1799168"/>
                  </a:lnTo>
                  <a:lnTo>
                    <a:pt x="1997602" y="1763887"/>
                  </a:lnTo>
                  <a:lnTo>
                    <a:pt x="1944691" y="1763887"/>
                  </a:lnTo>
                  <a:lnTo>
                    <a:pt x="1944691" y="1741837"/>
                  </a:lnTo>
                  <a:lnTo>
                    <a:pt x="1830038" y="1741837"/>
                  </a:lnTo>
                  <a:lnTo>
                    <a:pt x="1830038" y="1658055"/>
                  </a:lnTo>
                  <a:lnTo>
                    <a:pt x="1710976" y="1658055"/>
                  </a:lnTo>
                  <a:lnTo>
                    <a:pt x="1710976" y="1547813"/>
                  </a:lnTo>
                  <a:lnTo>
                    <a:pt x="1653645" y="1547813"/>
                  </a:lnTo>
                  <a:lnTo>
                    <a:pt x="1653645" y="1481671"/>
                  </a:lnTo>
                  <a:lnTo>
                    <a:pt x="1587503" y="1481671"/>
                  </a:lnTo>
                  <a:lnTo>
                    <a:pt x="1587503" y="1424340"/>
                  </a:lnTo>
                  <a:lnTo>
                    <a:pt x="1521352" y="1424340"/>
                  </a:lnTo>
                  <a:lnTo>
                    <a:pt x="1521352" y="1367019"/>
                  </a:lnTo>
                  <a:lnTo>
                    <a:pt x="1441980" y="1367019"/>
                  </a:lnTo>
                  <a:lnTo>
                    <a:pt x="1441980" y="1300867"/>
                  </a:lnTo>
                  <a:lnTo>
                    <a:pt x="1349378" y="1300867"/>
                  </a:lnTo>
                  <a:lnTo>
                    <a:pt x="1349378" y="1203855"/>
                  </a:lnTo>
                  <a:lnTo>
                    <a:pt x="1296457" y="1203855"/>
                  </a:lnTo>
                  <a:lnTo>
                    <a:pt x="1296457" y="1124483"/>
                  </a:lnTo>
                  <a:lnTo>
                    <a:pt x="1239136" y="1124483"/>
                  </a:lnTo>
                  <a:lnTo>
                    <a:pt x="1239136" y="1089203"/>
                  </a:lnTo>
                  <a:lnTo>
                    <a:pt x="1208265" y="1089203"/>
                  </a:lnTo>
                  <a:lnTo>
                    <a:pt x="1208265" y="1036282"/>
                  </a:lnTo>
                  <a:lnTo>
                    <a:pt x="1067153" y="1036282"/>
                  </a:lnTo>
                  <a:lnTo>
                    <a:pt x="1067153" y="921631"/>
                  </a:lnTo>
                  <a:lnTo>
                    <a:pt x="987781" y="921631"/>
                  </a:lnTo>
                  <a:lnTo>
                    <a:pt x="987781" y="868715"/>
                  </a:lnTo>
                  <a:lnTo>
                    <a:pt x="833438" y="868715"/>
                  </a:lnTo>
                  <a:lnTo>
                    <a:pt x="833438" y="824618"/>
                  </a:lnTo>
                  <a:lnTo>
                    <a:pt x="776111" y="824618"/>
                  </a:lnTo>
                  <a:lnTo>
                    <a:pt x="776111" y="727604"/>
                  </a:lnTo>
                  <a:lnTo>
                    <a:pt x="705556" y="727604"/>
                  </a:lnTo>
                  <a:lnTo>
                    <a:pt x="705556" y="661458"/>
                  </a:lnTo>
                  <a:lnTo>
                    <a:pt x="648229" y="661458"/>
                  </a:lnTo>
                  <a:lnTo>
                    <a:pt x="648229" y="502709"/>
                  </a:lnTo>
                  <a:lnTo>
                    <a:pt x="586493" y="502709"/>
                  </a:lnTo>
                  <a:lnTo>
                    <a:pt x="586493" y="410105"/>
                  </a:lnTo>
                  <a:lnTo>
                    <a:pt x="471840" y="410105"/>
                  </a:lnTo>
                  <a:lnTo>
                    <a:pt x="471840" y="357188"/>
                  </a:lnTo>
                  <a:lnTo>
                    <a:pt x="401284" y="357188"/>
                  </a:lnTo>
                  <a:lnTo>
                    <a:pt x="401284" y="304271"/>
                  </a:lnTo>
                  <a:lnTo>
                    <a:pt x="370417" y="304271"/>
                  </a:lnTo>
                  <a:lnTo>
                    <a:pt x="370417" y="242534"/>
                  </a:lnTo>
                  <a:lnTo>
                    <a:pt x="295451" y="242534"/>
                  </a:lnTo>
                  <a:lnTo>
                    <a:pt x="295451" y="127882"/>
                  </a:lnTo>
                  <a:lnTo>
                    <a:pt x="216077" y="127882"/>
                  </a:lnTo>
                  <a:lnTo>
                    <a:pt x="216077" y="92604"/>
                  </a:lnTo>
                  <a:lnTo>
                    <a:pt x="127882" y="92604"/>
                  </a:lnTo>
                  <a:lnTo>
                    <a:pt x="127882"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3" name="Freeform: Shape 389">
              <a:extLst>
                <a:ext uri="{FF2B5EF4-FFF2-40B4-BE49-F238E27FC236}">
                  <a16:creationId xmlns:a16="http://schemas.microsoft.com/office/drawing/2014/main" xmlns="" id="{5E600C00-4C45-41C3-B63C-CD3B4ED9B7A5}"/>
                </a:ext>
              </a:extLst>
            </p:cNvPr>
            <p:cNvSpPr/>
            <p:nvPr/>
          </p:nvSpPr>
          <p:spPr>
            <a:xfrm>
              <a:off x="2563459" y="192828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4" name="Freeform: Shape 390">
              <a:extLst>
                <a:ext uri="{FF2B5EF4-FFF2-40B4-BE49-F238E27FC236}">
                  <a16:creationId xmlns:a16="http://schemas.microsoft.com/office/drawing/2014/main" xmlns="" id="{8892D974-9B9E-44FC-A427-6205057D002C}"/>
                </a:ext>
              </a:extLst>
            </p:cNvPr>
            <p:cNvSpPr/>
            <p:nvPr/>
          </p:nvSpPr>
          <p:spPr>
            <a:xfrm>
              <a:off x="3211163" y="248073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5" name="Freeform: Shape 391">
              <a:extLst>
                <a:ext uri="{FF2B5EF4-FFF2-40B4-BE49-F238E27FC236}">
                  <a16:creationId xmlns:a16="http://schemas.microsoft.com/office/drawing/2014/main" xmlns="" id="{1E55CB75-9F7D-4F50-85E5-704149650AFB}"/>
                </a:ext>
              </a:extLst>
            </p:cNvPr>
            <p:cNvSpPr/>
            <p:nvPr/>
          </p:nvSpPr>
          <p:spPr>
            <a:xfrm>
              <a:off x="5020922" y="392854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6" name="Freeform: Shape 392">
              <a:extLst>
                <a:ext uri="{FF2B5EF4-FFF2-40B4-BE49-F238E27FC236}">
                  <a16:creationId xmlns:a16="http://schemas.microsoft.com/office/drawing/2014/main" xmlns="" id="{9763C4E4-1C43-4DEA-8D5D-1036CBA7768B}"/>
                </a:ext>
              </a:extLst>
            </p:cNvPr>
            <p:cNvSpPr/>
            <p:nvPr/>
          </p:nvSpPr>
          <p:spPr>
            <a:xfrm>
              <a:off x="5497172" y="409999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7" name="Freeform: Shape 393">
              <a:extLst>
                <a:ext uri="{FF2B5EF4-FFF2-40B4-BE49-F238E27FC236}">
                  <a16:creationId xmlns:a16="http://schemas.microsoft.com/office/drawing/2014/main" xmlns="" id="{F806582C-195A-4AEA-8919-267FC04B79BC}"/>
                </a:ext>
              </a:extLst>
            </p:cNvPr>
            <p:cNvSpPr/>
            <p:nvPr/>
          </p:nvSpPr>
          <p:spPr>
            <a:xfrm>
              <a:off x="5630522" y="409999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8" name="Freeform: Shape 394">
              <a:extLst>
                <a:ext uri="{FF2B5EF4-FFF2-40B4-BE49-F238E27FC236}">
                  <a16:creationId xmlns:a16="http://schemas.microsoft.com/office/drawing/2014/main" xmlns="" id="{8C9F56BC-3187-432D-AC56-86AFB699E3ED}"/>
                </a:ext>
              </a:extLst>
            </p:cNvPr>
            <p:cNvSpPr/>
            <p:nvPr/>
          </p:nvSpPr>
          <p:spPr>
            <a:xfrm>
              <a:off x="5840072" y="411904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9" name="Freeform: Shape 395">
              <a:extLst>
                <a:ext uri="{FF2B5EF4-FFF2-40B4-BE49-F238E27FC236}">
                  <a16:creationId xmlns:a16="http://schemas.microsoft.com/office/drawing/2014/main" xmlns="" id="{6342076E-AAFE-4F6C-80E2-C45F3E646450}"/>
                </a:ext>
              </a:extLst>
            </p:cNvPr>
            <p:cNvSpPr/>
            <p:nvPr/>
          </p:nvSpPr>
          <p:spPr>
            <a:xfrm>
              <a:off x="5973422" y="417619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0" name="Freeform: Shape 396">
              <a:extLst>
                <a:ext uri="{FF2B5EF4-FFF2-40B4-BE49-F238E27FC236}">
                  <a16:creationId xmlns:a16="http://schemas.microsoft.com/office/drawing/2014/main" xmlns="" id="{322598EB-5DDE-4042-9255-3116FD06A943}"/>
                </a:ext>
              </a:extLst>
            </p:cNvPr>
            <p:cNvSpPr/>
            <p:nvPr/>
          </p:nvSpPr>
          <p:spPr>
            <a:xfrm>
              <a:off x="6354422" y="450004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1" name="Freeform: Shape 397">
              <a:extLst>
                <a:ext uri="{FF2B5EF4-FFF2-40B4-BE49-F238E27FC236}">
                  <a16:creationId xmlns:a16="http://schemas.microsoft.com/office/drawing/2014/main" xmlns="" id="{37B4A875-6A35-43BD-B36E-B2C7042962E3}"/>
                </a:ext>
              </a:extLst>
            </p:cNvPr>
            <p:cNvSpPr/>
            <p:nvPr/>
          </p:nvSpPr>
          <p:spPr>
            <a:xfrm>
              <a:off x="6468722" y="450004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2" name="Freeform: Shape 398">
              <a:extLst>
                <a:ext uri="{FF2B5EF4-FFF2-40B4-BE49-F238E27FC236}">
                  <a16:creationId xmlns:a16="http://schemas.microsoft.com/office/drawing/2014/main" xmlns="" id="{3E86F206-B019-467C-9E21-42E7A79507EB}"/>
                </a:ext>
              </a:extLst>
            </p:cNvPr>
            <p:cNvSpPr/>
            <p:nvPr/>
          </p:nvSpPr>
          <p:spPr>
            <a:xfrm>
              <a:off x="6678282" y="461434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3" name="Freeform: Shape 399">
              <a:extLst>
                <a:ext uri="{FF2B5EF4-FFF2-40B4-BE49-F238E27FC236}">
                  <a16:creationId xmlns:a16="http://schemas.microsoft.com/office/drawing/2014/main" xmlns="" id="{D244D374-A7D7-4A62-9EA4-AEA23AAE0AC1}"/>
                </a:ext>
              </a:extLst>
            </p:cNvPr>
            <p:cNvSpPr/>
            <p:nvPr/>
          </p:nvSpPr>
          <p:spPr>
            <a:xfrm>
              <a:off x="6773532" y="461434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4" name="Freeform: Shape 400">
              <a:extLst>
                <a:ext uri="{FF2B5EF4-FFF2-40B4-BE49-F238E27FC236}">
                  <a16:creationId xmlns:a16="http://schemas.microsoft.com/office/drawing/2014/main" xmlns="" id="{A0634F86-B8CF-4F18-BD24-7DE54C9BF3C2}"/>
                </a:ext>
              </a:extLst>
            </p:cNvPr>
            <p:cNvSpPr/>
            <p:nvPr/>
          </p:nvSpPr>
          <p:spPr>
            <a:xfrm>
              <a:off x="6849732" y="461434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5" name="Freeform: Shape 401">
              <a:extLst>
                <a:ext uri="{FF2B5EF4-FFF2-40B4-BE49-F238E27FC236}">
                  <a16:creationId xmlns:a16="http://schemas.microsoft.com/office/drawing/2014/main" xmlns="" id="{47757728-0CD7-4705-91F4-7590E7296EA0}"/>
                </a:ext>
              </a:extLst>
            </p:cNvPr>
            <p:cNvSpPr/>
            <p:nvPr/>
          </p:nvSpPr>
          <p:spPr>
            <a:xfrm>
              <a:off x="7249782" y="470959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6" name="Freeform: Shape 402">
              <a:extLst>
                <a:ext uri="{FF2B5EF4-FFF2-40B4-BE49-F238E27FC236}">
                  <a16:creationId xmlns:a16="http://schemas.microsoft.com/office/drawing/2014/main" xmlns="" id="{D9512A0A-EFAE-45F9-A663-CBB118613F0A}"/>
                </a:ext>
              </a:extLst>
            </p:cNvPr>
            <p:cNvSpPr/>
            <p:nvPr/>
          </p:nvSpPr>
          <p:spPr>
            <a:xfrm>
              <a:off x="7459332" y="470959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7" name="Freeform: Shape 403">
              <a:extLst>
                <a:ext uri="{FF2B5EF4-FFF2-40B4-BE49-F238E27FC236}">
                  <a16:creationId xmlns:a16="http://schemas.microsoft.com/office/drawing/2014/main" xmlns="" id="{C1F66E45-BBB1-4D6D-A69B-6035B827342D}"/>
                </a:ext>
              </a:extLst>
            </p:cNvPr>
            <p:cNvSpPr/>
            <p:nvPr/>
          </p:nvSpPr>
          <p:spPr>
            <a:xfrm>
              <a:off x="7554582" y="478579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8" name="Freeform: Shape 404">
              <a:extLst>
                <a:ext uri="{FF2B5EF4-FFF2-40B4-BE49-F238E27FC236}">
                  <a16:creationId xmlns:a16="http://schemas.microsoft.com/office/drawing/2014/main" xmlns="" id="{EB5F1C60-DC26-4E77-A859-FF9871B2F6B3}"/>
                </a:ext>
              </a:extLst>
            </p:cNvPr>
            <p:cNvSpPr/>
            <p:nvPr/>
          </p:nvSpPr>
          <p:spPr>
            <a:xfrm>
              <a:off x="7764132" y="484294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9" name="Freeform: Shape 405">
              <a:extLst>
                <a:ext uri="{FF2B5EF4-FFF2-40B4-BE49-F238E27FC236}">
                  <a16:creationId xmlns:a16="http://schemas.microsoft.com/office/drawing/2014/main" xmlns="" id="{C5E0EE6E-A2F6-4D84-8A10-0EFF74E17D56}"/>
                </a:ext>
              </a:extLst>
            </p:cNvPr>
            <p:cNvSpPr/>
            <p:nvPr/>
          </p:nvSpPr>
          <p:spPr>
            <a:xfrm>
              <a:off x="8240391" y="497629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60" name="Freeform: Shape 406">
              <a:extLst>
                <a:ext uri="{FF2B5EF4-FFF2-40B4-BE49-F238E27FC236}">
                  <a16:creationId xmlns:a16="http://schemas.microsoft.com/office/drawing/2014/main" xmlns="" id="{40372D5E-4E5E-4160-B435-67A9E0E9B4FE}"/>
                </a:ext>
              </a:extLst>
            </p:cNvPr>
            <p:cNvSpPr/>
            <p:nvPr/>
          </p:nvSpPr>
          <p:spPr>
            <a:xfrm>
              <a:off x="8735691" y="497629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61" name="Freeform: Shape 407">
              <a:extLst>
                <a:ext uri="{FF2B5EF4-FFF2-40B4-BE49-F238E27FC236}">
                  <a16:creationId xmlns:a16="http://schemas.microsoft.com/office/drawing/2014/main" xmlns="" id="{5A1F6C22-94C1-47CA-9F45-AC24AD1D6F22}"/>
                </a:ext>
              </a:extLst>
            </p:cNvPr>
            <p:cNvSpPr/>
            <p:nvPr/>
          </p:nvSpPr>
          <p:spPr>
            <a:xfrm>
              <a:off x="9040491" y="497629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62" name="Freeform: Shape 408">
              <a:extLst>
                <a:ext uri="{FF2B5EF4-FFF2-40B4-BE49-F238E27FC236}">
                  <a16:creationId xmlns:a16="http://schemas.microsoft.com/office/drawing/2014/main" xmlns="" id="{2891192F-24AE-4803-82AF-2A874B9A0575}"/>
                </a:ext>
              </a:extLst>
            </p:cNvPr>
            <p:cNvSpPr/>
            <p:nvPr/>
          </p:nvSpPr>
          <p:spPr>
            <a:xfrm>
              <a:off x="9288141" y="497629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63" name="Freeform: Shape 409">
              <a:extLst>
                <a:ext uri="{FF2B5EF4-FFF2-40B4-BE49-F238E27FC236}">
                  <a16:creationId xmlns:a16="http://schemas.microsoft.com/office/drawing/2014/main" xmlns="" id="{4D2070EC-CA1F-40AB-A963-32A980F09A91}"/>
                </a:ext>
              </a:extLst>
            </p:cNvPr>
            <p:cNvSpPr/>
            <p:nvPr/>
          </p:nvSpPr>
          <p:spPr>
            <a:xfrm>
              <a:off x="9459591" y="497629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64" name="Freeform: Shape 410">
              <a:extLst>
                <a:ext uri="{FF2B5EF4-FFF2-40B4-BE49-F238E27FC236}">
                  <a16:creationId xmlns:a16="http://schemas.microsoft.com/office/drawing/2014/main" xmlns="" id="{CD1DFC6A-0C08-42BD-9553-693C8B31E306}"/>
                </a:ext>
              </a:extLst>
            </p:cNvPr>
            <p:cNvSpPr/>
            <p:nvPr/>
          </p:nvSpPr>
          <p:spPr>
            <a:xfrm>
              <a:off x="9764401" y="5147757"/>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65" name="Freeform: Shape 411">
              <a:extLst>
                <a:ext uri="{FF2B5EF4-FFF2-40B4-BE49-F238E27FC236}">
                  <a16:creationId xmlns:a16="http://schemas.microsoft.com/office/drawing/2014/main" xmlns="" id="{E9712FAC-5188-45A2-B1FF-D19ECBEC239C}"/>
                </a:ext>
              </a:extLst>
            </p:cNvPr>
            <p:cNvSpPr/>
            <p:nvPr/>
          </p:nvSpPr>
          <p:spPr>
            <a:xfrm>
              <a:off x="10005701" y="5147757"/>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466" name="Group 465">
            <a:extLst>
              <a:ext uri="{FF2B5EF4-FFF2-40B4-BE49-F238E27FC236}">
                <a16:creationId xmlns:a16="http://schemas.microsoft.com/office/drawing/2014/main" xmlns="" id="{BD6F163C-3DD7-477D-BE2A-BD1ADE540A79}"/>
              </a:ext>
            </a:extLst>
          </p:cNvPr>
          <p:cNvGrpSpPr/>
          <p:nvPr/>
        </p:nvGrpSpPr>
        <p:grpSpPr>
          <a:xfrm>
            <a:off x="3447151" y="2643227"/>
            <a:ext cx="4676775" cy="2300287"/>
            <a:chOff x="2433637" y="1633537"/>
            <a:chExt cx="7326525" cy="3598087"/>
          </a:xfrm>
        </p:grpSpPr>
        <p:sp>
          <p:nvSpPr>
            <p:cNvPr id="467" name="Freeform: Shape 415">
              <a:extLst>
                <a:ext uri="{FF2B5EF4-FFF2-40B4-BE49-F238E27FC236}">
                  <a16:creationId xmlns:a16="http://schemas.microsoft.com/office/drawing/2014/main" xmlns="" id="{75CD6DAB-C051-4A89-9450-8361B1F2FB27}"/>
                </a:ext>
              </a:extLst>
            </p:cNvPr>
            <p:cNvSpPr/>
            <p:nvPr/>
          </p:nvSpPr>
          <p:spPr>
            <a:xfrm>
              <a:off x="2433637" y="1633537"/>
              <a:ext cx="7326525" cy="3557301"/>
            </a:xfrm>
            <a:custGeom>
              <a:avLst/>
              <a:gdLst>
                <a:gd name="connsiteX0" fmla="*/ 7326526 w 7326525"/>
                <a:gd name="connsiteY0" fmla="*/ 3557302 h 3557301"/>
                <a:gd name="connsiteX1" fmla="*/ 5564401 w 7326525"/>
                <a:gd name="connsiteY1" fmla="*/ 3557302 h 3557301"/>
                <a:gd name="connsiteX2" fmla="*/ 5564401 w 7326525"/>
                <a:gd name="connsiteY2" fmla="*/ 3357277 h 3557301"/>
                <a:gd name="connsiteX3" fmla="*/ 4545225 w 7326525"/>
                <a:gd name="connsiteY3" fmla="*/ 3357277 h 3557301"/>
                <a:gd name="connsiteX4" fmla="*/ 4545225 w 7326525"/>
                <a:gd name="connsiteY4" fmla="*/ 3223927 h 3557301"/>
                <a:gd name="connsiteX5" fmla="*/ 4383300 w 7326525"/>
                <a:gd name="connsiteY5" fmla="*/ 3223927 h 3557301"/>
                <a:gd name="connsiteX6" fmla="*/ 4383300 w 7326525"/>
                <a:gd name="connsiteY6" fmla="*/ 3052477 h 3557301"/>
                <a:gd name="connsiteX7" fmla="*/ 4107075 w 7326525"/>
                <a:gd name="connsiteY7" fmla="*/ 3052477 h 3557301"/>
                <a:gd name="connsiteX8" fmla="*/ 4107075 w 7326525"/>
                <a:gd name="connsiteY8" fmla="*/ 2957227 h 3557301"/>
                <a:gd name="connsiteX9" fmla="*/ 3649875 w 7326525"/>
                <a:gd name="connsiteY9" fmla="*/ 2957227 h 3557301"/>
                <a:gd name="connsiteX10" fmla="*/ 3649875 w 7326525"/>
                <a:gd name="connsiteY10" fmla="*/ 2881027 h 3557301"/>
                <a:gd name="connsiteX11" fmla="*/ 3564150 w 7326525"/>
                <a:gd name="connsiteY11" fmla="*/ 2881027 h 3557301"/>
                <a:gd name="connsiteX12" fmla="*/ 3564150 w 7326525"/>
                <a:gd name="connsiteY12" fmla="*/ 2804827 h 3557301"/>
                <a:gd name="connsiteX13" fmla="*/ 3335550 w 7326525"/>
                <a:gd name="connsiteY13" fmla="*/ 2804827 h 3557301"/>
                <a:gd name="connsiteX14" fmla="*/ 3335550 w 7326525"/>
                <a:gd name="connsiteY14" fmla="*/ 2747677 h 3557301"/>
                <a:gd name="connsiteX15" fmla="*/ 2983125 w 7326525"/>
                <a:gd name="connsiteY15" fmla="*/ 2747677 h 3557301"/>
                <a:gd name="connsiteX16" fmla="*/ 2983125 w 7326525"/>
                <a:gd name="connsiteY16" fmla="*/ 2681002 h 3557301"/>
                <a:gd name="connsiteX17" fmla="*/ 2849775 w 7326525"/>
                <a:gd name="connsiteY17" fmla="*/ 2681002 h 3557301"/>
                <a:gd name="connsiteX18" fmla="*/ 2849775 w 7326525"/>
                <a:gd name="connsiteY18" fmla="*/ 2616508 h 3557301"/>
                <a:gd name="connsiteX19" fmla="*/ 2666238 w 7326525"/>
                <a:gd name="connsiteY19" fmla="*/ 2616508 h 3557301"/>
                <a:gd name="connsiteX20" fmla="*/ 2666238 w 7326525"/>
                <a:gd name="connsiteY20" fmla="*/ 2540003 h 3557301"/>
                <a:gd name="connsiteX21" fmla="*/ 2513219 w 7326525"/>
                <a:gd name="connsiteY21" fmla="*/ 2540003 h 3557301"/>
                <a:gd name="connsiteX22" fmla="*/ 2513219 w 7326525"/>
                <a:gd name="connsiteY22" fmla="*/ 2474966 h 3557301"/>
                <a:gd name="connsiteX23" fmla="*/ 2452021 w 7326525"/>
                <a:gd name="connsiteY23" fmla="*/ 2474966 h 3557301"/>
                <a:gd name="connsiteX24" fmla="*/ 2452021 w 7326525"/>
                <a:gd name="connsiteY24" fmla="*/ 2413768 h 3557301"/>
                <a:gd name="connsiteX25" fmla="*/ 2417588 w 7326525"/>
                <a:gd name="connsiteY25" fmla="*/ 2413768 h 3557301"/>
                <a:gd name="connsiteX26" fmla="*/ 2417588 w 7326525"/>
                <a:gd name="connsiteY26" fmla="*/ 2325786 h 3557301"/>
                <a:gd name="connsiteX27" fmla="*/ 2390813 w 7326525"/>
                <a:gd name="connsiteY27" fmla="*/ 2325786 h 3557301"/>
                <a:gd name="connsiteX28" fmla="*/ 2390813 w 7326525"/>
                <a:gd name="connsiteY28" fmla="*/ 2264578 h 3557301"/>
                <a:gd name="connsiteX29" fmla="*/ 2295182 w 7326525"/>
                <a:gd name="connsiteY29" fmla="*/ 2264578 h 3557301"/>
                <a:gd name="connsiteX30" fmla="*/ 2295182 w 7326525"/>
                <a:gd name="connsiteY30" fmla="*/ 2211029 h 3557301"/>
                <a:gd name="connsiteX31" fmla="*/ 2142173 w 7326525"/>
                <a:gd name="connsiteY31" fmla="*/ 2211029 h 3557301"/>
                <a:gd name="connsiteX32" fmla="*/ 2142173 w 7326525"/>
                <a:gd name="connsiteY32" fmla="*/ 2142173 h 3557301"/>
                <a:gd name="connsiteX33" fmla="*/ 1794062 w 7326525"/>
                <a:gd name="connsiteY33" fmla="*/ 2142173 h 3557301"/>
                <a:gd name="connsiteX34" fmla="*/ 1794062 w 7326525"/>
                <a:gd name="connsiteY34" fmla="*/ 2080965 h 3557301"/>
                <a:gd name="connsiteX35" fmla="*/ 1740513 w 7326525"/>
                <a:gd name="connsiteY35" fmla="*/ 2080965 h 3557301"/>
                <a:gd name="connsiteX36" fmla="*/ 1740513 w 7326525"/>
                <a:gd name="connsiteY36" fmla="*/ 2008280 h 3557301"/>
                <a:gd name="connsiteX37" fmla="*/ 1652530 w 7326525"/>
                <a:gd name="connsiteY37" fmla="*/ 2008280 h 3557301"/>
                <a:gd name="connsiteX38" fmla="*/ 1652530 w 7326525"/>
                <a:gd name="connsiteY38" fmla="*/ 1947082 h 3557301"/>
                <a:gd name="connsiteX39" fmla="*/ 1472736 w 7326525"/>
                <a:gd name="connsiteY39" fmla="*/ 1947082 h 3557301"/>
                <a:gd name="connsiteX40" fmla="*/ 1472736 w 7326525"/>
                <a:gd name="connsiteY40" fmla="*/ 1882045 h 3557301"/>
                <a:gd name="connsiteX41" fmla="*/ 1419187 w 7326525"/>
                <a:gd name="connsiteY41" fmla="*/ 1882045 h 3557301"/>
                <a:gd name="connsiteX42" fmla="*/ 1419187 w 7326525"/>
                <a:gd name="connsiteY42" fmla="*/ 1817018 h 3557301"/>
                <a:gd name="connsiteX43" fmla="*/ 1380935 w 7326525"/>
                <a:gd name="connsiteY43" fmla="*/ 1817018 h 3557301"/>
                <a:gd name="connsiteX44" fmla="*/ 1380935 w 7326525"/>
                <a:gd name="connsiteY44" fmla="*/ 1740513 h 3557301"/>
                <a:gd name="connsiteX45" fmla="*/ 1346502 w 7326525"/>
                <a:gd name="connsiteY45" fmla="*/ 1740513 h 3557301"/>
                <a:gd name="connsiteX46" fmla="*/ 1346502 w 7326525"/>
                <a:gd name="connsiteY46" fmla="*/ 1686954 h 3557301"/>
                <a:gd name="connsiteX47" fmla="*/ 1231745 w 7326525"/>
                <a:gd name="connsiteY47" fmla="*/ 1686954 h 3557301"/>
                <a:gd name="connsiteX48" fmla="*/ 1231745 w 7326525"/>
                <a:gd name="connsiteY48" fmla="*/ 1618107 h 3557301"/>
                <a:gd name="connsiteX49" fmla="*/ 1178195 w 7326525"/>
                <a:gd name="connsiteY49" fmla="*/ 1618107 h 3557301"/>
                <a:gd name="connsiteX50" fmla="*/ 1178195 w 7326525"/>
                <a:gd name="connsiteY50" fmla="*/ 1560719 h 3557301"/>
                <a:gd name="connsiteX51" fmla="*/ 1128465 w 7326525"/>
                <a:gd name="connsiteY51" fmla="*/ 1560719 h 3557301"/>
                <a:gd name="connsiteX52" fmla="*/ 1128465 w 7326525"/>
                <a:gd name="connsiteY52" fmla="*/ 1488043 h 3557301"/>
                <a:gd name="connsiteX53" fmla="*/ 1074906 w 7326525"/>
                <a:gd name="connsiteY53" fmla="*/ 1488043 h 3557301"/>
                <a:gd name="connsiteX54" fmla="*/ 1074906 w 7326525"/>
                <a:gd name="connsiteY54" fmla="*/ 1380935 h 3557301"/>
                <a:gd name="connsiteX55" fmla="*/ 1055780 w 7326525"/>
                <a:gd name="connsiteY55" fmla="*/ 1380935 h 3557301"/>
                <a:gd name="connsiteX56" fmla="*/ 1055780 w 7326525"/>
                <a:gd name="connsiteY56" fmla="*/ 1304430 h 3557301"/>
                <a:gd name="connsiteX57" fmla="*/ 1029005 w 7326525"/>
                <a:gd name="connsiteY57" fmla="*/ 1304430 h 3557301"/>
                <a:gd name="connsiteX58" fmla="*/ 1029005 w 7326525"/>
                <a:gd name="connsiteY58" fmla="*/ 1224096 h 3557301"/>
                <a:gd name="connsiteX59" fmla="*/ 952500 w 7326525"/>
                <a:gd name="connsiteY59" fmla="*/ 1224096 h 3557301"/>
                <a:gd name="connsiteX60" fmla="*/ 952500 w 7326525"/>
                <a:gd name="connsiteY60" fmla="*/ 1166717 h 3557301"/>
                <a:gd name="connsiteX61" fmla="*/ 860693 w 7326525"/>
                <a:gd name="connsiteY61" fmla="*/ 1166717 h 3557301"/>
                <a:gd name="connsiteX62" fmla="*/ 860693 w 7326525"/>
                <a:gd name="connsiteY62" fmla="*/ 1097861 h 3557301"/>
                <a:gd name="connsiteX63" fmla="*/ 768886 w 7326525"/>
                <a:gd name="connsiteY63" fmla="*/ 1097861 h 3557301"/>
                <a:gd name="connsiteX64" fmla="*/ 768886 w 7326525"/>
                <a:gd name="connsiteY64" fmla="*/ 1040482 h 3557301"/>
                <a:gd name="connsiteX65" fmla="*/ 673253 w 7326525"/>
                <a:gd name="connsiteY65" fmla="*/ 1040482 h 3557301"/>
                <a:gd name="connsiteX66" fmla="*/ 673253 w 7326525"/>
                <a:gd name="connsiteY66" fmla="*/ 967797 h 3557301"/>
                <a:gd name="connsiteX67" fmla="*/ 615873 w 7326525"/>
                <a:gd name="connsiteY67" fmla="*/ 967797 h 3557301"/>
                <a:gd name="connsiteX68" fmla="*/ 615873 w 7326525"/>
                <a:gd name="connsiteY68" fmla="*/ 837741 h 3557301"/>
                <a:gd name="connsiteX69" fmla="*/ 520241 w 7326525"/>
                <a:gd name="connsiteY69" fmla="*/ 837741 h 3557301"/>
                <a:gd name="connsiteX70" fmla="*/ 520241 w 7326525"/>
                <a:gd name="connsiteY70" fmla="*/ 776536 h 3557301"/>
                <a:gd name="connsiteX71" fmla="*/ 474337 w 7326525"/>
                <a:gd name="connsiteY71" fmla="*/ 776536 h 3557301"/>
                <a:gd name="connsiteX72" fmla="*/ 474337 w 7326525"/>
                <a:gd name="connsiteY72" fmla="*/ 711506 h 3557301"/>
                <a:gd name="connsiteX73" fmla="*/ 428434 w 7326525"/>
                <a:gd name="connsiteY73" fmla="*/ 711506 h 3557301"/>
                <a:gd name="connsiteX74" fmla="*/ 428434 w 7326525"/>
                <a:gd name="connsiteY74" fmla="*/ 638826 h 3557301"/>
                <a:gd name="connsiteX75" fmla="*/ 367229 w 7326525"/>
                <a:gd name="connsiteY75" fmla="*/ 638826 h 3557301"/>
                <a:gd name="connsiteX76" fmla="*/ 367229 w 7326525"/>
                <a:gd name="connsiteY76" fmla="*/ 566144 h 3557301"/>
                <a:gd name="connsiteX77" fmla="*/ 328976 w 7326525"/>
                <a:gd name="connsiteY77" fmla="*/ 566144 h 3557301"/>
                <a:gd name="connsiteX78" fmla="*/ 328976 w 7326525"/>
                <a:gd name="connsiteY78" fmla="*/ 386355 h 3557301"/>
                <a:gd name="connsiteX79" fmla="*/ 256295 w 7326525"/>
                <a:gd name="connsiteY79" fmla="*/ 386355 h 3557301"/>
                <a:gd name="connsiteX80" fmla="*/ 256295 w 7326525"/>
                <a:gd name="connsiteY80" fmla="*/ 306024 h 3557301"/>
                <a:gd name="connsiteX81" fmla="*/ 237169 w 7326525"/>
                <a:gd name="connsiteY81" fmla="*/ 306024 h 3557301"/>
                <a:gd name="connsiteX82" fmla="*/ 237169 w 7326525"/>
                <a:gd name="connsiteY82" fmla="*/ 252470 h 3557301"/>
                <a:gd name="connsiteX83" fmla="*/ 214217 w 7326525"/>
                <a:gd name="connsiteY83" fmla="*/ 252470 h 3557301"/>
                <a:gd name="connsiteX84" fmla="*/ 214217 w 7326525"/>
                <a:gd name="connsiteY84" fmla="*/ 195090 h 3557301"/>
                <a:gd name="connsiteX85" fmla="*/ 168313 w 7326525"/>
                <a:gd name="connsiteY85" fmla="*/ 195090 h 3557301"/>
                <a:gd name="connsiteX86" fmla="*/ 168313 w 7326525"/>
                <a:gd name="connsiteY86" fmla="*/ 122410 h 3557301"/>
                <a:gd name="connsiteX87" fmla="*/ 145362 w 7326525"/>
                <a:gd name="connsiteY87" fmla="*/ 122410 h 3557301"/>
                <a:gd name="connsiteX88" fmla="*/ 145362 w 7326525"/>
                <a:gd name="connsiteY88" fmla="*/ 61205 h 3557301"/>
                <a:gd name="connsiteX89" fmla="*/ 99458 w 7326525"/>
                <a:gd name="connsiteY89" fmla="*/ 61205 h 3557301"/>
                <a:gd name="connsiteX90" fmla="*/ 99458 w 7326525"/>
                <a:gd name="connsiteY90" fmla="*/ 0 h 3557301"/>
                <a:gd name="connsiteX91" fmla="*/ 0 w 7326525"/>
                <a:gd name="connsiteY91" fmla="*/ 0 h 35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7326525" h="3557301">
                  <a:moveTo>
                    <a:pt x="7326526" y="3557302"/>
                  </a:moveTo>
                  <a:lnTo>
                    <a:pt x="5564401" y="3557302"/>
                  </a:lnTo>
                  <a:lnTo>
                    <a:pt x="5564401" y="3357277"/>
                  </a:lnTo>
                  <a:lnTo>
                    <a:pt x="4545225" y="3357277"/>
                  </a:lnTo>
                  <a:lnTo>
                    <a:pt x="4545225" y="3223927"/>
                  </a:lnTo>
                  <a:lnTo>
                    <a:pt x="4383300" y="3223927"/>
                  </a:lnTo>
                  <a:lnTo>
                    <a:pt x="4383300" y="3052477"/>
                  </a:lnTo>
                  <a:lnTo>
                    <a:pt x="4107075" y="3052477"/>
                  </a:lnTo>
                  <a:lnTo>
                    <a:pt x="4107075" y="2957227"/>
                  </a:lnTo>
                  <a:lnTo>
                    <a:pt x="3649875" y="2957227"/>
                  </a:lnTo>
                  <a:lnTo>
                    <a:pt x="3649875" y="2881027"/>
                  </a:lnTo>
                  <a:lnTo>
                    <a:pt x="3564150" y="2881027"/>
                  </a:lnTo>
                  <a:lnTo>
                    <a:pt x="3564150" y="2804827"/>
                  </a:lnTo>
                  <a:lnTo>
                    <a:pt x="3335550" y="2804827"/>
                  </a:lnTo>
                  <a:lnTo>
                    <a:pt x="3335550" y="2747677"/>
                  </a:lnTo>
                  <a:lnTo>
                    <a:pt x="2983125" y="2747677"/>
                  </a:lnTo>
                  <a:lnTo>
                    <a:pt x="2983125" y="2681002"/>
                  </a:lnTo>
                  <a:lnTo>
                    <a:pt x="2849775" y="2681002"/>
                  </a:lnTo>
                  <a:lnTo>
                    <a:pt x="2849775" y="2616508"/>
                  </a:lnTo>
                  <a:lnTo>
                    <a:pt x="2666238" y="2616508"/>
                  </a:lnTo>
                  <a:lnTo>
                    <a:pt x="2666238" y="2540003"/>
                  </a:lnTo>
                  <a:lnTo>
                    <a:pt x="2513219" y="2540003"/>
                  </a:lnTo>
                  <a:lnTo>
                    <a:pt x="2513219" y="2474966"/>
                  </a:lnTo>
                  <a:lnTo>
                    <a:pt x="2452021" y="2474966"/>
                  </a:lnTo>
                  <a:lnTo>
                    <a:pt x="2452021" y="2413768"/>
                  </a:lnTo>
                  <a:lnTo>
                    <a:pt x="2417588" y="2413768"/>
                  </a:lnTo>
                  <a:lnTo>
                    <a:pt x="2417588" y="2325786"/>
                  </a:lnTo>
                  <a:lnTo>
                    <a:pt x="2390813" y="2325786"/>
                  </a:lnTo>
                  <a:lnTo>
                    <a:pt x="2390813" y="2264578"/>
                  </a:lnTo>
                  <a:lnTo>
                    <a:pt x="2295182" y="2264578"/>
                  </a:lnTo>
                  <a:lnTo>
                    <a:pt x="2295182" y="2211029"/>
                  </a:lnTo>
                  <a:lnTo>
                    <a:pt x="2142173" y="2211029"/>
                  </a:lnTo>
                  <a:lnTo>
                    <a:pt x="2142173" y="2142173"/>
                  </a:lnTo>
                  <a:lnTo>
                    <a:pt x="1794062" y="2142173"/>
                  </a:lnTo>
                  <a:lnTo>
                    <a:pt x="1794062" y="2080965"/>
                  </a:lnTo>
                  <a:lnTo>
                    <a:pt x="1740513" y="2080965"/>
                  </a:lnTo>
                  <a:lnTo>
                    <a:pt x="1740513" y="2008280"/>
                  </a:lnTo>
                  <a:lnTo>
                    <a:pt x="1652530" y="2008280"/>
                  </a:lnTo>
                  <a:lnTo>
                    <a:pt x="1652530" y="1947082"/>
                  </a:lnTo>
                  <a:lnTo>
                    <a:pt x="1472736" y="1947082"/>
                  </a:lnTo>
                  <a:lnTo>
                    <a:pt x="1472736" y="1882045"/>
                  </a:lnTo>
                  <a:lnTo>
                    <a:pt x="1419187" y="1882045"/>
                  </a:lnTo>
                  <a:lnTo>
                    <a:pt x="1419187" y="1817018"/>
                  </a:lnTo>
                  <a:lnTo>
                    <a:pt x="1380935" y="1817018"/>
                  </a:lnTo>
                  <a:lnTo>
                    <a:pt x="1380935" y="1740513"/>
                  </a:lnTo>
                  <a:lnTo>
                    <a:pt x="1346502" y="1740513"/>
                  </a:lnTo>
                  <a:lnTo>
                    <a:pt x="1346502" y="1686954"/>
                  </a:lnTo>
                  <a:lnTo>
                    <a:pt x="1231745" y="1686954"/>
                  </a:lnTo>
                  <a:lnTo>
                    <a:pt x="1231745" y="1618107"/>
                  </a:lnTo>
                  <a:lnTo>
                    <a:pt x="1178195" y="1618107"/>
                  </a:lnTo>
                  <a:lnTo>
                    <a:pt x="1178195" y="1560719"/>
                  </a:lnTo>
                  <a:lnTo>
                    <a:pt x="1128465" y="1560719"/>
                  </a:lnTo>
                  <a:lnTo>
                    <a:pt x="1128465" y="1488043"/>
                  </a:lnTo>
                  <a:lnTo>
                    <a:pt x="1074906" y="1488043"/>
                  </a:lnTo>
                  <a:lnTo>
                    <a:pt x="1074906" y="1380935"/>
                  </a:lnTo>
                  <a:lnTo>
                    <a:pt x="1055780" y="1380935"/>
                  </a:lnTo>
                  <a:lnTo>
                    <a:pt x="1055780" y="1304430"/>
                  </a:lnTo>
                  <a:lnTo>
                    <a:pt x="1029005" y="1304430"/>
                  </a:lnTo>
                  <a:lnTo>
                    <a:pt x="1029005" y="1224096"/>
                  </a:lnTo>
                  <a:lnTo>
                    <a:pt x="952500" y="1224096"/>
                  </a:lnTo>
                  <a:lnTo>
                    <a:pt x="952500" y="1166717"/>
                  </a:lnTo>
                  <a:lnTo>
                    <a:pt x="860693" y="1166717"/>
                  </a:lnTo>
                  <a:lnTo>
                    <a:pt x="860693" y="1097861"/>
                  </a:lnTo>
                  <a:lnTo>
                    <a:pt x="768886" y="1097861"/>
                  </a:lnTo>
                  <a:lnTo>
                    <a:pt x="768886" y="1040482"/>
                  </a:lnTo>
                  <a:lnTo>
                    <a:pt x="673253" y="1040482"/>
                  </a:lnTo>
                  <a:lnTo>
                    <a:pt x="673253" y="967797"/>
                  </a:lnTo>
                  <a:lnTo>
                    <a:pt x="615873" y="967797"/>
                  </a:lnTo>
                  <a:lnTo>
                    <a:pt x="615873" y="837741"/>
                  </a:lnTo>
                  <a:lnTo>
                    <a:pt x="520241" y="837741"/>
                  </a:lnTo>
                  <a:lnTo>
                    <a:pt x="520241" y="776536"/>
                  </a:lnTo>
                  <a:lnTo>
                    <a:pt x="474337" y="776536"/>
                  </a:lnTo>
                  <a:lnTo>
                    <a:pt x="474337" y="711506"/>
                  </a:lnTo>
                  <a:lnTo>
                    <a:pt x="428434" y="711506"/>
                  </a:lnTo>
                  <a:lnTo>
                    <a:pt x="428434" y="638826"/>
                  </a:lnTo>
                  <a:lnTo>
                    <a:pt x="367229" y="638826"/>
                  </a:lnTo>
                  <a:lnTo>
                    <a:pt x="367229" y="566144"/>
                  </a:lnTo>
                  <a:lnTo>
                    <a:pt x="328976" y="566144"/>
                  </a:lnTo>
                  <a:lnTo>
                    <a:pt x="328976" y="386355"/>
                  </a:lnTo>
                  <a:lnTo>
                    <a:pt x="256295" y="386355"/>
                  </a:lnTo>
                  <a:lnTo>
                    <a:pt x="256295" y="306024"/>
                  </a:lnTo>
                  <a:lnTo>
                    <a:pt x="237169" y="306024"/>
                  </a:lnTo>
                  <a:lnTo>
                    <a:pt x="237169" y="252470"/>
                  </a:lnTo>
                  <a:lnTo>
                    <a:pt x="214217" y="252470"/>
                  </a:lnTo>
                  <a:lnTo>
                    <a:pt x="214217" y="195090"/>
                  </a:lnTo>
                  <a:lnTo>
                    <a:pt x="168313" y="195090"/>
                  </a:lnTo>
                  <a:lnTo>
                    <a:pt x="168313" y="122410"/>
                  </a:lnTo>
                  <a:lnTo>
                    <a:pt x="145362" y="122410"/>
                  </a:lnTo>
                  <a:lnTo>
                    <a:pt x="145362" y="61205"/>
                  </a:lnTo>
                  <a:lnTo>
                    <a:pt x="99458" y="61205"/>
                  </a:lnTo>
                  <a:lnTo>
                    <a:pt x="99458" y="0"/>
                  </a:lnTo>
                  <a:lnTo>
                    <a:pt x="0" y="0"/>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68" name="Freeform: Shape 416">
              <a:extLst>
                <a:ext uri="{FF2B5EF4-FFF2-40B4-BE49-F238E27FC236}">
                  <a16:creationId xmlns:a16="http://schemas.microsoft.com/office/drawing/2014/main" xmlns="" id="{E77F6BB7-33F1-4630-8BD6-218081B4B081}"/>
                </a:ext>
              </a:extLst>
            </p:cNvPr>
            <p:cNvSpPr/>
            <p:nvPr/>
          </p:nvSpPr>
          <p:spPr>
            <a:xfrm>
              <a:off x="4728819" y="386526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69" name="Freeform: Shape 417">
              <a:extLst>
                <a:ext uri="{FF2B5EF4-FFF2-40B4-BE49-F238E27FC236}">
                  <a16:creationId xmlns:a16="http://schemas.microsoft.com/office/drawing/2014/main" xmlns="" id="{03AAE34B-422B-4A6D-B272-1B1BBC07AFBB}"/>
                </a:ext>
              </a:extLst>
            </p:cNvPr>
            <p:cNvSpPr/>
            <p:nvPr/>
          </p:nvSpPr>
          <p:spPr>
            <a:xfrm>
              <a:off x="6233778" y="455107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70" name="Freeform: Shape 418">
              <a:extLst>
                <a:ext uri="{FF2B5EF4-FFF2-40B4-BE49-F238E27FC236}">
                  <a16:creationId xmlns:a16="http://schemas.microsoft.com/office/drawing/2014/main" xmlns="" id="{37B0A8EC-6C51-43D6-B326-B07DF5C21EC9}"/>
                </a:ext>
              </a:extLst>
            </p:cNvPr>
            <p:cNvSpPr/>
            <p:nvPr/>
          </p:nvSpPr>
          <p:spPr>
            <a:xfrm>
              <a:off x="6405228" y="455107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71" name="Freeform: Shape 419">
              <a:extLst>
                <a:ext uri="{FF2B5EF4-FFF2-40B4-BE49-F238E27FC236}">
                  <a16:creationId xmlns:a16="http://schemas.microsoft.com/office/drawing/2014/main" xmlns="" id="{F6FFD452-1BA4-449C-9C32-B2647316D495}"/>
                </a:ext>
              </a:extLst>
            </p:cNvPr>
            <p:cNvSpPr/>
            <p:nvPr/>
          </p:nvSpPr>
          <p:spPr>
            <a:xfrm>
              <a:off x="6729078" y="462727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72" name="Freeform: Shape 420">
              <a:extLst>
                <a:ext uri="{FF2B5EF4-FFF2-40B4-BE49-F238E27FC236}">
                  <a16:creationId xmlns:a16="http://schemas.microsoft.com/office/drawing/2014/main" xmlns="" id="{67872B9D-697B-4C93-8936-8AAA11CCCCAA}"/>
                </a:ext>
              </a:extLst>
            </p:cNvPr>
            <p:cNvSpPr/>
            <p:nvPr/>
          </p:nvSpPr>
          <p:spPr>
            <a:xfrm>
              <a:off x="6881478" y="47987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73" name="Freeform: Shape 421">
              <a:extLst>
                <a:ext uri="{FF2B5EF4-FFF2-40B4-BE49-F238E27FC236}">
                  <a16:creationId xmlns:a16="http://schemas.microsoft.com/office/drawing/2014/main" xmlns="" id="{C4F7ED7B-21C5-470B-AC0E-B1D5F61388CD}"/>
                </a:ext>
              </a:extLst>
            </p:cNvPr>
            <p:cNvSpPr/>
            <p:nvPr/>
          </p:nvSpPr>
          <p:spPr>
            <a:xfrm>
              <a:off x="6919578" y="47987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74" name="Freeform: Shape 422">
              <a:extLst>
                <a:ext uri="{FF2B5EF4-FFF2-40B4-BE49-F238E27FC236}">
                  <a16:creationId xmlns:a16="http://schemas.microsoft.com/office/drawing/2014/main" xmlns="" id="{3FD71727-82B1-4CBA-885F-6933E60C4CAF}"/>
                </a:ext>
              </a:extLst>
            </p:cNvPr>
            <p:cNvSpPr/>
            <p:nvPr/>
          </p:nvSpPr>
          <p:spPr>
            <a:xfrm>
              <a:off x="6976728" y="47987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75" name="Freeform: Shape 423">
              <a:extLst>
                <a:ext uri="{FF2B5EF4-FFF2-40B4-BE49-F238E27FC236}">
                  <a16:creationId xmlns:a16="http://schemas.microsoft.com/office/drawing/2014/main" xmlns="" id="{47C82FCC-A99F-40EE-A759-376E0AFBC2EE}"/>
                </a:ext>
              </a:extLst>
            </p:cNvPr>
            <p:cNvSpPr/>
            <p:nvPr/>
          </p:nvSpPr>
          <p:spPr>
            <a:xfrm>
              <a:off x="7948288" y="49511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76" name="Freeform: Shape 424">
              <a:extLst>
                <a:ext uri="{FF2B5EF4-FFF2-40B4-BE49-F238E27FC236}">
                  <a16:creationId xmlns:a16="http://schemas.microsoft.com/office/drawing/2014/main" xmlns="" id="{6A3EFEBF-1281-4D5C-A87E-7888C9433F38}"/>
                </a:ext>
              </a:extLst>
            </p:cNvPr>
            <p:cNvSpPr/>
            <p:nvPr/>
          </p:nvSpPr>
          <p:spPr>
            <a:xfrm>
              <a:off x="8386438" y="51416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77" name="Freeform: Shape 425">
              <a:extLst>
                <a:ext uri="{FF2B5EF4-FFF2-40B4-BE49-F238E27FC236}">
                  <a16:creationId xmlns:a16="http://schemas.microsoft.com/office/drawing/2014/main" xmlns="" id="{2F6FBFC9-D181-4A14-8EEA-2A5F00781BE4}"/>
                </a:ext>
              </a:extLst>
            </p:cNvPr>
            <p:cNvSpPr/>
            <p:nvPr/>
          </p:nvSpPr>
          <p:spPr>
            <a:xfrm>
              <a:off x="9738997" y="51416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478" name="Group 477">
            <a:extLst>
              <a:ext uri="{FF2B5EF4-FFF2-40B4-BE49-F238E27FC236}">
                <a16:creationId xmlns:a16="http://schemas.microsoft.com/office/drawing/2014/main" xmlns="" id="{2B022494-5E01-440C-B90C-A23156A41DD2}"/>
              </a:ext>
            </a:extLst>
          </p:cNvPr>
          <p:cNvGrpSpPr/>
          <p:nvPr/>
        </p:nvGrpSpPr>
        <p:grpSpPr>
          <a:xfrm>
            <a:off x="3447151" y="2643227"/>
            <a:ext cx="2905125" cy="2325687"/>
            <a:chOff x="3819525" y="1624012"/>
            <a:chExt cx="4557902" cy="3612651"/>
          </a:xfrm>
        </p:grpSpPr>
        <p:sp>
          <p:nvSpPr>
            <p:cNvPr id="479" name="Freeform: Shape 429">
              <a:extLst>
                <a:ext uri="{FF2B5EF4-FFF2-40B4-BE49-F238E27FC236}">
                  <a16:creationId xmlns:a16="http://schemas.microsoft.com/office/drawing/2014/main" xmlns="" id="{11C6659E-5FB6-4942-A389-7D57F9BD61FA}"/>
                </a:ext>
              </a:extLst>
            </p:cNvPr>
            <p:cNvSpPr/>
            <p:nvPr/>
          </p:nvSpPr>
          <p:spPr>
            <a:xfrm>
              <a:off x="3819525" y="1624012"/>
              <a:ext cx="4548282" cy="3580485"/>
            </a:xfrm>
            <a:custGeom>
              <a:avLst/>
              <a:gdLst>
                <a:gd name="connsiteX0" fmla="*/ 4548283 w 4548282"/>
                <a:gd name="connsiteY0" fmla="*/ 3580486 h 3580485"/>
                <a:gd name="connsiteX1" fmla="*/ 3262979 w 4548282"/>
                <a:gd name="connsiteY1" fmla="*/ 3580486 h 3580485"/>
                <a:gd name="connsiteX2" fmla="*/ 3262979 w 4548282"/>
                <a:gd name="connsiteY2" fmla="*/ 3389214 h 3580485"/>
                <a:gd name="connsiteX3" fmla="*/ 2811599 w 4548282"/>
                <a:gd name="connsiteY3" fmla="*/ 3389214 h 3580485"/>
                <a:gd name="connsiteX4" fmla="*/ 2811599 w 4548282"/>
                <a:gd name="connsiteY4" fmla="*/ 3278286 h 3580485"/>
                <a:gd name="connsiteX5" fmla="*/ 2650931 w 4548282"/>
                <a:gd name="connsiteY5" fmla="*/ 3278286 h 3580485"/>
                <a:gd name="connsiteX6" fmla="*/ 2650931 w 4548282"/>
                <a:gd name="connsiteY6" fmla="*/ 3159700 h 3580485"/>
                <a:gd name="connsiteX7" fmla="*/ 2616508 w 4548282"/>
                <a:gd name="connsiteY7" fmla="*/ 3159700 h 3580485"/>
                <a:gd name="connsiteX8" fmla="*/ 2616508 w 4548282"/>
                <a:gd name="connsiteY8" fmla="*/ 3064069 h 3580485"/>
                <a:gd name="connsiteX9" fmla="*/ 2486444 w 4548282"/>
                <a:gd name="connsiteY9" fmla="*/ 3064069 h 3580485"/>
                <a:gd name="connsiteX10" fmla="*/ 2486444 w 4548282"/>
                <a:gd name="connsiteY10" fmla="*/ 2945483 h 3580485"/>
                <a:gd name="connsiteX11" fmla="*/ 2440543 w 4548282"/>
                <a:gd name="connsiteY11" fmla="*/ 2945483 h 3580485"/>
                <a:gd name="connsiteX12" fmla="*/ 2440543 w 4548282"/>
                <a:gd name="connsiteY12" fmla="*/ 2823077 h 3580485"/>
                <a:gd name="connsiteX13" fmla="*/ 2237804 w 4548282"/>
                <a:gd name="connsiteY13" fmla="*/ 2823077 h 3580485"/>
                <a:gd name="connsiteX14" fmla="*/ 2237804 w 4548282"/>
                <a:gd name="connsiteY14" fmla="*/ 2735094 h 3580485"/>
                <a:gd name="connsiteX15" fmla="*/ 2061839 w 4548282"/>
                <a:gd name="connsiteY15" fmla="*/ 2735094 h 3580485"/>
                <a:gd name="connsiteX16" fmla="*/ 2061839 w 4548282"/>
                <a:gd name="connsiteY16" fmla="*/ 2662409 h 3580485"/>
                <a:gd name="connsiteX17" fmla="*/ 1973856 w 4548282"/>
                <a:gd name="connsiteY17" fmla="*/ 2662409 h 3580485"/>
                <a:gd name="connsiteX18" fmla="*/ 1973856 w 4548282"/>
                <a:gd name="connsiteY18" fmla="*/ 2593553 h 3580485"/>
                <a:gd name="connsiteX19" fmla="*/ 1908829 w 4548282"/>
                <a:gd name="connsiteY19" fmla="*/ 2593553 h 3580485"/>
                <a:gd name="connsiteX20" fmla="*/ 1908829 w 4548282"/>
                <a:gd name="connsiteY20" fmla="*/ 2528526 h 3580485"/>
                <a:gd name="connsiteX21" fmla="*/ 1709909 w 4548282"/>
                <a:gd name="connsiteY21" fmla="*/ 2528526 h 3580485"/>
                <a:gd name="connsiteX22" fmla="*/ 1709909 w 4548282"/>
                <a:gd name="connsiteY22" fmla="*/ 2455840 h 3580485"/>
                <a:gd name="connsiteX23" fmla="*/ 1667828 w 4548282"/>
                <a:gd name="connsiteY23" fmla="*/ 2455840 h 3580485"/>
                <a:gd name="connsiteX24" fmla="*/ 1667828 w 4548282"/>
                <a:gd name="connsiteY24" fmla="*/ 2394642 h 3580485"/>
                <a:gd name="connsiteX25" fmla="*/ 1576026 w 4548282"/>
                <a:gd name="connsiteY25" fmla="*/ 2394642 h 3580485"/>
                <a:gd name="connsiteX26" fmla="*/ 1576026 w 4548282"/>
                <a:gd name="connsiteY26" fmla="*/ 2337264 h 3580485"/>
                <a:gd name="connsiteX27" fmla="*/ 1488043 w 4548282"/>
                <a:gd name="connsiteY27" fmla="*/ 2337264 h 3580485"/>
                <a:gd name="connsiteX28" fmla="*/ 1488043 w 4548282"/>
                <a:gd name="connsiteY28" fmla="*/ 2203371 h 3580485"/>
                <a:gd name="connsiteX29" fmla="*/ 1426835 w 4548282"/>
                <a:gd name="connsiteY29" fmla="*/ 2203371 h 3580485"/>
                <a:gd name="connsiteX30" fmla="*/ 1426835 w 4548282"/>
                <a:gd name="connsiteY30" fmla="*/ 2142173 h 3580485"/>
                <a:gd name="connsiteX31" fmla="*/ 1342682 w 4548282"/>
                <a:gd name="connsiteY31" fmla="*/ 2142173 h 3580485"/>
                <a:gd name="connsiteX32" fmla="*/ 1342682 w 4548282"/>
                <a:gd name="connsiteY32" fmla="*/ 2073316 h 3580485"/>
                <a:gd name="connsiteX33" fmla="*/ 1155240 w 4548282"/>
                <a:gd name="connsiteY33" fmla="*/ 2073316 h 3580485"/>
                <a:gd name="connsiteX34" fmla="*/ 1155240 w 4548282"/>
                <a:gd name="connsiteY34" fmla="*/ 1981505 h 3580485"/>
                <a:gd name="connsiteX35" fmla="*/ 1132294 w 4548282"/>
                <a:gd name="connsiteY35" fmla="*/ 1981505 h 3580485"/>
                <a:gd name="connsiteX36" fmla="*/ 1132294 w 4548282"/>
                <a:gd name="connsiteY36" fmla="*/ 1927955 h 3580485"/>
                <a:gd name="connsiteX37" fmla="*/ 1094032 w 4548282"/>
                <a:gd name="connsiteY37" fmla="*/ 1927955 h 3580485"/>
                <a:gd name="connsiteX38" fmla="*/ 1094032 w 4548282"/>
                <a:gd name="connsiteY38" fmla="*/ 1878225 h 3580485"/>
                <a:gd name="connsiteX39" fmla="*/ 941024 w 4548282"/>
                <a:gd name="connsiteY39" fmla="*/ 1878225 h 3580485"/>
                <a:gd name="connsiteX40" fmla="*/ 941024 w 4548282"/>
                <a:gd name="connsiteY40" fmla="*/ 1686954 h 3580485"/>
                <a:gd name="connsiteX41" fmla="*/ 914247 w 4548282"/>
                <a:gd name="connsiteY41" fmla="*/ 1686954 h 3580485"/>
                <a:gd name="connsiteX42" fmla="*/ 914247 w 4548282"/>
                <a:gd name="connsiteY42" fmla="*/ 1553070 h 3580485"/>
                <a:gd name="connsiteX43" fmla="*/ 875994 w 4548282"/>
                <a:gd name="connsiteY43" fmla="*/ 1553070 h 3580485"/>
                <a:gd name="connsiteX44" fmla="*/ 875994 w 4548282"/>
                <a:gd name="connsiteY44" fmla="*/ 1357979 h 3580485"/>
                <a:gd name="connsiteX45" fmla="*/ 803313 w 4548282"/>
                <a:gd name="connsiteY45" fmla="*/ 1357979 h 3580485"/>
                <a:gd name="connsiteX46" fmla="*/ 803313 w 4548282"/>
                <a:gd name="connsiteY46" fmla="*/ 1262348 h 3580485"/>
                <a:gd name="connsiteX47" fmla="*/ 780361 w 4548282"/>
                <a:gd name="connsiteY47" fmla="*/ 1262348 h 3580485"/>
                <a:gd name="connsiteX48" fmla="*/ 780361 w 4548282"/>
                <a:gd name="connsiteY48" fmla="*/ 1151420 h 3580485"/>
                <a:gd name="connsiteX49" fmla="*/ 745934 w 4548282"/>
                <a:gd name="connsiteY49" fmla="*/ 1151420 h 3580485"/>
                <a:gd name="connsiteX50" fmla="*/ 745934 w 4548282"/>
                <a:gd name="connsiteY50" fmla="*/ 1097861 h 3580485"/>
                <a:gd name="connsiteX51" fmla="*/ 677078 w 4548282"/>
                <a:gd name="connsiteY51" fmla="*/ 1097861 h 3580485"/>
                <a:gd name="connsiteX52" fmla="*/ 677078 w 4548282"/>
                <a:gd name="connsiteY52" fmla="*/ 1032834 h 3580485"/>
                <a:gd name="connsiteX53" fmla="*/ 615873 w 4548282"/>
                <a:gd name="connsiteY53" fmla="*/ 1032834 h 3580485"/>
                <a:gd name="connsiteX54" fmla="*/ 615873 w 4548282"/>
                <a:gd name="connsiteY54" fmla="*/ 883645 h 3580485"/>
                <a:gd name="connsiteX55" fmla="*/ 596747 w 4548282"/>
                <a:gd name="connsiteY55" fmla="*/ 883645 h 3580485"/>
                <a:gd name="connsiteX56" fmla="*/ 596747 w 4548282"/>
                <a:gd name="connsiteY56" fmla="*/ 841566 h 3580485"/>
                <a:gd name="connsiteX57" fmla="*/ 485813 w 4548282"/>
                <a:gd name="connsiteY57" fmla="*/ 841566 h 3580485"/>
                <a:gd name="connsiteX58" fmla="*/ 485813 w 4548282"/>
                <a:gd name="connsiteY58" fmla="*/ 765060 h 3580485"/>
                <a:gd name="connsiteX59" fmla="*/ 371054 w 4548282"/>
                <a:gd name="connsiteY59" fmla="*/ 765060 h 3580485"/>
                <a:gd name="connsiteX60" fmla="*/ 371054 w 4548282"/>
                <a:gd name="connsiteY60" fmla="*/ 646476 h 3580485"/>
                <a:gd name="connsiteX61" fmla="*/ 340452 w 4548282"/>
                <a:gd name="connsiteY61" fmla="*/ 646476 h 3580485"/>
                <a:gd name="connsiteX62" fmla="*/ 340452 w 4548282"/>
                <a:gd name="connsiteY62" fmla="*/ 512591 h 3580485"/>
                <a:gd name="connsiteX63" fmla="*/ 313674 w 4548282"/>
                <a:gd name="connsiteY63" fmla="*/ 512591 h 3580485"/>
                <a:gd name="connsiteX64" fmla="*/ 313674 w 4548282"/>
                <a:gd name="connsiteY64" fmla="*/ 386355 h 3580485"/>
                <a:gd name="connsiteX65" fmla="*/ 271597 w 4548282"/>
                <a:gd name="connsiteY65" fmla="*/ 386355 h 3580485"/>
                <a:gd name="connsiteX66" fmla="*/ 271597 w 4548282"/>
                <a:gd name="connsiteY66" fmla="*/ 321325 h 3580485"/>
                <a:gd name="connsiteX67" fmla="*/ 225693 w 4548282"/>
                <a:gd name="connsiteY67" fmla="*/ 321325 h 3580485"/>
                <a:gd name="connsiteX68" fmla="*/ 225693 w 4548282"/>
                <a:gd name="connsiteY68" fmla="*/ 256295 h 3580485"/>
                <a:gd name="connsiteX69" fmla="*/ 210392 w 4548282"/>
                <a:gd name="connsiteY69" fmla="*/ 256295 h 3580485"/>
                <a:gd name="connsiteX70" fmla="*/ 210392 w 4548282"/>
                <a:gd name="connsiteY70" fmla="*/ 187440 h 3580485"/>
                <a:gd name="connsiteX71" fmla="*/ 172139 w 4548282"/>
                <a:gd name="connsiteY71" fmla="*/ 187440 h 3580485"/>
                <a:gd name="connsiteX72" fmla="*/ 172139 w 4548282"/>
                <a:gd name="connsiteY72" fmla="*/ 126235 h 3580485"/>
                <a:gd name="connsiteX73" fmla="*/ 141536 w 4548282"/>
                <a:gd name="connsiteY73" fmla="*/ 126235 h 3580485"/>
                <a:gd name="connsiteX74" fmla="*/ 141536 w 4548282"/>
                <a:gd name="connsiteY74" fmla="*/ 68855 h 3580485"/>
                <a:gd name="connsiteX75" fmla="*/ 103283 w 4548282"/>
                <a:gd name="connsiteY75" fmla="*/ 68855 h 3580485"/>
                <a:gd name="connsiteX76" fmla="*/ 103283 w 4548282"/>
                <a:gd name="connsiteY76" fmla="*/ 0 h 3580485"/>
                <a:gd name="connsiteX77" fmla="*/ 0 w 4548282"/>
                <a:gd name="connsiteY77" fmla="*/ 0 h 358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548282" h="3580485">
                  <a:moveTo>
                    <a:pt x="4548283" y="3580486"/>
                  </a:moveTo>
                  <a:lnTo>
                    <a:pt x="3262979" y="3580486"/>
                  </a:lnTo>
                  <a:lnTo>
                    <a:pt x="3262979" y="3389214"/>
                  </a:lnTo>
                  <a:lnTo>
                    <a:pt x="2811599" y="3389214"/>
                  </a:lnTo>
                  <a:lnTo>
                    <a:pt x="2811599" y="3278286"/>
                  </a:lnTo>
                  <a:lnTo>
                    <a:pt x="2650931" y="3278286"/>
                  </a:lnTo>
                  <a:lnTo>
                    <a:pt x="2650931" y="3159700"/>
                  </a:lnTo>
                  <a:lnTo>
                    <a:pt x="2616508" y="3159700"/>
                  </a:lnTo>
                  <a:lnTo>
                    <a:pt x="2616508" y="3064069"/>
                  </a:lnTo>
                  <a:lnTo>
                    <a:pt x="2486444" y="3064069"/>
                  </a:lnTo>
                  <a:lnTo>
                    <a:pt x="2486444" y="2945483"/>
                  </a:lnTo>
                  <a:lnTo>
                    <a:pt x="2440543" y="2945483"/>
                  </a:lnTo>
                  <a:lnTo>
                    <a:pt x="2440543" y="2823077"/>
                  </a:lnTo>
                  <a:lnTo>
                    <a:pt x="2237804" y="2823077"/>
                  </a:lnTo>
                  <a:lnTo>
                    <a:pt x="2237804" y="2735094"/>
                  </a:lnTo>
                  <a:lnTo>
                    <a:pt x="2061839" y="2735094"/>
                  </a:lnTo>
                  <a:lnTo>
                    <a:pt x="2061839" y="2662409"/>
                  </a:lnTo>
                  <a:lnTo>
                    <a:pt x="1973856" y="2662409"/>
                  </a:lnTo>
                  <a:lnTo>
                    <a:pt x="1973856" y="2593553"/>
                  </a:lnTo>
                  <a:lnTo>
                    <a:pt x="1908829" y="2593553"/>
                  </a:lnTo>
                  <a:lnTo>
                    <a:pt x="1908829" y="2528526"/>
                  </a:lnTo>
                  <a:lnTo>
                    <a:pt x="1709909" y="2528526"/>
                  </a:lnTo>
                  <a:lnTo>
                    <a:pt x="1709909" y="2455840"/>
                  </a:lnTo>
                  <a:lnTo>
                    <a:pt x="1667828" y="2455840"/>
                  </a:lnTo>
                  <a:lnTo>
                    <a:pt x="1667828" y="2394642"/>
                  </a:lnTo>
                  <a:lnTo>
                    <a:pt x="1576026" y="2394642"/>
                  </a:lnTo>
                  <a:lnTo>
                    <a:pt x="1576026" y="2337264"/>
                  </a:lnTo>
                  <a:lnTo>
                    <a:pt x="1488043" y="2337264"/>
                  </a:lnTo>
                  <a:lnTo>
                    <a:pt x="1488043" y="2203371"/>
                  </a:lnTo>
                  <a:lnTo>
                    <a:pt x="1426835" y="2203371"/>
                  </a:lnTo>
                  <a:lnTo>
                    <a:pt x="1426835" y="2142173"/>
                  </a:lnTo>
                  <a:lnTo>
                    <a:pt x="1342682" y="2142173"/>
                  </a:lnTo>
                  <a:lnTo>
                    <a:pt x="1342682" y="2073316"/>
                  </a:lnTo>
                  <a:lnTo>
                    <a:pt x="1155240" y="2073316"/>
                  </a:lnTo>
                  <a:lnTo>
                    <a:pt x="1155240" y="1981505"/>
                  </a:lnTo>
                  <a:lnTo>
                    <a:pt x="1132294" y="1981505"/>
                  </a:lnTo>
                  <a:lnTo>
                    <a:pt x="1132294" y="1927955"/>
                  </a:lnTo>
                  <a:lnTo>
                    <a:pt x="1094032" y="1927955"/>
                  </a:lnTo>
                  <a:lnTo>
                    <a:pt x="1094032" y="1878225"/>
                  </a:lnTo>
                  <a:lnTo>
                    <a:pt x="941024" y="1878225"/>
                  </a:lnTo>
                  <a:lnTo>
                    <a:pt x="941024" y="1686954"/>
                  </a:lnTo>
                  <a:lnTo>
                    <a:pt x="914247" y="1686954"/>
                  </a:lnTo>
                  <a:lnTo>
                    <a:pt x="914247" y="1553070"/>
                  </a:lnTo>
                  <a:lnTo>
                    <a:pt x="875994" y="1553070"/>
                  </a:lnTo>
                  <a:lnTo>
                    <a:pt x="875994" y="1357979"/>
                  </a:lnTo>
                  <a:lnTo>
                    <a:pt x="803313" y="1357979"/>
                  </a:lnTo>
                  <a:lnTo>
                    <a:pt x="803313" y="1262348"/>
                  </a:lnTo>
                  <a:lnTo>
                    <a:pt x="780361" y="1262348"/>
                  </a:lnTo>
                  <a:lnTo>
                    <a:pt x="780361" y="1151420"/>
                  </a:lnTo>
                  <a:lnTo>
                    <a:pt x="745934" y="1151420"/>
                  </a:lnTo>
                  <a:lnTo>
                    <a:pt x="745934" y="1097861"/>
                  </a:lnTo>
                  <a:lnTo>
                    <a:pt x="677078" y="1097861"/>
                  </a:lnTo>
                  <a:lnTo>
                    <a:pt x="677078" y="1032834"/>
                  </a:lnTo>
                  <a:lnTo>
                    <a:pt x="615873" y="1032834"/>
                  </a:lnTo>
                  <a:lnTo>
                    <a:pt x="615873" y="883645"/>
                  </a:lnTo>
                  <a:lnTo>
                    <a:pt x="596747" y="883645"/>
                  </a:lnTo>
                  <a:lnTo>
                    <a:pt x="596747" y="841566"/>
                  </a:lnTo>
                  <a:lnTo>
                    <a:pt x="485813" y="841566"/>
                  </a:lnTo>
                  <a:lnTo>
                    <a:pt x="485813" y="765060"/>
                  </a:lnTo>
                  <a:lnTo>
                    <a:pt x="371054" y="765060"/>
                  </a:lnTo>
                  <a:lnTo>
                    <a:pt x="371054" y="646476"/>
                  </a:lnTo>
                  <a:lnTo>
                    <a:pt x="340452" y="646476"/>
                  </a:lnTo>
                  <a:lnTo>
                    <a:pt x="340452" y="512591"/>
                  </a:lnTo>
                  <a:lnTo>
                    <a:pt x="313674" y="512591"/>
                  </a:lnTo>
                  <a:lnTo>
                    <a:pt x="313674" y="386355"/>
                  </a:lnTo>
                  <a:lnTo>
                    <a:pt x="271597" y="386355"/>
                  </a:lnTo>
                  <a:lnTo>
                    <a:pt x="271597" y="321325"/>
                  </a:lnTo>
                  <a:lnTo>
                    <a:pt x="225693" y="321325"/>
                  </a:lnTo>
                  <a:lnTo>
                    <a:pt x="225693" y="256295"/>
                  </a:lnTo>
                  <a:lnTo>
                    <a:pt x="210392" y="256295"/>
                  </a:lnTo>
                  <a:lnTo>
                    <a:pt x="210392" y="187440"/>
                  </a:lnTo>
                  <a:lnTo>
                    <a:pt x="172139" y="187440"/>
                  </a:lnTo>
                  <a:lnTo>
                    <a:pt x="172139" y="126235"/>
                  </a:lnTo>
                  <a:lnTo>
                    <a:pt x="141536" y="126235"/>
                  </a:lnTo>
                  <a:lnTo>
                    <a:pt x="141536" y="68855"/>
                  </a:lnTo>
                  <a:lnTo>
                    <a:pt x="103283" y="68855"/>
                  </a:lnTo>
                  <a:lnTo>
                    <a:pt x="103283" y="0"/>
                  </a:lnTo>
                  <a:lnTo>
                    <a:pt x="0" y="0"/>
                  </a:lnTo>
                </a:path>
              </a:pathLst>
            </a:custGeom>
            <a:noFill/>
            <a:ln w="19050" cap="flat">
              <a:solidFill>
                <a:srgbClr val="FFC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80" name="Freeform: Shape 430">
              <a:extLst>
                <a:ext uri="{FF2B5EF4-FFF2-40B4-BE49-F238E27FC236}">
                  <a16:creationId xmlns:a16="http://schemas.microsoft.com/office/drawing/2014/main" xmlns="" id="{CDE6528C-81E7-422B-828D-074539F0D306}"/>
                </a:ext>
              </a:extLst>
            </p:cNvPr>
            <p:cNvSpPr/>
            <p:nvPr/>
          </p:nvSpPr>
          <p:spPr>
            <a:xfrm>
              <a:off x="5567534" y="409890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FFC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81" name="Freeform: Shape 431">
              <a:extLst>
                <a:ext uri="{FF2B5EF4-FFF2-40B4-BE49-F238E27FC236}">
                  <a16:creationId xmlns:a16="http://schemas.microsoft.com/office/drawing/2014/main" xmlns="" id="{B6169118-95CC-4F34-849B-B982F26D7299}"/>
                </a:ext>
              </a:extLst>
            </p:cNvPr>
            <p:cNvSpPr/>
            <p:nvPr/>
          </p:nvSpPr>
          <p:spPr>
            <a:xfrm>
              <a:off x="5815184" y="423225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FFC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82" name="Freeform: Shape 432">
              <a:extLst>
                <a:ext uri="{FF2B5EF4-FFF2-40B4-BE49-F238E27FC236}">
                  <a16:creationId xmlns:a16="http://schemas.microsoft.com/office/drawing/2014/main" xmlns="" id="{9B07EEC6-5774-41C9-9F80-61D29FA69360}"/>
                </a:ext>
              </a:extLst>
            </p:cNvPr>
            <p:cNvSpPr/>
            <p:nvPr/>
          </p:nvSpPr>
          <p:spPr>
            <a:xfrm>
              <a:off x="5853284" y="423225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FFC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83" name="Freeform: Shape 433">
              <a:extLst>
                <a:ext uri="{FF2B5EF4-FFF2-40B4-BE49-F238E27FC236}">
                  <a16:creationId xmlns:a16="http://schemas.microsoft.com/office/drawing/2014/main" xmlns="" id="{408763C3-49F4-42BD-8783-0999249F3435}"/>
                </a:ext>
              </a:extLst>
            </p:cNvPr>
            <p:cNvSpPr/>
            <p:nvPr/>
          </p:nvSpPr>
          <p:spPr>
            <a:xfrm>
              <a:off x="5948534" y="430845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FFC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84" name="Freeform: Shape 434">
              <a:extLst>
                <a:ext uri="{FF2B5EF4-FFF2-40B4-BE49-F238E27FC236}">
                  <a16:creationId xmlns:a16="http://schemas.microsoft.com/office/drawing/2014/main" xmlns="" id="{BDF4FF3B-90A2-484C-9A54-5D1F04752551}"/>
                </a:ext>
              </a:extLst>
            </p:cNvPr>
            <p:cNvSpPr/>
            <p:nvPr/>
          </p:nvSpPr>
          <p:spPr>
            <a:xfrm>
              <a:off x="5986634" y="430845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FFC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85" name="Freeform: Shape 435">
              <a:extLst>
                <a:ext uri="{FF2B5EF4-FFF2-40B4-BE49-F238E27FC236}">
                  <a16:creationId xmlns:a16="http://schemas.microsoft.com/office/drawing/2014/main" xmlns="" id="{B9885677-F33A-4D2A-A745-0E42D9E80B2D}"/>
                </a:ext>
              </a:extLst>
            </p:cNvPr>
            <p:cNvSpPr/>
            <p:nvPr/>
          </p:nvSpPr>
          <p:spPr>
            <a:xfrm>
              <a:off x="6100934" y="44037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FFC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86" name="Freeform: Shape 436">
              <a:extLst>
                <a:ext uri="{FF2B5EF4-FFF2-40B4-BE49-F238E27FC236}">
                  <a16:creationId xmlns:a16="http://schemas.microsoft.com/office/drawing/2014/main" xmlns="" id="{48D9EEC7-FBAA-49A0-9B57-7465D4916A0B}"/>
                </a:ext>
              </a:extLst>
            </p:cNvPr>
            <p:cNvSpPr/>
            <p:nvPr/>
          </p:nvSpPr>
          <p:spPr>
            <a:xfrm>
              <a:off x="6177134" y="44037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FFC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87" name="Freeform: Shape 437">
              <a:extLst>
                <a:ext uri="{FF2B5EF4-FFF2-40B4-BE49-F238E27FC236}">
                  <a16:creationId xmlns:a16="http://schemas.microsoft.com/office/drawing/2014/main" xmlns="" id="{A046CE24-841B-42B0-897A-27B42D2B3187}"/>
                </a:ext>
              </a:extLst>
            </p:cNvPr>
            <p:cNvSpPr/>
            <p:nvPr/>
          </p:nvSpPr>
          <p:spPr>
            <a:xfrm>
              <a:off x="6196184" y="44037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FFC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88" name="Freeform: Shape 438">
              <a:extLst>
                <a:ext uri="{FF2B5EF4-FFF2-40B4-BE49-F238E27FC236}">
                  <a16:creationId xmlns:a16="http://schemas.microsoft.com/office/drawing/2014/main" xmlns="" id="{1CD71F17-596D-420C-BA8B-144D48975839}"/>
                </a:ext>
              </a:extLst>
            </p:cNvPr>
            <p:cNvSpPr/>
            <p:nvPr/>
          </p:nvSpPr>
          <p:spPr>
            <a:xfrm>
              <a:off x="6748643" y="495616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FFC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89" name="Freeform: Shape 439">
              <a:extLst>
                <a:ext uri="{FF2B5EF4-FFF2-40B4-BE49-F238E27FC236}">
                  <a16:creationId xmlns:a16="http://schemas.microsoft.com/office/drawing/2014/main" xmlns="" id="{24B1A216-D8F9-4746-90FB-B4A9C4F09E88}"/>
                </a:ext>
              </a:extLst>
            </p:cNvPr>
            <p:cNvSpPr/>
            <p:nvPr/>
          </p:nvSpPr>
          <p:spPr>
            <a:xfrm>
              <a:off x="7034393" y="495616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FFC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90" name="Freeform: Shape 440">
              <a:extLst>
                <a:ext uri="{FF2B5EF4-FFF2-40B4-BE49-F238E27FC236}">
                  <a16:creationId xmlns:a16="http://schemas.microsoft.com/office/drawing/2014/main" xmlns="" id="{B52BA91C-0BD9-4082-8A65-E1F5B9877307}"/>
                </a:ext>
              </a:extLst>
            </p:cNvPr>
            <p:cNvSpPr/>
            <p:nvPr/>
          </p:nvSpPr>
          <p:spPr>
            <a:xfrm>
              <a:off x="7701152" y="514666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FFC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91" name="Freeform: Shape 441">
              <a:extLst>
                <a:ext uri="{FF2B5EF4-FFF2-40B4-BE49-F238E27FC236}">
                  <a16:creationId xmlns:a16="http://schemas.microsoft.com/office/drawing/2014/main" xmlns="" id="{45134FDE-4363-4B21-8DB1-1D4FA81B6324}"/>
                </a:ext>
              </a:extLst>
            </p:cNvPr>
            <p:cNvSpPr/>
            <p:nvPr/>
          </p:nvSpPr>
          <p:spPr>
            <a:xfrm>
              <a:off x="8367902" y="514666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FFC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aphicFrame>
        <p:nvGraphicFramePr>
          <p:cNvPr id="492" name="Table 144">
            <a:extLst>
              <a:ext uri="{FF2B5EF4-FFF2-40B4-BE49-F238E27FC236}">
                <a16:creationId xmlns:a16="http://schemas.microsoft.com/office/drawing/2014/main" xmlns="" id="{602A51FD-7B6E-4B80-9BDC-6E63EE1C32EE}"/>
              </a:ext>
            </a:extLst>
          </p:cNvPr>
          <p:cNvGraphicFramePr>
            <a:graphicFrameLocks noGrp="1"/>
          </p:cNvGraphicFramePr>
          <p:nvPr>
            <p:extLst>
              <p:ext uri="{D42A27DB-BD31-4B8C-83A1-F6EECF244321}">
                <p14:modId xmlns:p14="http://schemas.microsoft.com/office/powerpoint/2010/main" xmlns="" val="2620057324"/>
              </p:ext>
            </p:extLst>
          </p:nvPr>
        </p:nvGraphicFramePr>
        <p:xfrm>
          <a:off x="6189080" y="1861125"/>
          <a:ext cx="4173682" cy="1019520"/>
        </p:xfrm>
        <a:graphic>
          <a:graphicData uri="http://schemas.openxmlformats.org/drawingml/2006/table">
            <a:tbl>
              <a:tblPr firstRow="1" bandRow="1">
                <a:tableStyleId>{5C22544A-7EE6-4342-B048-85BDC9FD1C3A}</a:tableStyleId>
              </a:tblPr>
              <a:tblGrid>
                <a:gridCol w="1641810">
                  <a:extLst>
                    <a:ext uri="{9D8B030D-6E8A-4147-A177-3AD203B41FA5}">
                      <a16:colId xmlns:a16="http://schemas.microsoft.com/office/drawing/2014/main" xmlns="" val="1199756600"/>
                    </a:ext>
                  </a:extLst>
                </a:gridCol>
                <a:gridCol w="1265936">
                  <a:extLst>
                    <a:ext uri="{9D8B030D-6E8A-4147-A177-3AD203B41FA5}">
                      <a16:colId xmlns:a16="http://schemas.microsoft.com/office/drawing/2014/main" xmlns="" val="2216351408"/>
                    </a:ext>
                  </a:extLst>
                </a:gridCol>
                <a:gridCol w="1265936">
                  <a:extLst>
                    <a:ext uri="{9D8B030D-6E8A-4147-A177-3AD203B41FA5}">
                      <a16:colId xmlns:a16="http://schemas.microsoft.com/office/drawing/2014/main" xmlns="" val="3462632682"/>
                    </a:ext>
                  </a:extLst>
                </a:gridCol>
              </a:tblGrid>
              <a:tr h="0">
                <a:tc>
                  <a:txBody>
                    <a:bodyPr/>
                    <a:lstStyle/>
                    <a:p>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accent3"/>
                          </a:solidFill>
                        </a:rPr>
                        <a:t>イヴォシデニブ</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accent2"/>
                          </a:solidFill>
                        </a:rPr>
                        <a:t>プラセボ</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88073575"/>
                  </a:ext>
                </a:extLst>
              </a:tr>
              <a:tr h="0">
                <a:tc>
                  <a:txBody>
                    <a:bodyPr/>
                    <a:lstStyle/>
                    <a:p>
                      <a:r>
                        <a:rPr lang="ja-JP" sz="1200">
                          <a:solidFill>
                            <a:srgbClr val="4D4D4D"/>
                          </a:solidFill>
                        </a:rPr>
                        <a:t>mOS、月数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accent3"/>
                          </a:solidFill>
                        </a:rPr>
                        <a:t>10.3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accent2"/>
                          </a:solidFill>
                        </a:rPr>
                        <a:t>7.5</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61612625"/>
                  </a:ext>
                </a:extLst>
              </a:tr>
              <a:tr h="0">
                <a:tc>
                  <a:txBody>
                    <a:bodyPr/>
                    <a:lstStyle/>
                    <a:p>
                      <a:r>
                        <a:rPr lang="ja-JP" sz="1200">
                          <a:solidFill>
                            <a:srgbClr val="4D4D4D"/>
                          </a:solidFill>
                        </a:rPr>
                        <a:t>6か月のOS率、%</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accent3"/>
                          </a:solidFill>
                        </a:rPr>
                        <a:t>69</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accent2"/>
                          </a:solidFill>
                        </a:rPr>
                        <a:t>57</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62960733"/>
                  </a:ext>
                </a:extLst>
              </a:tr>
              <a:tr h="0">
                <a:tc>
                  <a:txBody>
                    <a:bodyPr/>
                    <a:lstStyle/>
                    <a:p>
                      <a:r>
                        <a:rPr lang="ja-JP" sz="1200">
                          <a:solidFill>
                            <a:srgbClr val="4D4D4D"/>
                          </a:solidFill>
                        </a:rPr>
                        <a:t>12か月のOS率、%</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accent3"/>
                          </a:solidFill>
                        </a:rPr>
                        <a:t>43</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chemeClr val="accent2"/>
                          </a:solidFill>
                        </a:rPr>
                        <a:t>36</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779570091"/>
                  </a:ext>
                </a:extLst>
              </a:tr>
            </a:tbl>
          </a:graphicData>
        </a:graphic>
      </p:graphicFrame>
    </p:spTree>
    <p:extLst>
      <p:ext uri="{BB962C8B-B14F-4D97-AF65-F5344CB8AC3E}">
        <p14:creationId xmlns:p14="http://schemas.microsoft.com/office/powerpoint/2010/main" xmlns="" val="3389225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266: 過去に治療を受けた胆管癌(CCA)およびイソクエン酸デヒドロゲナーゼ1(IDH1)変異を有する患者(pts)を対象としたIvosidenib(IVO)とプラセボ(PBO)の国際第III相無作為化二重盲検試験ClarIDHyの最終結果 </a:t>
            </a:r>
            <a:r>
              <a:rPr lang="en-GB" altLang="ja-JP" dirty="0" smtClean="0"/>
              <a:t/>
            </a:r>
            <a:br>
              <a:rPr lang="en-GB" altLang="ja-JP" dirty="0" smtClean="0"/>
            </a:br>
            <a:r>
              <a:rPr lang="ja-JP" dirty="0" smtClean="0"/>
              <a:t>– </a:t>
            </a:r>
            <a:r>
              <a:rPr lang="ja-JP" dirty="0"/>
              <a:t>Zhu AX, et a</a:t>
            </a:r>
            <a:r>
              <a:rPr lang="ja-JP" dirty="0" smtClean="0"/>
              <a:t>l</a:t>
            </a:r>
            <a:endParaRPr lang="ja-JP" dirty="0"/>
          </a:p>
        </p:txBody>
      </p:sp>
      <p:sp>
        <p:nvSpPr>
          <p:cNvPr id="3" name="Content Placeholder 2"/>
          <p:cNvSpPr>
            <a:spLocks noGrp="1"/>
          </p:cNvSpPr>
          <p:nvPr>
            <p:ph idx="1"/>
          </p:nvPr>
        </p:nvSpPr>
        <p:spPr>
          <a:xfrm>
            <a:off x="486836" y="1254035"/>
            <a:ext cx="10985260" cy="4746172"/>
          </a:xfrm>
        </p:spPr>
        <p:txBody>
          <a:bodyPr/>
          <a:lstStyle/>
          <a:p>
            <a:pPr marL="0" indent="0">
              <a:buNone/>
            </a:pPr>
            <a:r>
              <a:rPr lang="ja-JP" b="1"/>
              <a:t>主要結果（続き）</a:t>
            </a:r>
          </a:p>
          <a:p>
            <a:pPr marL="0" indent="0">
              <a:spcBef>
                <a:spcPts val="21600"/>
              </a:spcBef>
              <a:buNone/>
            </a:pPr>
            <a:r>
              <a:rPr lang="ja-JP" b="1"/>
              <a:t>結論</a:t>
            </a:r>
          </a:p>
          <a:p>
            <a:r>
              <a:rPr lang="ja-JP" b="1"/>
              <a:t>以前に治療された胆管癌とIDH1変異を有する患者では、イボシデニブは有意なPFSの改善をもたらしたが、プラセボ群からの高いクロスオーバーにもかかわらず、数値的なOSの改善のみであり、一般的に忍容性は良好だった</a:t>
            </a:r>
          </a:p>
        </p:txBody>
      </p:sp>
      <p:sp>
        <p:nvSpPr>
          <p:cNvPr id="5" name="Text Placeholder 4"/>
          <p:cNvSpPr>
            <a:spLocks noGrp="1"/>
          </p:cNvSpPr>
          <p:nvPr>
            <p:ph type="body" sz="quarter" idx="11"/>
          </p:nvPr>
        </p:nvSpPr>
        <p:spPr/>
        <p:txBody>
          <a:bodyPr/>
          <a:lstStyle/>
          <a:p>
            <a:r>
              <a:rPr lang="ja-JP"/>
              <a:t>Zhu AX, et al.J Clin Oncol 2021;39(suppl):abstr 266</a:t>
            </a:r>
          </a:p>
        </p:txBody>
      </p:sp>
      <p:graphicFrame>
        <p:nvGraphicFramePr>
          <p:cNvPr id="6" name="Group 88"/>
          <p:cNvGraphicFramePr>
            <a:graphicFrameLocks noGrp="1"/>
          </p:cNvGraphicFramePr>
          <p:nvPr>
            <p:extLst>
              <p:ext uri="{D42A27DB-BD31-4B8C-83A1-F6EECF244321}">
                <p14:modId xmlns:p14="http://schemas.microsoft.com/office/powerpoint/2010/main" xmlns="" val="887736156"/>
              </p:ext>
            </p:extLst>
          </p:nvPr>
        </p:nvGraphicFramePr>
        <p:xfrm>
          <a:off x="2827803" y="1694130"/>
          <a:ext cx="6536395" cy="2438400"/>
        </p:xfrm>
        <a:graphic>
          <a:graphicData uri="http://schemas.openxmlformats.org/drawingml/2006/table">
            <a:tbl>
              <a:tblPr firstRow="1" bandRow="1">
                <a:tableStyleId>{5202B0CA-FC54-4496-8BCA-5EF66A818D29}</a:tableStyleId>
              </a:tblPr>
              <a:tblGrid>
                <a:gridCol w="2491392">
                  <a:extLst>
                    <a:ext uri="{9D8B030D-6E8A-4147-A177-3AD203B41FA5}">
                      <a16:colId xmlns:a16="http://schemas.microsoft.com/office/drawing/2014/main" xmlns="" val="20000"/>
                    </a:ext>
                  </a:extLst>
                </a:gridCol>
                <a:gridCol w="2112836">
                  <a:extLst>
                    <a:ext uri="{9D8B030D-6E8A-4147-A177-3AD203B41FA5}">
                      <a16:colId xmlns:a16="http://schemas.microsoft.com/office/drawing/2014/main" xmlns="" val="20001"/>
                    </a:ext>
                  </a:extLst>
                </a:gridCol>
                <a:gridCol w="1932167">
                  <a:extLst>
                    <a:ext uri="{9D8B030D-6E8A-4147-A177-3AD203B41FA5}">
                      <a16:colId xmlns:a16="http://schemas.microsoft.com/office/drawing/2014/main" xmlns="" val="20002"/>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TEAE、%</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latin typeface="+mn-lt"/>
                          <a:ea typeface="MS Mincho"/>
                        </a:rPr>
                        <a:t>イヴォシデニブ (n=166)</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latin typeface="+mn-lt"/>
                          <a:ea typeface="MS Mincho"/>
                        </a:rPr>
                        <a:t>プラセボ (n=59)</a:t>
                      </a: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latin typeface="+mn-lt"/>
                          <a:ea typeface="MS Mincho"/>
                          <a:cs typeface="Arial" panose="020B0604020202020204" pitchFamily="34" charset="0"/>
                        </a:rPr>
                        <a:t>グレード3以上</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53.0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37.3</a:t>
                      </a:r>
                    </a:p>
                  </a:txBody>
                  <a:tcPr anchor="ctr"/>
                </a:tc>
                <a:extLst>
                  <a:ext uri="{0D108BD9-81ED-4DB2-BD59-A6C34878D82A}">
                    <a16:rowId xmlns:a16="http://schemas.microsoft.com/office/drawing/2014/main" xmlns="" val="4094055339"/>
                  </a:ext>
                </a:extLst>
              </a:tr>
              <a:tr h="143472">
                <a:tc>
                  <a:txBody>
                    <a:bodyPr/>
                    <a:lstStyle/>
                    <a:p>
                      <a:pPr marL="90000"/>
                      <a:r>
                        <a:rPr kumimoji="0" lang="ja-JP" sz="1400" b="0" i="0" u="none" strike="noStrike" cap="none" normalizeH="0" baseline="0">
                          <a:ln>
                            <a:noFill/>
                          </a:ln>
                          <a:solidFill>
                            <a:schemeClr val="tx1"/>
                          </a:solidFill>
                          <a:latin typeface="+mn-lt"/>
                          <a:ea typeface="MS Mincho"/>
                          <a:cs typeface="Arial" charset="0"/>
                        </a:rPr>
                        <a:t>腹水</a:t>
                      </a:r>
                    </a:p>
                  </a:txBody>
                  <a:tcPr anchor="ctr"/>
                </a:tc>
                <a:tc>
                  <a:txBody>
                    <a:bodyPr/>
                    <a:lstStyle/>
                    <a:p>
                      <a:pPr algn="ctr"/>
                      <a:r>
                        <a:rPr kumimoji="0" lang="ja-JP" sz="1400" u="none" strike="noStrike" cap="none" normalizeH="0" baseline="0">
                          <a:ln>
                            <a:noFill/>
                          </a:ln>
                          <a:solidFill>
                            <a:schemeClr val="tx1"/>
                          </a:solidFill>
                          <a:latin typeface="+mn-lt"/>
                          <a:ea typeface="MS Mincho"/>
                        </a:rPr>
                        <a:t>9.0</a:t>
                      </a:r>
                    </a:p>
                  </a:txBody>
                  <a:tcPr anchor="ctr"/>
                </a:tc>
                <a:tc>
                  <a:txBody>
                    <a:bodyPr/>
                    <a:lstStyle/>
                    <a:p>
                      <a:pPr algn="ctr"/>
                      <a:r>
                        <a:rPr kumimoji="0" lang="ja-JP" sz="1400" u="none" strike="noStrike" cap="none" normalizeH="0" baseline="0">
                          <a:ln>
                            <a:noFill/>
                          </a:ln>
                          <a:solidFill>
                            <a:schemeClr val="tx1"/>
                          </a:solidFill>
                          <a:latin typeface="+mn-lt"/>
                          <a:ea typeface="MS Mincho"/>
                        </a:rPr>
                        <a:t>6.8</a:t>
                      </a:r>
                    </a:p>
                  </a:txBody>
                  <a:tcPr anchor="ctr"/>
                </a:tc>
                <a:extLst>
                  <a:ext uri="{0D108BD9-81ED-4DB2-BD59-A6C34878D82A}">
                    <a16:rowId xmlns:a16="http://schemas.microsoft.com/office/drawing/2014/main" xmlns="" val="2166301456"/>
                  </a:ext>
                </a:extLst>
              </a:tr>
              <a:tr h="143472">
                <a:tc>
                  <a:txBody>
                    <a:bodyPr/>
                    <a:lstStyle/>
                    <a:p>
                      <a:pPr marL="90000"/>
                      <a:r>
                        <a:rPr kumimoji="0" lang="ja-JP" sz="1400" u="none" strike="noStrike" cap="none" normalizeH="0" baseline="0">
                          <a:ln>
                            <a:noFill/>
                          </a:ln>
                          <a:solidFill>
                            <a:schemeClr val="tx1"/>
                          </a:solidFill>
                          <a:latin typeface="+mn-lt"/>
                          <a:ea typeface="MS Mincho"/>
                        </a:rPr>
                        <a:t>貧血</a:t>
                      </a:r>
                    </a:p>
                  </a:txBody>
                  <a:tcPr anchor="ctr"/>
                </a:tc>
                <a:tc>
                  <a:txBody>
                    <a:bodyPr/>
                    <a:lstStyle/>
                    <a:p>
                      <a:pPr algn="ctr"/>
                      <a:r>
                        <a:rPr kumimoji="0" lang="ja-JP" sz="1400" u="none" strike="noStrike" cap="none" normalizeH="0" baseline="0">
                          <a:ln>
                            <a:noFill/>
                          </a:ln>
                          <a:solidFill>
                            <a:schemeClr val="tx1"/>
                          </a:solidFill>
                          <a:latin typeface="+mn-lt"/>
                          <a:ea typeface="MS Mincho"/>
                        </a:rPr>
                        <a:t>7.2</a:t>
                      </a:r>
                    </a:p>
                  </a:txBody>
                  <a:tcPr anchor="ctr"/>
                </a:tc>
                <a:tc>
                  <a:txBody>
                    <a:bodyPr/>
                    <a:lstStyle/>
                    <a:p>
                      <a:pPr algn="ctr"/>
                      <a:r>
                        <a:rPr kumimoji="0" lang="ja-JP" sz="1400" u="none" strike="noStrike" cap="none" normalizeH="0" baseline="0">
                          <a:ln>
                            <a:noFill/>
                          </a:ln>
                          <a:solidFill>
                            <a:schemeClr val="tx1"/>
                          </a:solidFill>
                          <a:latin typeface="+mn-lt"/>
                          <a:ea typeface="MS Mincho"/>
                        </a:rPr>
                        <a:t>0</a:t>
                      </a:r>
                    </a:p>
                  </a:txBody>
                  <a:tcPr anchor="ctr"/>
                </a:tc>
                <a:extLst>
                  <a:ext uri="{0D108BD9-81ED-4DB2-BD59-A6C34878D82A}">
                    <a16:rowId xmlns:a16="http://schemas.microsoft.com/office/drawing/2014/main" xmlns="" val="1541649123"/>
                  </a:ext>
                </a:extLst>
              </a:tr>
              <a:tr h="143472">
                <a:tc>
                  <a:txBody>
                    <a:bodyPr/>
                    <a:lstStyle/>
                    <a:p>
                      <a:pPr marL="90000"/>
                      <a:r>
                        <a:rPr kumimoji="0" lang="ja-JP" sz="1400" u="none" strike="noStrike" cap="none" normalizeH="0" baseline="0">
                          <a:ln>
                            <a:noFill/>
                          </a:ln>
                          <a:solidFill>
                            <a:schemeClr val="tx1"/>
                          </a:solidFill>
                          <a:latin typeface="+mn-lt"/>
                          <a:ea typeface="MS Mincho"/>
                        </a:rPr>
                        <a:t>血中ビリルビン増加</a:t>
                      </a:r>
                    </a:p>
                  </a:txBody>
                  <a:tcPr anchor="ctr"/>
                </a:tc>
                <a:tc>
                  <a:txBody>
                    <a:bodyPr/>
                    <a:lstStyle/>
                    <a:p>
                      <a:pPr algn="ctr"/>
                      <a:r>
                        <a:rPr kumimoji="0" lang="ja-JP" sz="1400" u="none" strike="noStrike" cap="none" normalizeH="0" baseline="0">
                          <a:ln>
                            <a:noFill/>
                          </a:ln>
                          <a:solidFill>
                            <a:schemeClr val="tx1"/>
                          </a:solidFill>
                          <a:latin typeface="+mn-lt"/>
                          <a:ea typeface="MS Mincho"/>
                        </a:rPr>
                        <a:t>5.4</a:t>
                      </a:r>
                    </a:p>
                  </a:txBody>
                  <a:tcPr anchor="ctr"/>
                </a:tc>
                <a:tc>
                  <a:txBody>
                    <a:bodyPr/>
                    <a:lstStyle/>
                    <a:p>
                      <a:pPr algn="ctr"/>
                      <a:r>
                        <a:rPr kumimoji="0" lang="ja-JP" sz="1400" u="none" strike="noStrike" cap="none" normalizeH="0" baseline="0">
                          <a:ln>
                            <a:noFill/>
                          </a:ln>
                          <a:solidFill>
                            <a:schemeClr val="tx1"/>
                          </a:solidFill>
                          <a:latin typeface="+mn-lt"/>
                          <a:ea typeface="MS Mincho"/>
                        </a:rPr>
                        <a:t>1.7</a:t>
                      </a:r>
                    </a:p>
                  </a:txBody>
                  <a:tcPr anchor="ctr"/>
                </a:tc>
                <a:extLst>
                  <a:ext uri="{0D108BD9-81ED-4DB2-BD59-A6C34878D82A}">
                    <a16:rowId xmlns:a16="http://schemas.microsoft.com/office/drawing/2014/main" xmlns="" val="367943349"/>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mn-cs"/>
                        </a:rPr>
                        <a:t>中止に至った</a:t>
                      </a:r>
                    </a:p>
                  </a:txBody>
                  <a:tcPr anchor="ctr"/>
                </a:tc>
                <a:tc>
                  <a:txBody>
                    <a:bodyPr/>
                    <a:lstStyle/>
                    <a:p>
                      <a:pPr algn="ctr"/>
                      <a:r>
                        <a:rPr kumimoji="0" lang="ja-JP" sz="1400" u="none" strike="noStrike" cap="none" normalizeH="0" baseline="0">
                          <a:ln>
                            <a:noFill/>
                          </a:ln>
                          <a:solidFill>
                            <a:schemeClr val="tx1"/>
                          </a:solidFill>
                          <a:latin typeface="+mn-lt"/>
                          <a:ea typeface="MS Mincho"/>
                        </a:rPr>
                        <a:t>6.6</a:t>
                      </a:r>
                    </a:p>
                  </a:txBody>
                  <a:tcPr anchor="ctr"/>
                </a:tc>
                <a:tc>
                  <a:txBody>
                    <a:bodyPr/>
                    <a:lstStyle/>
                    <a:p>
                      <a:pPr algn="ctr"/>
                      <a:r>
                        <a:rPr kumimoji="0" lang="ja-JP" sz="1400" u="none" strike="noStrike" cap="none" normalizeH="0" baseline="0">
                          <a:ln>
                            <a:noFill/>
                          </a:ln>
                          <a:solidFill>
                            <a:schemeClr val="tx1"/>
                          </a:solidFill>
                          <a:latin typeface="+mn-lt"/>
                          <a:ea typeface="MS Mincho"/>
                        </a:rPr>
                        <a:t>8.5</a:t>
                      </a:r>
                    </a:p>
                  </a:txBody>
                  <a:tcPr anchor="ctr"/>
                </a:tc>
                <a:extLst>
                  <a:ext uri="{0D108BD9-81ED-4DB2-BD59-A6C34878D82A}">
                    <a16:rowId xmlns:a16="http://schemas.microsoft.com/office/drawing/2014/main" xmlns="" val="1691182972"/>
                  </a:ext>
                </a:extLst>
              </a:tr>
              <a:tr h="143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用量の減量に至った</a:t>
                      </a:r>
                    </a:p>
                  </a:txBody>
                  <a:tcPr anchor="ctr"/>
                </a:tc>
                <a:tc>
                  <a:txBody>
                    <a:bodyPr/>
                    <a:lstStyle/>
                    <a:p>
                      <a:pPr algn="ctr"/>
                      <a:r>
                        <a:rPr kumimoji="0" lang="ja-JP" sz="1400" u="none" strike="noStrike" cap="none" normalizeH="0" baseline="0">
                          <a:ln>
                            <a:noFill/>
                          </a:ln>
                          <a:solidFill>
                            <a:schemeClr val="tx1"/>
                          </a:solidFill>
                          <a:latin typeface="+mn-lt"/>
                          <a:ea typeface="MS Mincho"/>
                        </a:rPr>
                        <a:t>3.0</a:t>
                      </a:r>
                    </a:p>
                  </a:txBody>
                  <a:tcPr anchor="ctr"/>
                </a:tc>
                <a:tc>
                  <a:txBody>
                    <a:bodyPr/>
                    <a:lstStyle/>
                    <a:p>
                      <a:pPr algn="ctr"/>
                      <a:r>
                        <a:rPr kumimoji="0" lang="ja-JP" sz="1400" u="none" strike="noStrike" cap="none" normalizeH="0" baseline="0">
                          <a:ln>
                            <a:noFill/>
                          </a:ln>
                          <a:solidFill>
                            <a:schemeClr val="tx1"/>
                          </a:solidFill>
                          <a:latin typeface="+mn-lt"/>
                          <a:ea typeface="MS Mincho"/>
                        </a:rPr>
                        <a:t>0</a:t>
                      </a:r>
                    </a:p>
                  </a:txBody>
                  <a:tcPr anchor="ctr"/>
                </a:tc>
                <a:extLst>
                  <a:ext uri="{0D108BD9-81ED-4DB2-BD59-A6C34878D82A}">
                    <a16:rowId xmlns:a16="http://schemas.microsoft.com/office/drawing/2014/main" xmlns="" val="306125118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latin typeface="+mn-lt"/>
                          <a:ea typeface="MS Mincho"/>
                        </a:rPr>
                        <a:t>投与中断に至った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latin typeface="+mn-lt"/>
                          <a:ea typeface="MS Mincho"/>
                        </a:rPr>
                        <a:t>30.1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dirty="0">
                          <a:ln>
                            <a:noFill/>
                          </a:ln>
                          <a:solidFill>
                            <a:schemeClr val="tx1"/>
                          </a:solidFill>
                          <a:latin typeface="+mn-lt"/>
                          <a:ea typeface="MS Mincho"/>
                        </a:rPr>
                        <a:t>18.6</a:t>
                      </a:r>
                    </a:p>
                  </a:txBody>
                  <a:tcPr anchor="ctr"/>
                </a:tc>
                <a:extLst>
                  <a:ext uri="{0D108BD9-81ED-4DB2-BD59-A6C34878D82A}">
                    <a16:rowId xmlns:a16="http://schemas.microsoft.com/office/drawing/2014/main" xmlns="" val="3619506884"/>
                  </a:ext>
                </a:extLst>
              </a:tr>
            </a:tbl>
          </a:graphicData>
        </a:graphic>
      </p:graphicFrame>
    </p:spTree>
    <p:extLst>
      <p:ext uri="{BB962C8B-B14F-4D97-AF65-F5344CB8AC3E}">
        <p14:creationId xmlns:p14="http://schemas.microsoft.com/office/powerpoint/2010/main" xmlns="" val="3395015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179614"/>
            <a:ext cx="11218335" cy="807720"/>
          </a:xfrm>
        </p:spPr>
        <p:txBody>
          <a:bodyPr/>
          <a:lstStyle/>
          <a:p>
            <a:r>
              <a:rPr lang="ja-JP"/>
              <a:t>377：アライアンス A021501: 膵臓の切除可能境界（BR）腺癌に対する術前mFOLFIRINOXまたはmFOLFIRINOXと少分割放射線療法（RT）– Katz MHG, et al</a:t>
            </a:r>
          </a:p>
        </p:txBody>
      </p:sp>
      <p:sp>
        <p:nvSpPr>
          <p:cNvPr id="3" name="Content Placeholder 2"/>
          <p:cNvSpPr>
            <a:spLocks noGrp="1"/>
          </p:cNvSpPr>
          <p:nvPr>
            <p:ph idx="1"/>
          </p:nvPr>
        </p:nvSpPr>
        <p:spPr/>
        <p:txBody>
          <a:bodyPr/>
          <a:lstStyle/>
          <a:p>
            <a:pPr marL="0" indent="0">
              <a:buNone/>
            </a:pPr>
            <a:r>
              <a:rPr lang="ja-JP" b="1" dirty="0"/>
              <a:t>治験の目的</a:t>
            </a:r>
          </a:p>
          <a:p>
            <a:r>
              <a:rPr lang="ja-JP" dirty="0"/>
              <a:t>切除可能境界膵臓腺癌患者における放射線療法を伴う、もしくは伴わないネオアジュバントmFOLFIRINOXの有効性と安全性を評価すること</a:t>
            </a:r>
          </a:p>
        </p:txBody>
      </p:sp>
      <p:sp>
        <p:nvSpPr>
          <p:cNvPr id="4" name="Text Placeholder 3"/>
          <p:cNvSpPr>
            <a:spLocks noGrp="1"/>
          </p:cNvSpPr>
          <p:nvPr>
            <p:ph type="body" sz="quarter" idx="10"/>
          </p:nvPr>
        </p:nvSpPr>
        <p:spPr>
          <a:xfrm>
            <a:off x="486836" y="6096005"/>
            <a:ext cx="6305850" cy="487363"/>
          </a:xfrm>
        </p:spPr>
        <p:txBody>
          <a:bodyPr/>
          <a:lstStyle/>
          <a:p>
            <a:r>
              <a:rPr lang="ja-JP" dirty="0"/>
              <a:t>*オキサリプラチン85mg / m</a:t>
            </a:r>
            <a:r>
              <a:rPr lang="ja-JP" baseline="30000" dirty="0">
                <a:latin typeface="Arial" panose="020B0604020202020204" pitchFamily="34" charset="0"/>
                <a:ea typeface="MS Mincho"/>
                <a:cs typeface="Arial" panose="020B0604020202020204" pitchFamily="34" charset="0"/>
              </a:rPr>
              <a:t>2</a:t>
            </a:r>
            <a:r>
              <a:rPr lang="ja-JP" dirty="0"/>
              <a:t> +イリノテカン180mg / m</a:t>
            </a:r>
            <a:r>
              <a:rPr lang="ja-JP" baseline="30000" dirty="0">
                <a:latin typeface="Arial" panose="020B0604020202020204" pitchFamily="34" charset="0"/>
                <a:ea typeface="MS Mincho"/>
                <a:cs typeface="Arial" panose="020B0604020202020204" pitchFamily="34" charset="0"/>
              </a:rPr>
              <a:t>2</a:t>
            </a:r>
            <a:r>
              <a:rPr lang="ja-JP" dirty="0"/>
              <a:t> +ロイコボリン400mg / m</a:t>
            </a:r>
            <a:r>
              <a:rPr lang="ja-JP" baseline="30000" dirty="0">
                <a:latin typeface="Arial" panose="020B0604020202020204" pitchFamily="34" charset="0"/>
                <a:ea typeface="MS Mincho"/>
                <a:cs typeface="Arial" panose="020B0604020202020204" pitchFamily="34" charset="0"/>
              </a:rPr>
              <a:t>2</a:t>
            </a:r>
            <a:r>
              <a:rPr lang="ja-JP" dirty="0"/>
              <a:t> + 5 FU 2400 mg / m</a:t>
            </a:r>
            <a:r>
              <a:rPr lang="ja-JP" baseline="30000" dirty="0">
                <a:latin typeface="Arial" panose="020B0604020202020204" pitchFamily="34" charset="0"/>
                <a:ea typeface="MS Mincho"/>
                <a:cs typeface="Arial" panose="020B0604020202020204" pitchFamily="34" charset="0"/>
              </a:rPr>
              <a:t>2</a:t>
            </a:r>
            <a:r>
              <a:rPr lang="ja-JP" dirty="0"/>
              <a:t> （46時間かけて）; </a:t>
            </a:r>
            <a:r>
              <a:rPr lang="ja-JP" baseline="30000" dirty="0">
                <a:latin typeface="Arial" panose="020B0604020202020204" pitchFamily="34" charset="0"/>
                <a:ea typeface="MS Mincho"/>
                <a:cs typeface="Arial" panose="020B0604020202020204" pitchFamily="34" charset="0"/>
              </a:rPr>
              <a:t>†</a:t>
            </a:r>
            <a:r>
              <a:rPr lang="ja-JP" dirty="0"/>
              <a:t>オキサリプラチン85mg / m</a:t>
            </a:r>
            <a:r>
              <a:rPr lang="ja-JP" baseline="30000" dirty="0">
                <a:latin typeface="Arial" panose="020B0604020202020204" pitchFamily="34" charset="0"/>
                <a:ea typeface="MS Mincho"/>
                <a:cs typeface="Arial" panose="020B0604020202020204" pitchFamily="34" charset="0"/>
              </a:rPr>
              <a:t>2</a:t>
            </a:r>
            <a:r>
              <a:rPr lang="ja-JP" dirty="0"/>
              <a:t> +ロイコボリン400mg / m</a:t>
            </a:r>
            <a:r>
              <a:rPr lang="ja-JP" baseline="30000" dirty="0">
                <a:latin typeface="Arial" panose="020B0604020202020204" pitchFamily="34" charset="0"/>
                <a:ea typeface="MS Mincho"/>
                <a:cs typeface="Arial" panose="020B0604020202020204" pitchFamily="34" charset="0"/>
              </a:rPr>
              <a:t>2</a:t>
            </a:r>
            <a:r>
              <a:rPr lang="ja-JP" dirty="0"/>
              <a:t> + 5 FU 2400 mg / m（46時間かけて）; </a:t>
            </a:r>
            <a:r>
              <a:rPr lang="ja-JP" baseline="30000" dirty="0">
                <a:latin typeface="Arial" panose="020B0604020202020204" pitchFamily="34" charset="0"/>
                <a:ea typeface="MS Mincho"/>
                <a:cs typeface="Arial" panose="020B0604020202020204" pitchFamily="34" charset="0"/>
              </a:rPr>
              <a:t>‡</a:t>
            </a:r>
            <a:r>
              <a:rPr lang="ja-JP" dirty="0"/>
              <a:t>無効のため、中間分析の早い段階でこの群は終了</a:t>
            </a:r>
          </a:p>
        </p:txBody>
      </p:sp>
      <p:sp>
        <p:nvSpPr>
          <p:cNvPr id="5" name="Text Placeholder 4"/>
          <p:cNvSpPr>
            <a:spLocks noGrp="1"/>
          </p:cNvSpPr>
          <p:nvPr>
            <p:ph type="body" sz="quarter" idx="11"/>
          </p:nvPr>
        </p:nvSpPr>
        <p:spPr/>
        <p:txBody>
          <a:bodyPr/>
          <a:lstStyle/>
          <a:p>
            <a:r>
              <a:rPr lang="ja-JP" dirty="0"/>
              <a:t>Katz MHG, et al.J Clin Oncol 202</a:t>
            </a:r>
            <a:r>
              <a:rPr lang="ja-JP" dirty="0" smtClean="0"/>
              <a:t>1</a:t>
            </a:r>
            <a:r>
              <a:rPr lang="en-GB" altLang="ja-JP" dirty="0" smtClean="0"/>
              <a:t>;</a:t>
            </a:r>
            <a:r>
              <a:rPr lang="ja-JP" dirty="0" smtClean="0"/>
              <a:t>3</a:t>
            </a:r>
            <a:r>
              <a:rPr lang="ja-JP" dirty="0"/>
              <a:t>9(suppl</a:t>
            </a:r>
            <a:r>
              <a:rPr lang="ja-JP" dirty="0" smtClean="0"/>
              <a:t>)</a:t>
            </a:r>
            <a:r>
              <a:rPr lang="en-GB" altLang="ja-JP" dirty="0" smtClean="0"/>
              <a:t>:</a:t>
            </a:r>
            <a:r>
              <a:rPr lang="ja-JP" dirty="0" smtClean="0"/>
              <a:t>a</a:t>
            </a:r>
            <a:r>
              <a:rPr lang="ja-JP" dirty="0"/>
              <a:t>bstr 377</a:t>
            </a:r>
          </a:p>
        </p:txBody>
      </p:sp>
      <p:sp>
        <p:nvSpPr>
          <p:cNvPr id="21" name="Rectangle 9"/>
          <p:cNvSpPr txBox="1">
            <a:spLocks noChangeArrowheads="1"/>
          </p:cNvSpPr>
          <p:nvPr/>
        </p:nvSpPr>
        <p:spPr bwMode="auto">
          <a:xfrm>
            <a:off x="1889124" y="5297580"/>
            <a:ext cx="4130676" cy="805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18ヶ月のOS率</a:t>
            </a:r>
          </a:p>
        </p:txBody>
      </p:sp>
      <p:sp>
        <p:nvSpPr>
          <p:cNvPr id="22" name="Content Placeholder 26"/>
          <p:cNvSpPr txBox="1">
            <a:spLocks/>
          </p:cNvSpPr>
          <p:nvPr/>
        </p:nvSpPr>
        <p:spPr>
          <a:xfrm>
            <a:off x="6172205" y="5297580"/>
            <a:ext cx="5229965" cy="80501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EFS、R0、pCR、安全性</a:t>
            </a:r>
          </a:p>
        </p:txBody>
      </p:sp>
      <p:sp>
        <p:nvSpPr>
          <p:cNvPr id="23" name="Oval 14"/>
          <p:cNvSpPr>
            <a:spLocks noChangeArrowheads="1"/>
          </p:cNvSpPr>
          <p:nvPr/>
        </p:nvSpPr>
        <p:spPr bwMode="auto">
          <a:xfrm>
            <a:off x="3742670" y="340906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043882"/>
                </a:solidFill>
                <a:uLnTx/>
                <a:uFillTx/>
                <a:latin typeface="Arial" charset="0"/>
                <a:ea typeface="MS Mincho" pitchFamily="2" charset="-122"/>
                <a:cs typeface="Arial" charset="0"/>
              </a:rPr>
              <a:t>R</a:t>
            </a:r>
          </a:p>
        </p:txBody>
      </p:sp>
      <p:cxnSp>
        <p:nvCxnSpPr>
          <p:cNvPr id="24" name="AutoShape 15"/>
          <p:cNvCxnSpPr>
            <a:cxnSpLocks noChangeShapeType="1"/>
            <a:stCxn id="23" idx="0"/>
            <a:endCxn id="27" idx="1"/>
          </p:cNvCxnSpPr>
          <p:nvPr/>
        </p:nvCxnSpPr>
        <p:spPr bwMode="auto">
          <a:xfrm rot="5400000" flipH="1" flipV="1">
            <a:off x="3909790" y="2832673"/>
            <a:ext cx="701067" cy="451710"/>
          </a:xfrm>
          <a:prstGeom prst="bentConnector2">
            <a:avLst/>
          </a:prstGeom>
          <a:noFill/>
          <a:ln w="57150">
            <a:solidFill>
              <a:schemeClr val="bg2">
                <a:lumMod val="60000"/>
                <a:lumOff val="40000"/>
              </a:schemeClr>
            </a:solidFill>
            <a:round/>
            <a:headEnd/>
            <a:tailEnd type="triangle" w="med" len="med"/>
          </a:ln>
        </p:spPr>
      </p:cxnSp>
      <p:cxnSp>
        <p:nvCxnSpPr>
          <p:cNvPr id="26" name="AutoShape 19"/>
          <p:cNvCxnSpPr>
            <a:cxnSpLocks noChangeShapeType="1"/>
            <a:stCxn id="28" idx="3"/>
            <a:endCxn id="23" idx="2"/>
          </p:cNvCxnSpPr>
          <p:nvPr/>
        </p:nvCxnSpPr>
        <p:spPr bwMode="auto">
          <a:xfrm>
            <a:off x="3582757" y="3701161"/>
            <a:ext cx="159913" cy="0"/>
          </a:xfrm>
          <a:prstGeom prst="straightConnector1">
            <a:avLst/>
          </a:prstGeom>
          <a:noFill/>
          <a:ln w="57150">
            <a:solidFill>
              <a:schemeClr val="bg2">
                <a:lumMod val="60000"/>
                <a:lumOff val="40000"/>
              </a:schemeClr>
            </a:solidFill>
            <a:round/>
            <a:headEnd type="none" w="med" len="med"/>
            <a:tailEnd type="none" w="med" len="med"/>
          </a:ln>
        </p:spPr>
      </p:cxnSp>
      <p:sp>
        <p:nvSpPr>
          <p:cNvPr id="27" name="AutoShape 8"/>
          <p:cNvSpPr>
            <a:spLocks noChangeArrowheads="1"/>
          </p:cNvSpPr>
          <p:nvPr/>
        </p:nvSpPr>
        <p:spPr bwMode="auto">
          <a:xfrm>
            <a:off x="4486178" y="2122342"/>
            <a:ext cx="3504883" cy="1171303"/>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t>ネオアジュバント mFOLFIRINOX* </a:t>
            </a:r>
            <a:b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br>
            <a: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t>(8 サイクル)</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t>（n=70）</a:t>
            </a:r>
          </a:p>
        </p:txBody>
      </p:sp>
      <p:sp>
        <p:nvSpPr>
          <p:cNvPr id="28" name="AutoShape 9"/>
          <p:cNvSpPr>
            <a:spLocks noChangeArrowheads="1"/>
          </p:cNvSpPr>
          <p:nvPr/>
        </p:nvSpPr>
        <p:spPr bwMode="auto">
          <a:xfrm>
            <a:off x="486834" y="3053035"/>
            <a:ext cx="3095923" cy="129625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切除可能境界膵腺癌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ECOG PS 0–1</a:t>
            </a:r>
          </a:p>
          <a:p>
            <a:pPr marL="292100" marR="0" lvl="0" indent="-29210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（n=</a:t>
            </a:r>
            <a:r>
              <a:rPr kumimoji="0" lang="ja-JP" sz="1600" b="0" i="0" u="none" strike="noStrike" cap="none" normalizeH="0" baseline="0" noProof="0" dirty="0" smtClean="0">
                <a:ln>
                  <a:noFill/>
                </a:ln>
                <a:solidFill>
                  <a:srgbClr val="FFFFFF"/>
                </a:solidFill>
                <a:uLnTx/>
                <a:uFillTx/>
                <a:latin typeface="Arial" charset="0"/>
                <a:ea typeface="MS Mincho" pitchFamily="2" charset="-122"/>
                <a:cs typeface="Arial" charset="0"/>
              </a:rPr>
              <a:t>1</a:t>
            </a:r>
            <a:r>
              <a:rPr kumimoji="0" lang="en-GB" altLang="ja-JP" sz="1600" b="0" i="0" u="none" strike="noStrike" cap="none" normalizeH="0" baseline="0" noProof="0" dirty="0" smtClean="0">
                <a:ln>
                  <a:noFill/>
                </a:ln>
                <a:solidFill>
                  <a:srgbClr val="FFFFFF"/>
                </a:solidFill>
                <a:uLnTx/>
                <a:uFillTx/>
                <a:latin typeface="Arial" charset="0"/>
                <a:ea typeface="MS Mincho" pitchFamily="2" charset="-122"/>
                <a:cs typeface="Arial" charset="0"/>
              </a:rPr>
              <a:t>2</a:t>
            </a:r>
            <a:r>
              <a:rPr kumimoji="0" lang="ja-JP" sz="1600" b="0" i="0" u="none" strike="noStrike" cap="none" normalizeH="0" baseline="0" noProof="0" dirty="0" smtClean="0">
                <a:ln>
                  <a:noFill/>
                </a:ln>
                <a:solidFill>
                  <a:srgbClr val="FFFFFF"/>
                </a:solidFill>
                <a:uLnTx/>
                <a:uFillTx/>
                <a:latin typeface="Arial" charset="0"/>
                <a:ea typeface="MS Mincho" pitchFamily="2" charset="-122"/>
                <a:cs typeface="Arial" charset="0"/>
              </a:rPr>
              <a:t>6</a:t>
            </a: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a:t>
            </a:r>
          </a:p>
        </p:txBody>
      </p:sp>
      <p:cxnSp>
        <p:nvCxnSpPr>
          <p:cNvPr id="29" name="AutoShape 16"/>
          <p:cNvCxnSpPr>
            <a:cxnSpLocks noChangeShapeType="1"/>
            <a:stCxn id="23" idx="4"/>
            <a:endCxn id="30" idx="1"/>
          </p:cNvCxnSpPr>
          <p:nvPr/>
        </p:nvCxnSpPr>
        <p:spPr bwMode="auto">
          <a:xfrm rot="16200000" flipH="1">
            <a:off x="3926997" y="4100732"/>
            <a:ext cx="666652" cy="451710"/>
          </a:xfrm>
          <a:prstGeom prst="bentConnector2">
            <a:avLst/>
          </a:prstGeom>
          <a:noFill/>
          <a:ln w="57150">
            <a:solidFill>
              <a:schemeClr val="bg2">
                <a:lumMod val="60000"/>
                <a:lumOff val="40000"/>
              </a:schemeClr>
            </a:solidFill>
            <a:round/>
            <a:headEnd/>
            <a:tailEnd type="triangle" w="med" len="med"/>
          </a:ln>
        </p:spPr>
      </p:cxnSp>
      <p:sp>
        <p:nvSpPr>
          <p:cNvPr id="30" name="AutoShape 12"/>
          <p:cNvSpPr>
            <a:spLocks noChangeArrowheads="1"/>
          </p:cNvSpPr>
          <p:nvPr/>
        </p:nvSpPr>
        <p:spPr bwMode="auto">
          <a:xfrm>
            <a:off x="4486178" y="4074261"/>
            <a:ext cx="3504883" cy="1171303"/>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400" b="0" i="0" u="none" strike="noStrike" cap="none" normalizeH="0" baseline="0" noProof="0" dirty="0">
                <a:ln>
                  <a:noFill/>
                </a:ln>
                <a:solidFill>
                  <a:srgbClr val="4D4D4D"/>
                </a:solidFill>
                <a:uLnTx/>
                <a:uFillTx/>
                <a:latin typeface="Arial" charset="0"/>
                <a:ea typeface="MS Mincho" pitchFamily="2" charset="-122"/>
                <a:cs typeface="Arial" charset="0"/>
              </a:rPr>
              <a:t>mFOLFIRINOX *（7サイクル）その後</a:t>
            </a:r>
            <a:br>
              <a:rPr kumimoji="0" lang="ja-JP" sz="1400" b="0" i="0" u="none" strike="noStrike" cap="none" normalizeH="0" baseline="0" noProof="0" dirty="0">
                <a:ln>
                  <a:noFill/>
                </a:ln>
                <a:solidFill>
                  <a:srgbClr val="4D4D4D"/>
                </a:solidFill>
                <a:uLnTx/>
                <a:uFillTx/>
                <a:latin typeface="Arial" charset="0"/>
                <a:ea typeface="MS Mincho" pitchFamily="2" charset="-122"/>
                <a:cs typeface="Arial" charset="0"/>
              </a:rPr>
            </a:br>
            <a:r>
              <a:rPr kumimoji="0" lang="ja-JP" sz="1400" b="0" i="0" u="none" strike="noStrike" cap="none" normalizeH="0" baseline="0" noProof="0" dirty="0">
                <a:ln>
                  <a:noFill/>
                </a:ln>
                <a:solidFill>
                  <a:srgbClr val="4D4D4D"/>
                </a:solidFill>
                <a:uLnTx/>
                <a:uFillTx/>
                <a:latin typeface="Arial" charset="0"/>
                <a:ea typeface="MS Mincho" pitchFamily="2" charset="-122"/>
                <a:cs typeface="Arial" charset="0"/>
              </a:rPr>
              <a:t>SBRT（33–40 Gy 5 fx）または</a:t>
            </a:r>
            <a:br>
              <a:rPr kumimoji="0" lang="ja-JP" sz="1400" b="0" i="0" u="none" strike="noStrike" cap="none" normalizeH="0" baseline="0" noProof="0" dirty="0">
                <a:ln>
                  <a:noFill/>
                </a:ln>
                <a:solidFill>
                  <a:srgbClr val="4D4D4D"/>
                </a:solidFill>
                <a:uLnTx/>
                <a:uFillTx/>
                <a:latin typeface="Arial" charset="0"/>
                <a:ea typeface="MS Mincho" pitchFamily="2" charset="-122"/>
                <a:cs typeface="Arial" charset="0"/>
              </a:rPr>
            </a:br>
            <a:r>
              <a:rPr kumimoji="0" lang="ja-JP" sz="1400" b="0" i="0" u="none" strike="noStrike" cap="none" normalizeH="0" baseline="0" noProof="0" dirty="0">
                <a:ln>
                  <a:noFill/>
                </a:ln>
                <a:solidFill>
                  <a:srgbClr val="4D4D4D"/>
                </a:solidFill>
                <a:uLnTx/>
                <a:uFillTx/>
                <a:latin typeface="Arial" charset="0"/>
                <a:ea typeface="MS Mincho" pitchFamily="2" charset="-122"/>
                <a:cs typeface="Arial" charset="0"/>
              </a:rPr>
              <a:t>HIGRT（25 Gy 5 fx）</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400" b="0" i="0" u="none" strike="noStrike" cap="none" normalizeH="0" baseline="0" noProof="0" dirty="0">
                <a:ln>
                  <a:noFill/>
                </a:ln>
                <a:solidFill>
                  <a:srgbClr val="4D4D4D"/>
                </a:solidFill>
                <a:uLnTx/>
                <a:uFillTx/>
                <a:latin typeface="Arial" charset="0"/>
                <a:ea typeface="MS Mincho" pitchFamily="2" charset="-122"/>
                <a:cs typeface="Arial" charset="0"/>
              </a:rPr>
              <a:t>(n=56)</a:t>
            </a:r>
            <a:r>
              <a:rPr kumimoji="0" lang="ja-JP" sz="1400" b="0" i="0" u="none" strike="noStrike" cap="none" normalizeH="0" baseline="30000" noProof="0" dirty="0">
                <a:ln>
                  <a:noFill/>
                </a:ln>
                <a:solidFill>
                  <a:srgbClr val="4D4D4D"/>
                </a:solidFill>
                <a:uLnTx/>
                <a:uFillTx/>
                <a:latin typeface="Arial" panose="020B0604020202020204" pitchFamily="34" charset="0"/>
                <a:ea typeface="MS Mincho" pitchFamily="2" charset="-122"/>
                <a:cs typeface="Arial" panose="020B0604020202020204" pitchFamily="34" charset="0"/>
              </a:rPr>
              <a:t>‡</a:t>
            </a:r>
          </a:p>
        </p:txBody>
      </p:sp>
      <p:sp>
        <p:nvSpPr>
          <p:cNvPr id="42" name="AutoShape 8"/>
          <p:cNvSpPr>
            <a:spLocks noChangeArrowheads="1"/>
          </p:cNvSpPr>
          <p:nvPr/>
        </p:nvSpPr>
        <p:spPr bwMode="auto">
          <a:xfrm>
            <a:off x="9292267" y="3115510"/>
            <a:ext cx="2412904" cy="1171303"/>
          </a:xfrm>
          <a:prstGeom prst="rect">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t>Adjuvant mFOLFOX</a:t>
            </a:r>
            <a:r>
              <a:rPr kumimoji="0" lang="ja-JP" sz="1800" b="0" i="0" u="none" strike="noStrike" cap="none" normalizeH="0" baseline="30000" noProof="0">
                <a:ln>
                  <a:noFill/>
                </a:ln>
                <a:solidFill>
                  <a:srgbClr val="FFFFFF"/>
                </a:solidFill>
                <a:uLnTx/>
                <a:uFillTx/>
                <a:latin typeface="Arial" panose="020B0604020202020204" pitchFamily="34" charset="0"/>
                <a:ea typeface="MS Mincho" pitchFamily="2" charset="-122"/>
                <a:cs typeface="Arial" panose="020B0604020202020204" pitchFamily="34" charset="0"/>
              </a:rPr>
              <a:t>†</a:t>
            </a:r>
            <a: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t> </a:t>
            </a:r>
            <a:b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br>
            <a: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t>(4サイクル)</a:t>
            </a:r>
          </a:p>
        </p:txBody>
      </p:sp>
      <p:sp>
        <p:nvSpPr>
          <p:cNvPr id="43" name="TextBox 42"/>
          <p:cNvSpPr txBox="1"/>
          <p:nvPr/>
        </p:nvSpPr>
        <p:spPr>
          <a:xfrm>
            <a:off x="8546134" y="3308746"/>
            <a:ext cx="461665" cy="784830"/>
          </a:xfrm>
          <a:prstGeom prst="rect">
            <a:avLst/>
          </a:prstGeom>
          <a:solidFill>
            <a:schemeClr val="tx1"/>
          </a:solidFill>
        </p:spPr>
        <p:txBody>
          <a:bodyPr vert="vert270"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800" b="0" i="0" u="none" strike="noStrike" cap="none" normalizeH="0" baseline="0" noProof="0" dirty="0">
                <a:ln>
                  <a:noFill/>
                </a:ln>
                <a:solidFill>
                  <a:srgbClr val="FFFFFF"/>
                </a:solidFill>
                <a:uLnTx/>
                <a:uFillTx/>
                <a:latin typeface="Arial" charset="0"/>
                <a:ea typeface="MS Mincho"/>
                <a:cs typeface="Arial" charset="0"/>
              </a:rPr>
              <a:t>膵切除</a:t>
            </a:r>
          </a:p>
        </p:txBody>
      </p:sp>
      <p:cxnSp>
        <p:nvCxnSpPr>
          <p:cNvPr id="44" name="AutoShape 15"/>
          <p:cNvCxnSpPr>
            <a:cxnSpLocks noChangeShapeType="1"/>
            <a:stCxn id="27" idx="3"/>
            <a:endCxn id="43" idx="1"/>
          </p:cNvCxnSpPr>
          <p:nvPr/>
        </p:nvCxnSpPr>
        <p:spPr bwMode="auto">
          <a:xfrm>
            <a:off x="7991061" y="2707994"/>
            <a:ext cx="555073" cy="993167"/>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47" name="AutoShape 15"/>
          <p:cNvCxnSpPr>
            <a:cxnSpLocks noChangeShapeType="1"/>
            <a:stCxn id="30" idx="3"/>
            <a:endCxn id="43" idx="1"/>
          </p:cNvCxnSpPr>
          <p:nvPr/>
        </p:nvCxnSpPr>
        <p:spPr bwMode="auto">
          <a:xfrm flipV="1">
            <a:off x="7991061" y="3701161"/>
            <a:ext cx="555073" cy="958752"/>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50" name="AutoShape 19"/>
          <p:cNvCxnSpPr>
            <a:cxnSpLocks noChangeShapeType="1"/>
            <a:stCxn id="43" idx="3"/>
            <a:endCxn id="42" idx="1"/>
          </p:cNvCxnSpPr>
          <p:nvPr/>
        </p:nvCxnSpPr>
        <p:spPr bwMode="auto">
          <a:xfrm>
            <a:off x="9007799" y="3701161"/>
            <a:ext cx="284468" cy="1"/>
          </a:xfrm>
          <a:prstGeom prst="straightConnector1">
            <a:avLst/>
          </a:prstGeom>
          <a:noFill/>
          <a:ln w="57150">
            <a:solidFill>
              <a:schemeClr val="bg2">
                <a:lumMod val="60000"/>
                <a:lumOff val="40000"/>
              </a:schemeClr>
            </a:solidFill>
            <a:round/>
            <a:headEnd type="none" w="med" len="med"/>
            <a:tailEnd type="triangle" w="med" len="med"/>
          </a:ln>
        </p:spPr>
      </p:cxnSp>
      <p:sp>
        <p:nvSpPr>
          <p:cNvPr id="6" name="TextBox 5"/>
          <p:cNvSpPr txBox="1"/>
          <p:nvPr/>
        </p:nvSpPr>
        <p:spPr>
          <a:xfrm>
            <a:off x="7991061" y="2371109"/>
            <a:ext cx="704039"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100" b="1" i="0" u="none" strike="noStrike" cap="none" normalizeH="0" baseline="0" noProof="0">
                <a:ln>
                  <a:noFill/>
                </a:ln>
                <a:solidFill>
                  <a:srgbClr val="4D4D4D"/>
                </a:solidFill>
                <a:uLnTx/>
                <a:uFillTx/>
                <a:latin typeface="Arial" charset="0"/>
                <a:ea typeface="MS Mincho"/>
                <a:cs typeface="Arial" charset="0"/>
              </a:rPr>
              <a:t>非PD</a:t>
            </a:r>
          </a:p>
        </p:txBody>
      </p:sp>
      <p:sp>
        <p:nvSpPr>
          <p:cNvPr id="25" name="TextBox 24"/>
          <p:cNvSpPr txBox="1"/>
          <p:nvPr/>
        </p:nvSpPr>
        <p:spPr>
          <a:xfrm>
            <a:off x="7991061" y="4766403"/>
            <a:ext cx="704039"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100" b="1" i="0" u="none" strike="noStrike" cap="none" normalizeH="0" baseline="0" noProof="0">
                <a:ln>
                  <a:noFill/>
                </a:ln>
                <a:solidFill>
                  <a:srgbClr val="4D4D4D"/>
                </a:solidFill>
                <a:uLnTx/>
                <a:uFillTx/>
                <a:latin typeface="Arial" charset="0"/>
                <a:ea typeface="MS Mincho"/>
                <a:cs typeface="Arial" charset="0"/>
              </a:rPr>
              <a:t>非PD</a:t>
            </a:r>
          </a:p>
        </p:txBody>
      </p:sp>
    </p:spTree>
    <p:extLst>
      <p:ext uri="{BB962C8B-B14F-4D97-AF65-F5344CB8AC3E}">
        <p14:creationId xmlns:p14="http://schemas.microsoft.com/office/powerpoint/2010/main" xmlns="" val="365645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179614"/>
            <a:ext cx="11218335" cy="807720"/>
          </a:xfrm>
        </p:spPr>
        <p:txBody>
          <a:bodyPr/>
          <a:lstStyle/>
          <a:p>
            <a:r>
              <a:rPr lang="ja-JP"/>
              <a:t>377：アライアンス A021501: 膵臓の切除可能境界（BR）腺癌に対する術前mFOLFIRINOXまたはmFOLFIRINOXと少分割放射線療法（RT）– Katz MHG, et al</a:t>
            </a:r>
          </a:p>
        </p:txBody>
      </p:sp>
      <p:sp>
        <p:nvSpPr>
          <p:cNvPr id="3" name="Content Placeholder 2"/>
          <p:cNvSpPr>
            <a:spLocks noGrp="1"/>
          </p:cNvSpPr>
          <p:nvPr>
            <p:ph idx="1"/>
          </p:nvPr>
        </p:nvSpPr>
        <p:spPr/>
        <p:txBody>
          <a:bodyPr/>
          <a:lstStyle/>
          <a:p>
            <a:pPr marL="0" indent="0">
              <a:buNone/>
            </a:pPr>
            <a:r>
              <a:rPr lang="ja-JP" b="1" dirty="0"/>
              <a:t>主要結果</a:t>
            </a:r>
          </a:p>
        </p:txBody>
      </p:sp>
      <p:sp>
        <p:nvSpPr>
          <p:cNvPr id="5" name="Text Placeholder 4"/>
          <p:cNvSpPr>
            <a:spLocks noGrp="1"/>
          </p:cNvSpPr>
          <p:nvPr>
            <p:ph type="body" sz="quarter" idx="11"/>
          </p:nvPr>
        </p:nvSpPr>
        <p:spPr/>
        <p:txBody>
          <a:bodyPr/>
          <a:lstStyle/>
          <a:p>
            <a:r>
              <a:rPr lang="en-US" altLang="ja-JP" dirty="0"/>
              <a:t>Katz MHG, et </a:t>
            </a:r>
            <a:r>
              <a:rPr lang="en-US" altLang="ja-JP" dirty="0" err="1"/>
              <a:t>al.J</a:t>
            </a:r>
            <a:r>
              <a:rPr lang="en-US" altLang="ja-JP" dirty="0"/>
              <a:t> </a:t>
            </a:r>
            <a:r>
              <a:rPr lang="en-US" altLang="ja-JP" dirty="0" err="1"/>
              <a:t>Clin</a:t>
            </a:r>
            <a:r>
              <a:rPr lang="en-US" altLang="ja-JP" dirty="0"/>
              <a:t> </a:t>
            </a:r>
            <a:r>
              <a:rPr lang="en-US" altLang="ja-JP" dirty="0" err="1"/>
              <a:t>Oncol</a:t>
            </a:r>
            <a:r>
              <a:rPr lang="en-US" altLang="ja-JP" dirty="0"/>
              <a:t> 2021</a:t>
            </a:r>
            <a:r>
              <a:rPr lang="en-GB" altLang="ja-JP" dirty="0"/>
              <a:t>;</a:t>
            </a:r>
            <a:r>
              <a:rPr lang="en-US" altLang="ja-JP" dirty="0"/>
              <a:t>39(</a:t>
            </a:r>
            <a:r>
              <a:rPr lang="en-US" altLang="ja-JP" dirty="0" err="1"/>
              <a:t>suppl</a:t>
            </a:r>
            <a:r>
              <a:rPr lang="en-US" altLang="ja-JP" dirty="0"/>
              <a:t>)</a:t>
            </a:r>
            <a:r>
              <a:rPr lang="en-GB" altLang="ja-JP" dirty="0"/>
              <a:t>:</a:t>
            </a:r>
            <a:r>
              <a:rPr lang="en-US" altLang="ja-JP" dirty="0" err="1"/>
              <a:t>abstr</a:t>
            </a:r>
            <a:r>
              <a:rPr lang="en-US" altLang="ja-JP" dirty="0"/>
              <a:t> 377</a:t>
            </a:r>
            <a:endParaRPr lang="ja-JP" altLang="en-US" dirty="0"/>
          </a:p>
        </p:txBody>
      </p:sp>
      <p:sp>
        <p:nvSpPr>
          <p:cNvPr id="13" name="TextBox 12"/>
          <p:cNvSpPr txBox="1"/>
          <p:nvPr/>
        </p:nvSpPr>
        <p:spPr>
          <a:xfrm>
            <a:off x="2845886" y="1487500"/>
            <a:ext cx="160973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mFOLFIRINOX</a:t>
            </a:r>
          </a:p>
        </p:txBody>
      </p:sp>
      <p:sp>
        <p:nvSpPr>
          <p:cNvPr id="14" name="TextBox 13"/>
          <p:cNvSpPr txBox="1"/>
          <p:nvPr/>
        </p:nvSpPr>
        <p:spPr>
          <a:xfrm>
            <a:off x="7528729" y="1488475"/>
            <a:ext cx="317266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mFOLFIRINOX </a:t>
            </a:r>
            <a:r>
              <a:rPr kumimoji="0" lang="ja-JP" sz="1600" b="1"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 放射線治療</a:t>
            </a:r>
          </a:p>
        </p:txBody>
      </p:sp>
      <p:sp>
        <p:nvSpPr>
          <p:cNvPr id="15" name="TextBox 14"/>
          <p:cNvSpPr txBox="1"/>
          <p:nvPr/>
        </p:nvSpPr>
        <p:spPr>
          <a:xfrm>
            <a:off x="7002142" y="6004995"/>
            <a:ext cx="422583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4D4D4D"/>
                </a:solidFill>
                <a:uLnTx/>
                <a:uFillTx/>
                <a:latin typeface="Arial"/>
                <a:ea typeface="MS Mincho"/>
                <a:cs typeface="Arial"/>
              </a:rPr>
              <a:t>EFS中央値：10.2ヶ月(95%CI 6.7、17.3)</a:t>
            </a:r>
          </a:p>
        </p:txBody>
      </p:sp>
      <p:sp>
        <p:nvSpPr>
          <p:cNvPr id="16" name="TextBox 15"/>
          <p:cNvSpPr txBox="1"/>
          <p:nvPr/>
        </p:nvSpPr>
        <p:spPr>
          <a:xfrm>
            <a:off x="1488560" y="6004995"/>
            <a:ext cx="432438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4D4D4D"/>
                </a:solidFill>
                <a:uLnTx/>
                <a:uFillTx/>
                <a:latin typeface="Arial"/>
                <a:ea typeface="MS Mincho"/>
                <a:cs typeface="Arial"/>
              </a:rPr>
              <a:t>EFS中央値：15.0ヶ月 (95%CI 11.2, 21.9)</a:t>
            </a:r>
          </a:p>
        </p:txBody>
      </p:sp>
      <p:sp>
        <p:nvSpPr>
          <p:cNvPr id="17" name="Freeform 21">
            <a:extLst>
              <a:ext uri="{FF2B5EF4-FFF2-40B4-BE49-F238E27FC236}">
                <a16:creationId xmlns:a16="http://schemas.microsoft.com/office/drawing/2014/main" xmlns="" id="{FD2B0CEE-90F7-4520-A096-32099E4B015E}"/>
              </a:ext>
            </a:extLst>
          </p:cNvPr>
          <p:cNvSpPr>
            <a:spLocks/>
          </p:cNvSpPr>
          <p:nvPr/>
        </p:nvSpPr>
        <p:spPr bwMode="auto">
          <a:xfrm>
            <a:off x="1236373" y="2335884"/>
            <a:ext cx="4687509"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a:ea typeface="+mn-ea"/>
              <a:cs typeface="Arial"/>
            </a:endParaRPr>
          </a:p>
        </p:txBody>
      </p:sp>
      <p:sp>
        <p:nvSpPr>
          <p:cNvPr id="18" name="Line 6">
            <a:extLst>
              <a:ext uri="{FF2B5EF4-FFF2-40B4-BE49-F238E27FC236}">
                <a16:creationId xmlns:a16="http://schemas.microsoft.com/office/drawing/2014/main" xmlns="" id="{40939177-5ACB-421E-9ED3-17C2EA13ACE9}"/>
              </a:ext>
            </a:extLst>
          </p:cNvPr>
          <p:cNvSpPr>
            <a:spLocks noChangeShapeType="1"/>
          </p:cNvSpPr>
          <p:nvPr/>
        </p:nvSpPr>
        <p:spPr bwMode="auto">
          <a:xfrm>
            <a:off x="1167626" y="236557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9" name="Line 7">
            <a:extLst>
              <a:ext uri="{FF2B5EF4-FFF2-40B4-BE49-F238E27FC236}">
                <a16:creationId xmlns:a16="http://schemas.microsoft.com/office/drawing/2014/main" xmlns="" id="{A610B4EE-95C4-41DA-9694-DDA608A2D8A4}"/>
              </a:ext>
            </a:extLst>
          </p:cNvPr>
          <p:cNvSpPr>
            <a:spLocks noChangeShapeType="1"/>
          </p:cNvSpPr>
          <p:nvPr/>
        </p:nvSpPr>
        <p:spPr bwMode="auto">
          <a:xfrm>
            <a:off x="1167626" y="288778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0" name="Line 8">
            <a:extLst>
              <a:ext uri="{FF2B5EF4-FFF2-40B4-BE49-F238E27FC236}">
                <a16:creationId xmlns:a16="http://schemas.microsoft.com/office/drawing/2014/main" xmlns="" id="{C3E712D3-50E3-4124-9277-858D4EEB02ED}"/>
              </a:ext>
            </a:extLst>
          </p:cNvPr>
          <p:cNvSpPr>
            <a:spLocks noChangeShapeType="1"/>
          </p:cNvSpPr>
          <p:nvPr/>
        </p:nvSpPr>
        <p:spPr bwMode="auto">
          <a:xfrm>
            <a:off x="1167626" y="338654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1" name="Line 9">
            <a:extLst>
              <a:ext uri="{FF2B5EF4-FFF2-40B4-BE49-F238E27FC236}">
                <a16:creationId xmlns:a16="http://schemas.microsoft.com/office/drawing/2014/main" xmlns="" id="{DF274BE4-7760-47AD-A7E8-767531E071B5}"/>
              </a:ext>
            </a:extLst>
          </p:cNvPr>
          <p:cNvSpPr>
            <a:spLocks noChangeShapeType="1"/>
          </p:cNvSpPr>
          <p:nvPr/>
        </p:nvSpPr>
        <p:spPr bwMode="auto">
          <a:xfrm>
            <a:off x="1167626" y="390142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2" name="Line 10">
            <a:extLst>
              <a:ext uri="{FF2B5EF4-FFF2-40B4-BE49-F238E27FC236}">
                <a16:creationId xmlns:a16="http://schemas.microsoft.com/office/drawing/2014/main" xmlns="" id="{AB4F6881-4EF9-4FCE-B148-C2255E9F1DEA}"/>
              </a:ext>
            </a:extLst>
          </p:cNvPr>
          <p:cNvSpPr>
            <a:spLocks noChangeShapeType="1"/>
          </p:cNvSpPr>
          <p:nvPr/>
        </p:nvSpPr>
        <p:spPr bwMode="auto">
          <a:xfrm>
            <a:off x="1167626" y="440555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3" name="Line 11">
            <a:extLst>
              <a:ext uri="{FF2B5EF4-FFF2-40B4-BE49-F238E27FC236}">
                <a16:creationId xmlns:a16="http://schemas.microsoft.com/office/drawing/2014/main" xmlns="" id="{63D8BCA4-1E37-4979-8B6E-226CABF66015}"/>
              </a:ext>
            </a:extLst>
          </p:cNvPr>
          <p:cNvSpPr>
            <a:spLocks noChangeShapeType="1"/>
          </p:cNvSpPr>
          <p:nvPr/>
        </p:nvSpPr>
        <p:spPr bwMode="auto">
          <a:xfrm>
            <a:off x="1167626" y="491506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4" name="TextBox 23">
            <a:extLst>
              <a:ext uri="{FF2B5EF4-FFF2-40B4-BE49-F238E27FC236}">
                <a16:creationId xmlns:a16="http://schemas.microsoft.com/office/drawing/2014/main" xmlns="" id="{F84AB9D3-2D8D-4B72-9CB8-21EB5688F056}"/>
              </a:ext>
            </a:extLst>
          </p:cNvPr>
          <p:cNvSpPr txBox="1"/>
          <p:nvPr/>
        </p:nvSpPr>
        <p:spPr>
          <a:xfrm rot="16200000">
            <a:off x="-65174" y="3512442"/>
            <a:ext cx="1518365"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生存率</a:t>
            </a:r>
          </a:p>
        </p:txBody>
      </p:sp>
      <p:sp>
        <p:nvSpPr>
          <p:cNvPr id="25" name="TextBox 24">
            <a:extLst>
              <a:ext uri="{FF2B5EF4-FFF2-40B4-BE49-F238E27FC236}">
                <a16:creationId xmlns:a16="http://schemas.microsoft.com/office/drawing/2014/main" xmlns="" id="{F7D3309E-7916-4696-BF70-B2B624BFC62E}"/>
              </a:ext>
            </a:extLst>
          </p:cNvPr>
          <p:cNvSpPr txBox="1"/>
          <p:nvPr/>
        </p:nvSpPr>
        <p:spPr>
          <a:xfrm>
            <a:off x="729443" y="2208915"/>
            <a:ext cx="482825"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100</a:t>
            </a:r>
          </a:p>
        </p:txBody>
      </p:sp>
      <p:sp>
        <p:nvSpPr>
          <p:cNvPr id="26" name="TextBox 25">
            <a:extLst>
              <a:ext uri="{FF2B5EF4-FFF2-40B4-BE49-F238E27FC236}">
                <a16:creationId xmlns:a16="http://schemas.microsoft.com/office/drawing/2014/main" xmlns="" id="{52E56CE8-DBE0-4FD1-9535-F294686A0DBB}"/>
              </a:ext>
            </a:extLst>
          </p:cNvPr>
          <p:cNvSpPr txBox="1"/>
          <p:nvPr/>
        </p:nvSpPr>
        <p:spPr>
          <a:xfrm>
            <a:off x="828830" y="2733054"/>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80</a:t>
            </a:r>
          </a:p>
        </p:txBody>
      </p:sp>
      <p:sp>
        <p:nvSpPr>
          <p:cNvPr id="27" name="TextBox 26">
            <a:extLst>
              <a:ext uri="{FF2B5EF4-FFF2-40B4-BE49-F238E27FC236}">
                <a16:creationId xmlns:a16="http://schemas.microsoft.com/office/drawing/2014/main" xmlns="" id="{EC3EC617-D863-400C-904A-CB8FA89E0155}"/>
              </a:ext>
            </a:extLst>
          </p:cNvPr>
          <p:cNvSpPr txBox="1"/>
          <p:nvPr/>
        </p:nvSpPr>
        <p:spPr>
          <a:xfrm>
            <a:off x="828830" y="3231585"/>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60</a:t>
            </a:r>
          </a:p>
        </p:txBody>
      </p:sp>
      <p:sp>
        <p:nvSpPr>
          <p:cNvPr id="28" name="TextBox 27">
            <a:extLst>
              <a:ext uri="{FF2B5EF4-FFF2-40B4-BE49-F238E27FC236}">
                <a16:creationId xmlns:a16="http://schemas.microsoft.com/office/drawing/2014/main" xmlns="" id="{283ED048-F87C-44A6-BC52-80C3FE9D51CE}"/>
              </a:ext>
            </a:extLst>
          </p:cNvPr>
          <p:cNvSpPr txBox="1"/>
          <p:nvPr/>
        </p:nvSpPr>
        <p:spPr>
          <a:xfrm>
            <a:off x="828830" y="3746238"/>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40</a:t>
            </a:r>
          </a:p>
        </p:txBody>
      </p:sp>
      <p:sp>
        <p:nvSpPr>
          <p:cNvPr id="29" name="TextBox 28">
            <a:extLst>
              <a:ext uri="{FF2B5EF4-FFF2-40B4-BE49-F238E27FC236}">
                <a16:creationId xmlns:a16="http://schemas.microsoft.com/office/drawing/2014/main" xmlns="" id="{3EE3BF5A-C6C4-46DE-ABCC-925227A9427C}"/>
              </a:ext>
            </a:extLst>
          </p:cNvPr>
          <p:cNvSpPr txBox="1"/>
          <p:nvPr/>
        </p:nvSpPr>
        <p:spPr>
          <a:xfrm>
            <a:off x="828830" y="4250141"/>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20</a:t>
            </a:r>
          </a:p>
        </p:txBody>
      </p:sp>
      <p:sp>
        <p:nvSpPr>
          <p:cNvPr id="30" name="TextBox 29">
            <a:extLst>
              <a:ext uri="{FF2B5EF4-FFF2-40B4-BE49-F238E27FC236}">
                <a16:creationId xmlns:a16="http://schemas.microsoft.com/office/drawing/2014/main" xmlns="" id="{2D4982EB-B68B-4A32-8975-2CB0E4EACB1E}"/>
              </a:ext>
            </a:extLst>
          </p:cNvPr>
          <p:cNvSpPr txBox="1"/>
          <p:nvPr/>
        </p:nvSpPr>
        <p:spPr>
          <a:xfrm>
            <a:off x="928224" y="4759417"/>
            <a:ext cx="28405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a:t>
            </a:r>
          </a:p>
        </p:txBody>
      </p:sp>
      <p:grpSp>
        <p:nvGrpSpPr>
          <p:cNvPr id="31" name="Group 30">
            <a:extLst>
              <a:ext uri="{FF2B5EF4-FFF2-40B4-BE49-F238E27FC236}">
                <a16:creationId xmlns:a16="http://schemas.microsoft.com/office/drawing/2014/main" xmlns="" id="{A242B60D-5CE3-490A-96FA-1704C330EAF7}"/>
              </a:ext>
            </a:extLst>
          </p:cNvPr>
          <p:cNvGrpSpPr/>
          <p:nvPr/>
        </p:nvGrpSpPr>
        <p:grpSpPr>
          <a:xfrm>
            <a:off x="1145290" y="4908293"/>
            <a:ext cx="4750097" cy="360147"/>
            <a:chOff x="1452885" y="5303149"/>
            <a:chExt cx="5910518" cy="360147"/>
          </a:xfrm>
        </p:grpSpPr>
        <p:sp>
          <p:nvSpPr>
            <p:cNvPr id="32" name="Line 21">
              <a:extLst>
                <a:ext uri="{FF2B5EF4-FFF2-40B4-BE49-F238E27FC236}">
                  <a16:creationId xmlns:a16="http://schemas.microsoft.com/office/drawing/2014/main" xmlns="" id="{3B18C601-6603-49B6-850D-F0AA1F2B83ED}"/>
                </a:ext>
              </a:extLst>
            </p:cNvPr>
            <p:cNvSpPr>
              <a:spLocks noChangeShapeType="1"/>
            </p:cNvSpPr>
            <p:nvPr/>
          </p:nvSpPr>
          <p:spPr bwMode="auto">
            <a:xfrm>
              <a:off x="719761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3" name="TextBox 32">
              <a:extLst>
                <a:ext uri="{FF2B5EF4-FFF2-40B4-BE49-F238E27FC236}">
                  <a16:creationId xmlns:a16="http://schemas.microsoft.com/office/drawing/2014/main" xmlns="" id="{8B5BD1E4-C8C3-42DC-B38B-C48A534D86FE}"/>
                </a:ext>
              </a:extLst>
            </p:cNvPr>
            <p:cNvSpPr txBox="1"/>
            <p:nvPr/>
          </p:nvSpPr>
          <p:spPr>
            <a:xfrm>
              <a:off x="7025608"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45</a:t>
              </a:r>
            </a:p>
          </p:txBody>
        </p:sp>
        <p:sp>
          <p:nvSpPr>
            <p:cNvPr id="34" name="Line 21">
              <a:extLst>
                <a:ext uri="{FF2B5EF4-FFF2-40B4-BE49-F238E27FC236}">
                  <a16:creationId xmlns:a16="http://schemas.microsoft.com/office/drawing/2014/main" xmlns="" id="{E00EFE11-425D-43C7-AB98-536B03AAAF24}"/>
                </a:ext>
              </a:extLst>
            </p:cNvPr>
            <p:cNvSpPr>
              <a:spLocks noChangeShapeType="1"/>
            </p:cNvSpPr>
            <p:nvPr/>
          </p:nvSpPr>
          <p:spPr bwMode="auto">
            <a:xfrm>
              <a:off x="682197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5" name="TextBox 34">
              <a:extLst>
                <a:ext uri="{FF2B5EF4-FFF2-40B4-BE49-F238E27FC236}">
                  <a16:creationId xmlns:a16="http://schemas.microsoft.com/office/drawing/2014/main" xmlns="" id="{6E72FB8E-85CF-41BA-8769-DC9E358798DC}"/>
                </a:ext>
              </a:extLst>
            </p:cNvPr>
            <p:cNvSpPr txBox="1"/>
            <p:nvPr/>
          </p:nvSpPr>
          <p:spPr>
            <a:xfrm>
              <a:off x="6649971"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42</a:t>
              </a:r>
            </a:p>
          </p:txBody>
        </p:sp>
        <p:sp>
          <p:nvSpPr>
            <p:cNvPr id="36" name="Line 21">
              <a:extLst>
                <a:ext uri="{FF2B5EF4-FFF2-40B4-BE49-F238E27FC236}">
                  <a16:creationId xmlns:a16="http://schemas.microsoft.com/office/drawing/2014/main" xmlns="" id="{DC856148-A0C7-4931-92F4-4EF8D6BE1AE2}"/>
                </a:ext>
              </a:extLst>
            </p:cNvPr>
            <p:cNvSpPr>
              <a:spLocks noChangeShapeType="1"/>
            </p:cNvSpPr>
            <p:nvPr/>
          </p:nvSpPr>
          <p:spPr bwMode="auto">
            <a:xfrm>
              <a:off x="644634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7" name="TextBox 36">
              <a:extLst>
                <a:ext uri="{FF2B5EF4-FFF2-40B4-BE49-F238E27FC236}">
                  <a16:creationId xmlns:a16="http://schemas.microsoft.com/office/drawing/2014/main" xmlns="" id="{6BA754F1-9798-49C5-AE57-216C1A31CB23}"/>
                </a:ext>
              </a:extLst>
            </p:cNvPr>
            <p:cNvSpPr txBox="1"/>
            <p:nvPr/>
          </p:nvSpPr>
          <p:spPr>
            <a:xfrm>
              <a:off x="6274333"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39</a:t>
              </a:r>
            </a:p>
          </p:txBody>
        </p:sp>
        <p:sp>
          <p:nvSpPr>
            <p:cNvPr id="38" name="Line 21">
              <a:extLst>
                <a:ext uri="{FF2B5EF4-FFF2-40B4-BE49-F238E27FC236}">
                  <a16:creationId xmlns:a16="http://schemas.microsoft.com/office/drawing/2014/main" xmlns="" id="{47195030-C74B-41C2-9C4D-42CD7575F27C}"/>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9" name="TextBox 38">
              <a:extLst>
                <a:ext uri="{FF2B5EF4-FFF2-40B4-BE49-F238E27FC236}">
                  <a16:creationId xmlns:a16="http://schemas.microsoft.com/office/drawing/2014/main" xmlns="" id="{E61F1110-BD8F-455C-8DB8-7C03652AC833}"/>
                </a:ext>
              </a:extLst>
            </p:cNvPr>
            <p:cNvSpPr txBox="1"/>
            <p:nvPr/>
          </p:nvSpPr>
          <p:spPr>
            <a:xfrm>
              <a:off x="5898697"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36</a:t>
              </a:r>
            </a:p>
          </p:txBody>
        </p:sp>
        <p:sp>
          <p:nvSpPr>
            <p:cNvPr id="40" name="Line 21">
              <a:extLst>
                <a:ext uri="{FF2B5EF4-FFF2-40B4-BE49-F238E27FC236}">
                  <a16:creationId xmlns:a16="http://schemas.microsoft.com/office/drawing/2014/main" xmlns="" id="{BEFF1B97-CE0B-46BE-9DED-0C96667024C3}"/>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1" name="TextBox 40">
              <a:extLst>
                <a:ext uri="{FF2B5EF4-FFF2-40B4-BE49-F238E27FC236}">
                  <a16:creationId xmlns:a16="http://schemas.microsoft.com/office/drawing/2014/main" xmlns="" id="{33086255-DE11-417C-A26B-CD1422F2F882}"/>
                </a:ext>
              </a:extLst>
            </p:cNvPr>
            <p:cNvSpPr txBox="1"/>
            <p:nvPr/>
          </p:nvSpPr>
          <p:spPr>
            <a:xfrm>
              <a:off x="5523060"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33</a:t>
              </a:r>
            </a:p>
          </p:txBody>
        </p:sp>
        <p:sp>
          <p:nvSpPr>
            <p:cNvPr id="42" name="Line 21">
              <a:extLst>
                <a:ext uri="{FF2B5EF4-FFF2-40B4-BE49-F238E27FC236}">
                  <a16:creationId xmlns:a16="http://schemas.microsoft.com/office/drawing/2014/main" xmlns="" id="{D3A2DC42-F0B7-4DA7-962C-EED61E3B4689}"/>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3" name="TextBox 42">
              <a:extLst>
                <a:ext uri="{FF2B5EF4-FFF2-40B4-BE49-F238E27FC236}">
                  <a16:creationId xmlns:a16="http://schemas.microsoft.com/office/drawing/2014/main" xmlns="" id="{B5E5C3BD-CB24-46D1-9158-B78BDAA32B1B}"/>
                </a:ext>
              </a:extLst>
            </p:cNvPr>
            <p:cNvSpPr txBox="1"/>
            <p:nvPr/>
          </p:nvSpPr>
          <p:spPr>
            <a:xfrm>
              <a:off x="5147423"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30</a:t>
              </a:r>
            </a:p>
          </p:txBody>
        </p:sp>
        <p:sp>
          <p:nvSpPr>
            <p:cNvPr id="44" name="Line 21">
              <a:extLst>
                <a:ext uri="{FF2B5EF4-FFF2-40B4-BE49-F238E27FC236}">
                  <a16:creationId xmlns:a16="http://schemas.microsoft.com/office/drawing/2014/main" xmlns="" id="{C719CCAC-1839-45B3-94F6-C83396B2217C}"/>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5" name="TextBox 44">
              <a:extLst>
                <a:ext uri="{FF2B5EF4-FFF2-40B4-BE49-F238E27FC236}">
                  <a16:creationId xmlns:a16="http://schemas.microsoft.com/office/drawing/2014/main" xmlns="" id="{CD882EF8-1477-47B9-B165-6C1EC3E5FA6E}"/>
                </a:ext>
              </a:extLst>
            </p:cNvPr>
            <p:cNvSpPr txBox="1"/>
            <p:nvPr/>
          </p:nvSpPr>
          <p:spPr>
            <a:xfrm>
              <a:off x="4771786"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27</a:t>
              </a:r>
            </a:p>
          </p:txBody>
        </p:sp>
        <p:sp>
          <p:nvSpPr>
            <p:cNvPr id="46" name="Line 21">
              <a:extLst>
                <a:ext uri="{FF2B5EF4-FFF2-40B4-BE49-F238E27FC236}">
                  <a16:creationId xmlns:a16="http://schemas.microsoft.com/office/drawing/2014/main" xmlns="" id="{1491956B-0E71-4CD6-9ABA-7E20616A85F9}"/>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7" name="TextBox 46">
              <a:extLst>
                <a:ext uri="{FF2B5EF4-FFF2-40B4-BE49-F238E27FC236}">
                  <a16:creationId xmlns:a16="http://schemas.microsoft.com/office/drawing/2014/main" xmlns="" id="{03733FA5-9C08-4774-8760-AA5CE1420E10}"/>
                </a:ext>
              </a:extLst>
            </p:cNvPr>
            <p:cNvSpPr txBox="1"/>
            <p:nvPr/>
          </p:nvSpPr>
          <p:spPr>
            <a:xfrm>
              <a:off x="4396148"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24</a:t>
              </a:r>
            </a:p>
          </p:txBody>
        </p:sp>
        <p:sp>
          <p:nvSpPr>
            <p:cNvPr id="48" name="Line 21">
              <a:extLst>
                <a:ext uri="{FF2B5EF4-FFF2-40B4-BE49-F238E27FC236}">
                  <a16:creationId xmlns:a16="http://schemas.microsoft.com/office/drawing/2014/main" xmlns="" id="{AB550A13-308D-482F-8F41-7A40F00D36F1}"/>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9" name="TextBox 48">
              <a:extLst>
                <a:ext uri="{FF2B5EF4-FFF2-40B4-BE49-F238E27FC236}">
                  <a16:creationId xmlns:a16="http://schemas.microsoft.com/office/drawing/2014/main" xmlns="" id="{A82D926A-016E-4D91-9B8A-EEE61D206CFB}"/>
                </a:ext>
              </a:extLst>
            </p:cNvPr>
            <p:cNvSpPr txBox="1"/>
            <p:nvPr/>
          </p:nvSpPr>
          <p:spPr>
            <a:xfrm>
              <a:off x="4020512"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21</a:t>
              </a:r>
            </a:p>
          </p:txBody>
        </p:sp>
        <p:sp>
          <p:nvSpPr>
            <p:cNvPr id="50" name="Line 21">
              <a:extLst>
                <a:ext uri="{FF2B5EF4-FFF2-40B4-BE49-F238E27FC236}">
                  <a16:creationId xmlns:a16="http://schemas.microsoft.com/office/drawing/2014/main" xmlns="" id="{2E66BB50-5B64-41CD-A38B-A87FDD42492C}"/>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1" name="TextBox 50">
              <a:extLst>
                <a:ext uri="{FF2B5EF4-FFF2-40B4-BE49-F238E27FC236}">
                  <a16:creationId xmlns:a16="http://schemas.microsoft.com/office/drawing/2014/main" xmlns="" id="{5FFB4AEB-1755-4560-A70F-3091155308D7}"/>
                </a:ext>
              </a:extLst>
            </p:cNvPr>
            <p:cNvSpPr txBox="1"/>
            <p:nvPr/>
          </p:nvSpPr>
          <p:spPr>
            <a:xfrm>
              <a:off x="3644875"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18</a:t>
              </a:r>
            </a:p>
          </p:txBody>
        </p:sp>
        <p:sp>
          <p:nvSpPr>
            <p:cNvPr id="52" name="Line 21">
              <a:extLst>
                <a:ext uri="{FF2B5EF4-FFF2-40B4-BE49-F238E27FC236}">
                  <a16:creationId xmlns:a16="http://schemas.microsoft.com/office/drawing/2014/main" xmlns="" id="{B76A95A8-36E5-4E99-BE94-CAA68CDF94E4}"/>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3" name="TextBox 52">
              <a:extLst>
                <a:ext uri="{FF2B5EF4-FFF2-40B4-BE49-F238E27FC236}">
                  <a16:creationId xmlns:a16="http://schemas.microsoft.com/office/drawing/2014/main" xmlns="" id="{6F13D545-2355-477D-A5F0-DB5077EF0BCD}"/>
                </a:ext>
              </a:extLst>
            </p:cNvPr>
            <p:cNvSpPr txBox="1"/>
            <p:nvPr/>
          </p:nvSpPr>
          <p:spPr>
            <a:xfrm>
              <a:off x="3269237"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15</a:t>
              </a:r>
            </a:p>
          </p:txBody>
        </p:sp>
        <p:sp>
          <p:nvSpPr>
            <p:cNvPr id="54" name="Line 21">
              <a:extLst>
                <a:ext uri="{FF2B5EF4-FFF2-40B4-BE49-F238E27FC236}">
                  <a16:creationId xmlns:a16="http://schemas.microsoft.com/office/drawing/2014/main" xmlns="" id="{878A1174-2190-41DF-B0D8-4BFFCD1B861B}"/>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5" name="TextBox 54">
              <a:extLst>
                <a:ext uri="{FF2B5EF4-FFF2-40B4-BE49-F238E27FC236}">
                  <a16:creationId xmlns:a16="http://schemas.microsoft.com/office/drawing/2014/main" xmlns="" id="{B1DFC4B6-9700-4A9D-B5A1-4D3BB4553B38}"/>
                </a:ext>
              </a:extLst>
            </p:cNvPr>
            <p:cNvSpPr txBox="1"/>
            <p:nvPr/>
          </p:nvSpPr>
          <p:spPr>
            <a:xfrm>
              <a:off x="2893601"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12</a:t>
              </a:r>
            </a:p>
          </p:txBody>
        </p:sp>
        <p:sp>
          <p:nvSpPr>
            <p:cNvPr id="56" name="Line 21">
              <a:extLst>
                <a:ext uri="{FF2B5EF4-FFF2-40B4-BE49-F238E27FC236}">
                  <a16:creationId xmlns:a16="http://schemas.microsoft.com/office/drawing/2014/main" xmlns="" id="{E5AF811B-471F-4FDB-907D-DF1F974DE776}"/>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7" name="TextBox 56">
              <a:extLst>
                <a:ext uri="{FF2B5EF4-FFF2-40B4-BE49-F238E27FC236}">
                  <a16:creationId xmlns:a16="http://schemas.microsoft.com/office/drawing/2014/main" xmlns="" id="{DEA29058-835A-4BFE-B6B3-E65BDB0D8C99}"/>
                </a:ext>
              </a:extLst>
            </p:cNvPr>
            <p:cNvSpPr txBox="1"/>
            <p:nvPr/>
          </p:nvSpPr>
          <p:spPr>
            <a:xfrm>
              <a:off x="2579796" y="5375149"/>
              <a:ext cx="21412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9</a:t>
              </a:r>
            </a:p>
          </p:txBody>
        </p:sp>
        <p:sp>
          <p:nvSpPr>
            <p:cNvPr id="58" name="Line 21">
              <a:extLst>
                <a:ext uri="{FF2B5EF4-FFF2-40B4-BE49-F238E27FC236}">
                  <a16:creationId xmlns:a16="http://schemas.microsoft.com/office/drawing/2014/main" xmlns="" id="{4342D701-4AF5-4E51-BC46-CBF2A16D75BA}"/>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9" name="TextBox 58">
              <a:extLst>
                <a:ext uri="{FF2B5EF4-FFF2-40B4-BE49-F238E27FC236}">
                  <a16:creationId xmlns:a16="http://schemas.microsoft.com/office/drawing/2014/main" xmlns="" id="{CEAD9A5A-C4F4-4430-96D3-64665B77C1A8}"/>
                </a:ext>
              </a:extLst>
            </p:cNvPr>
            <p:cNvSpPr txBox="1"/>
            <p:nvPr/>
          </p:nvSpPr>
          <p:spPr>
            <a:xfrm>
              <a:off x="2204159" y="5375149"/>
              <a:ext cx="21412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6</a:t>
              </a:r>
            </a:p>
          </p:txBody>
        </p:sp>
        <p:sp>
          <p:nvSpPr>
            <p:cNvPr id="60" name="Line 21">
              <a:extLst>
                <a:ext uri="{FF2B5EF4-FFF2-40B4-BE49-F238E27FC236}">
                  <a16:creationId xmlns:a16="http://schemas.microsoft.com/office/drawing/2014/main" xmlns="" id="{32D6FAE0-C6A9-44EA-8A85-5FC1CC08B6FB}"/>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61" name="TextBox 60">
              <a:extLst>
                <a:ext uri="{FF2B5EF4-FFF2-40B4-BE49-F238E27FC236}">
                  <a16:creationId xmlns:a16="http://schemas.microsoft.com/office/drawing/2014/main" xmlns="" id="{6EF16847-CD12-41E1-9D1B-DBEA076457C7}"/>
                </a:ext>
              </a:extLst>
            </p:cNvPr>
            <p:cNvSpPr txBox="1"/>
            <p:nvPr/>
          </p:nvSpPr>
          <p:spPr>
            <a:xfrm>
              <a:off x="1828523" y="5375149"/>
              <a:ext cx="21412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3</a:t>
              </a:r>
            </a:p>
          </p:txBody>
        </p:sp>
        <p:sp>
          <p:nvSpPr>
            <p:cNvPr id="62" name="Line 21">
              <a:extLst>
                <a:ext uri="{FF2B5EF4-FFF2-40B4-BE49-F238E27FC236}">
                  <a16:creationId xmlns:a16="http://schemas.microsoft.com/office/drawing/2014/main" xmlns="" id="{C0667FBA-EF79-4E80-BFCE-058312E9043E}"/>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xmlns="" id="{BCE2D17A-4207-44D2-97E8-1294FC48C950}"/>
                </a:ext>
              </a:extLst>
            </p:cNvPr>
            <p:cNvSpPr txBox="1"/>
            <p:nvPr/>
          </p:nvSpPr>
          <p:spPr>
            <a:xfrm>
              <a:off x="1452885" y="5375149"/>
              <a:ext cx="21412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a:t>
              </a:r>
            </a:p>
          </p:txBody>
        </p:sp>
      </p:grpSp>
      <p:sp>
        <p:nvSpPr>
          <p:cNvPr id="64" name="TextBox 63">
            <a:extLst>
              <a:ext uri="{FF2B5EF4-FFF2-40B4-BE49-F238E27FC236}">
                <a16:creationId xmlns:a16="http://schemas.microsoft.com/office/drawing/2014/main" xmlns="" id="{79737F62-EA39-43AD-82C7-08AC6F59C6C2}"/>
              </a:ext>
            </a:extLst>
          </p:cNvPr>
          <p:cNvSpPr txBox="1"/>
          <p:nvPr/>
        </p:nvSpPr>
        <p:spPr>
          <a:xfrm>
            <a:off x="2454717" y="5206421"/>
            <a:ext cx="2351926"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無作為化からの月数</a:t>
            </a:r>
          </a:p>
        </p:txBody>
      </p:sp>
      <p:grpSp>
        <p:nvGrpSpPr>
          <p:cNvPr id="65" name="Group 64">
            <a:extLst>
              <a:ext uri="{FF2B5EF4-FFF2-40B4-BE49-F238E27FC236}">
                <a16:creationId xmlns:a16="http://schemas.microsoft.com/office/drawing/2014/main" xmlns="" id="{9C173F49-54E7-4767-87D7-363E96DE0A50}"/>
              </a:ext>
            </a:extLst>
          </p:cNvPr>
          <p:cNvGrpSpPr/>
          <p:nvPr/>
        </p:nvGrpSpPr>
        <p:grpSpPr>
          <a:xfrm>
            <a:off x="1095597" y="5480789"/>
            <a:ext cx="4750097" cy="288147"/>
            <a:chOff x="6904848" y="2223240"/>
            <a:chExt cx="4750097" cy="288147"/>
          </a:xfrm>
        </p:grpSpPr>
        <p:sp>
          <p:nvSpPr>
            <p:cNvPr id="66" name="TextBox 65">
              <a:extLst>
                <a:ext uri="{FF2B5EF4-FFF2-40B4-BE49-F238E27FC236}">
                  <a16:creationId xmlns:a16="http://schemas.microsoft.com/office/drawing/2014/main" xmlns="" id="{1A52D0C3-B073-4706-A5A9-9F285C8B3A50}"/>
                </a:ext>
              </a:extLst>
            </p:cNvPr>
            <p:cNvSpPr txBox="1"/>
            <p:nvPr/>
          </p:nvSpPr>
          <p:spPr>
            <a:xfrm>
              <a:off x="11482856" y="2223240"/>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0</a:t>
              </a:r>
            </a:p>
          </p:txBody>
        </p:sp>
        <p:sp>
          <p:nvSpPr>
            <p:cNvPr id="67" name="TextBox 66">
              <a:extLst>
                <a:ext uri="{FF2B5EF4-FFF2-40B4-BE49-F238E27FC236}">
                  <a16:creationId xmlns:a16="http://schemas.microsoft.com/office/drawing/2014/main" xmlns="" id="{81C01252-0012-4C85-A9F0-F5B4F9D1ADB9}"/>
                </a:ext>
              </a:extLst>
            </p:cNvPr>
            <p:cNvSpPr txBox="1"/>
            <p:nvPr/>
          </p:nvSpPr>
          <p:spPr>
            <a:xfrm>
              <a:off x="11180968" y="2223240"/>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1</a:t>
              </a:r>
            </a:p>
          </p:txBody>
        </p:sp>
        <p:sp>
          <p:nvSpPr>
            <p:cNvPr id="68" name="TextBox 67">
              <a:extLst>
                <a:ext uri="{FF2B5EF4-FFF2-40B4-BE49-F238E27FC236}">
                  <a16:creationId xmlns:a16="http://schemas.microsoft.com/office/drawing/2014/main" xmlns="" id="{CC6C31B1-4BDE-4169-81C7-627873DA976F}"/>
                </a:ext>
              </a:extLst>
            </p:cNvPr>
            <p:cNvSpPr txBox="1"/>
            <p:nvPr/>
          </p:nvSpPr>
          <p:spPr>
            <a:xfrm>
              <a:off x="10879080" y="2223240"/>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3</a:t>
              </a:r>
            </a:p>
          </p:txBody>
        </p:sp>
        <p:sp>
          <p:nvSpPr>
            <p:cNvPr id="69" name="TextBox 68">
              <a:extLst>
                <a:ext uri="{FF2B5EF4-FFF2-40B4-BE49-F238E27FC236}">
                  <a16:creationId xmlns:a16="http://schemas.microsoft.com/office/drawing/2014/main" xmlns="" id="{6B1854CB-4360-4230-884A-542A41B0724A}"/>
                </a:ext>
              </a:extLst>
            </p:cNvPr>
            <p:cNvSpPr txBox="1"/>
            <p:nvPr/>
          </p:nvSpPr>
          <p:spPr>
            <a:xfrm>
              <a:off x="10577193" y="2223240"/>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8</a:t>
              </a:r>
            </a:p>
          </p:txBody>
        </p:sp>
        <p:sp>
          <p:nvSpPr>
            <p:cNvPr id="70" name="TextBox 69">
              <a:extLst>
                <a:ext uri="{FF2B5EF4-FFF2-40B4-BE49-F238E27FC236}">
                  <a16:creationId xmlns:a16="http://schemas.microsoft.com/office/drawing/2014/main" xmlns="" id="{55394801-EC50-4692-8F63-3F2D7AFEA000}"/>
                </a:ext>
              </a:extLst>
            </p:cNvPr>
            <p:cNvSpPr txBox="1"/>
            <p:nvPr/>
          </p:nvSpPr>
          <p:spPr>
            <a:xfrm>
              <a:off x="10225612"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13</a:t>
              </a:r>
            </a:p>
          </p:txBody>
        </p:sp>
        <p:sp>
          <p:nvSpPr>
            <p:cNvPr id="71" name="TextBox 70">
              <a:extLst>
                <a:ext uri="{FF2B5EF4-FFF2-40B4-BE49-F238E27FC236}">
                  <a16:creationId xmlns:a16="http://schemas.microsoft.com/office/drawing/2014/main" xmlns="" id="{2C6DD5B5-1FF5-4369-AF17-531F97B9824E}"/>
                </a:ext>
              </a:extLst>
            </p:cNvPr>
            <p:cNvSpPr txBox="1"/>
            <p:nvPr/>
          </p:nvSpPr>
          <p:spPr>
            <a:xfrm>
              <a:off x="9923725"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19</a:t>
              </a:r>
            </a:p>
          </p:txBody>
        </p:sp>
        <p:sp>
          <p:nvSpPr>
            <p:cNvPr id="72" name="TextBox 71">
              <a:extLst>
                <a:ext uri="{FF2B5EF4-FFF2-40B4-BE49-F238E27FC236}">
                  <a16:creationId xmlns:a16="http://schemas.microsoft.com/office/drawing/2014/main" xmlns="" id="{A262EE65-0D61-4ACF-AF8A-5A96A6F705BF}"/>
                </a:ext>
              </a:extLst>
            </p:cNvPr>
            <p:cNvSpPr txBox="1"/>
            <p:nvPr/>
          </p:nvSpPr>
          <p:spPr>
            <a:xfrm>
              <a:off x="9621837"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22</a:t>
              </a:r>
            </a:p>
          </p:txBody>
        </p:sp>
        <p:sp>
          <p:nvSpPr>
            <p:cNvPr id="73" name="TextBox 72">
              <a:extLst>
                <a:ext uri="{FF2B5EF4-FFF2-40B4-BE49-F238E27FC236}">
                  <a16:creationId xmlns:a16="http://schemas.microsoft.com/office/drawing/2014/main" xmlns="" id="{C0BB6427-8C06-4A48-81CE-CC5BAB2E8CFE}"/>
                </a:ext>
              </a:extLst>
            </p:cNvPr>
            <p:cNvSpPr txBox="1"/>
            <p:nvPr/>
          </p:nvSpPr>
          <p:spPr>
            <a:xfrm>
              <a:off x="9319949"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28</a:t>
              </a:r>
            </a:p>
          </p:txBody>
        </p:sp>
        <p:sp>
          <p:nvSpPr>
            <p:cNvPr id="74" name="TextBox 73">
              <a:extLst>
                <a:ext uri="{FF2B5EF4-FFF2-40B4-BE49-F238E27FC236}">
                  <a16:creationId xmlns:a16="http://schemas.microsoft.com/office/drawing/2014/main" xmlns="" id="{A3D99C8F-C613-4EC2-98BB-E35929C0F548}"/>
                </a:ext>
              </a:extLst>
            </p:cNvPr>
            <p:cNvSpPr txBox="1"/>
            <p:nvPr/>
          </p:nvSpPr>
          <p:spPr>
            <a:xfrm>
              <a:off x="9018062"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31</a:t>
              </a:r>
            </a:p>
          </p:txBody>
        </p:sp>
        <p:sp>
          <p:nvSpPr>
            <p:cNvPr id="75" name="TextBox 74">
              <a:extLst>
                <a:ext uri="{FF2B5EF4-FFF2-40B4-BE49-F238E27FC236}">
                  <a16:creationId xmlns:a16="http://schemas.microsoft.com/office/drawing/2014/main" xmlns="" id="{9A0C02AD-732C-41E8-85D1-CD6DB0A3D05A}"/>
                </a:ext>
              </a:extLst>
            </p:cNvPr>
            <p:cNvSpPr txBox="1"/>
            <p:nvPr/>
          </p:nvSpPr>
          <p:spPr>
            <a:xfrm>
              <a:off x="8716174"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39</a:t>
              </a:r>
            </a:p>
          </p:txBody>
        </p:sp>
        <p:sp>
          <p:nvSpPr>
            <p:cNvPr id="76" name="TextBox 75">
              <a:extLst>
                <a:ext uri="{FF2B5EF4-FFF2-40B4-BE49-F238E27FC236}">
                  <a16:creationId xmlns:a16="http://schemas.microsoft.com/office/drawing/2014/main" xmlns="" id="{25C2C3D6-C151-4343-B138-8E2DC01A92B2}"/>
                </a:ext>
              </a:extLst>
            </p:cNvPr>
            <p:cNvSpPr txBox="1"/>
            <p:nvPr/>
          </p:nvSpPr>
          <p:spPr>
            <a:xfrm>
              <a:off x="8414286"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45</a:t>
              </a:r>
            </a:p>
          </p:txBody>
        </p:sp>
        <p:sp>
          <p:nvSpPr>
            <p:cNvPr id="77" name="TextBox 76">
              <a:extLst>
                <a:ext uri="{FF2B5EF4-FFF2-40B4-BE49-F238E27FC236}">
                  <a16:creationId xmlns:a16="http://schemas.microsoft.com/office/drawing/2014/main" xmlns="" id="{C2D910CC-DDA3-463F-BB81-715E04E2E633}"/>
                </a:ext>
              </a:extLst>
            </p:cNvPr>
            <p:cNvSpPr txBox="1"/>
            <p:nvPr/>
          </p:nvSpPr>
          <p:spPr>
            <a:xfrm>
              <a:off x="8112399"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48</a:t>
              </a:r>
            </a:p>
          </p:txBody>
        </p:sp>
        <p:sp>
          <p:nvSpPr>
            <p:cNvPr id="78" name="TextBox 77">
              <a:extLst>
                <a:ext uri="{FF2B5EF4-FFF2-40B4-BE49-F238E27FC236}">
                  <a16:creationId xmlns:a16="http://schemas.microsoft.com/office/drawing/2014/main" xmlns="" id="{A6C16F6F-A747-47C0-A285-853EF72EAA41}"/>
                </a:ext>
              </a:extLst>
            </p:cNvPr>
            <p:cNvSpPr txBox="1"/>
            <p:nvPr/>
          </p:nvSpPr>
          <p:spPr>
            <a:xfrm>
              <a:off x="7810511"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52</a:t>
              </a:r>
            </a:p>
          </p:txBody>
        </p:sp>
        <p:sp>
          <p:nvSpPr>
            <p:cNvPr id="79" name="TextBox 78">
              <a:extLst>
                <a:ext uri="{FF2B5EF4-FFF2-40B4-BE49-F238E27FC236}">
                  <a16:creationId xmlns:a16="http://schemas.microsoft.com/office/drawing/2014/main" xmlns="" id="{2E6B3A06-7DA0-4442-AEC6-E5507DCC6788}"/>
                </a:ext>
              </a:extLst>
            </p:cNvPr>
            <p:cNvSpPr txBox="1"/>
            <p:nvPr/>
          </p:nvSpPr>
          <p:spPr>
            <a:xfrm>
              <a:off x="7508623"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60</a:t>
              </a:r>
            </a:p>
          </p:txBody>
        </p:sp>
        <p:sp>
          <p:nvSpPr>
            <p:cNvPr id="80" name="TextBox 79">
              <a:extLst>
                <a:ext uri="{FF2B5EF4-FFF2-40B4-BE49-F238E27FC236}">
                  <a16:creationId xmlns:a16="http://schemas.microsoft.com/office/drawing/2014/main" xmlns="" id="{E0118200-4258-4D73-829B-01B44713619D}"/>
                </a:ext>
              </a:extLst>
            </p:cNvPr>
            <p:cNvSpPr txBox="1"/>
            <p:nvPr/>
          </p:nvSpPr>
          <p:spPr>
            <a:xfrm>
              <a:off x="7206736"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62</a:t>
              </a:r>
            </a:p>
          </p:txBody>
        </p:sp>
        <p:sp>
          <p:nvSpPr>
            <p:cNvPr id="81" name="TextBox 80">
              <a:extLst>
                <a:ext uri="{FF2B5EF4-FFF2-40B4-BE49-F238E27FC236}">
                  <a16:creationId xmlns:a16="http://schemas.microsoft.com/office/drawing/2014/main" xmlns="" id="{4C6762C4-D9F3-457A-AD2C-4274EC59739D}"/>
                </a:ext>
              </a:extLst>
            </p:cNvPr>
            <p:cNvSpPr txBox="1"/>
            <p:nvPr/>
          </p:nvSpPr>
          <p:spPr>
            <a:xfrm>
              <a:off x="6904848"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65</a:t>
              </a:r>
            </a:p>
          </p:txBody>
        </p:sp>
      </p:grpSp>
      <p:sp>
        <p:nvSpPr>
          <p:cNvPr id="82" name="TextBox 81">
            <a:extLst>
              <a:ext uri="{FF2B5EF4-FFF2-40B4-BE49-F238E27FC236}">
                <a16:creationId xmlns:a16="http://schemas.microsoft.com/office/drawing/2014/main" xmlns="" id="{B2031F29-BDD6-4E5C-B837-E76ADB335663}"/>
              </a:ext>
            </a:extLst>
          </p:cNvPr>
          <p:cNvSpPr txBox="1"/>
          <p:nvPr/>
        </p:nvSpPr>
        <p:spPr>
          <a:xfrm>
            <a:off x="542669" y="5268924"/>
            <a:ext cx="990977"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dirty="0">
                <a:ln>
                  <a:noFill/>
                </a:ln>
                <a:solidFill>
                  <a:srgbClr val="4D4D4D"/>
                </a:solidFill>
                <a:uLnTx/>
                <a:uFillTx/>
                <a:latin typeface="Arial"/>
                <a:ea typeface="MS Mincho"/>
                <a:cs typeface="Arial"/>
              </a:rPr>
              <a:t>リスク有患者数</a:t>
            </a:r>
          </a:p>
        </p:txBody>
      </p:sp>
      <p:sp>
        <p:nvSpPr>
          <p:cNvPr id="83" name="TextBox 82">
            <a:extLst>
              <a:ext uri="{FF2B5EF4-FFF2-40B4-BE49-F238E27FC236}">
                <a16:creationId xmlns:a16="http://schemas.microsoft.com/office/drawing/2014/main" xmlns="" id="{FF4F8559-228E-4F54-BFD7-8D0A4E479579}"/>
              </a:ext>
            </a:extLst>
          </p:cNvPr>
          <p:cNvSpPr txBox="1"/>
          <p:nvPr/>
        </p:nvSpPr>
        <p:spPr>
          <a:xfrm>
            <a:off x="1298289" y="4211203"/>
            <a:ext cx="3517310"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イベント/合計35/65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OSの中央値：mOS 29.8カ月（95％CI 21.1 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18か月のOS率：66.4% (95%CI 55.6、79.2)</a:t>
            </a:r>
          </a:p>
        </p:txBody>
      </p:sp>
      <p:grpSp>
        <p:nvGrpSpPr>
          <p:cNvPr id="84" name="Group 83">
            <a:extLst>
              <a:ext uri="{FF2B5EF4-FFF2-40B4-BE49-F238E27FC236}">
                <a16:creationId xmlns:a16="http://schemas.microsoft.com/office/drawing/2014/main" xmlns="" id="{81815EA9-78D7-47BC-A0DF-CCE095BCADC4}"/>
              </a:ext>
            </a:extLst>
          </p:cNvPr>
          <p:cNvGrpSpPr/>
          <p:nvPr/>
        </p:nvGrpSpPr>
        <p:grpSpPr>
          <a:xfrm>
            <a:off x="1203039" y="2377640"/>
            <a:ext cx="4368800" cy="1846263"/>
            <a:chOff x="2863850" y="1862137"/>
            <a:chExt cx="6777742" cy="2872683"/>
          </a:xfrm>
        </p:grpSpPr>
        <p:sp>
          <p:nvSpPr>
            <p:cNvPr id="85" name="Freeform: Shape 97">
              <a:extLst>
                <a:ext uri="{FF2B5EF4-FFF2-40B4-BE49-F238E27FC236}">
                  <a16:creationId xmlns:a16="http://schemas.microsoft.com/office/drawing/2014/main" xmlns="" id="{E33533F7-F640-4681-822B-59AFC9BC3B70}"/>
                </a:ext>
              </a:extLst>
            </p:cNvPr>
            <p:cNvSpPr/>
            <p:nvPr/>
          </p:nvSpPr>
          <p:spPr>
            <a:xfrm>
              <a:off x="2863850" y="1862137"/>
              <a:ext cx="6777742" cy="2817809"/>
            </a:xfrm>
            <a:custGeom>
              <a:avLst/>
              <a:gdLst>
                <a:gd name="connsiteX0" fmla="*/ 6777742 w 6777742"/>
                <a:gd name="connsiteY0" fmla="*/ 2817810 h 2817809"/>
                <a:gd name="connsiteX1" fmla="*/ 5763511 w 6777742"/>
                <a:gd name="connsiteY1" fmla="*/ 2817810 h 2817809"/>
                <a:gd name="connsiteX2" fmla="*/ 5763511 w 6777742"/>
                <a:gd name="connsiteY2" fmla="*/ 2632605 h 2817809"/>
                <a:gd name="connsiteX3" fmla="*/ 5476875 w 6777742"/>
                <a:gd name="connsiteY3" fmla="*/ 2632605 h 2817809"/>
                <a:gd name="connsiteX4" fmla="*/ 5476875 w 6777742"/>
                <a:gd name="connsiteY4" fmla="*/ 2460622 h 2817809"/>
                <a:gd name="connsiteX5" fmla="*/ 5296072 w 6777742"/>
                <a:gd name="connsiteY5" fmla="*/ 2460622 h 2817809"/>
                <a:gd name="connsiteX6" fmla="*/ 5296072 w 6777742"/>
                <a:gd name="connsiteY6" fmla="*/ 2293058 h 2817809"/>
                <a:gd name="connsiteX7" fmla="*/ 5199060 w 6777742"/>
                <a:gd name="connsiteY7" fmla="*/ 2293058 h 2817809"/>
                <a:gd name="connsiteX8" fmla="*/ 5199060 w 6777742"/>
                <a:gd name="connsiteY8" fmla="*/ 2182816 h 2817809"/>
                <a:gd name="connsiteX9" fmla="*/ 4885973 w 6777742"/>
                <a:gd name="connsiteY9" fmla="*/ 2182816 h 2817809"/>
                <a:gd name="connsiteX10" fmla="*/ 4885973 w 6777742"/>
                <a:gd name="connsiteY10" fmla="*/ 2050523 h 2817809"/>
                <a:gd name="connsiteX11" fmla="*/ 4713990 w 6777742"/>
                <a:gd name="connsiteY11" fmla="*/ 2050523 h 2817809"/>
                <a:gd name="connsiteX12" fmla="*/ 4713990 w 6777742"/>
                <a:gd name="connsiteY12" fmla="*/ 1962331 h 2817809"/>
                <a:gd name="connsiteX13" fmla="*/ 3880552 w 6777742"/>
                <a:gd name="connsiteY13" fmla="*/ 1962331 h 2817809"/>
                <a:gd name="connsiteX14" fmla="*/ 3880552 w 6777742"/>
                <a:gd name="connsiteY14" fmla="*/ 1777117 h 2817809"/>
                <a:gd name="connsiteX15" fmla="*/ 3646837 w 6777742"/>
                <a:gd name="connsiteY15" fmla="*/ 1777117 h 2817809"/>
                <a:gd name="connsiteX16" fmla="*/ 3646837 w 6777742"/>
                <a:gd name="connsiteY16" fmla="*/ 1719796 h 2817809"/>
                <a:gd name="connsiteX17" fmla="*/ 3501323 w 6777742"/>
                <a:gd name="connsiteY17" fmla="*/ 1719796 h 2817809"/>
                <a:gd name="connsiteX18" fmla="*/ 3501323 w 6777742"/>
                <a:gd name="connsiteY18" fmla="*/ 1653645 h 2817809"/>
                <a:gd name="connsiteX19" fmla="*/ 3320520 w 6777742"/>
                <a:gd name="connsiteY19" fmla="*/ 1653645 h 2817809"/>
                <a:gd name="connsiteX20" fmla="*/ 3320520 w 6777742"/>
                <a:gd name="connsiteY20" fmla="*/ 1552223 h 2817809"/>
                <a:gd name="connsiteX21" fmla="*/ 3152956 w 6777742"/>
                <a:gd name="connsiteY21" fmla="*/ 1552223 h 2817809"/>
                <a:gd name="connsiteX22" fmla="*/ 3152956 w 6777742"/>
                <a:gd name="connsiteY22" fmla="*/ 1494892 h 2817809"/>
                <a:gd name="connsiteX23" fmla="*/ 2954512 w 6777742"/>
                <a:gd name="connsiteY23" fmla="*/ 1494892 h 2817809"/>
                <a:gd name="connsiteX24" fmla="*/ 2954512 w 6777742"/>
                <a:gd name="connsiteY24" fmla="*/ 1402290 h 2817809"/>
                <a:gd name="connsiteX25" fmla="*/ 2853090 w 6777742"/>
                <a:gd name="connsiteY25" fmla="*/ 1402290 h 2817809"/>
                <a:gd name="connsiteX26" fmla="*/ 2853090 w 6777742"/>
                <a:gd name="connsiteY26" fmla="*/ 1340558 h 2817809"/>
                <a:gd name="connsiteX27" fmla="*/ 2835450 w 6777742"/>
                <a:gd name="connsiteY27" fmla="*/ 1340558 h 2817809"/>
                <a:gd name="connsiteX28" fmla="*/ 2835450 w 6777742"/>
                <a:gd name="connsiteY28" fmla="*/ 1274407 h 2817809"/>
                <a:gd name="connsiteX29" fmla="*/ 2808989 w 6777742"/>
                <a:gd name="connsiteY29" fmla="*/ 1274407 h 2817809"/>
                <a:gd name="connsiteX30" fmla="*/ 2808989 w 6777742"/>
                <a:gd name="connsiteY30" fmla="*/ 1199445 h 2817809"/>
                <a:gd name="connsiteX31" fmla="*/ 2782538 w 6777742"/>
                <a:gd name="connsiteY31" fmla="*/ 1199445 h 2817809"/>
                <a:gd name="connsiteX32" fmla="*/ 2782538 w 6777742"/>
                <a:gd name="connsiteY32" fmla="*/ 1137704 h 2817809"/>
                <a:gd name="connsiteX33" fmla="*/ 2235727 w 6777742"/>
                <a:gd name="connsiteY33" fmla="*/ 1137704 h 2817809"/>
                <a:gd name="connsiteX34" fmla="*/ 2235727 w 6777742"/>
                <a:gd name="connsiteY34" fmla="*/ 1075973 h 2817809"/>
                <a:gd name="connsiteX35" fmla="*/ 2209267 w 6777742"/>
                <a:gd name="connsiteY35" fmla="*/ 1075973 h 2817809"/>
                <a:gd name="connsiteX36" fmla="*/ 2209267 w 6777742"/>
                <a:gd name="connsiteY36" fmla="*/ 1009831 h 2817809"/>
                <a:gd name="connsiteX37" fmla="*/ 2099024 w 6777742"/>
                <a:gd name="connsiteY37" fmla="*/ 1009831 h 2817809"/>
                <a:gd name="connsiteX38" fmla="*/ 2099024 w 6777742"/>
                <a:gd name="connsiteY38" fmla="*/ 939271 h 2817809"/>
                <a:gd name="connsiteX39" fmla="*/ 1891770 w 6777742"/>
                <a:gd name="connsiteY39" fmla="*/ 939271 h 2817809"/>
                <a:gd name="connsiteX40" fmla="*/ 1891770 w 6777742"/>
                <a:gd name="connsiteY40" fmla="*/ 890764 h 2817809"/>
                <a:gd name="connsiteX41" fmla="*/ 1856489 w 6777742"/>
                <a:gd name="connsiteY41" fmla="*/ 890764 h 2817809"/>
                <a:gd name="connsiteX42" fmla="*/ 1856489 w 6777742"/>
                <a:gd name="connsiteY42" fmla="*/ 820208 h 2817809"/>
                <a:gd name="connsiteX43" fmla="*/ 1825628 w 6777742"/>
                <a:gd name="connsiteY43" fmla="*/ 820208 h 2817809"/>
                <a:gd name="connsiteX44" fmla="*/ 1825628 w 6777742"/>
                <a:gd name="connsiteY44" fmla="*/ 762882 h 2817809"/>
                <a:gd name="connsiteX45" fmla="*/ 1737427 w 6777742"/>
                <a:gd name="connsiteY45" fmla="*/ 762882 h 2817809"/>
                <a:gd name="connsiteX46" fmla="*/ 1737427 w 6777742"/>
                <a:gd name="connsiteY46" fmla="*/ 679097 h 2817809"/>
                <a:gd name="connsiteX47" fmla="*/ 1384649 w 6777742"/>
                <a:gd name="connsiteY47" fmla="*/ 679097 h 2817809"/>
                <a:gd name="connsiteX48" fmla="*/ 1384649 w 6777742"/>
                <a:gd name="connsiteY48" fmla="*/ 555625 h 2817809"/>
                <a:gd name="connsiteX49" fmla="*/ 1164165 w 6777742"/>
                <a:gd name="connsiteY49" fmla="*/ 555625 h 2817809"/>
                <a:gd name="connsiteX50" fmla="*/ 1164165 w 6777742"/>
                <a:gd name="connsiteY50" fmla="*/ 498298 h 2817809"/>
                <a:gd name="connsiteX51" fmla="*/ 1146524 w 6777742"/>
                <a:gd name="connsiteY51" fmla="*/ 498298 h 2817809"/>
                <a:gd name="connsiteX52" fmla="*/ 1146524 w 6777742"/>
                <a:gd name="connsiteY52" fmla="*/ 427743 h 2817809"/>
                <a:gd name="connsiteX53" fmla="*/ 1115663 w 6777742"/>
                <a:gd name="connsiteY53" fmla="*/ 427743 h 2817809"/>
                <a:gd name="connsiteX54" fmla="*/ 1115663 w 6777742"/>
                <a:gd name="connsiteY54" fmla="*/ 379236 h 2817809"/>
                <a:gd name="connsiteX55" fmla="*/ 1045102 w 6777742"/>
                <a:gd name="connsiteY55" fmla="*/ 379236 h 2817809"/>
                <a:gd name="connsiteX56" fmla="*/ 1045102 w 6777742"/>
                <a:gd name="connsiteY56" fmla="*/ 304271 h 2817809"/>
                <a:gd name="connsiteX57" fmla="*/ 1005421 w 6777742"/>
                <a:gd name="connsiteY57" fmla="*/ 304271 h 2817809"/>
                <a:gd name="connsiteX58" fmla="*/ 1005421 w 6777742"/>
                <a:gd name="connsiteY58" fmla="*/ 242535 h 2817809"/>
                <a:gd name="connsiteX59" fmla="*/ 943681 w 6777742"/>
                <a:gd name="connsiteY59" fmla="*/ 242535 h 2817809"/>
                <a:gd name="connsiteX60" fmla="*/ 943681 w 6777742"/>
                <a:gd name="connsiteY60" fmla="*/ 185209 h 2817809"/>
                <a:gd name="connsiteX61" fmla="*/ 851077 w 6777742"/>
                <a:gd name="connsiteY61" fmla="*/ 185209 h 2817809"/>
                <a:gd name="connsiteX62" fmla="*/ 851077 w 6777742"/>
                <a:gd name="connsiteY62" fmla="*/ 119063 h 2817809"/>
                <a:gd name="connsiteX63" fmla="*/ 141111 w 6777742"/>
                <a:gd name="connsiteY63" fmla="*/ 119063 h 2817809"/>
                <a:gd name="connsiteX64" fmla="*/ 141111 w 6777742"/>
                <a:gd name="connsiteY64" fmla="*/ 52917 h 2817809"/>
                <a:gd name="connsiteX65" fmla="*/ 79375 w 6777742"/>
                <a:gd name="connsiteY65" fmla="*/ 52917 h 2817809"/>
                <a:gd name="connsiteX66" fmla="*/ 79375 w 6777742"/>
                <a:gd name="connsiteY66" fmla="*/ 0 h 2817809"/>
                <a:gd name="connsiteX67" fmla="*/ 0 w 6777742"/>
                <a:gd name="connsiteY67" fmla="*/ 0 h 28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777742" h="2817809">
                  <a:moveTo>
                    <a:pt x="6777742" y="2817810"/>
                  </a:moveTo>
                  <a:lnTo>
                    <a:pt x="5763511" y="2817810"/>
                  </a:lnTo>
                  <a:lnTo>
                    <a:pt x="5763511" y="2632605"/>
                  </a:lnTo>
                  <a:lnTo>
                    <a:pt x="5476875" y="2632605"/>
                  </a:lnTo>
                  <a:lnTo>
                    <a:pt x="5476875" y="2460622"/>
                  </a:lnTo>
                  <a:lnTo>
                    <a:pt x="5296072" y="2460622"/>
                  </a:lnTo>
                  <a:lnTo>
                    <a:pt x="5296072" y="2293058"/>
                  </a:lnTo>
                  <a:lnTo>
                    <a:pt x="5199060" y="2293058"/>
                  </a:lnTo>
                  <a:lnTo>
                    <a:pt x="5199060" y="2182816"/>
                  </a:lnTo>
                  <a:lnTo>
                    <a:pt x="4885973" y="2182816"/>
                  </a:lnTo>
                  <a:lnTo>
                    <a:pt x="4885973" y="2050523"/>
                  </a:lnTo>
                  <a:lnTo>
                    <a:pt x="4713990" y="2050523"/>
                  </a:lnTo>
                  <a:lnTo>
                    <a:pt x="4713990" y="1962331"/>
                  </a:lnTo>
                  <a:lnTo>
                    <a:pt x="3880552" y="1962331"/>
                  </a:lnTo>
                  <a:lnTo>
                    <a:pt x="3880552" y="1777117"/>
                  </a:lnTo>
                  <a:lnTo>
                    <a:pt x="3646837" y="1777117"/>
                  </a:lnTo>
                  <a:lnTo>
                    <a:pt x="3646837" y="1719796"/>
                  </a:lnTo>
                  <a:lnTo>
                    <a:pt x="3501323" y="1719796"/>
                  </a:lnTo>
                  <a:lnTo>
                    <a:pt x="3501323" y="1653645"/>
                  </a:lnTo>
                  <a:lnTo>
                    <a:pt x="3320520" y="1653645"/>
                  </a:lnTo>
                  <a:lnTo>
                    <a:pt x="3320520" y="1552223"/>
                  </a:lnTo>
                  <a:lnTo>
                    <a:pt x="3152956" y="1552223"/>
                  </a:lnTo>
                  <a:lnTo>
                    <a:pt x="3152956" y="1494892"/>
                  </a:lnTo>
                  <a:lnTo>
                    <a:pt x="2954512" y="1494892"/>
                  </a:lnTo>
                  <a:lnTo>
                    <a:pt x="2954512" y="1402290"/>
                  </a:lnTo>
                  <a:lnTo>
                    <a:pt x="2853090" y="1402290"/>
                  </a:lnTo>
                  <a:lnTo>
                    <a:pt x="2853090" y="1340558"/>
                  </a:lnTo>
                  <a:lnTo>
                    <a:pt x="2835450" y="1340558"/>
                  </a:lnTo>
                  <a:lnTo>
                    <a:pt x="2835450" y="1274407"/>
                  </a:lnTo>
                  <a:lnTo>
                    <a:pt x="2808989" y="1274407"/>
                  </a:lnTo>
                  <a:lnTo>
                    <a:pt x="2808989" y="1199445"/>
                  </a:lnTo>
                  <a:lnTo>
                    <a:pt x="2782538" y="1199445"/>
                  </a:lnTo>
                  <a:lnTo>
                    <a:pt x="2782538" y="1137704"/>
                  </a:lnTo>
                  <a:lnTo>
                    <a:pt x="2235727" y="1137704"/>
                  </a:lnTo>
                  <a:lnTo>
                    <a:pt x="2235727" y="1075973"/>
                  </a:lnTo>
                  <a:lnTo>
                    <a:pt x="2209267" y="1075973"/>
                  </a:lnTo>
                  <a:lnTo>
                    <a:pt x="2209267" y="1009831"/>
                  </a:lnTo>
                  <a:lnTo>
                    <a:pt x="2099024" y="1009831"/>
                  </a:lnTo>
                  <a:lnTo>
                    <a:pt x="2099024" y="939271"/>
                  </a:lnTo>
                  <a:lnTo>
                    <a:pt x="1891770" y="939271"/>
                  </a:lnTo>
                  <a:lnTo>
                    <a:pt x="1891770" y="890764"/>
                  </a:lnTo>
                  <a:lnTo>
                    <a:pt x="1856489" y="890764"/>
                  </a:lnTo>
                  <a:lnTo>
                    <a:pt x="1856489" y="820208"/>
                  </a:lnTo>
                  <a:lnTo>
                    <a:pt x="1825628" y="820208"/>
                  </a:lnTo>
                  <a:lnTo>
                    <a:pt x="1825628" y="762882"/>
                  </a:lnTo>
                  <a:lnTo>
                    <a:pt x="1737427" y="762882"/>
                  </a:lnTo>
                  <a:lnTo>
                    <a:pt x="1737427" y="679097"/>
                  </a:lnTo>
                  <a:lnTo>
                    <a:pt x="1384649" y="679097"/>
                  </a:lnTo>
                  <a:lnTo>
                    <a:pt x="1384649" y="555625"/>
                  </a:lnTo>
                  <a:lnTo>
                    <a:pt x="1164165" y="555625"/>
                  </a:lnTo>
                  <a:lnTo>
                    <a:pt x="1164165" y="498298"/>
                  </a:lnTo>
                  <a:lnTo>
                    <a:pt x="1146524" y="498298"/>
                  </a:lnTo>
                  <a:lnTo>
                    <a:pt x="1146524" y="427743"/>
                  </a:lnTo>
                  <a:lnTo>
                    <a:pt x="1115663" y="427743"/>
                  </a:lnTo>
                  <a:lnTo>
                    <a:pt x="1115663" y="379236"/>
                  </a:lnTo>
                  <a:lnTo>
                    <a:pt x="1045102" y="379236"/>
                  </a:lnTo>
                  <a:lnTo>
                    <a:pt x="1045102" y="304271"/>
                  </a:lnTo>
                  <a:lnTo>
                    <a:pt x="1005421" y="304271"/>
                  </a:lnTo>
                  <a:lnTo>
                    <a:pt x="1005421" y="242535"/>
                  </a:lnTo>
                  <a:lnTo>
                    <a:pt x="943681" y="242535"/>
                  </a:lnTo>
                  <a:lnTo>
                    <a:pt x="943681" y="185209"/>
                  </a:lnTo>
                  <a:lnTo>
                    <a:pt x="851077" y="185209"/>
                  </a:lnTo>
                  <a:lnTo>
                    <a:pt x="851077" y="119063"/>
                  </a:lnTo>
                  <a:lnTo>
                    <a:pt x="141111" y="119063"/>
                  </a:lnTo>
                  <a:lnTo>
                    <a:pt x="141111" y="52917"/>
                  </a:lnTo>
                  <a:lnTo>
                    <a:pt x="79375" y="52917"/>
                  </a:lnTo>
                  <a:lnTo>
                    <a:pt x="79375" y="0"/>
                  </a:lnTo>
                  <a:lnTo>
                    <a:pt x="0" y="0"/>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86" name="Freeform: Shape 98">
              <a:extLst>
                <a:ext uri="{FF2B5EF4-FFF2-40B4-BE49-F238E27FC236}">
                  <a16:creationId xmlns:a16="http://schemas.microsoft.com/office/drawing/2014/main" xmlns="" id="{6BE1E89F-2891-4806-ABDE-C274D5583DD7}"/>
                </a:ext>
              </a:extLst>
            </p:cNvPr>
            <p:cNvSpPr/>
            <p:nvPr/>
          </p:nvSpPr>
          <p:spPr>
            <a:xfrm>
              <a:off x="3238676" y="1921707"/>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87" name="Freeform: Shape 99">
              <a:extLst>
                <a:ext uri="{FF2B5EF4-FFF2-40B4-BE49-F238E27FC236}">
                  <a16:creationId xmlns:a16="http://schemas.microsoft.com/office/drawing/2014/main" xmlns="" id="{CAE8EDA6-F1A7-48BD-82C2-C48980ED77FF}"/>
                </a:ext>
              </a:extLst>
            </p:cNvPr>
            <p:cNvSpPr/>
            <p:nvPr/>
          </p:nvSpPr>
          <p:spPr>
            <a:xfrm>
              <a:off x="3333926" y="1921707"/>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88" name="Freeform: Shape 100">
              <a:extLst>
                <a:ext uri="{FF2B5EF4-FFF2-40B4-BE49-F238E27FC236}">
                  <a16:creationId xmlns:a16="http://schemas.microsoft.com/office/drawing/2014/main" xmlns="" id="{F898A787-CB01-4C19-8629-DB71FD3FC330}"/>
                </a:ext>
              </a:extLst>
            </p:cNvPr>
            <p:cNvSpPr/>
            <p:nvPr/>
          </p:nvSpPr>
          <p:spPr>
            <a:xfrm>
              <a:off x="5448477" y="2950416"/>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89" name="Freeform: Shape 101">
              <a:extLst>
                <a:ext uri="{FF2B5EF4-FFF2-40B4-BE49-F238E27FC236}">
                  <a16:creationId xmlns:a16="http://schemas.microsoft.com/office/drawing/2014/main" xmlns="" id="{EE8A282E-2338-40A6-B3DC-F04C234806CB}"/>
                </a:ext>
              </a:extLst>
            </p:cNvPr>
            <p:cNvSpPr/>
            <p:nvPr/>
          </p:nvSpPr>
          <p:spPr>
            <a:xfrm>
              <a:off x="5486577" y="2950416"/>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90" name="Freeform: Shape 102">
              <a:extLst>
                <a:ext uri="{FF2B5EF4-FFF2-40B4-BE49-F238E27FC236}">
                  <a16:creationId xmlns:a16="http://schemas.microsoft.com/office/drawing/2014/main" xmlns="" id="{5B8FD667-7802-49C2-B4E0-E9C17BC92344}"/>
                </a:ext>
              </a:extLst>
            </p:cNvPr>
            <p:cNvSpPr/>
            <p:nvPr/>
          </p:nvSpPr>
          <p:spPr>
            <a:xfrm>
              <a:off x="5791377" y="321711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91" name="Freeform: Shape 103">
              <a:extLst>
                <a:ext uri="{FF2B5EF4-FFF2-40B4-BE49-F238E27FC236}">
                  <a16:creationId xmlns:a16="http://schemas.microsoft.com/office/drawing/2014/main" xmlns="" id="{34F9FE31-D741-4A24-92A3-F9D39B360635}"/>
                </a:ext>
              </a:extLst>
            </p:cNvPr>
            <p:cNvSpPr/>
            <p:nvPr/>
          </p:nvSpPr>
          <p:spPr>
            <a:xfrm>
              <a:off x="6019977" y="336951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92" name="Freeform: Shape 104">
              <a:extLst>
                <a:ext uri="{FF2B5EF4-FFF2-40B4-BE49-F238E27FC236}">
                  <a16:creationId xmlns:a16="http://schemas.microsoft.com/office/drawing/2014/main" xmlns="" id="{0C38CCB2-7BDE-4281-97A0-6E2CC96612CE}"/>
                </a:ext>
              </a:extLst>
            </p:cNvPr>
            <p:cNvSpPr/>
            <p:nvPr/>
          </p:nvSpPr>
          <p:spPr>
            <a:xfrm>
              <a:off x="6077127" y="336951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93" name="Freeform: Shape 105">
              <a:extLst>
                <a:ext uri="{FF2B5EF4-FFF2-40B4-BE49-F238E27FC236}">
                  <a16:creationId xmlns:a16="http://schemas.microsoft.com/office/drawing/2014/main" xmlns="" id="{F9457925-C3A7-43EB-83DC-09D38CB1E5ED}"/>
                </a:ext>
              </a:extLst>
            </p:cNvPr>
            <p:cNvSpPr/>
            <p:nvPr/>
          </p:nvSpPr>
          <p:spPr>
            <a:xfrm>
              <a:off x="6134277" y="336951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94" name="Freeform: Shape 106">
              <a:extLst>
                <a:ext uri="{FF2B5EF4-FFF2-40B4-BE49-F238E27FC236}">
                  <a16:creationId xmlns:a16="http://schemas.microsoft.com/office/drawing/2014/main" xmlns="" id="{CDD9B1B6-D7D7-46EB-A5C5-ABA595673EE3}"/>
                </a:ext>
              </a:extLst>
            </p:cNvPr>
            <p:cNvSpPr/>
            <p:nvPr/>
          </p:nvSpPr>
          <p:spPr>
            <a:xfrm>
              <a:off x="5946930" y="3404463"/>
              <a:ext cx="108003" cy="9525"/>
            </a:xfrm>
            <a:custGeom>
              <a:avLst/>
              <a:gdLst>
                <a:gd name="connsiteX0" fmla="*/ 108004 w 108003"/>
                <a:gd name="connsiteY0" fmla="*/ 0 h 9525"/>
                <a:gd name="connsiteX1" fmla="*/ 0 w 108003"/>
                <a:gd name="connsiteY1" fmla="*/ 0 h 9525"/>
              </a:gdLst>
              <a:ahLst/>
              <a:cxnLst>
                <a:cxn ang="0">
                  <a:pos x="connsiteX0" y="connsiteY0"/>
                </a:cxn>
                <a:cxn ang="0">
                  <a:pos x="connsiteX1" y="connsiteY1"/>
                </a:cxn>
              </a:cxnLst>
              <a:rect l="l" t="t" r="r" b="b"/>
              <a:pathLst>
                <a:path w="108003" h="9525">
                  <a:moveTo>
                    <a:pt x="108004" y="0"/>
                  </a:moveTo>
                  <a:lnTo>
                    <a:pt x="0" y="0"/>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95" name="Freeform: Shape 107">
              <a:extLst>
                <a:ext uri="{FF2B5EF4-FFF2-40B4-BE49-F238E27FC236}">
                  <a16:creationId xmlns:a16="http://schemas.microsoft.com/office/drawing/2014/main" xmlns="" id="{E253D063-1315-47A0-B6BE-F18B29A1D20E}"/>
                </a:ext>
              </a:extLst>
            </p:cNvPr>
            <p:cNvSpPr/>
            <p:nvPr/>
          </p:nvSpPr>
          <p:spPr>
            <a:xfrm>
              <a:off x="6667687" y="359811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96" name="Freeform: Shape 108">
              <a:extLst>
                <a:ext uri="{FF2B5EF4-FFF2-40B4-BE49-F238E27FC236}">
                  <a16:creationId xmlns:a16="http://schemas.microsoft.com/office/drawing/2014/main" xmlns="" id="{A33815CB-4641-45DD-9F58-EE6A12BA0A8A}"/>
                </a:ext>
              </a:extLst>
            </p:cNvPr>
            <p:cNvSpPr/>
            <p:nvPr/>
          </p:nvSpPr>
          <p:spPr>
            <a:xfrm>
              <a:off x="6896287" y="376956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97" name="Freeform: Shape 109">
              <a:extLst>
                <a:ext uri="{FF2B5EF4-FFF2-40B4-BE49-F238E27FC236}">
                  <a16:creationId xmlns:a16="http://schemas.microsoft.com/office/drawing/2014/main" xmlns="" id="{1236BFF9-0DEE-4F98-8E58-382BB41E27AD}"/>
                </a:ext>
              </a:extLst>
            </p:cNvPr>
            <p:cNvSpPr/>
            <p:nvPr/>
          </p:nvSpPr>
          <p:spPr>
            <a:xfrm>
              <a:off x="6991537" y="376956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98" name="Freeform: Shape 110">
              <a:extLst>
                <a:ext uri="{FF2B5EF4-FFF2-40B4-BE49-F238E27FC236}">
                  <a16:creationId xmlns:a16="http://schemas.microsoft.com/office/drawing/2014/main" xmlns="" id="{B1456C34-93C8-45A4-BBEF-7F179492F08C}"/>
                </a:ext>
              </a:extLst>
            </p:cNvPr>
            <p:cNvSpPr/>
            <p:nvPr/>
          </p:nvSpPr>
          <p:spPr>
            <a:xfrm>
              <a:off x="7124887" y="376956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99" name="Freeform: Shape 111">
              <a:extLst>
                <a:ext uri="{FF2B5EF4-FFF2-40B4-BE49-F238E27FC236}">
                  <a16:creationId xmlns:a16="http://schemas.microsoft.com/office/drawing/2014/main" xmlns="" id="{DA5B5122-1160-4747-8470-3D140591BDCC}"/>
                </a:ext>
              </a:extLst>
            </p:cNvPr>
            <p:cNvSpPr/>
            <p:nvPr/>
          </p:nvSpPr>
          <p:spPr>
            <a:xfrm>
              <a:off x="7677337" y="386481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00" name="Freeform: Shape 112">
              <a:extLst>
                <a:ext uri="{FF2B5EF4-FFF2-40B4-BE49-F238E27FC236}">
                  <a16:creationId xmlns:a16="http://schemas.microsoft.com/office/drawing/2014/main" xmlns="" id="{1F9352FD-E556-4660-B9F0-829B5E8C5F60}"/>
                </a:ext>
              </a:extLst>
            </p:cNvPr>
            <p:cNvSpPr/>
            <p:nvPr/>
          </p:nvSpPr>
          <p:spPr>
            <a:xfrm>
              <a:off x="7734487" y="386481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01" name="Freeform: Shape 113">
              <a:extLst>
                <a:ext uri="{FF2B5EF4-FFF2-40B4-BE49-F238E27FC236}">
                  <a16:creationId xmlns:a16="http://schemas.microsoft.com/office/drawing/2014/main" xmlns="" id="{28029E21-5B71-4562-9598-E85619708ED3}"/>
                </a:ext>
              </a:extLst>
            </p:cNvPr>
            <p:cNvSpPr/>
            <p:nvPr/>
          </p:nvSpPr>
          <p:spPr>
            <a:xfrm>
              <a:off x="7734487" y="386481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02" name="Freeform: Shape 114">
              <a:extLst>
                <a:ext uri="{FF2B5EF4-FFF2-40B4-BE49-F238E27FC236}">
                  <a16:creationId xmlns:a16="http://schemas.microsoft.com/office/drawing/2014/main" xmlns="" id="{B9E75193-803F-452D-BE35-E26AFE1A8A61}"/>
                </a:ext>
              </a:extLst>
            </p:cNvPr>
            <p:cNvSpPr/>
            <p:nvPr/>
          </p:nvSpPr>
          <p:spPr>
            <a:xfrm>
              <a:off x="7680490" y="3918823"/>
              <a:ext cx="108004" cy="9525"/>
            </a:xfrm>
            <a:custGeom>
              <a:avLst/>
              <a:gdLst>
                <a:gd name="connsiteX0" fmla="*/ 0 w 108004"/>
                <a:gd name="connsiteY0" fmla="*/ 0 h 9525"/>
                <a:gd name="connsiteX1" fmla="*/ 108004 w 108004"/>
                <a:gd name="connsiteY1" fmla="*/ 0 h 9525"/>
              </a:gdLst>
              <a:ahLst/>
              <a:cxnLst>
                <a:cxn ang="0">
                  <a:pos x="connsiteX0" y="connsiteY0"/>
                </a:cxn>
                <a:cxn ang="0">
                  <a:pos x="connsiteX1" y="connsiteY1"/>
                </a:cxn>
              </a:cxnLst>
              <a:rect l="l" t="t" r="r" b="b"/>
              <a:pathLst>
                <a:path w="108004" h="9525">
                  <a:moveTo>
                    <a:pt x="0" y="0"/>
                  </a:moveTo>
                  <a:lnTo>
                    <a:pt x="108004" y="0"/>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03" name="Freeform: Shape 115">
              <a:extLst>
                <a:ext uri="{FF2B5EF4-FFF2-40B4-BE49-F238E27FC236}">
                  <a16:creationId xmlns:a16="http://schemas.microsoft.com/office/drawing/2014/main" xmlns="" id="{23071C3D-D3BD-4F1A-AEA3-0B5288733752}"/>
                </a:ext>
              </a:extLst>
            </p:cNvPr>
            <p:cNvSpPr/>
            <p:nvPr/>
          </p:nvSpPr>
          <p:spPr>
            <a:xfrm>
              <a:off x="7772596" y="397911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04" name="Freeform: Shape 116">
              <a:extLst>
                <a:ext uri="{FF2B5EF4-FFF2-40B4-BE49-F238E27FC236}">
                  <a16:creationId xmlns:a16="http://schemas.microsoft.com/office/drawing/2014/main" xmlns="" id="{F3D3DDAB-A75E-4259-8D76-F861ED34067A}"/>
                </a:ext>
              </a:extLst>
            </p:cNvPr>
            <p:cNvSpPr/>
            <p:nvPr/>
          </p:nvSpPr>
          <p:spPr>
            <a:xfrm>
              <a:off x="7829746" y="397911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05" name="Freeform: Shape 117">
              <a:extLst>
                <a:ext uri="{FF2B5EF4-FFF2-40B4-BE49-F238E27FC236}">
                  <a16:creationId xmlns:a16="http://schemas.microsoft.com/office/drawing/2014/main" xmlns="" id="{37D5C507-EB7B-450E-A76C-4C0A4B784F62}"/>
                </a:ext>
              </a:extLst>
            </p:cNvPr>
            <p:cNvSpPr/>
            <p:nvPr/>
          </p:nvSpPr>
          <p:spPr>
            <a:xfrm>
              <a:off x="7886896" y="397911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06" name="Freeform: Shape 118">
              <a:extLst>
                <a:ext uri="{FF2B5EF4-FFF2-40B4-BE49-F238E27FC236}">
                  <a16:creationId xmlns:a16="http://schemas.microsoft.com/office/drawing/2014/main" xmlns="" id="{897E864D-19C6-4A78-A66D-9BFB6F24FC45}"/>
                </a:ext>
              </a:extLst>
            </p:cNvPr>
            <p:cNvSpPr/>
            <p:nvPr/>
          </p:nvSpPr>
          <p:spPr>
            <a:xfrm>
              <a:off x="8267896" y="426487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07" name="Freeform: Shape 119">
              <a:extLst>
                <a:ext uri="{FF2B5EF4-FFF2-40B4-BE49-F238E27FC236}">
                  <a16:creationId xmlns:a16="http://schemas.microsoft.com/office/drawing/2014/main" xmlns="" id="{55D9CB84-3D55-464B-AE10-64FAC2A73ECE}"/>
                </a:ext>
              </a:extLst>
            </p:cNvPr>
            <p:cNvSpPr/>
            <p:nvPr/>
          </p:nvSpPr>
          <p:spPr>
            <a:xfrm>
              <a:off x="8572696" y="443632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08" name="Freeform: Shape 120">
              <a:extLst>
                <a:ext uri="{FF2B5EF4-FFF2-40B4-BE49-F238E27FC236}">
                  <a16:creationId xmlns:a16="http://schemas.microsoft.com/office/drawing/2014/main" xmlns="" id="{0B050001-D280-4068-BC03-2C1933D3DCD1}"/>
                </a:ext>
              </a:extLst>
            </p:cNvPr>
            <p:cNvSpPr/>
            <p:nvPr/>
          </p:nvSpPr>
          <p:spPr>
            <a:xfrm>
              <a:off x="8744146" y="462682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09" name="Freeform: Shape 121">
              <a:extLst>
                <a:ext uri="{FF2B5EF4-FFF2-40B4-BE49-F238E27FC236}">
                  <a16:creationId xmlns:a16="http://schemas.microsoft.com/office/drawing/2014/main" xmlns="" id="{15A50001-9B7E-40DD-BDAA-FDA81186179A}"/>
                </a:ext>
              </a:extLst>
            </p:cNvPr>
            <p:cNvSpPr/>
            <p:nvPr/>
          </p:nvSpPr>
          <p:spPr>
            <a:xfrm>
              <a:off x="8763196" y="462682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10" name="Freeform: Shape 122">
              <a:extLst>
                <a:ext uri="{FF2B5EF4-FFF2-40B4-BE49-F238E27FC236}">
                  <a16:creationId xmlns:a16="http://schemas.microsoft.com/office/drawing/2014/main" xmlns="" id="{F62F6638-55E2-4E7A-A80F-EEA3BFCD05FE}"/>
                </a:ext>
              </a:extLst>
            </p:cNvPr>
            <p:cNvSpPr/>
            <p:nvPr/>
          </p:nvSpPr>
          <p:spPr>
            <a:xfrm>
              <a:off x="9067996" y="462682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11" name="Freeform: Shape 123">
              <a:extLst>
                <a:ext uri="{FF2B5EF4-FFF2-40B4-BE49-F238E27FC236}">
                  <a16:creationId xmlns:a16="http://schemas.microsoft.com/office/drawing/2014/main" xmlns="" id="{23F36096-1D28-4F34-B00A-13CF067FAF80}"/>
                </a:ext>
              </a:extLst>
            </p:cNvPr>
            <p:cNvSpPr/>
            <p:nvPr/>
          </p:nvSpPr>
          <p:spPr>
            <a:xfrm>
              <a:off x="9544256" y="462682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grpSp>
      <p:sp>
        <p:nvSpPr>
          <p:cNvPr id="112" name="TextBox 111">
            <a:extLst>
              <a:ext uri="{FF2B5EF4-FFF2-40B4-BE49-F238E27FC236}">
                <a16:creationId xmlns:a16="http://schemas.microsoft.com/office/drawing/2014/main" xmlns="" id="{B1E2E2D6-D7F0-4DFD-AF12-F904A613EDC2}"/>
              </a:ext>
            </a:extLst>
          </p:cNvPr>
          <p:cNvSpPr txBox="1"/>
          <p:nvPr/>
        </p:nvSpPr>
        <p:spPr>
          <a:xfrm>
            <a:off x="1604426" y="1825322"/>
            <a:ext cx="4596130"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dirty="0">
                <a:ln>
                  <a:noFill/>
                </a:ln>
                <a:solidFill>
                  <a:srgbClr val="4D4D4D"/>
                </a:solidFill>
                <a:uLnTx/>
                <a:uFillTx/>
                <a:latin typeface="Arial"/>
                <a:ea typeface="MS Mincho"/>
                <a:cs typeface="Arial"/>
              </a:rPr>
              <a:t>最終的な有効性の決定規則: </a:t>
            </a:r>
            <a:r>
              <a:rPr kumimoji="0" lang="en-GB" altLang="ja-JP" sz="1600" b="0" i="0" u="none" strike="noStrike" cap="none" normalizeH="0" baseline="0" noProof="0" dirty="0" smtClean="0">
                <a:ln>
                  <a:noFill/>
                </a:ln>
                <a:solidFill>
                  <a:srgbClr val="4D4D4D"/>
                </a:solidFill>
                <a:uLnTx/>
                <a:uFillTx/>
                <a:latin typeface="Arial"/>
                <a:ea typeface="MS Mincho"/>
                <a:cs typeface="Arial"/>
              </a:rPr>
              <a:t/>
            </a:r>
            <a:br>
              <a:rPr kumimoji="0" lang="en-GB" altLang="ja-JP" sz="1600" b="0" i="0" u="none" strike="noStrike" cap="none" normalizeH="0" baseline="0" noProof="0" dirty="0" smtClean="0">
                <a:ln>
                  <a:noFill/>
                </a:ln>
                <a:solidFill>
                  <a:srgbClr val="4D4D4D"/>
                </a:solidFill>
                <a:uLnTx/>
                <a:uFillTx/>
                <a:latin typeface="Arial"/>
                <a:ea typeface="MS Mincho"/>
                <a:cs typeface="Arial"/>
              </a:rPr>
            </a:br>
            <a:r>
              <a:rPr kumimoji="0" lang="ja-JP" sz="1600" b="0" i="0" u="none" strike="noStrike" cap="none" normalizeH="0" baseline="0" noProof="0" dirty="0" smtClean="0">
                <a:ln>
                  <a:noFill/>
                </a:ln>
                <a:solidFill>
                  <a:srgbClr val="4D4D4D"/>
                </a:solidFill>
                <a:uLnTx/>
                <a:uFillTx/>
                <a:latin typeface="Arial"/>
                <a:ea typeface="MS Mincho"/>
                <a:cs typeface="Arial"/>
              </a:rPr>
              <a:t>1</a:t>
            </a:r>
            <a:r>
              <a:rPr kumimoji="0" lang="ja-JP" sz="1600" b="0" i="0" u="none" strike="noStrike" cap="none" normalizeH="0" baseline="0" noProof="0" dirty="0">
                <a:ln>
                  <a:noFill/>
                </a:ln>
                <a:solidFill>
                  <a:srgbClr val="4D4D4D"/>
                </a:solidFill>
                <a:uLnTx/>
                <a:uFillTx/>
                <a:latin typeface="Arial"/>
                <a:ea typeface="MS Mincho"/>
                <a:cs typeface="Arial"/>
              </a:rPr>
              <a:t>8か月目に生存最初に</a:t>
            </a:r>
            <a:r>
              <a:rPr kumimoji="0" lang="ja-JP" sz="1600" b="0" i="0" u="none" strike="noStrike" cap="none" normalizeH="0" noProof="0" dirty="0">
                <a:ln>
                  <a:noFill/>
                </a:ln>
                <a:solidFill>
                  <a:srgbClr val="4D4D4D"/>
                </a:solidFill>
                <a:uLnTx/>
                <a:uFillTx/>
                <a:latin typeface="Arial"/>
                <a:ea typeface="MS Mincho"/>
                <a:cs typeface="Arial"/>
              </a:rPr>
              <a:t>評価可能なもののうち</a:t>
            </a:r>
            <a:r>
              <a:rPr kumimoji="0" lang="ja-JP" sz="1600" b="0" i="0" u="none" strike="noStrike" cap="none" normalizeH="0" baseline="0" noProof="0" dirty="0">
                <a:ln>
                  <a:noFill/>
                </a:ln>
                <a:solidFill>
                  <a:srgbClr val="4D4D4D"/>
                </a:solidFill>
                <a:uLnTx/>
                <a:uFillTx/>
                <a:latin typeface="Arial"/>
                <a:ea typeface="MS Mincho"/>
                <a:cs typeface="Arial"/>
              </a:rPr>
              <a:t>39</a:t>
            </a:r>
            <a:r>
              <a:rPr kumimoji="0" lang="ja-JP" sz="1600" b="0" i="0" u="none" strike="noStrike" cap="none" normalizeH="0" noProof="0" dirty="0">
                <a:ln>
                  <a:noFill/>
                </a:ln>
                <a:solidFill>
                  <a:srgbClr val="4D4D4D"/>
                </a:solidFill>
                <a:uLnTx/>
                <a:uFillTx/>
                <a:latin typeface="Arial"/>
                <a:ea typeface="MS Mincho"/>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dirty="0">
                <a:ln>
                  <a:noFill/>
                </a:ln>
                <a:solidFill>
                  <a:srgbClr val="4D4D4D"/>
                </a:solidFill>
                <a:uLnTx/>
                <a:uFillTx/>
                <a:latin typeface="Arial"/>
                <a:ea typeface="MS Mincho"/>
                <a:cs typeface="Arial"/>
              </a:rPr>
              <a:t>有効性</a:t>
            </a:r>
          </a:p>
        </p:txBody>
      </p:sp>
      <p:grpSp>
        <p:nvGrpSpPr>
          <p:cNvPr id="113" name="Group 112">
            <a:extLst>
              <a:ext uri="{FF2B5EF4-FFF2-40B4-BE49-F238E27FC236}">
                <a16:creationId xmlns:a16="http://schemas.microsoft.com/office/drawing/2014/main" xmlns="" id="{E890ABD5-751C-4A5F-873B-7D539A75348A}"/>
              </a:ext>
            </a:extLst>
          </p:cNvPr>
          <p:cNvGrpSpPr/>
          <p:nvPr/>
        </p:nvGrpSpPr>
        <p:grpSpPr>
          <a:xfrm>
            <a:off x="6197872" y="1825322"/>
            <a:ext cx="5489501" cy="3943614"/>
            <a:chOff x="5896533" y="2268669"/>
            <a:chExt cx="5489501" cy="3943614"/>
          </a:xfrm>
        </p:grpSpPr>
        <p:sp>
          <p:nvSpPr>
            <p:cNvPr id="114" name="Freeform 21">
              <a:extLst>
                <a:ext uri="{FF2B5EF4-FFF2-40B4-BE49-F238E27FC236}">
                  <a16:creationId xmlns:a16="http://schemas.microsoft.com/office/drawing/2014/main" xmlns="" id="{97766930-F59E-4146-857A-69856D1C73C7}"/>
                </a:ext>
              </a:extLst>
            </p:cNvPr>
            <p:cNvSpPr>
              <a:spLocks/>
            </p:cNvSpPr>
            <p:nvPr/>
          </p:nvSpPr>
          <p:spPr bwMode="auto">
            <a:xfrm>
              <a:off x="6698525" y="2779231"/>
              <a:ext cx="4687509"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a:ea typeface="+mn-ea"/>
                <a:cs typeface="Arial"/>
              </a:endParaRPr>
            </a:p>
          </p:txBody>
        </p:sp>
        <p:sp>
          <p:nvSpPr>
            <p:cNvPr id="115" name="Line 6">
              <a:extLst>
                <a:ext uri="{FF2B5EF4-FFF2-40B4-BE49-F238E27FC236}">
                  <a16:creationId xmlns:a16="http://schemas.microsoft.com/office/drawing/2014/main" xmlns="" id="{0DCEA31C-E2A9-405D-AE0D-F5189E99019B}"/>
                </a:ext>
              </a:extLst>
            </p:cNvPr>
            <p:cNvSpPr>
              <a:spLocks noChangeShapeType="1"/>
            </p:cNvSpPr>
            <p:nvPr/>
          </p:nvSpPr>
          <p:spPr bwMode="auto">
            <a:xfrm>
              <a:off x="6629778" y="280892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16" name="Line 7">
              <a:extLst>
                <a:ext uri="{FF2B5EF4-FFF2-40B4-BE49-F238E27FC236}">
                  <a16:creationId xmlns:a16="http://schemas.microsoft.com/office/drawing/2014/main" xmlns="" id="{EE43172D-FFEA-4851-84CC-7BAAE495C004}"/>
                </a:ext>
              </a:extLst>
            </p:cNvPr>
            <p:cNvSpPr>
              <a:spLocks noChangeShapeType="1"/>
            </p:cNvSpPr>
            <p:nvPr/>
          </p:nvSpPr>
          <p:spPr bwMode="auto">
            <a:xfrm>
              <a:off x="6629778" y="333112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17" name="Line 8">
              <a:extLst>
                <a:ext uri="{FF2B5EF4-FFF2-40B4-BE49-F238E27FC236}">
                  <a16:creationId xmlns:a16="http://schemas.microsoft.com/office/drawing/2014/main" xmlns="" id="{66CB7BCD-1B61-4D71-B67C-6E512E05FFCD}"/>
                </a:ext>
              </a:extLst>
            </p:cNvPr>
            <p:cNvSpPr>
              <a:spLocks noChangeShapeType="1"/>
            </p:cNvSpPr>
            <p:nvPr/>
          </p:nvSpPr>
          <p:spPr bwMode="auto">
            <a:xfrm>
              <a:off x="6629778" y="382988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18" name="Line 9">
              <a:extLst>
                <a:ext uri="{FF2B5EF4-FFF2-40B4-BE49-F238E27FC236}">
                  <a16:creationId xmlns:a16="http://schemas.microsoft.com/office/drawing/2014/main" xmlns="" id="{8B5B2359-1C2C-4EA8-BED5-48A1A543095A}"/>
                </a:ext>
              </a:extLst>
            </p:cNvPr>
            <p:cNvSpPr>
              <a:spLocks noChangeShapeType="1"/>
            </p:cNvSpPr>
            <p:nvPr/>
          </p:nvSpPr>
          <p:spPr bwMode="auto">
            <a:xfrm>
              <a:off x="6629778" y="434476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19" name="Line 10">
              <a:extLst>
                <a:ext uri="{FF2B5EF4-FFF2-40B4-BE49-F238E27FC236}">
                  <a16:creationId xmlns:a16="http://schemas.microsoft.com/office/drawing/2014/main" xmlns="" id="{AB05F1E6-57C9-492B-95A4-62C3BAB8B067}"/>
                </a:ext>
              </a:extLst>
            </p:cNvPr>
            <p:cNvSpPr>
              <a:spLocks noChangeShapeType="1"/>
            </p:cNvSpPr>
            <p:nvPr/>
          </p:nvSpPr>
          <p:spPr bwMode="auto">
            <a:xfrm>
              <a:off x="6629778" y="484890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20" name="Line 11">
              <a:extLst>
                <a:ext uri="{FF2B5EF4-FFF2-40B4-BE49-F238E27FC236}">
                  <a16:creationId xmlns:a16="http://schemas.microsoft.com/office/drawing/2014/main" xmlns="" id="{7A938C6F-5ACE-4FAA-B722-64F7DEE5D11D}"/>
                </a:ext>
              </a:extLst>
            </p:cNvPr>
            <p:cNvSpPr>
              <a:spLocks noChangeShapeType="1"/>
            </p:cNvSpPr>
            <p:nvPr/>
          </p:nvSpPr>
          <p:spPr bwMode="auto">
            <a:xfrm>
              <a:off x="6629778" y="535841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21" name="TextBox 120">
              <a:extLst>
                <a:ext uri="{FF2B5EF4-FFF2-40B4-BE49-F238E27FC236}">
                  <a16:creationId xmlns:a16="http://schemas.microsoft.com/office/drawing/2014/main" xmlns="" id="{6DFDB32A-7572-4E52-AE68-C4FCCA2F1184}"/>
                </a:ext>
              </a:extLst>
            </p:cNvPr>
            <p:cNvSpPr txBox="1"/>
            <p:nvPr/>
          </p:nvSpPr>
          <p:spPr>
            <a:xfrm rot="16200000">
              <a:off x="5396978" y="3955789"/>
              <a:ext cx="1518365"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生存率</a:t>
              </a:r>
            </a:p>
          </p:txBody>
        </p:sp>
        <p:sp>
          <p:nvSpPr>
            <p:cNvPr id="122" name="TextBox 121">
              <a:extLst>
                <a:ext uri="{FF2B5EF4-FFF2-40B4-BE49-F238E27FC236}">
                  <a16:creationId xmlns:a16="http://schemas.microsoft.com/office/drawing/2014/main" xmlns="" id="{7D15D241-5A37-4956-B6D8-32FFC33F9055}"/>
                </a:ext>
              </a:extLst>
            </p:cNvPr>
            <p:cNvSpPr txBox="1"/>
            <p:nvPr/>
          </p:nvSpPr>
          <p:spPr>
            <a:xfrm>
              <a:off x="6191595" y="2652262"/>
              <a:ext cx="482825"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100</a:t>
              </a:r>
            </a:p>
          </p:txBody>
        </p:sp>
        <p:sp>
          <p:nvSpPr>
            <p:cNvPr id="123" name="TextBox 122">
              <a:extLst>
                <a:ext uri="{FF2B5EF4-FFF2-40B4-BE49-F238E27FC236}">
                  <a16:creationId xmlns:a16="http://schemas.microsoft.com/office/drawing/2014/main" xmlns="" id="{49AA3697-111D-49A7-9AE8-A10D9C9A6900}"/>
                </a:ext>
              </a:extLst>
            </p:cNvPr>
            <p:cNvSpPr txBox="1"/>
            <p:nvPr/>
          </p:nvSpPr>
          <p:spPr>
            <a:xfrm>
              <a:off x="6290982" y="3176401"/>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80</a:t>
              </a:r>
            </a:p>
          </p:txBody>
        </p:sp>
        <p:sp>
          <p:nvSpPr>
            <p:cNvPr id="124" name="TextBox 123">
              <a:extLst>
                <a:ext uri="{FF2B5EF4-FFF2-40B4-BE49-F238E27FC236}">
                  <a16:creationId xmlns:a16="http://schemas.microsoft.com/office/drawing/2014/main" xmlns="" id="{1ADDFDE0-09F0-45E0-A5F8-CF3F97B95F47}"/>
                </a:ext>
              </a:extLst>
            </p:cNvPr>
            <p:cNvSpPr txBox="1"/>
            <p:nvPr/>
          </p:nvSpPr>
          <p:spPr>
            <a:xfrm>
              <a:off x="6290982" y="3674932"/>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60</a:t>
              </a:r>
            </a:p>
          </p:txBody>
        </p:sp>
        <p:sp>
          <p:nvSpPr>
            <p:cNvPr id="125" name="TextBox 124">
              <a:extLst>
                <a:ext uri="{FF2B5EF4-FFF2-40B4-BE49-F238E27FC236}">
                  <a16:creationId xmlns:a16="http://schemas.microsoft.com/office/drawing/2014/main" xmlns="" id="{C4C35F0E-1DA5-4229-801A-9B1A4E09A24B}"/>
                </a:ext>
              </a:extLst>
            </p:cNvPr>
            <p:cNvSpPr txBox="1"/>
            <p:nvPr/>
          </p:nvSpPr>
          <p:spPr>
            <a:xfrm>
              <a:off x="6290982" y="4189585"/>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40</a:t>
              </a:r>
            </a:p>
          </p:txBody>
        </p:sp>
        <p:sp>
          <p:nvSpPr>
            <p:cNvPr id="126" name="TextBox 125">
              <a:extLst>
                <a:ext uri="{FF2B5EF4-FFF2-40B4-BE49-F238E27FC236}">
                  <a16:creationId xmlns:a16="http://schemas.microsoft.com/office/drawing/2014/main" xmlns="" id="{E93E5F94-8DB5-47C3-9006-67E9E4A987DA}"/>
                </a:ext>
              </a:extLst>
            </p:cNvPr>
            <p:cNvSpPr txBox="1"/>
            <p:nvPr/>
          </p:nvSpPr>
          <p:spPr>
            <a:xfrm>
              <a:off x="6290982" y="4693488"/>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20</a:t>
              </a:r>
            </a:p>
          </p:txBody>
        </p:sp>
        <p:sp>
          <p:nvSpPr>
            <p:cNvPr id="127" name="TextBox 126">
              <a:extLst>
                <a:ext uri="{FF2B5EF4-FFF2-40B4-BE49-F238E27FC236}">
                  <a16:creationId xmlns:a16="http://schemas.microsoft.com/office/drawing/2014/main" xmlns="" id="{F1993DF2-2013-4AD7-AD6B-4E0C8958AA74}"/>
                </a:ext>
              </a:extLst>
            </p:cNvPr>
            <p:cNvSpPr txBox="1"/>
            <p:nvPr/>
          </p:nvSpPr>
          <p:spPr>
            <a:xfrm>
              <a:off x="6390376" y="5202764"/>
              <a:ext cx="28405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a:t>
              </a:r>
            </a:p>
          </p:txBody>
        </p:sp>
        <p:grpSp>
          <p:nvGrpSpPr>
            <p:cNvPr id="128" name="Group 127">
              <a:extLst>
                <a:ext uri="{FF2B5EF4-FFF2-40B4-BE49-F238E27FC236}">
                  <a16:creationId xmlns:a16="http://schemas.microsoft.com/office/drawing/2014/main" xmlns="" id="{3B8799F4-3E44-4024-95D6-CAD48A2BD16A}"/>
                </a:ext>
              </a:extLst>
            </p:cNvPr>
            <p:cNvGrpSpPr/>
            <p:nvPr/>
          </p:nvGrpSpPr>
          <p:grpSpPr>
            <a:xfrm>
              <a:off x="6607442" y="5351640"/>
              <a:ext cx="4750097" cy="360147"/>
              <a:chOff x="1452885" y="5303149"/>
              <a:chExt cx="5910518" cy="360147"/>
            </a:xfrm>
          </p:grpSpPr>
          <p:sp>
            <p:nvSpPr>
              <p:cNvPr id="164" name="Line 21">
                <a:extLst>
                  <a:ext uri="{FF2B5EF4-FFF2-40B4-BE49-F238E27FC236}">
                    <a16:creationId xmlns:a16="http://schemas.microsoft.com/office/drawing/2014/main" xmlns="" id="{7BE58C7E-FEAB-4F0B-8F58-17FB80C5FF1F}"/>
                  </a:ext>
                </a:extLst>
              </p:cNvPr>
              <p:cNvSpPr>
                <a:spLocks noChangeShapeType="1"/>
              </p:cNvSpPr>
              <p:nvPr/>
            </p:nvSpPr>
            <p:spPr bwMode="auto">
              <a:xfrm>
                <a:off x="719761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65" name="TextBox 164">
                <a:extLst>
                  <a:ext uri="{FF2B5EF4-FFF2-40B4-BE49-F238E27FC236}">
                    <a16:creationId xmlns:a16="http://schemas.microsoft.com/office/drawing/2014/main" xmlns="" id="{2F7ECFFF-5050-4A36-8471-9DBEA1C0D514}"/>
                  </a:ext>
                </a:extLst>
              </p:cNvPr>
              <p:cNvSpPr txBox="1"/>
              <p:nvPr/>
            </p:nvSpPr>
            <p:spPr>
              <a:xfrm>
                <a:off x="7025608"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45</a:t>
                </a:r>
              </a:p>
            </p:txBody>
          </p:sp>
          <p:sp>
            <p:nvSpPr>
              <p:cNvPr id="166" name="Line 21">
                <a:extLst>
                  <a:ext uri="{FF2B5EF4-FFF2-40B4-BE49-F238E27FC236}">
                    <a16:creationId xmlns:a16="http://schemas.microsoft.com/office/drawing/2014/main" xmlns="" id="{AA1EA1AD-974A-4400-9936-8D1BE63BEC77}"/>
                  </a:ext>
                </a:extLst>
              </p:cNvPr>
              <p:cNvSpPr>
                <a:spLocks noChangeShapeType="1"/>
              </p:cNvSpPr>
              <p:nvPr/>
            </p:nvSpPr>
            <p:spPr bwMode="auto">
              <a:xfrm>
                <a:off x="682197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67" name="TextBox 166">
                <a:extLst>
                  <a:ext uri="{FF2B5EF4-FFF2-40B4-BE49-F238E27FC236}">
                    <a16:creationId xmlns:a16="http://schemas.microsoft.com/office/drawing/2014/main" xmlns="" id="{E7440A08-3204-4730-928F-314DAC923C40}"/>
                  </a:ext>
                </a:extLst>
              </p:cNvPr>
              <p:cNvSpPr txBox="1"/>
              <p:nvPr/>
            </p:nvSpPr>
            <p:spPr>
              <a:xfrm>
                <a:off x="6649971"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42</a:t>
                </a:r>
              </a:p>
            </p:txBody>
          </p:sp>
          <p:sp>
            <p:nvSpPr>
              <p:cNvPr id="168" name="Line 21">
                <a:extLst>
                  <a:ext uri="{FF2B5EF4-FFF2-40B4-BE49-F238E27FC236}">
                    <a16:creationId xmlns:a16="http://schemas.microsoft.com/office/drawing/2014/main" xmlns="" id="{14471463-B9F0-4CEB-A73F-582A0769E774}"/>
                  </a:ext>
                </a:extLst>
              </p:cNvPr>
              <p:cNvSpPr>
                <a:spLocks noChangeShapeType="1"/>
              </p:cNvSpPr>
              <p:nvPr/>
            </p:nvSpPr>
            <p:spPr bwMode="auto">
              <a:xfrm>
                <a:off x="644634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69" name="TextBox 168">
                <a:extLst>
                  <a:ext uri="{FF2B5EF4-FFF2-40B4-BE49-F238E27FC236}">
                    <a16:creationId xmlns:a16="http://schemas.microsoft.com/office/drawing/2014/main" xmlns="" id="{7908B664-2170-4826-9A32-86E2FAAC80B0}"/>
                  </a:ext>
                </a:extLst>
              </p:cNvPr>
              <p:cNvSpPr txBox="1"/>
              <p:nvPr/>
            </p:nvSpPr>
            <p:spPr>
              <a:xfrm>
                <a:off x="6274333"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39</a:t>
                </a:r>
              </a:p>
            </p:txBody>
          </p:sp>
          <p:sp>
            <p:nvSpPr>
              <p:cNvPr id="170" name="Line 21">
                <a:extLst>
                  <a:ext uri="{FF2B5EF4-FFF2-40B4-BE49-F238E27FC236}">
                    <a16:creationId xmlns:a16="http://schemas.microsoft.com/office/drawing/2014/main" xmlns="" id="{2F13291E-E245-47C6-AAD8-97584A1E68F6}"/>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71" name="TextBox 170">
                <a:extLst>
                  <a:ext uri="{FF2B5EF4-FFF2-40B4-BE49-F238E27FC236}">
                    <a16:creationId xmlns:a16="http://schemas.microsoft.com/office/drawing/2014/main" xmlns="" id="{936A442F-7421-434E-882D-6FDC16AC31D2}"/>
                  </a:ext>
                </a:extLst>
              </p:cNvPr>
              <p:cNvSpPr txBox="1"/>
              <p:nvPr/>
            </p:nvSpPr>
            <p:spPr>
              <a:xfrm>
                <a:off x="5898697"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36</a:t>
                </a:r>
              </a:p>
            </p:txBody>
          </p:sp>
          <p:sp>
            <p:nvSpPr>
              <p:cNvPr id="172" name="Line 21">
                <a:extLst>
                  <a:ext uri="{FF2B5EF4-FFF2-40B4-BE49-F238E27FC236}">
                    <a16:creationId xmlns:a16="http://schemas.microsoft.com/office/drawing/2014/main" xmlns="" id="{6A9A60D4-DD51-4C1A-96F3-04D8A774AF29}"/>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73" name="TextBox 172">
                <a:extLst>
                  <a:ext uri="{FF2B5EF4-FFF2-40B4-BE49-F238E27FC236}">
                    <a16:creationId xmlns:a16="http://schemas.microsoft.com/office/drawing/2014/main" xmlns="" id="{CF649C36-9FDF-4FE4-9E5C-570C5FA375DA}"/>
                  </a:ext>
                </a:extLst>
              </p:cNvPr>
              <p:cNvSpPr txBox="1"/>
              <p:nvPr/>
            </p:nvSpPr>
            <p:spPr>
              <a:xfrm>
                <a:off x="5523060"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33</a:t>
                </a:r>
              </a:p>
            </p:txBody>
          </p:sp>
          <p:sp>
            <p:nvSpPr>
              <p:cNvPr id="174" name="Line 21">
                <a:extLst>
                  <a:ext uri="{FF2B5EF4-FFF2-40B4-BE49-F238E27FC236}">
                    <a16:creationId xmlns:a16="http://schemas.microsoft.com/office/drawing/2014/main" xmlns="" id="{75A6A1EA-95E8-4ED8-80D4-298F293ABA2A}"/>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75" name="TextBox 174">
                <a:extLst>
                  <a:ext uri="{FF2B5EF4-FFF2-40B4-BE49-F238E27FC236}">
                    <a16:creationId xmlns:a16="http://schemas.microsoft.com/office/drawing/2014/main" xmlns="" id="{9DD3398C-1E53-4FCE-B983-CD9940BD079D}"/>
                  </a:ext>
                </a:extLst>
              </p:cNvPr>
              <p:cNvSpPr txBox="1"/>
              <p:nvPr/>
            </p:nvSpPr>
            <p:spPr>
              <a:xfrm>
                <a:off x="5147423"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30</a:t>
                </a:r>
              </a:p>
            </p:txBody>
          </p:sp>
          <p:sp>
            <p:nvSpPr>
              <p:cNvPr id="176" name="Line 21">
                <a:extLst>
                  <a:ext uri="{FF2B5EF4-FFF2-40B4-BE49-F238E27FC236}">
                    <a16:creationId xmlns:a16="http://schemas.microsoft.com/office/drawing/2014/main" xmlns="" id="{20970064-4F5F-4B4D-89BC-A21D2561CDB3}"/>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77" name="TextBox 176">
                <a:extLst>
                  <a:ext uri="{FF2B5EF4-FFF2-40B4-BE49-F238E27FC236}">
                    <a16:creationId xmlns:a16="http://schemas.microsoft.com/office/drawing/2014/main" xmlns="" id="{50E769B6-9526-4C32-A6CC-125EE3DDC7FB}"/>
                  </a:ext>
                </a:extLst>
              </p:cNvPr>
              <p:cNvSpPr txBox="1"/>
              <p:nvPr/>
            </p:nvSpPr>
            <p:spPr>
              <a:xfrm>
                <a:off x="4771786"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27</a:t>
                </a:r>
              </a:p>
            </p:txBody>
          </p:sp>
          <p:sp>
            <p:nvSpPr>
              <p:cNvPr id="178" name="Line 21">
                <a:extLst>
                  <a:ext uri="{FF2B5EF4-FFF2-40B4-BE49-F238E27FC236}">
                    <a16:creationId xmlns:a16="http://schemas.microsoft.com/office/drawing/2014/main" xmlns="" id="{CD3119EB-E867-4C2F-9727-AA207940E2CF}"/>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79" name="TextBox 178">
                <a:extLst>
                  <a:ext uri="{FF2B5EF4-FFF2-40B4-BE49-F238E27FC236}">
                    <a16:creationId xmlns:a16="http://schemas.microsoft.com/office/drawing/2014/main" xmlns="" id="{290F2F0A-59F0-43B8-BB71-8C30509B6409}"/>
                  </a:ext>
                </a:extLst>
              </p:cNvPr>
              <p:cNvSpPr txBox="1"/>
              <p:nvPr/>
            </p:nvSpPr>
            <p:spPr>
              <a:xfrm>
                <a:off x="4396148"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24</a:t>
                </a:r>
              </a:p>
            </p:txBody>
          </p:sp>
          <p:sp>
            <p:nvSpPr>
              <p:cNvPr id="180" name="Line 21">
                <a:extLst>
                  <a:ext uri="{FF2B5EF4-FFF2-40B4-BE49-F238E27FC236}">
                    <a16:creationId xmlns:a16="http://schemas.microsoft.com/office/drawing/2014/main" xmlns="" id="{65B56186-F4A3-40F1-A369-76B95178BDF6}"/>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81" name="TextBox 180">
                <a:extLst>
                  <a:ext uri="{FF2B5EF4-FFF2-40B4-BE49-F238E27FC236}">
                    <a16:creationId xmlns:a16="http://schemas.microsoft.com/office/drawing/2014/main" xmlns="" id="{5EB7B706-996E-4BFD-99B0-A1D99F0CBF77}"/>
                  </a:ext>
                </a:extLst>
              </p:cNvPr>
              <p:cNvSpPr txBox="1"/>
              <p:nvPr/>
            </p:nvSpPr>
            <p:spPr>
              <a:xfrm>
                <a:off x="4020512"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21</a:t>
                </a:r>
              </a:p>
            </p:txBody>
          </p:sp>
          <p:sp>
            <p:nvSpPr>
              <p:cNvPr id="182" name="Line 21">
                <a:extLst>
                  <a:ext uri="{FF2B5EF4-FFF2-40B4-BE49-F238E27FC236}">
                    <a16:creationId xmlns:a16="http://schemas.microsoft.com/office/drawing/2014/main" xmlns="" id="{8CE3C75E-6575-4C0C-995D-84D7D17940DA}"/>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83" name="TextBox 182">
                <a:extLst>
                  <a:ext uri="{FF2B5EF4-FFF2-40B4-BE49-F238E27FC236}">
                    <a16:creationId xmlns:a16="http://schemas.microsoft.com/office/drawing/2014/main" xmlns="" id="{603D96CF-F64B-49D3-BDBC-7935CFBD74FC}"/>
                  </a:ext>
                </a:extLst>
              </p:cNvPr>
              <p:cNvSpPr txBox="1"/>
              <p:nvPr/>
            </p:nvSpPr>
            <p:spPr>
              <a:xfrm>
                <a:off x="3644875"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18</a:t>
                </a:r>
              </a:p>
            </p:txBody>
          </p:sp>
          <p:sp>
            <p:nvSpPr>
              <p:cNvPr id="184" name="Line 21">
                <a:extLst>
                  <a:ext uri="{FF2B5EF4-FFF2-40B4-BE49-F238E27FC236}">
                    <a16:creationId xmlns:a16="http://schemas.microsoft.com/office/drawing/2014/main" xmlns="" id="{AC9BB7EB-B48C-46D4-ADB0-711313381399}"/>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85" name="TextBox 184">
                <a:extLst>
                  <a:ext uri="{FF2B5EF4-FFF2-40B4-BE49-F238E27FC236}">
                    <a16:creationId xmlns:a16="http://schemas.microsoft.com/office/drawing/2014/main" xmlns="" id="{014F4988-8482-44FD-B5D1-D9029A266852}"/>
                  </a:ext>
                </a:extLst>
              </p:cNvPr>
              <p:cNvSpPr txBox="1"/>
              <p:nvPr/>
            </p:nvSpPr>
            <p:spPr>
              <a:xfrm>
                <a:off x="3269237"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15</a:t>
                </a:r>
              </a:p>
            </p:txBody>
          </p:sp>
          <p:sp>
            <p:nvSpPr>
              <p:cNvPr id="186" name="Line 21">
                <a:extLst>
                  <a:ext uri="{FF2B5EF4-FFF2-40B4-BE49-F238E27FC236}">
                    <a16:creationId xmlns:a16="http://schemas.microsoft.com/office/drawing/2014/main" xmlns="" id="{CBA658C5-D3CB-403F-A66B-4BE8020893C3}"/>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87" name="TextBox 186">
                <a:extLst>
                  <a:ext uri="{FF2B5EF4-FFF2-40B4-BE49-F238E27FC236}">
                    <a16:creationId xmlns:a16="http://schemas.microsoft.com/office/drawing/2014/main" xmlns="" id="{74BC9B50-C60F-437F-936B-FB123E7C7B92}"/>
                  </a:ext>
                </a:extLst>
              </p:cNvPr>
              <p:cNvSpPr txBox="1"/>
              <p:nvPr/>
            </p:nvSpPr>
            <p:spPr>
              <a:xfrm>
                <a:off x="2893601"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12</a:t>
                </a:r>
              </a:p>
            </p:txBody>
          </p:sp>
          <p:sp>
            <p:nvSpPr>
              <p:cNvPr id="188" name="Line 21">
                <a:extLst>
                  <a:ext uri="{FF2B5EF4-FFF2-40B4-BE49-F238E27FC236}">
                    <a16:creationId xmlns:a16="http://schemas.microsoft.com/office/drawing/2014/main" xmlns="" id="{04E06068-C862-4093-A8FA-20FD035F28DB}"/>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89" name="TextBox 188">
                <a:extLst>
                  <a:ext uri="{FF2B5EF4-FFF2-40B4-BE49-F238E27FC236}">
                    <a16:creationId xmlns:a16="http://schemas.microsoft.com/office/drawing/2014/main" xmlns="" id="{F5B42123-C90E-49E4-8E87-CDBA73DA4768}"/>
                  </a:ext>
                </a:extLst>
              </p:cNvPr>
              <p:cNvSpPr txBox="1"/>
              <p:nvPr/>
            </p:nvSpPr>
            <p:spPr>
              <a:xfrm>
                <a:off x="2579796" y="5375149"/>
                <a:ext cx="21412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9</a:t>
                </a:r>
              </a:p>
            </p:txBody>
          </p:sp>
          <p:sp>
            <p:nvSpPr>
              <p:cNvPr id="190" name="Line 21">
                <a:extLst>
                  <a:ext uri="{FF2B5EF4-FFF2-40B4-BE49-F238E27FC236}">
                    <a16:creationId xmlns:a16="http://schemas.microsoft.com/office/drawing/2014/main" xmlns="" id="{1ADE7B70-8C1E-4030-931E-CBECF55EC10A}"/>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91" name="TextBox 190">
                <a:extLst>
                  <a:ext uri="{FF2B5EF4-FFF2-40B4-BE49-F238E27FC236}">
                    <a16:creationId xmlns:a16="http://schemas.microsoft.com/office/drawing/2014/main" xmlns="" id="{2BAC9AB4-2AC8-4613-A55C-AEB052236E01}"/>
                  </a:ext>
                </a:extLst>
              </p:cNvPr>
              <p:cNvSpPr txBox="1"/>
              <p:nvPr/>
            </p:nvSpPr>
            <p:spPr>
              <a:xfrm>
                <a:off x="2204159" y="5375149"/>
                <a:ext cx="21412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6</a:t>
                </a:r>
              </a:p>
            </p:txBody>
          </p:sp>
          <p:sp>
            <p:nvSpPr>
              <p:cNvPr id="192" name="Line 21">
                <a:extLst>
                  <a:ext uri="{FF2B5EF4-FFF2-40B4-BE49-F238E27FC236}">
                    <a16:creationId xmlns:a16="http://schemas.microsoft.com/office/drawing/2014/main" xmlns="" id="{36FD45B0-51A3-4166-8781-8769ED590F09}"/>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93" name="TextBox 192">
                <a:extLst>
                  <a:ext uri="{FF2B5EF4-FFF2-40B4-BE49-F238E27FC236}">
                    <a16:creationId xmlns:a16="http://schemas.microsoft.com/office/drawing/2014/main" xmlns="" id="{5FCC69ED-4F00-4EAD-BBAC-9E62BC8991F3}"/>
                  </a:ext>
                </a:extLst>
              </p:cNvPr>
              <p:cNvSpPr txBox="1"/>
              <p:nvPr/>
            </p:nvSpPr>
            <p:spPr>
              <a:xfrm>
                <a:off x="1828523" y="5375149"/>
                <a:ext cx="21412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3</a:t>
                </a:r>
              </a:p>
            </p:txBody>
          </p:sp>
          <p:sp>
            <p:nvSpPr>
              <p:cNvPr id="194" name="Line 21">
                <a:extLst>
                  <a:ext uri="{FF2B5EF4-FFF2-40B4-BE49-F238E27FC236}">
                    <a16:creationId xmlns:a16="http://schemas.microsoft.com/office/drawing/2014/main" xmlns="" id="{EB550674-5EDE-4EB4-A32B-17918584BF6F}"/>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95" name="TextBox 194">
                <a:extLst>
                  <a:ext uri="{FF2B5EF4-FFF2-40B4-BE49-F238E27FC236}">
                    <a16:creationId xmlns:a16="http://schemas.microsoft.com/office/drawing/2014/main" xmlns="" id="{F86EAD51-2F82-4D94-BFBF-82376B9CB42B}"/>
                  </a:ext>
                </a:extLst>
              </p:cNvPr>
              <p:cNvSpPr txBox="1"/>
              <p:nvPr/>
            </p:nvSpPr>
            <p:spPr>
              <a:xfrm>
                <a:off x="1452885" y="5375149"/>
                <a:ext cx="21412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a:t>
                </a:r>
              </a:p>
            </p:txBody>
          </p:sp>
        </p:grpSp>
        <p:sp>
          <p:nvSpPr>
            <p:cNvPr id="129" name="TextBox 128">
              <a:extLst>
                <a:ext uri="{FF2B5EF4-FFF2-40B4-BE49-F238E27FC236}">
                  <a16:creationId xmlns:a16="http://schemas.microsoft.com/office/drawing/2014/main" xmlns="" id="{B4C264B5-96E0-4C33-82BC-5D647D18DE90}"/>
                </a:ext>
              </a:extLst>
            </p:cNvPr>
            <p:cNvSpPr txBox="1"/>
            <p:nvPr/>
          </p:nvSpPr>
          <p:spPr>
            <a:xfrm>
              <a:off x="7916869" y="5649768"/>
              <a:ext cx="2351926"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無作為化からの月数</a:t>
              </a:r>
            </a:p>
          </p:txBody>
        </p:sp>
        <p:grpSp>
          <p:nvGrpSpPr>
            <p:cNvPr id="130" name="Group 129">
              <a:extLst>
                <a:ext uri="{FF2B5EF4-FFF2-40B4-BE49-F238E27FC236}">
                  <a16:creationId xmlns:a16="http://schemas.microsoft.com/office/drawing/2014/main" xmlns="" id="{271DCF8E-1CB0-403E-8FB3-43ECDC3D8350}"/>
                </a:ext>
              </a:extLst>
            </p:cNvPr>
            <p:cNvGrpSpPr/>
            <p:nvPr/>
          </p:nvGrpSpPr>
          <p:grpSpPr>
            <a:xfrm>
              <a:off x="6557749" y="5924136"/>
              <a:ext cx="4750097" cy="288147"/>
              <a:chOff x="6904848" y="2223240"/>
              <a:chExt cx="4750097" cy="288147"/>
            </a:xfrm>
          </p:grpSpPr>
          <p:sp>
            <p:nvSpPr>
              <p:cNvPr id="148" name="TextBox 147">
                <a:extLst>
                  <a:ext uri="{FF2B5EF4-FFF2-40B4-BE49-F238E27FC236}">
                    <a16:creationId xmlns:a16="http://schemas.microsoft.com/office/drawing/2014/main" xmlns="" id="{DFC7356C-3A51-48A1-BFB2-83316973960D}"/>
                  </a:ext>
                </a:extLst>
              </p:cNvPr>
              <p:cNvSpPr txBox="1"/>
              <p:nvPr/>
            </p:nvSpPr>
            <p:spPr>
              <a:xfrm>
                <a:off x="11482856" y="2223240"/>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0</a:t>
                </a:r>
              </a:p>
            </p:txBody>
          </p:sp>
          <p:sp>
            <p:nvSpPr>
              <p:cNvPr id="149" name="TextBox 148">
                <a:extLst>
                  <a:ext uri="{FF2B5EF4-FFF2-40B4-BE49-F238E27FC236}">
                    <a16:creationId xmlns:a16="http://schemas.microsoft.com/office/drawing/2014/main" xmlns="" id="{BF42B792-5D73-4B78-925B-589351B7FE12}"/>
                  </a:ext>
                </a:extLst>
              </p:cNvPr>
              <p:cNvSpPr txBox="1"/>
              <p:nvPr/>
            </p:nvSpPr>
            <p:spPr>
              <a:xfrm>
                <a:off x="11180968" y="2223240"/>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1</a:t>
                </a:r>
              </a:p>
            </p:txBody>
          </p:sp>
          <p:sp>
            <p:nvSpPr>
              <p:cNvPr id="150" name="TextBox 149">
                <a:extLst>
                  <a:ext uri="{FF2B5EF4-FFF2-40B4-BE49-F238E27FC236}">
                    <a16:creationId xmlns:a16="http://schemas.microsoft.com/office/drawing/2014/main" xmlns="" id="{9E41FF9C-64F9-46F5-984E-0D150F7A9E92}"/>
                  </a:ext>
                </a:extLst>
              </p:cNvPr>
              <p:cNvSpPr txBox="1"/>
              <p:nvPr/>
            </p:nvSpPr>
            <p:spPr>
              <a:xfrm>
                <a:off x="10879080" y="2223240"/>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2</a:t>
                </a:r>
              </a:p>
            </p:txBody>
          </p:sp>
          <p:sp>
            <p:nvSpPr>
              <p:cNvPr id="151" name="TextBox 150">
                <a:extLst>
                  <a:ext uri="{FF2B5EF4-FFF2-40B4-BE49-F238E27FC236}">
                    <a16:creationId xmlns:a16="http://schemas.microsoft.com/office/drawing/2014/main" xmlns="" id="{5E9F73E6-E5F2-47BB-B29F-51BDCFD06D43}"/>
                  </a:ext>
                </a:extLst>
              </p:cNvPr>
              <p:cNvSpPr txBox="1"/>
              <p:nvPr/>
            </p:nvSpPr>
            <p:spPr>
              <a:xfrm>
                <a:off x="10577193" y="2223240"/>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3</a:t>
                </a:r>
              </a:p>
            </p:txBody>
          </p:sp>
          <p:sp>
            <p:nvSpPr>
              <p:cNvPr id="152" name="TextBox 151">
                <a:extLst>
                  <a:ext uri="{FF2B5EF4-FFF2-40B4-BE49-F238E27FC236}">
                    <a16:creationId xmlns:a16="http://schemas.microsoft.com/office/drawing/2014/main" xmlns="" id="{6C8B30A8-19AA-435E-BDB5-140B91D2A580}"/>
                  </a:ext>
                </a:extLst>
              </p:cNvPr>
              <p:cNvSpPr txBox="1"/>
              <p:nvPr/>
            </p:nvSpPr>
            <p:spPr>
              <a:xfrm>
                <a:off x="10232280" y="2223240"/>
                <a:ext cx="25813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11</a:t>
                </a:r>
              </a:p>
            </p:txBody>
          </p:sp>
          <p:sp>
            <p:nvSpPr>
              <p:cNvPr id="153" name="TextBox 152">
                <a:extLst>
                  <a:ext uri="{FF2B5EF4-FFF2-40B4-BE49-F238E27FC236}">
                    <a16:creationId xmlns:a16="http://schemas.microsoft.com/office/drawing/2014/main" xmlns="" id="{62602862-58E0-419E-A247-DE69D05BB2A5}"/>
                  </a:ext>
                </a:extLst>
              </p:cNvPr>
              <p:cNvSpPr txBox="1"/>
              <p:nvPr/>
            </p:nvSpPr>
            <p:spPr>
              <a:xfrm>
                <a:off x="9923725"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15</a:t>
                </a:r>
              </a:p>
            </p:txBody>
          </p:sp>
          <p:sp>
            <p:nvSpPr>
              <p:cNvPr id="154" name="TextBox 153">
                <a:extLst>
                  <a:ext uri="{FF2B5EF4-FFF2-40B4-BE49-F238E27FC236}">
                    <a16:creationId xmlns:a16="http://schemas.microsoft.com/office/drawing/2014/main" xmlns="" id="{45BBD7F4-4C70-4162-AC6E-23D401ED26E9}"/>
                  </a:ext>
                </a:extLst>
              </p:cNvPr>
              <p:cNvSpPr txBox="1"/>
              <p:nvPr/>
            </p:nvSpPr>
            <p:spPr>
              <a:xfrm>
                <a:off x="9621837"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16</a:t>
                </a:r>
              </a:p>
            </p:txBody>
          </p:sp>
          <p:sp>
            <p:nvSpPr>
              <p:cNvPr id="155" name="TextBox 154">
                <a:extLst>
                  <a:ext uri="{FF2B5EF4-FFF2-40B4-BE49-F238E27FC236}">
                    <a16:creationId xmlns:a16="http://schemas.microsoft.com/office/drawing/2014/main" xmlns="" id="{A7D04DB7-1906-4675-838E-1F52CAA40FCD}"/>
                  </a:ext>
                </a:extLst>
              </p:cNvPr>
              <p:cNvSpPr txBox="1"/>
              <p:nvPr/>
            </p:nvSpPr>
            <p:spPr>
              <a:xfrm>
                <a:off x="9319949"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20</a:t>
                </a:r>
              </a:p>
            </p:txBody>
          </p:sp>
          <p:sp>
            <p:nvSpPr>
              <p:cNvPr id="156" name="TextBox 155">
                <a:extLst>
                  <a:ext uri="{FF2B5EF4-FFF2-40B4-BE49-F238E27FC236}">
                    <a16:creationId xmlns:a16="http://schemas.microsoft.com/office/drawing/2014/main" xmlns="" id="{F4900330-24A2-40DC-BB8C-2987EBEBAFCE}"/>
                  </a:ext>
                </a:extLst>
              </p:cNvPr>
              <p:cNvSpPr txBox="1"/>
              <p:nvPr/>
            </p:nvSpPr>
            <p:spPr>
              <a:xfrm>
                <a:off x="9018062"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22</a:t>
                </a:r>
              </a:p>
            </p:txBody>
          </p:sp>
          <p:sp>
            <p:nvSpPr>
              <p:cNvPr id="157" name="TextBox 156">
                <a:extLst>
                  <a:ext uri="{FF2B5EF4-FFF2-40B4-BE49-F238E27FC236}">
                    <a16:creationId xmlns:a16="http://schemas.microsoft.com/office/drawing/2014/main" xmlns="" id="{E5B6C0A1-5893-420A-8DAC-E36F1FD09CE2}"/>
                  </a:ext>
                </a:extLst>
              </p:cNvPr>
              <p:cNvSpPr txBox="1"/>
              <p:nvPr/>
            </p:nvSpPr>
            <p:spPr>
              <a:xfrm>
                <a:off x="8716174"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26</a:t>
                </a:r>
              </a:p>
            </p:txBody>
          </p:sp>
          <p:sp>
            <p:nvSpPr>
              <p:cNvPr id="158" name="TextBox 157">
                <a:extLst>
                  <a:ext uri="{FF2B5EF4-FFF2-40B4-BE49-F238E27FC236}">
                    <a16:creationId xmlns:a16="http://schemas.microsoft.com/office/drawing/2014/main" xmlns="" id="{32897B0D-E2B3-4C01-86F3-DB295ED8BE87}"/>
                  </a:ext>
                </a:extLst>
              </p:cNvPr>
              <p:cNvSpPr txBox="1"/>
              <p:nvPr/>
            </p:nvSpPr>
            <p:spPr>
              <a:xfrm>
                <a:off x="8414286"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29</a:t>
                </a:r>
              </a:p>
            </p:txBody>
          </p:sp>
          <p:sp>
            <p:nvSpPr>
              <p:cNvPr id="159" name="TextBox 158">
                <a:extLst>
                  <a:ext uri="{FF2B5EF4-FFF2-40B4-BE49-F238E27FC236}">
                    <a16:creationId xmlns:a16="http://schemas.microsoft.com/office/drawing/2014/main" xmlns="" id="{030A5114-C327-4364-93DD-4C83FBA7084F}"/>
                  </a:ext>
                </a:extLst>
              </p:cNvPr>
              <p:cNvSpPr txBox="1"/>
              <p:nvPr/>
            </p:nvSpPr>
            <p:spPr>
              <a:xfrm>
                <a:off x="8112399"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36</a:t>
                </a:r>
              </a:p>
            </p:txBody>
          </p:sp>
          <p:sp>
            <p:nvSpPr>
              <p:cNvPr id="160" name="TextBox 159">
                <a:extLst>
                  <a:ext uri="{FF2B5EF4-FFF2-40B4-BE49-F238E27FC236}">
                    <a16:creationId xmlns:a16="http://schemas.microsoft.com/office/drawing/2014/main" xmlns="" id="{6050CF8D-82D0-4B74-AA20-DF30FC6DB06C}"/>
                  </a:ext>
                </a:extLst>
              </p:cNvPr>
              <p:cNvSpPr txBox="1"/>
              <p:nvPr/>
            </p:nvSpPr>
            <p:spPr>
              <a:xfrm>
                <a:off x="7810511"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41</a:t>
                </a:r>
              </a:p>
            </p:txBody>
          </p:sp>
          <p:sp>
            <p:nvSpPr>
              <p:cNvPr id="161" name="TextBox 160">
                <a:extLst>
                  <a:ext uri="{FF2B5EF4-FFF2-40B4-BE49-F238E27FC236}">
                    <a16:creationId xmlns:a16="http://schemas.microsoft.com/office/drawing/2014/main" xmlns="" id="{B5F99F85-1CAA-4FE8-BFD4-C075E2E7A650}"/>
                  </a:ext>
                </a:extLst>
              </p:cNvPr>
              <p:cNvSpPr txBox="1"/>
              <p:nvPr/>
            </p:nvSpPr>
            <p:spPr>
              <a:xfrm>
                <a:off x="7508623"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52</a:t>
                </a:r>
              </a:p>
            </p:txBody>
          </p:sp>
          <p:sp>
            <p:nvSpPr>
              <p:cNvPr id="162" name="TextBox 161">
                <a:extLst>
                  <a:ext uri="{FF2B5EF4-FFF2-40B4-BE49-F238E27FC236}">
                    <a16:creationId xmlns:a16="http://schemas.microsoft.com/office/drawing/2014/main" xmlns="" id="{1A464A90-7DD2-44AF-8640-81D938E20C81}"/>
                  </a:ext>
                </a:extLst>
              </p:cNvPr>
              <p:cNvSpPr txBox="1"/>
              <p:nvPr/>
            </p:nvSpPr>
            <p:spPr>
              <a:xfrm>
                <a:off x="7206736"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55</a:t>
                </a:r>
              </a:p>
            </p:txBody>
          </p:sp>
          <p:sp>
            <p:nvSpPr>
              <p:cNvPr id="163" name="TextBox 162">
                <a:extLst>
                  <a:ext uri="{FF2B5EF4-FFF2-40B4-BE49-F238E27FC236}">
                    <a16:creationId xmlns:a16="http://schemas.microsoft.com/office/drawing/2014/main" xmlns="" id="{403F620F-B736-4A79-9A38-B279A104245D}"/>
                  </a:ext>
                </a:extLst>
              </p:cNvPr>
              <p:cNvSpPr txBox="1"/>
              <p:nvPr/>
            </p:nvSpPr>
            <p:spPr>
              <a:xfrm>
                <a:off x="6904848"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55</a:t>
                </a:r>
              </a:p>
            </p:txBody>
          </p:sp>
        </p:grpSp>
        <p:sp>
          <p:nvSpPr>
            <p:cNvPr id="131" name="TextBox 130">
              <a:extLst>
                <a:ext uri="{FF2B5EF4-FFF2-40B4-BE49-F238E27FC236}">
                  <a16:creationId xmlns:a16="http://schemas.microsoft.com/office/drawing/2014/main" xmlns="" id="{F27B4A47-4FE2-4EBB-ABED-F3FEC2032C3D}"/>
                </a:ext>
              </a:extLst>
            </p:cNvPr>
            <p:cNvSpPr txBox="1"/>
            <p:nvPr/>
          </p:nvSpPr>
          <p:spPr>
            <a:xfrm>
              <a:off x="5896533" y="5712271"/>
              <a:ext cx="990977"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dirty="0">
                  <a:ln>
                    <a:noFill/>
                  </a:ln>
                  <a:solidFill>
                    <a:srgbClr val="4D4D4D"/>
                  </a:solidFill>
                  <a:uLnTx/>
                  <a:uFillTx/>
                  <a:latin typeface="Arial"/>
                  <a:ea typeface="MS Mincho"/>
                  <a:cs typeface="Arial"/>
                </a:rPr>
                <a:t>リスク有患者数</a:t>
              </a:r>
            </a:p>
          </p:txBody>
        </p:sp>
        <p:sp>
          <p:nvSpPr>
            <p:cNvPr id="132" name="TextBox 131">
              <a:extLst>
                <a:ext uri="{FF2B5EF4-FFF2-40B4-BE49-F238E27FC236}">
                  <a16:creationId xmlns:a16="http://schemas.microsoft.com/office/drawing/2014/main" xmlns="" id="{6059397A-A0DA-4862-93AF-8C4893B18B6A}"/>
                </a:ext>
              </a:extLst>
            </p:cNvPr>
            <p:cNvSpPr txBox="1"/>
            <p:nvPr/>
          </p:nvSpPr>
          <p:spPr>
            <a:xfrm>
              <a:off x="6760441" y="4654550"/>
              <a:ext cx="3517310"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イベント/合計40/55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OSの中央値：17.1か月 (95%CI 12.8、24.4)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18か月のOS率：47.3% (95%CI 35.8、62.5)</a:t>
              </a:r>
            </a:p>
          </p:txBody>
        </p:sp>
        <p:sp>
          <p:nvSpPr>
            <p:cNvPr id="133" name="TextBox 132">
              <a:extLst>
                <a:ext uri="{FF2B5EF4-FFF2-40B4-BE49-F238E27FC236}">
                  <a16:creationId xmlns:a16="http://schemas.microsoft.com/office/drawing/2014/main" xmlns="" id="{3C96D238-289D-41DD-B2D2-A4F18D23E7B5}"/>
                </a:ext>
              </a:extLst>
            </p:cNvPr>
            <p:cNvSpPr txBox="1"/>
            <p:nvPr/>
          </p:nvSpPr>
          <p:spPr>
            <a:xfrm>
              <a:off x="7991468" y="2268669"/>
              <a:ext cx="2762295"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dirty="0">
                  <a:ln>
                    <a:noFill/>
                  </a:ln>
                  <a:solidFill>
                    <a:srgbClr val="4D4D4D"/>
                  </a:solidFill>
                  <a:uLnTx/>
                  <a:uFillTx/>
                  <a:latin typeface="Arial"/>
                  <a:ea typeface="MS Mincho"/>
                  <a:cs typeface="Arial"/>
                </a:rPr>
                <a:t>最終的な有効性の決定規則: </a:t>
              </a:r>
              <a:r>
                <a:rPr kumimoji="0" lang="en-GB" altLang="ja-JP" sz="1600" b="0" i="0" u="none" strike="noStrike" cap="none" normalizeH="0" baseline="0" noProof="0" dirty="0" smtClean="0">
                  <a:ln>
                    <a:noFill/>
                  </a:ln>
                  <a:solidFill>
                    <a:srgbClr val="4D4D4D"/>
                  </a:solidFill>
                  <a:uLnTx/>
                  <a:uFillTx/>
                  <a:latin typeface="Arial"/>
                  <a:ea typeface="MS Mincho"/>
                  <a:cs typeface="Arial"/>
                </a:rPr>
                <a:t/>
              </a:r>
              <a:br>
                <a:rPr kumimoji="0" lang="en-GB" altLang="ja-JP" sz="1600" b="0" i="0" u="none" strike="noStrike" cap="none" normalizeH="0" baseline="0" noProof="0" dirty="0" smtClean="0">
                  <a:ln>
                    <a:noFill/>
                  </a:ln>
                  <a:solidFill>
                    <a:srgbClr val="4D4D4D"/>
                  </a:solidFill>
                  <a:uLnTx/>
                  <a:uFillTx/>
                  <a:latin typeface="Arial"/>
                  <a:ea typeface="MS Mincho"/>
                  <a:cs typeface="Arial"/>
                </a:rPr>
              </a:br>
              <a:r>
                <a:rPr kumimoji="0" lang="ja-JP" sz="1600" b="0" i="0" u="none" strike="noStrike" cap="none" normalizeH="0" baseline="0" noProof="0" dirty="0" smtClean="0">
                  <a:ln>
                    <a:noFill/>
                  </a:ln>
                  <a:solidFill>
                    <a:srgbClr val="4D4D4D"/>
                  </a:solidFill>
                  <a:uLnTx/>
                  <a:uFillTx/>
                  <a:latin typeface="Arial"/>
                  <a:ea typeface="MS Mincho"/>
                  <a:cs typeface="Arial"/>
                </a:rPr>
                <a:t>有</a:t>
              </a:r>
              <a:r>
                <a:rPr kumimoji="0" lang="ja-JP" sz="1600" b="0" i="0" u="none" strike="noStrike" cap="none" normalizeH="0" baseline="0" noProof="0" dirty="0">
                  <a:ln>
                    <a:noFill/>
                  </a:ln>
                  <a:solidFill>
                    <a:srgbClr val="4D4D4D"/>
                  </a:solidFill>
                  <a:uLnTx/>
                  <a:uFillTx/>
                  <a:latin typeface="Arial"/>
                  <a:ea typeface="MS Mincho"/>
                  <a:cs typeface="Arial"/>
                </a:rPr>
                <a:t>効性を結論付ける要件を</a:t>
              </a:r>
              <a:br>
                <a:rPr kumimoji="0" lang="ja-JP" sz="1600" b="0" i="0" u="none" strike="noStrike" cap="none" normalizeH="0" baseline="0" noProof="0" dirty="0">
                  <a:ln>
                    <a:noFill/>
                  </a:ln>
                  <a:solidFill>
                    <a:srgbClr val="4D4D4D"/>
                  </a:solidFill>
                  <a:uLnTx/>
                  <a:uFillTx/>
                  <a:latin typeface="Arial"/>
                  <a:ea typeface="MS Mincho"/>
                  <a:cs typeface="Arial"/>
                </a:rPr>
              </a:br>
              <a:r>
                <a:rPr kumimoji="0" lang="ja-JP" sz="1600" b="0" i="0" u="none" strike="noStrike" cap="none" normalizeH="0" baseline="0" noProof="0" dirty="0">
                  <a:ln>
                    <a:noFill/>
                  </a:ln>
                  <a:solidFill>
                    <a:srgbClr val="4D4D4D"/>
                  </a:solidFill>
                  <a:uLnTx/>
                  <a:uFillTx/>
                  <a:latin typeface="Arial"/>
                  <a:ea typeface="MS Mincho"/>
                  <a:cs typeface="Arial"/>
                </a:rPr>
                <a:t>満たしていなかっ</a:t>
              </a:r>
              <a:r>
                <a:rPr kumimoji="0" lang="ja-JP" sz="1600" b="0" i="0" u="none" strike="noStrike" cap="none" normalizeH="0" baseline="0" noProof="0" dirty="0" smtClean="0">
                  <a:ln>
                    <a:noFill/>
                  </a:ln>
                  <a:solidFill>
                    <a:srgbClr val="4D4D4D"/>
                  </a:solidFill>
                  <a:uLnTx/>
                  <a:uFillTx/>
                  <a:latin typeface="Arial"/>
                  <a:ea typeface="MS Mincho"/>
                  <a:cs typeface="Arial"/>
                </a:rPr>
                <a:t>た</a:t>
              </a:r>
              <a:endParaRPr kumimoji="0" lang="ja-JP" sz="1600" b="0" i="0" u="none" strike="noStrike" cap="none" normalizeH="0" baseline="0" noProof="0" dirty="0">
                <a:ln>
                  <a:noFill/>
                </a:ln>
                <a:solidFill>
                  <a:srgbClr val="4D4D4D"/>
                </a:solidFill>
                <a:uLnTx/>
                <a:uFillTx/>
                <a:latin typeface="Arial"/>
                <a:ea typeface="MS Mincho"/>
                <a:cs typeface="Arial"/>
              </a:endParaRPr>
            </a:p>
          </p:txBody>
        </p:sp>
        <p:grpSp>
          <p:nvGrpSpPr>
            <p:cNvPr id="134" name="Group 133">
              <a:extLst>
                <a:ext uri="{FF2B5EF4-FFF2-40B4-BE49-F238E27FC236}">
                  <a16:creationId xmlns:a16="http://schemas.microsoft.com/office/drawing/2014/main" xmlns="" id="{A544E997-D995-4F76-BB66-47F2012149AB}"/>
                </a:ext>
              </a:extLst>
            </p:cNvPr>
            <p:cNvGrpSpPr/>
            <p:nvPr/>
          </p:nvGrpSpPr>
          <p:grpSpPr>
            <a:xfrm>
              <a:off x="6710363" y="2811779"/>
              <a:ext cx="4361498" cy="1882141"/>
              <a:chOff x="2671762" y="1943099"/>
              <a:chExt cx="6853009" cy="2976438"/>
            </a:xfrm>
          </p:grpSpPr>
          <p:sp>
            <p:nvSpPr>
              <p:cNvPr id="135" name="Freeform: Shape 226">
                <a:extLst>
                  <a:ext uri="{FF2B5EF4-FFF2-40B4-BE49-F238E27FC236}">
                    <a16:creationId xmlns:a16="http://schemas.microsoft.com/office/drawing/2014/main" xmlns="" id="{D44E43BA-A3AC-4F68-AE02-E55CB0DEA9F0}"/>
                  </a:ext>
                </a:extLst>
              </p:cNvPr>
              <p:cNvSpPr/>
              <p:nvPr/>
            </p:nvSpPr>
            <p:spPr>
              <a:xfrm>
                <a:off x="2671762" y="1943099"/>
                <a:ext cx="6853009" cy="2918145"/>
              </a:xfrm>
              <a:custGeom>
                <a:avLst/>
                <a:gdLst>
                  <a:gd name="connsiteX0" fmla="*/ 6853009 w 6853009"/>
                  <a:gd name="connsiteY0" fmla="*/ 2918146 h 2918145"/>
                  <a:gd name="connsiteX1" fmla="*/ 4755366 w 6853009"/>
                  <a:gd name="connsiteY1" fmla="*/ 2918146 h 2918145"/>
                  <a:gd name="connsiteX2" fmla="*/ 4755366 w 6853009"/>
                  <a:gd name="connsiteY2" fmla="*/ 2846794 h 2918145"/>
                  <a:gd name="connsiteX3" fmla="*/ 4031180 w 6853009"/>
                  <a:gd name="connsiteY3" fmla="*/ 2846794 h 2918145"/>
                  <a:gd name="connsiteX4" fmla="*/ 4031180 w 6853009"/>
                  <a:gd name="connsiteY4" fmla="*/ 2775452 h 2918145"/>
                  <a:gd name="connsiteX5" fmla="*/ 3991937 w 6853009"/>
                  <a:gd name="connsiteY5" fmla="*/ 2775452 h 2918145"/>
                  <a:gd name="connsiteX6" fmla="*/ 3991937 w 6853009"/>
                  <a:gd name="connsiteY6" fmla="*/ 2700538 h 2918145"/>
                  <a:gd name="connsiteX7" fmla="*/ 3963400 w 6853009"/>
                  <a:gd name="connsiteY7" fmla="*/ 2700538 h 2918145"/>
                  <a:gd name="connsiteX8" fmla="*/ 3963400 w 6853009"/>
                  <a:gd name="connsiteY8" fmla="*/ 2614918 h 2918145"/>
                  <a:gd name="connsiteX9" fmla="*/ 3867084 w 6853009"/>
                  <a:gd name="connsiteY9" fmla="*/ 2614918 h 2918145"/>
                  <a:gd name="connsiteX10" fmla="*/ 3867084 w 6853009"/>
                  <a:gd name="connsiteY10" fmla="*/ 2554272 h 2918145"/>
                  <a:gd name="connsiteX11" fmla="*/ 3399749 w 6853009"/>
                  <a:gd name="connsiteY11" fmla="*/ 2554272 h 2918145"/>
                  <a:gd name="connsiteX12" fmla="*/ 3399749 w 6853009"/>
                  <a:gd name="connsiteY12" fmla="*/ 2490054 h 2918145"/>
                  <a:gd name="connsiteX13" fmla="*/ 3331969 w 6853009"/>
                  <a:gd name="connsiteY13" fmla="*/ 2490054 h 2918145"/>
                  <a:gd name="connsiteX14" fmla="*/ 3331969 w 6853009"/>
                  <a:gd name="connsiteY14" fmla="*/ 2411578 h 2918145"/>
                  <a:gd name="connsiteX15" fmla="*/ 3267752 w 6853009"/>
                  <a:gd name="connsiteY15" fmla="*/ 2411578 h 2918145"/>
                  <a:gd name="connsiteX16" fmla="*/ 3267752 w 6853009"/>
                  <a:gd name="connsiteY16" fmla="*/ 2347360 h 2918145"/>
                  <a:gd name="connsiteX17" fmla="*/ 3117923 w 6853009"/>
                  <a:gd name="connsiteY17" fmla="*/ 2347360 h 2918145"/>
                  <a:gd name="connsiteX18" fmla="*/ 3117923 w 6853009"/>
                  <a:gd name="connsiteY18" fmla="*/ 2265312 h 2918145"/>
                  <a:gd name="connsiteX19" fmla="*/ 3064412 w 6853009"/>
                  <a:gd name="connsiteY19" fmla="*/ 2265312 h 2918145"/>
                  <a:gd name="connsiteX20" fmla="*/ 3064412 w 6853009"/>
                  <a:gd name="connsiteY20" fmla="*/ 2193960 h 2918145"/>
                  <a:gd name="connsiteX21" fmla="*/ 2968095 w 6853009"/>
                  <a:gd name="connsiteY21" fmla="*/ 2193960 h 2918145"/>
                  <a:gd name="connsiteX22" fmla="*/ 2968095 w 6853009"/>
                  <a:gd name="connsiteY22" fmla="*/ 2122608 h 2918145"/>
                  <a:gd name="connsiteX23" fmla="*/ 2725503 w 6853009"/>
                  <a:gd name="connsiteY23" fmla="*/ 2122608 h 2918145"/>
                  <a:gd name="connsiteX24" fmla="*/ 2725503 w 6853009"/>
                  <a:gd name="connsiteY24" fmla="*/ 2054828 h 2918145"/>
                  <a:gd name="connsiteX25" fmla="*/ 2693403 w 6853009"/>
                  <a:gd name="connsiteY25" fmla="*/ 2054828 h 2918145"/>
                  <a:gd name="connsiteX26" fmla="*/ 2693403 w 6853009"/>
                  <a:gd name="connsiteY26" fmla="*/ 1976352 h 2918145"/>
                  <a:gd name="connsiteX27" fmla="*/ 2515029 w 6853009"/>
                  <a:gd name="connsiteY27" fmla="*/ 1976352 h 2918145"/>
                  <a:gd name="connsiteX28" fmla="*/ 2515029 w 6853009"/>
                  <a:gd name="connsiteY28" fmla="*/ 1897866 h 2918145"/>
                  <a:gd name="connsiteX29" fmla="*/ 2261740 w 6853009"/>
                  <a:gd name="connsiteY29" fmla="*/ 1897866 h 2918145"/>
                  <a:gd name="connsiteX30" fmla="*/ 2261740 w 6853009"/>
                  <a:gd name="connsiteY30" fmla="*/ 1826514 h 2918145"/>
                  <a:gd name="connsiteX31" fmla="*/ 2161851 w 6853009"/>
                  <a:gd name="connsiteY31" fmla="*/ 1826514 h 2918145"/>
                  <a:gd name="connsiteX32" fmla="*/ 2161851 w 6853009"/>
                  <a:gd name="connsiteY32" fmla="*/ 1755172 h 2918145"/>
                  <a:gd name="connsiteX33" fmla="*/ 2129752 w 6853009"/>
                  <a:gd name="connsiteY33" fmla="*/ 1755172 h 2918145"/>
                  <a:gd name="connsiteX34" fmla="*/ 2129752 w 6853009"/>
                  <a:gd name="connsiteY34" fmla="*/ 1680248 h 2918145"/>
                  <a:gd name="connsiteX35" fmla="*/ 2065534 w 6853009"/>
                  <a:gd name="connsiteY35" fmla="*/ 1680248 h 2918145"/>
                  <a:gd name="connsiteX36" fmla="*/ 2065534 w 6853009"/>
                  <a:gd name="connsiteY36" fmla="*/ 1619603 h 2918145"/>
                  <a:gd name="connsiteX37" fmla="*/ 2036998 w 6853009"/>
                  <a:gd name="connsiteY37" fmla="*/ 1619603 h 2918145"/>
                  <a:gd name="connsiteX38" fmla="*/ 2036998 w 6853009"/>
                  <a:gd name="connsiteY38" fmla="*/ 1541126 h 2918145"/>
                  <a:gd name="connsiteX39" fmla="*/ 2004889 w 6853009"/>
                  <a:gd name="connsiteY39" fmla="*/ 1541126 h 2918145"/>
                  <a:gd name="connsiteX40" fmla="*/ 2004889 w 6853009"/>
                  <a:gd name="connsiteY40" fmla="*/ 1466212 h 2918145"/>
                  <a:gd name="connsiteX41" fmla="*/ 1962083 w 6853009"/>
                  <a:gd name="connsiteY41" fmla="*/ 1466212 h 2918145"/>
                  <a:gd name="connsiteX42" fmla="*/ 1962083 w 6853009"/>
                  <a:gd name="connsiteY42" fmla="*/ 1394860 h 2918145"/>
                  <a:gd name="connsiteX43" fmla="*/ 1808683 w 6853009"/>
                  <a:gd name="connsiteY43" fmla="*/ 1394860 h 2918145"/>
                  <a:gd name="connsiteX44" fmla="*/ 1808683 w 6853009"/>
                  <a:gd name="connsiteY44" fmla="*/ 1312812 h 2918145"/>
                  <a:gd name="connsiteX45" fmla="*/ 1669552 w 6853009"/>
                  <a:gd name="connsiteY45" fmla="*/ 1312812 h 2918145"/>
                  <a:gd name="connsiteX46" fmla="*/ 1669552 w 6853009"/>
                  <a:gd name="connsiteY46" fmla="*/ 1255729 h 2918145"/>
                  <a:gd name="connsiteX47" fmla="*/ 1555395 w 6853009"/>
                  <a:gd name="connsiteY47" fmla="*/ 1255729 h 2918145"/>
                  <a:gd name="connsiteX48" fmla="*/ 1555395 w 6853009"/>
                  <a:gd name="connsiteY48" fmla="*/ 1173680 h 2918145"/>
                  <a:gd name="connsiteX49" fmla="*/ 1509017 w 6853009"/>
                  <a:gd name="connsiteY49" fmla="*/ 1173680 h 2918145"/>
                  <a:gd name="connsiteX50" fmla="*/ 1509017 w 6853009"/>
                  <a:gd name="connsiteY50" fmla="*/ 1102328 h 2918145"/>
                  <a:gd name="connsiteX51" fmla="*/ 1444800 w 6853009"/>
                  <a:gd name="connsiteY51" fmla="*/ 1102328 h 2918145"/>
                  <a:gd name="connsiteX52" fmla="*/ 1444800 w 6853009"/>
                  <a:gd name="connsiteY52" fmla="*/ 1020280 h 2918145"/>
                  <a:gd name="connsiteX53" fmla="*/ 1405566 w 6853009"/>
                  <a:gd name="connsiteY53" fmla="*/ 1020280 h 2918145"/>
                  <a:gd name="connsiteX54" fmla="*/ 1405566 w 6853009"/>
                  <a:gd name="connsiteY54" fmla="*/ 945365 h 2918145"/>
                  <a:gd name="connsiteX55" fmla="*/ 1380592 w 6853009"/>
                  <a:gd name="connsiteY55" fmla="*/ 945365 h 2918145"/>
                  <a:gd name="connsiteX56" fmla="*/ 1380592 w 6853009"/>
                  <a:gd name="connsiteY56" fmla="*/ 877584 h 2918145"/>
                  <a:gd name="connsiteX57" fmla="*/ 1355617 w 6853009"/>
                  <a:gd name="connsiteY57" fmla="*/ 877584 h 2918145"/>
                  <a:gd name="connsiteX58" fmla="*/ 1355617 w 6853009"/>
                  <a:gd name="connsiteY58" fmla="*/ 784831 h 2918145"/>
                  <a:gd name="connsiteX59" fmla="*/ 1337777 w 6853009"/>
                  <a:gd name="connsiteY59" fmla="*/ 784831 h 2918145"/>
                  <a:gd name="connsiteX60" fmla="*/ 1337777 w 6853009"/>
                  <a:gd name="connsiteY60" fmla="*/ 713483 h 2918145"/>
                  <a:gd name="connsiteX61" fmla="*/ 1287837 w 6853009"/>
                  <a:gd name="connsiteY61" fmla="*/ 713483 h 2918145"/>
                  <a:gd name="connsiteX62" fmla="*/ 1287837 w 6853009"/>
                  <a:gd name="connsiteY62" fmla="*/ 585056 h 2918145"/>
                  <a:gd name="connsiteX63" fmla="*/ 1262863 w 6853009"/>
                  <a:gd name="connsiteY63" fmla="*/ 585056 h 2918145"/>
                  <a:gd name="connsiteX64" fmla="*/ 1262863 w 6853009"/>
                  <a:gd name="connsiteY64" fmla="*/ 506573 h 2918145"/>
                  <a:gd name="connsiteX65" fmla="*/ 1227192 w 6853009"/>
                  <a:gd name="connsiteY65" fmla="*/ 506573 h 2918145"/>
                  <a:gd name="connsiteX66" fmla="*/ 1227192 w 6853009"/>
                  <a:gd name="connsiteY66" fmla="*/ 442359 h 2918145"/>
                  <a:gd name="connsiteX67" fmla="*/ 1048817 w 6853009"/>
                  <a:gd name="connsiteY67" fmla="*/ 442359 h 2918145"/>
                  <a:gd name="connsiteX68" fmla="*/ 1048817 w 6853009"/>
                  <a:gd name="connsiteY68" fmla="*/ 388849 h 2918145"/>
                  <a:gd name="connsiteX69" fmla="*/ 1030986 w 6853009"/>
                  <a:gd name="connsiteY69" fmla="*/ 388849 h 2918145"/>
                  <a:gd name="connsiteX70" fmla="*/ 1030986 w 6853009"/>
                  <a:gd name="connsiteY70" fmla="*/ 310365 h 2918145"/>
                  <a:gd name="connsiteX71" fmla="*/ 988171 w 6853009"/>
                  <a:gd name="connsiteY71" fmla="*/ 310365 h 2918145"/>
                  <a:gd name="connsiteX72" fmla="*/ 988171 w 6853009"/>
                  <a:gd name="connsiteY72" fmla="*/ 235449 h 2918145"/>
                  <a:gd name="connsiteX73" fmla="*/ 884719 w 6853009"/>
                  <a:gd name="connsiteY73" fmla="*/ 235449 h 2918145"/>
                  <a:gd name="connsiteX74" fmla="*/ 884719 w 6853009"/>
                  <a:gd name="connsiteY74" fmla="*/ 171236 h 2918145"/>
                  <a:gd name="connsiteX75" fmla="*/ 849045 w 6853009"/>
                  <a:gd name="connsiteY75" fmla="*/ 171236 h 2918145"/>
                  <a:gd name="connsiteX76" fmla="*/ 849045 w 6853009"/>
                  <a:gd name="connsiteY76" fmla="*/ 82050 h 2918145"/>
                  <a:gd name="connsiteX77" fmla="*/ 542247 w 6853009"/>
                  <a:gd name="connsiteY77" fmla="*/ 82050 h 2918145"/>
                  <a:gd name="connsiteX78" fmla="*/ 542247 w 6853009"/>
                  <a:gd name="connsiteY78" fmla="*/ 0 h 2918145"/>
                  <a:gd name="connsiteX79" fmla="*/ 0 w 6853009"/>
                  <a:gd name="connsiteY79" fmla="*/ 0 h 291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853009" h="2918145">
                    <a:moveTo>
                      <a:pt x="6853009" y="2918146"/>
                    </a:moveTo>
                    <a:lnTo>
                      <a:pt x="4755366" y="2918146"/>
                    </a:lnTo>
                    <a:lnTo>
                      <a:pt x="4755366" y="2846794"/>
                    </a:lnTo>
                    <a:lnTo>
                      <a:pt x="4031180" y="2846794"/>
                    </a:lnTo>
                    <a:lnTo>
                      <a:pt x="4031180" y="2775452"/>
                    </a:lnTo>
                    <a:lnTo>
                      <a:pt x="3991937" y="2775452"/>
                    </a:lnTo>
                    <a:lnTo>
                      <a:pt x="3991937" y="2700538"/>
                    </a:lnTo>
                    <a:lnTo>
                      <a:pt x="3963400" y="2700538"/>
                    </a:lnTo>
                    <a:lnTo>
                      <a:pt x="3963400" y="2614918"/>
                    </a:lnTo>
                    <a:lnTo>
                      <a:pt x="3867084" y="2614918"/>
                    </a:lnTo>
                    <a:lnTo>
                      <a:pt x="3867084" y="2554272"/>
                    </a:lnTo>
                    <a:lnTo>
                      <a:pt x="3399749" y="2554272"/>
                    </a:lnTo>
                    <a:lnTo>
                      <a:pt x="3399749" y="2490054"/>
                    </a:lnTo>
                    <a:lnTo>
                      <a:pt x="3331969" y="2490054"/>
                    </a:lnTo>
                    <a:lnTo>
                      <a:pt x="3331969" y="2411578"/>
                    </a:lnTo>
                    <a:lnTo>
                      <a:pt x="3267752" y="2411578"/>
                    </a:lnTo>
                    <a:lnTo>
                      <a:pt x="3267752" y="2347360"/>
                    </a:lnTo>
                    <a:lnTo>
                      <a:pt x="3117923" y="2347360"/>
                    </a:lnTo>
                    <a:lnTo>
                      <a:pt x="3117923" y="2265312"/>
                    </a:lnTo>
                    <a:lnTo>
                      <a:pt x="3064412" y="2265312"/>
                    </a:lnTo>
                    <a:lnTo>
                      <a:pt x="3064412" y="2193960"/>
                    </a:lnTo>
                    <a:lnTo>
                      <a:pt x="2968095" y="2193960"/>
                    </a:lnTo>
                    <a:lnTo>
                      <a:pt x="2968095" y="2122608"/>
                    </a:lnTo>
                    <a:lnTo>
                      <a:pt x="2725503" y="2122608"/>
                    </a:lnTo>
                    <a:lnTo>
                      <a:pt x="2725503" y="2054828"/>
                    </a:lnTo>
                    <a:lnTo>
                      <a:pt x="2693403" y="2054828"/>
                    </a:lnTo>
                    <a:lnTo>
                      <a:pt x="2693403" y="1976352"/>
                    </a:lnTo>
                    <a:lnTo>
                      <a:pt x="2515029" y="1976352"/>
                    </a:lnTo>
                    <a:lnTo>
                      <a:pt x="2515029" y="1897866"/>
                    </a:lnTo>
                    <a:lnTo>
                      <a:pt x="2261740" y="1897866"/>
                    </a:lnTo>
                    <a:lnTo>
                      <a:pt x="2261740" y="1826514"/>
                    </a:lnTo>
                    <a:lnTo>
                      <a:pt x="2161851" y="1826514"/>
                    </a:lnTo>
                    <a:lnTo>
                      <a:pt x="2161851" y="1755172"/>
                    </a:lnTo>
                    <a:lnTo>
                      <a:pt x="2129752" y="1755172"/>
                    </a:lnTo>
                    <a:lnTo>
                      <a:pt x="2129752" y="1680248"/>
                    </a:lnTo>
                    <a:lnTo>
                      <a:pt x="2065534" y="1680248"/>
                    </a:lnTo>
                    <a:lnTo>
                      <a:pt x="2065534" y="1619603"/>
                    </a:lnTo>
                    <a:lnTo>
                      <a:pt x="2036998" y="1619603"/>
                    </a:lnTo>
                    <a:lnTo>
                      <a:pt x="2036998" y="1541126"/>
                    </a:lnTo>
                    <a:lnTo>
                      <a:pt x="2004889" y="1541126"/>
                    </a:lnTo>
                    <a:lnTo>
                      <a:pt x="2004889" y="1466212"/>
                    </a:lnTo>
                    <a:lnTo>
                      <a:pt x="1962083" y="1466212"/>
                    </a:lnTo>
                    <a:lnTo>
                      <a:pt x="1962083" y="1394860"/>
                    </a:lnTo>
                    <a:lnTo>
                      <a:pt x="1808683" y="1394860"/>
                    </a:lnTo>
                    <a:lnTo>
                      <a:pt x="1808683" y="1312812"/>
                    </a:lnTo>
                    <a:lnTo>
                      <a:pt x="1669552" y="1312812"/>
                    </a:lnTo>
                    <a:lnTo>
                      <a:pt x="1669552" y="1255729"/>
                    </a:lnTo>
                    <a:lnTo>
                      <a:pt x="1555395" y="1255729"/>
                    </a:lnTo>
                    <a:lnTo>
                      <a:pt x="1555395" y="1173680"/>
                    </a:lnTo>
                    <a:lnTo>
                      <a:pt x="1509017" y="1173680"/>
                    </a:lnTo>
                    <a:lnTo>
                      <a:pt x="1509017" y="1102328"/>
                    </a:lnTo>
                    <a:lnTo>
                      <a:pt x="1444800" y="1102328"/>
                    </a:lnTo>
                    <a:lnTo>
                      <a:pt x="1444800" y="1020280"/>
                    </a:lnTo>
                    <a:lnTo>
                      <a:pt x="1405566" y="1020280"/>
                    </a:lnTo>
                    <a:lnTo>
                      <a:pt x="1405566" y="945365"/>
                    </a:lnTo>
                    <a:lnTo>
                      <a:pt x="1380592" y="945365"/>
                    </a:lnTo>
                    <a:lnTo>
                      <a:pt x="1380592" y="877584"/>
                    </a:lnTo>
                    <a:lnTo>
                      <a:pt x="1355617" y="877584"/>
                    </a:lnTo>
                    <a:lnTo>
                      <a:pt x="1355617" y="784831"/>
                    </a:lnTo>
                    <a:lnTo>
                      <a:pt x="1337777" y="784831"/>
                    </a:lnTo>
                    <a:lnTo>
                      <a:pt x="1337777" y="713483"/>
                    </a:lnTo>
                    <a:lnTo>
                      <a:pt x="1287837" y="713483"/>
                    </a:lnTo>
                    <a:lnTo>
                      <a:pt x="1287837" y="585056"/>
                    </a:lnTo>
                    <a:lnTo>
                      <a:pt x="1262863" y="585056"/>
                    </a:lnTo>
                    <a:lnTo>
                      <a:pt x="1262863" y="506573"/>
                    </a:lnTo>
                    <a:lnTo>
                      <a:pt x="1227192" y="506573"/>
                    </a:lnTo>
                    <a:lnTo>
                      <a:pt x="1227192" y="442359"/>
                    </a:lnTo>
                    <a:lnTo>
                      <a:pt x="1048817" y="442359"/>
                    </a:lnTo>
                    <a:lnTo>
                      <a:pt x="1048817" y="388849"/>
                    </a:lnTo>
                    <a:lnTo>
                      <a:pt x="1030986" y="388849"/>
                    </a:lnTo>
                    <a:lnTo>
                      <a:pt x="1030986" y="310365"/>
                    </a:lnTo>
                    <a:lnTo>
                      <a:pt x="988171" y="310365"/>
                    </a:lnTo>
                    <a:lnTo>
                      <a:pt x="988171" y="235449"/>
                    </a:lnTo>
                    <a:lnTo>
                      <a:pt x="884719" y="235449"/>
                    </a:lnTo>
                    <a:lnTo>
                      <a:pt x="884719" y="171236"/>
                    </a:lnTo>
                    <a:lnTo>
                      <a:pt x="849045" y="171236"/>
                    </a:lnTo>
                    <a:lnTo>
                      <a:pt x="849045" y="82050"/>
                    </a:lnTo>
                    <a:lnTo>
                      <a:pt x="542247" y="82050"/>
                    </a:lnTo>
                    <a:lnTo>
                      <a:pt x="542247" y="0"/>
                    </a:lnTo>
                    <a:lnTo>
                      <a:pt x="0"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36" name="Freeform: Shape 227">
                <a:extLst>
                  <a:ext uri="{FF2B5EF4-FFF2-40B4-BE49-F238E27FC236}">
                    <a16:creationId xmlns:a16="http://schemas.microsoft.com/office/drawing/2014/main" xmlns="" id="{C354095C-EB73-4762-996B-E8D867B53E57}"/>
                  </a:ext>
                </a:extLst>
              </p:cNvPr>
              <p:cNvSpPr/>
              <p:nvPr/>
            </p:nvSpPr>
            <p:spPr>
              <a:xfrm>
                <a:off x="9442713" y="48115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37" name="Freeform: Shape 228">
                <a:extLst>
                  <a:ext uri="{FF2B5EF4-FFF2-40B4-BE49-F238E27FC236}">
                    <a16:creationId xmlns:a16="http://schemas.microsoft.com/office/drawing/2014/main" xmlns="" id="{CC991137-09CB-4E9D-8277-50C242CBEDFD}"/>
                  </a:ext>
                </a:extLst>
              </p:cNvPr>
              <p:cNvSpPr/>
              <p:nvPr/>
            </p:nvSpPr>
            <p:spPr>
              <a:xfrm>
                <a:off x="8871213" y="48115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38" name="Freeform: Shape 229">
                <a:extLst>
                  <a:ext uri="{FF2B5EF4-FFF2-40B4-BE49-F238E27FC236}">
                    <a16:creationId xmlns:a16="http://schemas.microsoft.com/office/drawing/2014/main" xmlns="" id="{B88AF3BF-A4C9-41A7-BED2-481A9B412BD1}"/>
                  </a:ext>
                </a:extLst>
              </p:cNvPr>
              <p:cNvSpPr/>
              <p:nvPr/>
            </p:nvSpPr>
            <p:spPr>
              <a:xfrm>
                <a:off x="8452113" y="48115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39" name="Freeform: Shape 230">
                <a:extLst>
                  <a:ext uri="{FF2B5EF4-FFF2-40B4-BE49-F238E27FC236}">
                    <a16:creationId xmlns:a16="http://schemas.microsoft.com/office/drawing/2014/main" xmlns="" id="{B321530C-724D-485E-87A4-D1C6553BB7FB}"/>
                  </a:ext>
                </a:extLst>
              </p:cNvPr>
              <p:cNvSpPr/>
              <p:nvPr/>
            </p:nvSpPr>
            <p:spPr>
              <a:xfrm>
                <a:off x="8261613" y="48115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40" name="Freeform: Shape 231">
                <a:extLst>
                  <a:ext uri="{FF2B5EF4-FFF2-40B4-BE49-F238E27FC236}">
                    <a16:creationId xmlns:a16="http://schemas.microsoft.com/office/drawing/2014/main" xmlns="" id="{5038E286-5245-453A-916C-0DAB6803C324}"/>
                  </a:ext>
                </a:extLst>
              </p:cNvPr>
              <p:cNvSpPr/>
              <p:nvPr/>
            </p:nvSpPr>
            <p:spPr>
              <a:xfrm>
                <a:off x="8166363" y="48115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41" name="Freeform: Shape 232">
                <a:extLst>
                  <a:ext uri="{FF2B5EF4-FFF2-40B4-BE49-F238E27FC236}">
                    <a16:creationId xmlns:a16="http://schemas.microsoft.com/office/drawing/2014/main" xmlns="" id="{B2BD15D8-B5E4-49BC-8D86-2FEFC8504BFD}"/>
                  </a:ext>
                </a:extLst>
              </p:cNvPr>
              <p:cNvSpPr/>
              <p:nvPr/>
            </p:nvSpPr>
            <p:spPr>
              <a:xfrm>
                <a:off x="8109213" y="48115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42" name="Freeform: Shape 233">
                <a:extLst>
                  <a:ext uri="{FF2B5EF4-FFF2-40B4-BE49-F238E27FC236}">
                    <a16:creationId xmlns:a16="http://schemas.microsoft.com/office/drawing/2014/main" xmlns="" id="{BECACAE2-BEC8-4BCD-A302-AB4586AA95B1}"/>
                  </a:ext>
                </a:extLst>
              </p:cNvPr>
              <p:cNvSpPr/>
              <p:nvPr/>
            </p:nvSpPr>
            <p:spPr>
              <a:xfrm>
                <a:off x="8033003" y="48115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43" name="Freeform: Shape 234">
                <a:extLst>
                  <a:ext uri="{FF2B5EF4-FFF2-40B4-BE49-F238E27FC236}">
                    <a16:creationId xmlns:a16="http://schemas.microsoft.com/office/drawing/2014/main" xmlns="" id="{C81B85ED-DC4F-437F-88B5-61CEA9BB95D1}"/>
                  </a:ext>
                </a:extLst>
              </p:cNvPr>
              <p:cNvSpPr/>
              <p:nvPr/>
            </p:nvSpPr>
            <p:spPr>
              <a:xfrm>
                <a:off x="7956803" y="48115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44" name="Freeform: Shape 235">
                <a:extLst>
                  <a:ext uri="{FF2B5EF4-FFF2-40B4-BE49-F238E27FC236}">
                    <a16:creationId xmlns:a16="http://schemas.microsoft.com/office/drawing/2014/main" xmlns="" id="{5BEDF652-2E3E-4536-A265-F13C465743B8}"/>
                  </a:ext>
                </a:extLst>
              </p:cNvPr>
              <p:cNvSpPr/>
              <p:nvPr/>
            </p:nvSpPr>
            <p:spPr>
              <a:xfrm>
                <a:off x="7537703" y="48115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45" name="Freeform: Shape 236">
                <a:extLst>
                  <a:ext uri="{FF2B5EF4-FFF2-40B4-BE49-F238E27FC236}">
                    <a16:creationId xmlns:a16="http://schemas.microsoft.com/office/drawing/2014/main" xmlns="" id="{FAF70A04-E48C-4B90-98BC-26412EC090DE}"/>
                  </a:ext>
                </a:extLst>
              </p:cNvPr>
              <p:cNvSpPr/>
              <p:nvPr/>
            </p:nvSpPr>
            <p:spPr>
              <a:xfrm>
                <a:off x="7423403" y="48115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46" name="Freeform: Shape 237">
                <a:extLst>
                  <a:ext uri="{FF2B5EF4-FFF2-40B4-BE49-F238E27FC236}">
                    <a16:creationId xmlns:a16="http://schemas.microsoft.com/office/drawing/2014/main" xmlns="" id="{31970AB1-562E-49FD-9E98-5AC8F5244BDE}"/>
                  </a:ext>
                </a:extLst>
              </p:cNvPr>
              <p:cNvSpPr/>
              <p:nvPr/>
            </p:nvSpPr>
            <p:spPr>
              <a:xfrm>
                <a:off x="7061453" y="47353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47" name="Freeform: Shape 238">
                <a:extLst>
                  <a:ext uri="{FF2B5EF4-FFF2-40B4-BE49-F238E27FC236}">
                    <a16:creationId xmlns:a16="http://schemas.microsoft.com/office/drawing/2014/main" xmlns="" id="{39637C98-E297-40C6-AF86-2244BA10AD4E}"/>
                  </a:ext>
                </a:extLst>
              </p:cNvPr>
              <p:cNvSpPr/>
              <p:nvPr/>
            </p:nvSpPr>
            <p:spPr>
              <a:xfrm>
                <a:off x="7369406" y="4865540"/>
                <a:ext cx="107994" cy="9525"/>
              </a:xfrm>
              <a:custGeom>
                <a:avLst/>
                <a:gdLst>
                  <a:gd name="connsiteX0" fmla="*/ 107994 w 107994"/>
                  <a:gd name="connsiteY0" fmla="*/ 0 h 9525"/>
                  <a:gd name="connsiteX1" fmla="*/ 0 w 107994"/>
                  <a:gd name="connsiteY1" fmla="*/ 0 h 9525"/>
                </a:gdLst>
                <a:ahLst/>
                <a:cxnLst>
                  <a:cxn ang="0">
                    <a:pos x="connsiteX0" y="connsiteY0"/>
                  </a:cxn>
                  <a:cxn ang="0">
                    <a:pos x="connsiteX1" y="connsiteY1"/>
                  </a:cxn>
                </a:cxnLst>
                <a:rect l="l" t="t" r="r" b="b"/>
                <a:pathLst>
                  <a:path w="107994" h="9525">
                    <a:moveTo>
                      <a:pt x="107994" y="0"/>
                    </a:moveTo>
                    <a:lnTo>
                      <a:pt x="0"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grpSp>
      </p:grpSp>
    </p:spTree>
    <p:extLst>
      <p:ext uri="{BB962C8B-B14F-4D97-AF65-F5344CB8AC3E}">
        <p14:creationId xmlns:p14="http://schemas.microsoft.com/office/powerpoint/2010/main" xmlns="" val="924566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179614"/>
            <a:ext cx="11218335" cy="807720"/>
          </a:xfrm>
        </p:spPr>
        <p:txBody>
          <a:bodyPr/>
          <a:lstStyle/>
          <a:p>
            <a:r>
              <a:rPr lang="ja-JP"/>
              <a:t>377：アライアンス A021501: 膵臓の切除可能境界（BR）腺癌に対する術前mFOLFIRINOXまたはmFOLFIRINOXと少分割放射線療法（RT）– Katz MHG, et al</a:t>
            </a:r>
          </a:p>
        </p:txBody>
      </p:sp>
      <p:sp>
        <p:nvSpPr>
          <p:cNvPr id="3" name="Content Placeholder 2"/>
          <p:cNvSpPr>
            <a:spLocks noGrp="1"/>
          </p:cNvSpPr>
          <p:nvPr>
            <p:ph idx="1"/>
          </p:nvPr>
        </p:nvSpPr>
        <p:spPr>
          <a:xfrm>
            <a:off x="486835" y="1254035"/>
            <a:ext cx="11593695" cy="4746172"/>
          </a:xfrm>
        </p:spPr>
        <p:txBody>
          <a:bodyPr/>
          <a:lstStyle/>
          <a:p>
            <a:pPr marL="0" indent="0">
              <a:buNone/>
            </a:pPr>
            <a:r>
              <a:rPr lang="ja-JP" b="1" dirty="0"/>
              <a:t>主要結果（続き）</a:t>
            </a:r>
          </a:p>
          <a:p>
            <a:pPr marL="0" indent="0">
              <a:spcBef>
                <a:spcPts val="19200"/>
              </a:spcBef>
              <a:buNone/>
            </a:pPr>
            <a:r>
              <a:rPr lang="ja-JP" b="1" dirty="0"/>
              <a:t>結論</a:t>
            </a:r>
          </a:p>
          <a:p>
            <a:r>
              <a:rPr lang="ja-JP" b="1" dirty="0"/>
              <a:t>切除可能境界膵臓腺癌の患者では、術前のmFOLFIRINOXは、この患者集団の過去のデータと比較して、良好なOSを示した</a:t>
            </a:r>
          </a:p>
        </p:txBody>
      </p:sp>
      <p:sp>
        <p:nvSpPr>
          <p:cNvPr id="8" name="Text Placeholder 7"/>
          <p:cNvSpPr>
            <a:spLocks noGrp="1"/>
          </p:cNvSpPr>
          <p:nvPr>
            <p:ph type="body" sz="quarter" idx="10"/>
          </p:nvPr>
        </p:nvSpPr>
        <p:spPr>
          <a:xfrm>
            <a:off x="486836" y="6096005"/>
            <a:ext cx="5913964" cy="487363"/>
          </a:xfrm>
        </p:spPr>
        <p:txBody>
          <a:bodyPr/>
          <a:lstStyle/>
          <a:p>
            <a:r>
              <a:rPr lang="ja-JP" dirty="0"/>
              <a:t>* 40人の患者がRTを受けた； </a:t>
            </a:r>
            <a:r>
              <a:rPr lang="ja-JP" baseline="30000" dirty="0">
                <a:solidFill>
                  <a:schemeClr val="tx1"/>
                </a:solidFill>
                <a:latin typeface="Arial" panose="020B0604020202020204" pitchFamily="34" charset="0"/>
                <a:ea typeface="MS Mincho"/>
                <a:cs typeface="Arial" panose="020B0604020202020204" pitchFamily="34" charset="0"/>
              </a:rPr>
              <a:t>†</a:t>
            </a:r>
            <a:r>
              <a:rPr lang="ja-JP" dirty="0">
                <a:solidFill>
                  <a:schemeClr val="tx1"/>
                </a:solidFill>
                <a:latin typeface="Arial" panose="020B0604020202020204" pitchFamily="34" charset="0"/>
                <a:ea typeface="MS Mincho"/>
                <a:cs typeface="Arial" panose="020B0604020202020204" pitchFamily="34" charset="0"/>
              </a:rPr>
              <a:t>1人の患者がグレード5のAE（敗血症）を経験</a:t>
            </a:r>
            <a:r>
              <a:rPr lang="ja-JP" dirty="0"/>
              <a:t>した</a:t>
            </a:r>
          </a:p>
        </p:txBody>
      </p:sp>
      <p:sp>
        <p:nvSpPr>
          <p:cNvPr id="5" name="Text Placeholder 4"/>
          <p:cNvSpPr>
            <a:spLocks noGrp="1"/>
          </p:cNvSpPr>
          <p:nvPr>
            <p:ph type="body" sz="quarter" idx="11"/>
          </p:nvPr>
        </p:nvSpPr>
        <p:spPr/>
        <p:txBody>
          <a:bodyPr/>
          <a:lstStyle/>
          <a:p>
            <a:r>
              <a:rPr lang="en-US" altLang="ja-JP" dirty="0"/>
              <a:t>Katz MHG, et </a:t>
            </a:r>
            <a:r>
              <a:rPr lang="en-US" altLang="ja-JP" dirty="0" err="1"/>
              <a:t>al.J</a:t>
            </a:r>
            <a:r>
              <a:rPr lang="en-US" altLang="ja-JP" dirty="0"/>
              <a:t> </a:t>
            </a:r>
            <a:r>
              <a:rPr lang="en-US" altLang="ja-JP" dirty="0" err="1"/>
              <a:t>Clin</a:t>
            </a:r>
            <a:r>
              <a:rPr lang="en-US" altLang="ja-JP" dirty="0"/>
              <a:t> </a:t>
            </a:r>
            <a:r>
              <a:rPr lang="en-US" altLang="ja-JP" dirty="0" err="1"/>
              <a:t>Oncol</a:t>
            </a:r>
            <a:r>
              <a:rPr lang="en-US" altLang="ja-JP" dirty="0"/>
              <a:t> 2021</a:t>
            </a:r>
            <a:r>
              <a:rPr lang="en-GB" altLang="ja-JP" dirty="0"/>
              <a:t>;</a:t>
            </a:r>
            <a:r>
              <a:rPr lang="en-US" altLang="ja-JP" dirty="0"/>
              <a:t>39(</a:t>
            </a:r>
            <a:r>
              <a:rPr lang="en-US" altLang="ja-JP" dirty="0" err="1"/>
              <a:t>suppl</a:t>
            </a:r>
            <a:r>
              <a:rPr lang="en-US" altLang="ja-JP" dirty="0"/>
              <a:t>)</a:t>
            </a:r>
            <a:r>
              <a:rPr lang="en-GB" altLang="ja-JP" dirty="0"/>
              <a:t>:</a:t>
            </a:r>
            <a:r>
              <a:rPr lang="en-US" altLang="ja-JP" dirty="0" err="1"/>
              <a:t>abstr</a:t>
            </a:r>
            <a:r>
              <a:rPr lang="en-US" altLang="ja-JP" dirty="0"/>
              <a:t> 377</a:t>
            </a:r>
            <a:endParaRPr lang="ja-JP" altLang="en-US" dirty="0"/>
          </a:p>
        </p:txBody>
      </p:sp>
      <p:graphicFrame>
        <p:nvGraphicFramePr>
          <p:cNvPr id="6" name="Group 88"/>
          <p:cNvGraphicFramePr>
            <a:graphicFrameLocks noGrp="1"/>
          </p:cNvGraphicFramePr>
          <p:nvPr>
            <p:extLst>
              <p:ext uri="{D42A27DB-BD31-4B8C-83A1-F6EECF244321}">
                <p14:modId xmlns:p14="http://schemas.microsoft.com/office/powerpoint/2010/main" xmlns="" val="2223811222"/>
              </p:ext>
            </p:extLst>
          </p:nvPr>
        </p:nvGraphicFramePr>
        <p:xfrm>
          <a:off x="360096" y="1662831"/>
          <a:ext cx="5544709" cy="2106095"/>
        </p:xfrm>
        <a:graphic>
          <a:graphicData uri="http://schemas.openxmlformats.org/drawingml/2006/table">
            <a:tbl>
              <a:tblPr firstRow="1" bandRow="1">
                <a:tableStyleId>{5202B0CA-FC54-4496-8BCA-5EF66A818D29}</a:tableStyleId>
              </a:tblPr>
              <a:tblGrid>
                <a:gridCol w="2014329">
                  <a:extLst>
                    <a:ext uri="{9D8B030D-6E8A-4147-A177-3AD203B41FA5}">
                      <a16:colId xmlns:a16="http://schemas.microsoft.com/office/drawing/2014/main" xmlns="" val="20000"/>
                    </a:ext>
                  </a:extLst>
                </a:gridCol>
                <a:gridCol w="1765190">
                  <a:extLst>
                    <a:ext uri="{9D8B030D-6E8A-4147-A177-3AD203B41FA5}">
                      <a16:colId xmlns:a16="http://schemas.microsoft.com/office/drawing/2014/main" xmlns="" val="20001"/>
                    </a:ext>
                  </a:extLst>
                </a:gridCol>
                <a:gridCol w="1765190">
                  <a:extLst>
                    <a:ext uri="{9D8B030D-6E8A-4147-A177-3AD203B41FA5}">
                      <a16:colId xmlns:a16="http://schemas.microsoft.com/office/drawing/2014/main" xmlns="" val="20002"/>
                    </a:ext>
                  </a:extLst>
                </a:gridCol>
              </a:tblGrid>
              <a:tr h="457847">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dirty="0">
                          <a:ln>
                            <a:noFill/>
                          </a:ln>
                          <a:solidFill>
                            <a:schemeClr val="tx2"/>
                          </a:solidFill>
                          <a:latin typeface="+mn-lt"/>
                          <a:ea typeface="MS Mincho"/>
                          <a:cs typeface="Arial" charset="0"/>
                        </a:rPr>
                        <a:t>特性、n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latin typeface="+mj-lt"/>
                          <a:ea typeface="MS Mincho"/>
                        </a:rPr>
                        <a:t>mFOLFIRINOX</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latin typeface="+mj-lt"/>
                          <a:ea typeface="MS Mincho"/>
                        </a:rPr>
                        <a:t>（n=32）</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latin typeface="+mj-lt"/>
                          <a:ea typeface="MS Mincho"/>
                          <a:cs typeface="Arial" panose="020B0604020202020204" pitchFamily="34" charset="0"/>
                        </a:rPr>
                        <a:t>mFOLFIRINOX </a:t>
                      </a:r>
                      <a:r>
                        <a:rPr kumimoji="0" lang="ja-JP" sz="1200" u="none" strike="noStrike" cap="none" normalizeH="0" baseline="0">
                          <a:ln>
                            <a:noFill/>
                          </a:ln>
                          <a:solidFill>
                            <a:schemeClr val="tx2"/>
                          </a:solidFill>
                          <a:latin typeface="Arial" panose="020B0604020202020204" pitchFamily="34" charset="0"/>
                          <a:ea typeface="MS Mincho"/>
                          <a:cs typeface="Arial" panose="020B0604020202020204" pitchFamily="34" charset="0"/>
                        </a:rPr>
                        <a:t>→ </a:t>
                      </a:r>
                      <a:r>
                        <a:rPr kumimoji="0" lang="ja-JP" sz="1200" u="none" strike="noStrike" cap="none" normalizeH="0" baseline="0">
                          <a:ln>
                            <a:noFill/>
                          </a:ln>
                          <a:solidFill>
                            <a:schemeClr val="tx2"/>
                          </a:solidFill>
                          <a:latin typeface="+mj-lt"/>
                          <a:ea typeface="MS Mincho"/>
                        </a:rPr>
                        <a:t>RT</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latin typeface="+mj-lt"/>
                          <a:ea typeface="MS Mincho"/>
                        </a:rPr>
                        <a:t>（n=19）</a:t>
                      </a:r>
                    </a:p>
                  </a:txBody>
                  <a:tcPr anchor="ctr" horzOverflow="overflow"/>
                </a:tc>
                <a:extLst>
                  <a:ext uri="{0D108BD9-81ED-4DB2-BD59-A6C34878D82A}">
                    <a16:rowId xmlns:a16="http://schemas.microsoft.com/office/drawing/2014/main" xmlns="" val="10000"/>
                  </a:ext>
                </a:extLst>
              </a:tr>
              <a:tr h="2747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膵頭十二指腸切除術</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30（94）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18（95）</a:t>
                      </a:r>
                    </a:p>
                  </a:txBody>
                  <a:tcPr anchor="ctr"/>
                </a:tc>
                <a:extLst>
                  <a:ext uri="{0D108BD9-81ED-4DB2-BD59-A6C34878D82A}">
                    <a16:rowId xmlns:a16="http://schemas.microsoft.com/office/drawing/2014/main" xmlns="" val="4094055339"/>
                  </a:ext>
                </a:extLst>
              </a:tr>
              <a:tr h="274708">
                <a:tc>
                  <a:txBody>
                    <a:bodyPr/>
                    <a:lstStyle/>
                    <a:p>
                      <a:pPr marL="0" indent="0"/>
                      <a:r>
                        <a:rPr kumimoji="0" lang="ja-JP" sz="1200" u="none" strike="noStrike" cap="none" normalizeH="0" baseline="0">
                          <a:ln>
                            <a:noFill/>
                          </a:ln>
                          <a:solidFill>
                            <a:schemeClr val="tx1"/>
                          </a:solidFill>
                        </a:rPr>
                        <a:t>SMV/PV切除</a:t>
                      </a:r>
                    </a:p>
                  </a:txBody>
                  <a:tcPr anchor="ctr"/>
                </a:tc>
                <a:tc>
                  <a:txBody>
                    <a:bodyPr/>
                    <a:lstStyle/>
                    <a:p>
                      <a:pPr algn="ctr"/>
                      <a:r>
                        <a:rPr kumimoji="0" lang="ja-JP" sz="1200" u="none" strike="noStrike" cap="none" normalizeH="0" baseline="0">
                          <a:ln>
                            <a:noFill/>
                          </a:ln>
                          <a:solidFill>
                            <a:schemeClr val="tx1"/>
                          </a:solidFill>
                        </a:rPr>
                        <a:t>12（38）</a:t>
                      </a:r>
                    </a:p>
                  </a:txBody>
                  <a:tcPr anchor="ctr"/>
                </a:tc>
                <a:tc>
                  <a:txBody>
                    <a:bodyPr/>
                    <a:lstStyle/>
                    <a:p>
                      <a:pPr algn="ctr"/>
                      <a:r>
                        <a:rPr kumimoji="0" lang="ja-JP" sz="1200" u="none" strike="noStrike" cap="none" normalizeH="0" baseline="0" dirty="0">
                          <a:ln>
                            <a:noFill/>
                          </a:ln>
                          <a:solidFill>
                            <a:schemeClr val="tx1"/>
                          </a:solidFill>
                        </a:rPr>
                        <a:t>6 (32)</a:t>
                      </a:r>
                    </a:p>
                  </a:txBody>
                  <a:tcPr anchor="ctr"/>
                </a:tc>
                <a:extLst>
                  <a:ext uri="{0D108BD9-81ED-4DB2-BD59-A6C34878D82A}">
                    <a16:rowId xmlns:a16="http://schemas.microsoft.com/office/drawing/2014/main" xmlns="" val="2166301456"/>
                  </a:ext>
                </a:extLst>
              </a:tr>
              <a:tr h="274708">
                <a:tc>
                  <a:txBody>
                    <a:bodyPr/>
                    <a:lstStyle/>
                    <a:p>
                      <a:pPr marL="0" indent="0"/>
                      <a:r>
                        <a:rPr kumimoji="0" lang="ja-JP" sz="1200" u="none" strike="noStrike" cap="none" normalizeH="0" baseline="0">
                          <a:ln>
                            <a:noFill/>
                          </a:ln>
                          <a:solidFill>
                            <a:schemeClr val="tx1"/>
                          </a:solidFill>
                        </a:rPr>
                        <a:t>肝動脈切除</a:t>
                      </a:r>
                    </a:p>
                  </a:txBody>
                  <a:tcPr anchor="ctr"/>
                </a:tc>
                <a:tc>
                  <a:txBody>
                    <a:bodyPr/>
                    <a:lstStyle/>
                    <a:p>
                      <a:pPr algn="ctr"/>
                      <a:r>
                        <a:rPr kumimoji="0" lang="ja-JP" sz="1200" u="none" strike="noStrike" cap="none" normalizeH="0" baseline="0">
                          <a:ln>
                            <a:noFill/>
                          </a:ln>
                          <a:solidFill>
                            <a:schemeClr val="tx1"/>
                          </a:solidFill>
                        </a:rPr>
                        <a:t>1 (3)</a:t>
                      </a:r>
                    </a:p>
                  </a:txBody>
                  <a:tcPr anchor="ctr"/>
                </a:tc>
                <a:tc>
                  <a:txBody>
                    <a:bodyPr/>
                    <a:lstStyle/>
                    <a:p>
                      <a:pPr algn="ctr"/>
                      <a:r>
                        <a:rPr kumimoji="0" lang="ja-JP" sz="1200" u="none" strike="noStrike" cap="none" normalizeH="0" baseline="0">
                          <a:ln>
                            <a:noFill/>
                          </a:ln>
                          <a:solidFill>
                            <a:schemeClr val="tx1"/>
                          </a:solidFill>
                        </a:rPr>
                        <a:t>2（11）</a:t>
                      </a:r>
                    </a:p>
                  </a:txBody>
                  <a:tcPr anchor="ctr"/>
                </a:tc>
                <a:extLst>
                  <a:ext uri="{0D108BD9-81ED-4DB2-BD59-A6C34878D82A}">
                    <a16:rowId xmlns:a16="http://schemas.microsoft.com/office/drawing/2014/main" xmlns="" val="1541649123"/>
                  </a:ext>
                </a:extLst>
              </a:tr>
              <a:tr h="274708">
                <a:tc>
                  <a:txBody>
                    <a:bodyPr/>
                    <a:lstStyle/>
                    <a:p>
                      <a:pPr marL="0" indent="0"/>
                      <a:r>
                        <a:rPr kumimoji="0" lang="ja-JP" sz="1200" u="none" strike="noStrike" cap="none" normalizeH="0" baseline="0">
                          <a:ln>
                            <a:noFill/>
                          </a:ln>
                          <a:solidFill>
                            <a:schemeClr val="tx1"/>
                          </a:solidFill>
                        </a:rPr>
                        <a:t>R0</a:t>
                      </a:r>
                    </a:p>
                  </a:txBody>
                  <a:tcPr anchor="ctr"/>
                </a:tc>
                <a:tc>
                  <a:txBody>
                    <a:bodyPr/>
                    <a:lstStyle/>
                    <a:p>
                      <a:pPr algn="ctr"/>
                      <a:r>
                        <a:rPr kumimoji="0" lang="ja-JP" sz="1200" u="none" strike="noStrike" cap="none" normalizeH="0" baseline="0">
                          <a:ln>
                            <a:noFill/>
                          </a:ln>
                          <a:solidFill>
                            <a:schemeClr val="tx1"/>
                          </a:solidFill>
                        </a:rPr>
                        <a:t>28（88）</a:t>
                      </a:r>
                    </a:p>
                  </a:txBody>
                  <a:tcPr anchor="ctr"/>
                </a:tc>
                <a:tc>
                  <a:txBody>
                    <a:bodyPr/>
                    <a:lstStyle/>
                    <a:p>
                      <a:pPr algn="ctr"/>
                      <a:r>
                        <a:rPr kumimoji="0" lang="ja-JP" sz="1200" u="none" strike="noStrike" cap="none" normalizeH="0" baseline="0">
                          <a:ln>
                            <a:noFill/>
                          </a:ln>
                          <a:solidFill>
                            <a:schemeClr val="tx1"/>
                          </a:solidFill>
                        </a:rPr>
                        <a:t>14（74）</a:t>
                      </a:r>
                    </a:p>
                  </a:txBody>
                  <a:tcPr anchor="ctr"/>
                </a:tc>
                <a:extLst>
                  <a:ext uri="{0D108BD9-81ED-4DB2-BD59-A6C34878D82A}">
                    <a16:rowId xmlns:a16="http://schemas.microsoft.com/office/drawing/2014/main" xmlns="" val="367943349"/>
                  </a:ext>
                </a:extLst>
              </a:tr>
              <a:tr h="274708">
                <a:tc>
                  <a:txBody>
                    <a:bodyPr/>
                    <a:lstStyle/>
                    <a:p>
                      <a:pPr marL="0" indent="0"/>
                      <a:r>
                        <a:rPr kumimoji="0" lang="ja-JP" sz="1200" u="none" strike="noStrike" cap="none" normalizeH="0" baseline="0">
                          <a:ln>
                            <a:noFill/>
                          </a:ln>
                          <a:solidFill>
                            <a:schemeClr val="tx1"/>
                          </a:solidFill>
                        </a:rPr>
                        <a:t>N0</a:t>
                      </a:r>
                    </a:p>
                  </a:txBody>
                  <a:tcPr anchor="ctr"/>
                </a:tc>
                <a:tc>
                  <a:txBody>
                    <a:bodyPr/>
                    <a:lstStyle/>
                    <a:p>
                      <a:pPr algn="ctr"/>
                      <a:r>
                        <a:rPr kumimoji="0" lang="ja-JP" sz="1200" u="none" strike="noStrike" cap="none" normalizeH="0" baseline="0">
                          <a:ln>
                            <a:noFill/>
                          </a:ln>
                          <a:solidFill>
                            <a:schemeClr val="tx1"/>
                          </a:solidFill>
                        </a:rPr>
                        <a:t>15 (47)</a:t>
                      </a:r>
                    </a:p>
                  </a:txBody>
                  <a:tcPr anchor="ctr"/>
                </a:tc>
                <a:tc>
                  <a:txBody>
                    <a:bodyPr/>
                    <a:lstStyle/>
                    <a:p>
                      <a:pPr algn="ctr"/>
                      <a:r>
                        <a:rPr kumimoji="0" lang="ja-JP" sz="1200" u="none" strike="noStrike" cap="none" normalizeH="0" baseline="0">
                          <a:ln>
                            <a:noFill/>
                          </a:ln>
                          <a:solidFill>
                            <a:schemeClr val="tx1"/>
                          </a:solidFill>
                        </a:rPr>
                        <a:t>9（47）</a:t>
                      </a:r>
                    </a:p>
                  </a:txBody>
                  <a:tcPr anchor="ctr"/>
                </a:tc>
                <a:extLst>
                  <a:ext uri="{0D108BD9-81ED-4DB2-BD59-A6C34878D82A}">
                    <a16:rowId xmlns:a16="http://schemas.microsoft.com/office/drawing/2014/main" xmlns="" val="1691182972"/>
                  </a:ext>
                </a:extLst>
              </a:tr>
              <a:tr h="274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pCR</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0（0）</a:t>
                      </a:r>
                    </a:p>
                  </a:txBody>
                  <a:tcPr anchor="ctr"/>
                </a:tc>
                <a:tc>
                  <a:txBody>
                    <a:bodyPr/>
                    <a:lstStyle/>
                    <a:p>
                      <a:pPr algn="ctr"/>
                      <a:r>
                        <a:rPr kumimoji="0" lang="ja-JP" sz="1200" u="none" strike="noStrike" cap="none" normalizeH="0" baseline="0" dirty="0">
                          <a:ln>
                            <a:noFill/>
                          </a:ln>
                          <a:solidFill>
                            <a:schemeClr val="tx1"/>
                          </a:solidFill>
                        </a:rPr>
                        <a:t>2（11）</a:t>
                      </a:r>
                    </a:p>
                  </a:txBody>
                  <a:tcPr anchor="ctr"/>
                </a:tc>
                <a:extLst>
                  <a:ext uri="{0D108BD9-81ED-4DB2-BD59-A6C34878D82A}">
                    <a16:rowId xmlns:a16="http://schemas.microsoft.com/office/drawing/2014/main" xmlns="" val="3061251188"/>
                  </a:ext>
                </a:extLst>
              </a:tr>
            </a:tbl>
          </a:graphicData>
        </a:graphic>
      </p:graphicFrame>
      <p:graphicFrame>
        <p:nvGraphicFramePr>
          <p:cNvPr id="7" name="Group 88"/>
          <p:cNvGraphicFramePr>
            <a:graphicFrameLocks noGrp="1"/>
          </p:cNvGraphicFramePr>
          <p:nvPr/>
        </p:nvGraphicFramePr>
        <p:xfrm>
          <a:off x="6096001" y="1662831"/>
          <a:ext cx="5800365" cy="2106098"/>
        </p:xfrm>
        <a:graphic>
          <a:graphicData uri="http://schemas.openxmlformats.org/drawingml/2006/table">
            <a:tbl>
              <a:tblPr firstRow="1" bandRow="1">
                <a:tableStyleId>{5202B0CA-FC54-4496-8BCA-5EF66A818D29}</a:tableStyleId>
              </a:tblPr>
              <a:tblGrid>
                <a:gridCol w="2222277">
                  <a:extLst>
                    <a:ext uri="{9D8B030D-6E8A-4147-A177-3AD203B41FA5}">
                      <a16:colId xmlns:a16="http://schemas.microsoft.com/office/drawing/2014/main" xmlns="" val="20000"/>
                    </a:ext>
                  </a:extLst>
                </a:gridCol>
                <a:gridCol w="1789044">
                  <a:extLst>
                    <a:ext uri="{9D8B030D-6E8A-4147-A177-3AD203B41FA5}">
                      <a16:colId xmlns:a16="http://schemas.microsoft.com/office/drawing/2014/main" xmlns="" val="20001"/>
                    </a:ext>
                  </a:extLst>
                </a:gridCol>
                <a:gridCol w="1789044">
                  <a:extLst>
                    <a:ext uri="{9D8B030D-6E8A-4147-A177-3AD203B41FA5}">
                      <a16:colId xmlns:a16="http://schemas.microsoft.com/office/drawing/2014/main" xmlns="" val="20002"/>
                    </a:ext>
                  </a:extLst>
                </a:gridCol>
              </a:tblGrid>
              <a:tr h="46017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j-lt"/>
                          <a:ea typeface="MS Mincho"/>
                          <a:cs typeface="Arial" charset="0"/>
                        </a:rPr>
                        <a:t>TRAE、n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latin typeface="+mj-lt"/>
                          <a:ea typeface="MS Mincho"/>
                        </a:rPr>
                        <a:t>mFOLFIRINOX</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latin typeface="+mj-lt"/>
                          <a:ea typeface="MS Mincho"/>
                        </a:rPr>
                        <a:t>（n=65）</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latin typeface="+mj-lt"/>
                          <a:ea typeface="MS Mincho"/>
                          <a:cs typeface="Arial" panose="020B0604020202020204" pitchFamily="34" charset="0"/>
                        </a:rPr>
                        <a:t>mFOLFIRINOX </a:t>
                      </a:r>
                      <a:r>
                        <a:rPr kumimoji="0" lang="ja-JP" sz="1200" u="none" strike="noStrike" cap="none" normalizeH="0" baseline="0">
                          <a:ln>
                            <a:noFill/>
                          </a:ln>
                          <a:solidFill>
                            <a:schemeClr val="tx2"/>
                          </a:solidFill>
                          <a:latin typeface="Arial" panose="020B0604020202020204" pitchFamily="34" charset="0"/>
                          <a:ea typeface="MS Mincho"/>
                          <a:cs typeface="Arial" panose="020B0604020202020204" pitchFamily="34" charset="0"/>
                        </a:rPr>
                        <a:t>→ </a:t>
                      </a:r>
                      <a:r>
                        <a:rPr kumimoji="0" lang="ja-JP" sz="1200" u="none" strike="noStrike" cap="none" normalizeH="0" baseline="0">
                          <a:ln>
                            <a:noFill/>
                          </a:ln>
                          <a:solidFill>
                            <a:schemeClr val="tx2"/>
                          </a:solidFill>
                          <a:latin typeface="+mj-lt"/>
                          <a:ea typeface="MS Mincho"/>
                        </a:rPr>
                        <a:t>RT</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latin typeface="+mj-lt"/>
                          <a:ea typeface="MS Mincho"/>
                        </a:rPr>
                        <a:t>（n=55）</a:t>
                      </a: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latin typeface="+mj-lt"/>
                          <a:ea typeface="MS Mincho"/>
                        </a:rPr>
                        <a:t>グレード3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latin typeface="+mj-lt"/>
                          <a:ea typeface="MS Mincho"/>
                        </a:rPr>
                        <a:t>37（57）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latin typeface="+mj-lt"/>
                          <a:ea typeface="MS Mincho"/>
                        </a:rPr>
                        <a:t>35（64）</a:t>
                      </a:r>
                    </a:p>
                  </a:txBody>
                  <a:tcPr anchor="ctr"/>
                </a:tc>
                <a:extLst>
                  <a:ext uri="{0D108BD9-81ED-4DB2-BD59-A6C34878D82A}">
                    <a16:rowId xmlns:a16="http://schemas.microsoft.com/office/drawing/2014/main" xmlns="" val="4094055339"/>
                  </a:ext>
                </a:extLst>
              </a:tr>
              <a:tr h="143472">
                <a:tc>
                  <a:txBody>
                    <a:bodyPr/>
                    <a:lstStyle/>
                    <a:p>
                      <a:pPr marL="90000"/>
                      <a:r>
                        <a:rPr kumimoji="0" lang="ja-JP" sz="1200" u="none" strike="noStrike" cap="none" normalizeH="0" baseline="0">
                          <a:ln>
                            <a:noFill/>
                          </a:ln>
                          <a:solidFill>
                            <a:schemeClr val="tx1"/>
                          </a:solidFill>
                          <a:latin typeface="+mj-lt"/>
                          <a:ea typeface="MS Mincho"/>
                        </a:rPr>
                        <a:t>mFOLFIRINOX中</a:t>
                      </a:r>
                    </a:p>
                  </a:txBody>
                  <a:tcPr anchor="ctr"/>
                </a:tc>
                <a:tc>
                  <a:txBody>
                    <a:bodyPr/>
                    <a:lstStyle/>
                    <a:p>
                      <a:pPr algn="ctr"/>
                      <a:r>
                        <a:rPr kumimoji="0" lang="ja-JP" sz="1200" u="none" strike="noStrike" cap="none" normalizeH="0" baseline="0">
                          <a:ln>
                            <a:noFill/>
                          </a:ln>
                          <a:solidFill>
                            <a:schemeClr val="tx1"/>
                          </a:solidFill>
                          <a:latin typeface="+mj-lt"/>
                          <a:ea typeface="MS Mincho"/>
                        </a:rPr>
                        <a:t>37（57）</a:t>
                      </a:r>
                    </a:p>
                  </a:txBody>
                  <a:tcPr anchor="ctr"/>
                </a:tc>
                <a:tc>
                  <a:txBody>
                    <a:bodyPr/>
                    <a:lstStyle/>
                    <a:p>
                      <a:pPr algn="ctr"/>
                      <a:r>
                        <a:rPr kumimoji="0" lang="ja-JP" sz="1200" u="none" strike="noStrike" cap="none" normalizeH="0" baseline="0">
                          <a:ln>
                            <a:noFill/>
                          </a:ln>
                          <a:solidFill>
                            <a:schemeClr val="tx1"/>
                          </a:solidFill>
                          <a:latin typeface="+mj-lt"/>
                          <a:ea typeface="MS Mincho"/>
                        </a:rPr>
                        <a:t>35（64）</a:t>
                      </a:r>
                    </a:p>
                  </a:txBody>
                  <a:tcPr anchor="ctr"/>
                </a:tc>
                <a:extLst>
                  <a:ext uri="{0D108BD9-81ED-4DB2-BD59-A6C34878D82A}">
                    <a16:rowId xmlns:a16="http://schemas.microsoft.com/office/drawing/2014/main" xmlns="" val="2166301456"/>
                  </a:ext>
                </a:extLst>
              </a:tr>
              <a:tr h="143472">
                <a:tc>
                  <a:txBody>
                    <a:bodyPr/>
                    <a:lstStyle/>
                    <a:p>
                      <a:pPr marL="90000"/>
                      <a:r>
                        <a:rPr kumimoji="0" lang="ja-JP" sz="1200" u="none" strike="noStrike" cap="none" normalizeH="0" baseline="0">
                          <a:ln>
                            <a:noFill/>
                          </a:ln>
                          <a:solidFill>
                            <a:schemeClr val="tx1"/>
                          </a:solidFill>
                          <a:latin typeface="+mj-lt"/>
                          <a:ea typeface="MS Mincho"/>
                        </a:rPr>
                        <a:t>RT中*</a:t>
                      </a:r>
                    </a:p>
                  </a:txBody>
                  <a:tcPr anchor="ctr"/>
                </a:tc>
                <a:tc>
                  <a:txBody>
                    <a:bodyPr/>
                    <a:lstStyle/>
                    <a:p>
                      <a:pPr algn="ctr"/>
                      <a:r>
                        <a:rPr kumimoji="0" lang="ja-JP" sz="1200" b="0" i="0" u="none" strike="noStrike" cap="none" normalizeH="0" baseline="0">
                          <a:ln>
                            <a:noFill/>
                          </a:ln>
                          <a:solidFill>
                            <a:schemeClr val="tx1"/>
                          </a:solidFill>
                          <a:latin typeface="+mj-lt"/>
                          <a:ea typeface="MS Mincho"/>
                          <a:cs typeface="Arial" charset="0"/>
                        </a:rPr>
                        <a:t>-</a:t>
                      </a:r>
                    </a:p>
                  </a:txBody>
                  <a:tcPr anchor="ctr"/>
                </a:tc>
                <a:tc>
                  <a:txBody>
                    <a:bodyPr/>
                    <a:lstStyle/>
                    <a:p>
                      <a:pPr algn="ctr"/>
                      <a:r>
                        <a:rPr kumimoji="0" lang="ja-JP" sz="1200" u="none" strike="noStrike" cap="none" normalizeH="0" baseline="0">
                          <a:ln>
                            <a:noFill/>
                          </a:ln>
                          <a:solidFill>
                            <a:schemeClr val="tx1"/>
                          </a:solidFill>
                          <a:latin typeface="+mj-lt"/>
                          <a:ea typeface="MS Mincho"/>
                        </a:rPr>
                        <a:t>5（13）</a:t>
                      </a:r>
                    </a:p>
                  </a:txBody>
                  <a:tcPr anchor="ctr"/>
                </a:tc>
                <a:extLst>
                  <a:ext uri="{0D108BD9-81ED-4DB2-BD59-A6C34878D82A}">
                    <a16:rowId xmlns:a16="http://schemas.microsoft.com/office/drawing/2014/main" xmlns="" val="1541649123"/>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latin typeface="+mj-lt"/>
                          <a:ea typeface="MS Mincho"/>
                        </a:rPr>
                        <a:t>グレード4</a:t>
                      </a:r>
                    </a:p>
                  </a:txBody>
                  <a:tcPr anchor="ctr"/>
                </a:tc>
                <a:tc>
                  <a:txBody>
                    <a:bodyPr/>
                    <a:lstStyle/>
                    <a:p>
                      <a:pPr algn="ctr"/>
                      <a:r>
                        <a:rPr kumimoji="0" lang="ja-JP" sz="1200" u="none" strike="noStrike" cap="none" normalizeH="0" baseline="0">
                          <a:ln>
                            <a:noFill/>
                          </a:ln>
                          <a:solidFill>
                            <a:schemeClr val="tx1"/>
                          </a:solidFill>
                          <a:latin typeface="+mj-lt"/>
                          <a:ea typeface="MS Mincho"/>
                          <a:cs typeface="Arial" panose="020B0604020202020204" pitchFamily="34" charset="0"/>
                        </a:rPr>
                        <a:t>11（17</a:t>
                      </a:r>
                      <a:r>
                        <a:rPr kumimoji="0" lang="ja-JP" sz="1200" u="none" strike="noStrike" cap="none" normalizeH="0" baseline="30000">
                          <a:ln>
                            <a:noFill/>
                          </a:ln>
                          <a:solidFill>
                            <a:schemeClr val="tx1"/>
                          </a:solidFill>
                          <a:latin typeface="Arial" panose="020B0604020202020204" pitchFamily="34" charset="0"/>
                          <a:ea typeface="MS Mincho"/>
                          <a:cs typeface="Arial" panose="020B0604020202020204" pitchFamily="34" charset="0"/>
                        </a:rPr>
                        <a:t>）†</a:t>
                      </a:r>
                    </a:p>
                  </a:txBody>
                  <a:tcPr anchor="ctr"/>
                </a:tc>
                <a:tc>
                  <a:txBody>
                    <a:bodyPr/>
                    <a:lstStyle/>
                    <a:p>
                      <a:pPr algn="ctr"/>
                      <a:r>
                        <a:rPr kumimoji="0" lang="ja-JP" sz="1200" u="none" strike="noStrike" cap="none" normalizeH="0" baseline="0">
                          <a:ln>
                            <a:noFill/>
                          </a:ln>
                          <a:solidFill>
                            <a:schemeClr val="tx1"/>
                          </a:solidFill>
                          <a:latin typeface="+mj-lt"/>
                          <a:ea typeface="MS Mincho"/>
                        </a:rPr>
                        <a:t>5 (9)</a:t>
                      </a:r>
                    </a:p>
                  </a:txBody>
                  <a:tcPr anchor="ctr"/>
                </a:tc>
                <a:extLst>
                  <a:ext uri="{0D108BD9-81ED-4DB2-BD59-A6C34878D82A}">
                    <a16:rowId xmlns:a16="http://schemas.microsoft.com/office/drawing/2014/main" xmlns="" val="367943349"/>
                  </a:ext>
                </a:extLst>
              </a:tr>
              <a:tr h="143472">
                <a:tc>
                  <a:txBody>
                    <a:bodyPr/>
                    <a:lstStyle/>
                    <a:p>
                      <a:pPr marL="90000"/>
                      <a:r>
                        <a:rPr kumimoji="0" lang="ja-JP" sz="1200" u="none" strike="noStrike" cap="none" normalizeH="0" baseline="0">
                          <a:ln>
                            <a:noFill/>
                          </a:ln>
                          <a:solidFill>
                            <a:schemeClr val="tx1"/>
                          </a:solidFill>
                          <a:latin typeface="+mj-lt"/>
                          <a:ea typeface="MS Mincho"/>
                        </a:rPr>
                        <a:t>mFOLFIRINOX中</a:t>
                      </a:r>
                    </a:p>
                  </a:txBody>
                  <a:tcPr anchor="ctr"/>
                </a:tc>
                <a:tc>
                  <a:txBody>
                    <a:bodyPr/>
                    <a:lstStyle/>
                    <a:p>
                      <a:pPr algn="ctr"/>
                      <a:r>
                        <a:rPr kumimoji="0" lang="ja-JP" sz="1200" b="0" i="0" u="none" strike="noStrike" cap="none" normalizeH="0" baseline="0">
                          <a:ln>
                            <a:noFill/>
                          </a:ln>
                          <a:solidFill>
                            <a:schemeClr val="tx1"/>
                          </a:solidFill>
                          <a:latin typeface="+mj-lt"/>
                          <a:ea typeface="MS Mincho"/>
                          <a:cs typeface="Arial" charset="0"/>
                        </a:rPr>
                        <a:t>11（17）</a:t>
                      </a:r>
                    </a:p>
                  </a:txBody>
                  <a:tcPr anchor="ctr"/>
                </a:tc>
                <a:tc>
                  <a:txBody>
                    <a:bodyPr/>
                    <a:lstStyle/>
                    <a:p>
                      <a:pPr algn="ctr"/>
                      <a:r>
                        <a:rPr kumimoji="0" lang="ja-JP" sz="1200" b="0" i="0" u="none" strike="noStrike" cap="none" normalizeH="0" baseline="0">
                          <a:ln>
                            <a:noFill/>
                          </a:ln>
                          <a:solidFill>
                            <a:schemeClr val="tx1"/>
                          </a:solidFill>
                          <a:latin typeface="+mj-lt"/>
                          <a:ea typeface="MS Mincho"/>
                          <a:cs typeface="Arial" charset="0"/>
                        </a:rPr>
                        <a:t>5 (9)</a:t>
                      </a:r>
                    </a:p>
                  </a:txBody>
                  <a:tcPr anchor="ctr"/>
                </a:tc>
                <a:extLst>
                  <a:ext uri="{0D108BD9-81ED-4DB2-BD59-A6C34878D82A}">
                    <a16:rowId xmlns:a16="http://schemas.microsoft.com/office/drawing/2014/main" xmlns="" val="4027921800"/>
                  </a:ext>
                </a:extLst>
              </a:tr>
              <a:tr h="143472">
                <a:tc>
                  <a:txBody>
                    <a:bodyPr/>
                    <a:lstStyle/>
                    <a:p>
                      <a:pPr marL="90000"/>
                      <a:r>
                        <a:rPr kumimoji="0" lang="ja-JP" sz="1200" u="none" strike="noStrike" cap="none" normalizeH="0" baseline="0">
                          <a:ln>
                            <a:noFill/>
                          </a:ln>
                          <a:solidFill>
                            <a:schemeClr val="tx1"/>
                          </a:solidFill>
                          <a:latin typeface="+mj-lt"/>
                          <a:ea typeface="MS Mincho"/>
                        </a:rPr>
                        <a:t>RT中*</a:t>
                      </a:r>
                    </a:p>
                  </a:txBody>
                  <a:tcPr anchor="ctr"/>
                </a:tc>
                <a:tc>
                  <a:txBody>
                    <a:bodyPr/>
                    <a:lstStyle/>
                    <a:p>
                      <a:pPr algn="ctr"/>
                      <a:r>
                        <a:rPr kumimoji="0" lang="ja-JP" sz="1200" b="0" i="0" u="none" strike="noStrike" cap="none" normalizeH="0" baseline="0">
                          <a:ln>
                            <a:noFill/>
                          </a:ln>
                          <a:solidFill>
                            <a:schemeClr val="tx1"/>
                          </a:solidFill>
                          <a:latin typeface="+mj-lt"/>
                          <a:ea typeface="MS Mincho"/>
                          <a:cs typeface="Arial" charset="0"/>
                        </a:rPr>
                        <a:t>-</a:t>
                      </a:r>
                    </a:p>
                  </a:txBody>
                  <a:tcPr anchor="ctr"/>
                </a:tc>
                <a:tc>
                  <a:txBody>
                    <a:bodyPr/>
                    <a:lstStyle/>
                    <a:p>
                      <a:pPr algn="ctr"/>
                      <a:r>
                        <a:rPr kumimoji="0" lang="ja-JP" sz="1200" b="0" i="0" u="none" strike="noStrike" cap="none" normalizeH="0" baseline="0" dirty="0">
                          <a:ln>
                            <a:noFill/>
                          </a:ln>
                          <a:solidFill>
                            <a:schemeClr val="tx1"/>
                          </a:solidFill>
                          <a:latin typeface="+mj-lt"/>
                          <a:ea typeface="MS Mincho"/>
                          <a:cs typeface="Arial" charset="0"/>
                        </a:rPr>
                        <a:t>0（0）</a:t>
                      </a:r>
                    </a:p>
                  </a:txBody>
                  <a:tcPr anchor="ctr"/>
                </a:tc>
                <a:extLst>
                  <a:ext uri="{0D108BD9-81ED-4DB2-BD59-A6C34878D82A}">
                    <a16:rowId xmlns:a16="http://schemas.microsoft.com/office/drawing/2014/main" xmlns="" val="3166213874"/>
                  </a:ext>
                </a:extLst>
              </a:tr>
            </a:tbl>
          </a:graphicData>
        </a:graphic>
      </p:graphicFrame>
    </p:spTree>
    <p:extLst>
      <p:ext uri="{BB962C8B-B14F-4D97-AF65-F5344CB8AC3E}">
        <p14:creationId xmlns:p14="http://schemas.microsoft.com/office/powerpoint/2010/main" xmlns="" val="14834732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4016：膵臓癌の全生存を改善するための術前化学放射線療法：多施設無作為化第III相PREOPANC試験の長期結</a:t>
            </a:r>
            <a:r>
              <a:rPr lang="ja-JP" dirty="0" smtClean="0"/>
              <a:t>果</a:t>
            </a:r>
            <a:r>
              <a:rPr lang="en-GB" altLang="ja-JP" dirty="0" smtClean="0"/>
              <a:t> </a:t>
            </a:r>
            <a:r>
              <a:rPr lang="ja-JP" dirty="0" smtClean="0"/>
              <a:t>– </a:t>
            </a:r>
            <a:r>
              <a:rPr lang="ja-JP" dirty="0"/>
              <a:t>Van Eijck CH, et al</a:t>
            </a:r>
          </a:p>
        </p:txBody>
      </p:sp>
      <p:sp>
        <p:nvSpPr>
          <p:cNvPr id="5" name="Content Placeholder 4"/>
          <p:cNvSpPr>
            <a:spLocks noGrp="1"/>
          </p:cNvSpPr>
          <p:nvPr>
            <p:ph idx="1"/>
          </p:nvPr>
        </p:nvSpPr>
        <p:spPr/>
        <p:txBody>
          <a:bodyPr/>
          <a:lstStyle/>
          <a:p>
            <a:pPr marL="0" indent="0">
              <a:buNone/>
            </a:pPr>
            <a:r>
              <a:rPr lang="ja-JP" b="1" dirty="0"/>
              <a:t>治験の目的</a:t>
            </a:r>
          </a:p>
          <a:p>
            <a:r>
              <a:rPr lang="ja-JP" dirty="0"/>
              <a:t>PREOPANC試験で切除可能な膵臓癌患者を対象に、術前CRTと即時手術の有効性と安全性を評価比較し、両方とも補助化学療法を実施すること</a:t>
            </a:r>
          </a:p>
        </p:txBody>
      </p:sp>
      <p:sp>
        <p:nvSpPr>
          <p:cNvPr id="6" name="Text Placeholder 5"/>
          <p:cNvSpPr>
            <a:spLocks noGrp="1"/>
          </p:cNvSpPr>
          <p:nvPr>
            <p:ph type="body" sz="quarter" idx="10"/>
          </p:nvPr>
        </p:nvSpPr>
        <p:spPr>
          <a:xfrm>
            <a:off x="486836" y="6096005"/>
            <a:ext cx="6159546" cy="487363"/>
          </a:xfrm>
        </p:spPr>
        <p:txBody>
          <a:bodyPr/>
          <a:lstStyle/>
          <a:p>
            <a:r>
              <a:rPr lang="ja-JP"/>
              <a:t>* 15 fx 2.4 Gy +ゲムシタビン1000mg / m</a:t>
            </a:r>
            <a:r>
              <a:rPr lang="ja-JP" baseline="30000"/>
              <a:t>2</a:t>
            </a:r>
            <a:r>
              <a:rPr lang="ja-JP"/>
              <a:t> D1、8、15、前後にゲムシタビン1000 mg / m</a:t>
            </a:r>
            <a:r>
              <a:rPr lang="ja-JP" baseline="30000"/>
              <a:t>2 </a:t>
            </a:r>
            <a:r>
              <a:rPr lang="ja-JP"/>
              <a:t>D1 、8 +1週間休み。 </a:t>
            </a:r>
            <a:r>
              <a:rPr lang="ja-JP" baseline="30000"/>
              <a:t>†</a:t>
            </a:r>
            <a:r>
              <a:rPr lang="ja-JP"/>
              <a:t>ゲムシタビン1000mg / m</a:t>
            </a:r>
            <a:r>
              <a:rPr lang="ja-JP" baseline="30000"/>
              <a:t>2</a:t>
            </a:r>
            <a:r>
              <a:rPr lang="ja-JP"/>
              <a:t> D1 、8、15 +1週間休み</a:t>
            </a:r>
          </a:p>
        </p:txBody>
      </p:sp>
      <p:sp>
        <p:nvSpPr>
          <p:cNvPr id="4" name="Text Placeholder 3"/>
          <p:cNvSpPr>
            <a:spLocks noGrp="1"/>
          </p:cNvSpPr>
          <p:nvPr>
            <p:ph type="body" sz="quarter" idx="11"/>
          </p:nvPr>
        </p:nvSpPr>
        <p:spPr/>
        <p:txBody>
          <a:bodyPr/>
          <a:lstStyle/>
          <a:p>
            <a:r>
              <a:rPr lang="ja-JP" dirty="0"/>
              <a:t>Van Eijck CH, et al.J Clin Oncol 202</a:t>
            </a:r>
            <a:r>
              <a:rPr lang="ja-JP" dirty="0" smtClean="0"/>
              <a:t>1</a:t>
            </a:r>
            <a:r>
              <a:rPr lang="en-GB" altLang="ja-JP" dirty="0" smtClean="0"/>
              <a:t>;</a:t>
            </a:r>
            <a:r>
              <a:rPr lang="ja-JP" dirty="0" smtClean="0"/>
              <a:t>3</a:t>
            </a:r>
            <a:r>
              <a:rPr lang="ja-JP" dirty="0"/>
              <a:t>9(suppl</a:t>
            </a:r>
            <a:r>
              <a:rPr lang="ja-JP" dirty="0" smtClean="0"/>
              <a:t>)</a:t>
            </a:r>
            <a:r>
              <a:rPr lang="en-GB" altLang="ja-JP" dirty="0" smtClean="0"/>
              <a:t>:</a:t>
            </a:r>
            <a:r>
              <a:rPr lang="ja-JP" dirty="0" smtClean="0"/>
              <a:t>a</a:t>
            </a:r>
            <a:r>
              <a:rPr lang="ja-JP" dirty="0"/>
              <a:t>bstr 4016</a:t>
            </a:r>
          </a:p>
        </p:txBody>
      </p:sp>
      <p:sp>
        <p:nvSpPr>
          <p:cNvPr id="7" name="Rectangle 9"/>
          <p:cNvSpPr txBox="1">
            <a:spLocks noChangeArrowheads="1"/>
          </p:cNvSpPr>
          <p:nvPr/>
        </p:nvSpPr>
        <p:spPr bwMode="auto">
          <a:xfrm>
            <a:off x="1598258" y="5249580"/>
            <a:ext cx="4130676" cy="7567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OS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5745862" y="5249580"/>
            <a:ext cx="4962243" cy="75670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dirty="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dirty="0">
                <a:ln>
                  <a:noFill/>
                </a:ln>
                <a:solidFill>
                  <a:srgbClr val="4D4D4D"/>
                </a:solidFill>
                <a:uLnTx/>
                <a:uFillTx/>
                <a:latin typeface="Arial"/>
                <a:ea typeface="MS Mincho"/>
                <a:cs typeface="Arial"/>
              </a:rPr>
              <a:t>R0切除率、DFS、遠隔転移局所再発、安全性</a:t>
            </a:r>
          </a:p>
        </p:txBody>
      </p:sp>
      <p:sp>
        <p:nvSpPr>
          <p:cNvPr id="9" name="Oval 14"/>
          <p:cNvSpPr>
            <a:spLocks noChangeArrowheads="1"/>
          </p:cNvSpPr>
          <p:nvPr/>
        </p:nvSpPr>
        <p:spPr bwMode="auto">
          <a:xfrm>
            <a:off x="3989375" y="337849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2000" b="1" i="0" u="none" strike="noStrike" cap="none" normalizeH="0" baseline="0" noProof="0">
                <a:ln>
                  <a:noFill/>
                </a:ln>
                <a:solidFill>
                  <a:srgbClr val="043882"/>
                </a:solidFill>
                <a:uLnTx/>
                <a:uFillTx/>
                <a:latin typeface="Arial" charset="0"/>
                <a:ea typeface="MS Mincho" pitchFamily="2" charset="-122"/>
                <a:cs typeface="Arial" charset="0"/>
              </a:rPr>
              <a:t>R</a:t>
            </a:r>
          </a:p>
        </p:txBody>
      </p:sp>
      <p:cxnSp>
        <p:nvCxnSpPr>
          <p:cNvPr id="10" name="AutoShape 15"/>
          <p:cNvCxnSpPr>
            <a:cxnSpLocks noChangeShapeType="1"/>
            <a:stCxn id="9" idx="0"/>
            <a:endCxn id="13" idx="1"/>
          </p:cNvCxnSpPr>
          <p:nvPr/>
        </p:nvCxnSpPr>
        <p:spPr bwMode="auto">
          <a:xfrm rot="5400000" flipH="1" flipV="1">
            <a:off x="4241577" y="2716300"/>
            <a:ext cx="701793" cy="622601"/>
          </a:xfrm>
          <a:prstGeom prst="bentConnector2">
            <a:avLst/>
          </a:prstGeom>
          <a:noFill/>
          <a:ln w="57150">
            <a:solidFill>
              <a:schemeClr val="bg2">
                <a:lumMod val="60000"/>
                <a:lumOff val="40000"/>
              </a:schemeClr>
            </a:solidFill>
            <a:round/>
            <a:headEnd/>
            <a:tailEnd type="triangle" w="med" len="med"/>
          </a:ln>
        </p:spPr>
      </p:cxnSp>
      <p:sp>
        <p:nvSpPr>
          <p:cNvPr id="11" name="Content Placeholder 26"/>
          <p:cNvSpPr txBox="1">
            <a:spLocks/>
          </p:cNvSpPr>
          <p:nvPr/>
        </p:nvSpPr>
        <p:spPr bwMode="auto">
          <a:xfrm>
            <a:off x="4903774" y="3217126"/>
            <a:ext cx="2819703"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ja-JP" sz="1600" b="1" i="0" u="none" strike="noStrike" cap="none" normalizeH="0" baseline="0" noProof="0">
                <a:ln>
                  <a:noFill/>
                </a:ln>
                <a:solidFill>
                  <a:srgbClr val="043882"/>
                </a:solidFill>
                <a:uLnTx/>
                <a:uFillTx/>
                <a:latin typeface="Arial"/>
                <a:ea typeface="MS Mincho"/>
                <a:cs typeface="Arial" charset="0"/>
              </a:rPr>
              <a:t>層別化</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ja-JP" sz="1600" b="0" i="0" u="none" strike="noStrike" cap="none" normalizeH="0" baseline="0" noProof="0">
                <a:ln>
                  <a:noFill/>
                </a:ln>
                <a:solidFill>
                  <a:srgbClr val="4D4D4D"/>
                </a:solidFill>
                <a:uLnTx/>
                <a:uFillTx/>
                <a:latin typeface="Arial"/>
                <a:ea typeface="MS Mincho"/>
                <a:cs typeface="Arial" charset="0"/>
              </a:rPr>
              <a:t>切除可能性</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ja-JP" sz="1600" b="0" i="0" u="none" strike="noStrike" cap="none" normalizeH="0" baseline="0" noProof="0">
                <a:ln>
                  <a:noFill/>
                </a:ln>
                <a:solidFill>
                  <a:srgbClr val="4D4D4D"/>
                </a:solidFill>
                <a:uLnTx/>
                <a:uFillTx/>
                <a:latin typeface="Arial"/>
                <a:ea typeface="MS Mincho"/>
                <a:cs typeface="Arial" charset="0"/>
              </a:rPr>
              <a:t>施設</a:t>
            </a:r>
          </a:p>
        </p:txBody>
      </p:sp>
      <p:cxnSp>
        <p:nvCxnSpPr>
          <p:cNvPr id="12" name="AutoShape 19"/>
          <p:cNvCxnSpPr>
            <a:cxnSpLocks noChangeShapeType="1"/>
            <a:stCxn id="14" idx="3"/>
            <a:endCxn id="9" idx="2"/>
          </p:cNvCxnSpPr>
          <p:nvPr/>
        </p:nvCxnSpPr>
        <p:spPr bwMode="auto">
          <a:xfrm flipV="1">
            <a:off x="3732652" y="3670596"/>
            <a:ext cx="256723" cy="1"/>
          </a:xfrm>
          <a:prstGeom prst="straightConnector1">
            <a:avLst/>
          </a:prstGeom>
          <a:noFill/>
          <a:ln w="57150">
            <a:solidFill>
              <a:schemeClr val="bg2">
                <a:lumMod val="60000"/>
                <a:lumOff val="40000"/>
              </a:schemeClr>
            </a:solidFill>
            <a:round/>
            <a:headEnd type="none" w="med" len="med"/>
            <a:tailEnd type="none" w="med" len="med"/>
          </a:ln>
        </p:spPr>
      </p:cxnSp>
      <p:sp>
        <p:nvSpPr>
          <p:cNvPr id="13" name="AutoShape 8"/>
          <p:cNvSpPr>
            <a:spLocks noChangeArrowheads="1"/>
          </p:cNvSpPr>
          <p:nvPr/>
        </p:nvSpPr>
        <p:spPr bwMode="auto">
          <a:xfrm>
            <a:off x="4903774" y="2170749"/>
            <a:ext cx="5673882" cy="101190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ja-JP" u="sng" dirty="0">
                <a:solidFill>
                  <a:srgbClr val="FFFFFF"/>
                </a:solidFill>
                <a:ea typeface="SimSun" pitchFamily="2" charset="-122"/>
              </a:rPr>
              <a:t>ネオアジュバント CRTアーム</a:t>
            </a:r>
            <a:r>
              <a:rPr kumimoji="0" lang="ja-JP" sz="1800" b="0" i="0" strike="noStrike" cap="none" normalizeH="0" noProof="0" dirty="0">
                <a:ln>
                  <a:noFill/>
                </a:ln>
                <a:solidFill>
                  <a:srgbClr val="FFFFFF"/>
                </a:solidFill>
                <a:uLnTx/>
                <a:uFillTx/>
                <a:latin typeface="Arial" charset="0"/>
                <a:ea typeface="MS Mincho" pitchFamily="2" charset="-122"/>
                <a:cs typeface="Arial" charset="0"/>
              </a:rPr>
              <a:t>：</a:t>
            </a:r>
            <a:r>
              <a:rPr kumimoji="0" lang="ja-JP" sz="1800" b="0" i="0" strike="noStrike" cap="none" normalizeH="0" baseline="0" noProof="0" dirty="0">
                <a:ln>
                  <a:noFill/>
                </a:ln>
                <a:solidFill>
                  <a:srgbClr val="FFFFFF"/>
                </a:solidFill>
                <a:uLnTx/>
                <a:uFillTx/>
                <a:latin typeface="Arial" charset="0"/>
                <a:ea typeface="MS Mincho" pitchFamily="2" charset="-122"/>
                <a:cs typeface="Arial" charset="0"/>
              </a:rPr>
              <a:t/>
            </a:r>
            <a:br>
              <a:rPr kumimoji="0" lang="ja-JP" sz="1800" b="0" i="0" strike="noStrike" cap="none" normalizeH="0" baseline="0" noProof="0" dirty="0">
                <a:ln>
                  <a:noFill/>
                </a:ln>
                <a:solidFill>
                  <a:srgbClr val="FFFFFF"/>
                </a:solidFill>
                <a:uLnTx/>
                <a:uFillTx/>
                <a:latin typeface="Arial" charset="0"/>
                <a:ea typeface="MS Mincho" pitchFamily="2" charset="-122"/>
                <a:cs typeface="Arial" charset="0"/>
              </a:rPr>
            </a:br>
            <a:r>
              <a:rPr kumimoji="0" lang="ja-JP" sz="1800" b="0" i="0" strike="noStrike" cap="none" normalizeH="0" baseline="0" noProof="0" dirty="0">
                <a:ln>
                  <a:noFill/>
                </a:ln>
                <a:solidFill>
                  <a:srgbClr val="FFFFFF"/>
                </a:solidFill>
                <a:uLnTx/>
                <a:uFillTx/>
                <a:latin typeface="Arial" charset="0"/>
                <a:ea typeface="MS Mincho" pitchFamily="2" charset="-122"/>
                <a:cs typeface="Arial" charset="0"/>
              </a:rPr>
              <a:t>術前CRT * +補助ゲムシタビン</a:t>
            </a:r>
            <a:r>
              <a:rPr kumimoji="0" lang="ja-JP" sz="1800" b="0" i="0" strike="noStrike" cap="none" normalizeH="0" baseline="30000" noProof="0" dirty="0">
                <a:ln>
                  <a:noFill/>
                </a:ln>
                <a:solidFill>
                  <a:srgbClr val="FFFFFF"/>
                </a:solidFill>
                <a:uLnTx/>
                <a:uFillTx/>
                <a:latin typeface="Arial" charset="0"/>
                <a:ea typeface="MS Mincho" pitchFamily="2" charset="-122"/>
                <a:cs typeface="Arial" charset="0"/>
              </a:rPr>
              <a:t>†</a:t>
            </a:r>
            <a:r>
              <a:rPr kumimoji="0" lang="ja-JP" sz="1800" b="0" i="0" strike="noStrike" cap="none" normalizeH="0" baseline="0" noProof="0" dirty="0">
                <a:ln>
                  <a:noFill/>
                </a:ln>
                <a:solidFill>
                  <a:srgbClr val="FFFFFF"/>
                </a:solidFill>
                <a:uLnTx/>
                <a:uFillTx/>
                <a:latin typeface="Arial" charset="0"/>
                <a:ea typeface="MS Mincho" pitchFamily="2" charset="-122"/>
                <a:cs typeface="Arial" charset="0"/>
              </a:rPr>
              <a:t> x4サイクル</a:t>
            </a:r>
            <a:br>
              <a:rPr kumimoji="0" lang="ja-JP" sz="1800" b="0" i="0" strike="noStrike" cap="none" normalizeH="0" baseline="0" noProof="0" dirty="0">
                <a:ln>
                  <a:noFill/>
                </a:ln>
                <a:solidFill>
                  <a:srgbClr val="FFFFFF"/>
                </a:solidFill>
                <a:uLnTx/>
                <a:uFillTx/>
                <a:latin typeface="Arial" charset="0"/>
                <a:ea typeface="MS Mincho" pitchFamily="2" charset="-122"/>
                <a:cs typeface="Arial" charset="0"/>
              </a:rPr>
            </a:br>
            <a:r>
              <a:rPr kumimoji="0" lang="ja-JP" sz="1800" b="0" i="0" strike="noStrike" cap="none" normalizeH="0" baseline="0" noProof="0" dirty="0">
                <a:ln>
                  <a:noFill/>
                </a:ln>
                <a:solidFill>
                  <a:srgbClr val="FFFFFF"/>
                </a:solidFill>
                <a:uLnTx/>
                <a:uFillTx/>
                <a:latin typeface="Arial" charset="0"/>
                <a:ea typeface="MS Mincho" pitchFamily="2" charset="-122"/>
                <a:cs typeface="Arial" charset="0"/>
              </a:rPr>
              <a:t>（n = 119）</a:t>
            </a:r>
          </a:p>
        </p:txBody>
      </p:sp>
      <p:sp>
        <p:nvSpPr>
          <p:cNvPr id="14" name="AutoShape 9"/>
          <p:cNvSpPr>
            <a:spLocks noChangeArrowheads="1"/>
          </p:cNvSpPr>
          <p:nvPr/>
        </p:nvSpPr>
        <p:spPr bwMode="auto">
          <a:xfrm>
            <a:off x="299480" y="2947065"/>
            <a:ext cx="3433172" cy="14470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細胞診で証明された膵臓癌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切除可能または切除可能境界</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（n=</a:t>
            </a:r>
            <a:r>
              <a:rPr kumimoji="0" lang="ja-JP" sz="1800" b="0" i="0" u="none" strike="noStrike" cap="none" normalizeH="0" baseline="0" noProof="0" dirty="0" smtClean="0">
                <a:ln>
                  <a:noFill/>
                </a:ln>
                <a:solidFill>
                  <a:srgbClr val="FFFFFF"/>
                </a:solidFill>
                <a:uLnTx/>
                <a:uFillTx/>
                <a:latin typeface="Arial" charset="0"/>
                <a:ea typeface="MS Mincho" pitchFamily="2" charset="-122"/>
                <a:cs typeface="Arial" charset="0"/>
              </a:rPr>
              <a:t>2</a:t>
            </a:r>
            <a:r>
              <a:rPr kumimoji="0" lang="en-GB" altLang="ja-JP" sz="1800" b="0" i="0" u="none" strike="noStrike" cap="none" normalizeH="0" baseline="0" noProof="0" dirty="0" smtClean="0">
                <a:ln>
                  <a:noFill/>
                </a:ln>
                <a:solidFill>
                  <a:srgbClr val="FFFFFF"/>
                </a:solidFill>
                <a:uLnTx/>
                <a:uFillTx/>
                <a:latin typeface="Arial" charset="0"/>
                <a:ea typeface="MS Mincho" pitchFamily="2" charset="-122"/>
                <a:cs typeface="Arial" charset="0"/>
              </a:rPr>
              <a:t>4</a:t>
            </a:r>
            <a:r>
              <a:rPr kumimoji="0" lang="ja-JP" sz="1800" b="0" i="0" u="none" strike="noStrike" cap="none" normalizeH="0" baseline="0" noProof="0" dirty="0" smtClean="0">
                <a:ln>
                  <a:noFill/>
                </a:ln>
                <a:solidFill>
                  <a:srgbClr val="FFFFFF"/>
                </a:solidFill>
                <a:uLnTx/>
                <a:uFillTx/>
                <a:latin typeface="Arial" charset="0"/>
                <a:ea typeface="MS Mincho" pitchFamily="2" charset="-122"/>
                <a:cs typeface="Arial" charset="0"/>
              </a:rPr>
              <a:t>8</a:t>
            </a: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a:t>
            </a:r>
          </a:p>
        </p:txBody>
      </p:sp>
      <p:cxnSp>
        <p:nvCxnSpPr>
          <p:cNvPr id="15" name="AutoShape 16"/>
          <p:cNvCxnSpPr>
            <a:cxnSpLocks noChangeShapeType="1"/>
            <a:stCxn id="9" idx="4"/>
            <a:endCxn id="16" idx="1"/>
          </p:cNvCxnSpPr>
          <p:nvPr/>
        </p:nvCxnSpPr>
        <p:spPr bwMode="auto">
          <a:xfrm rot="16200000" flipH="1">
            <a:off x="4231904" y="4011964"/>
            <a:ext cx="723329" cy="624791"/>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4905964" y="4180071"/>
            <a:ext cx="5670536" cy="1011907"/>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ja-JP" u="sng" dirty="0">
                <a:solidFill>
                  <a:srgbClr val="4D4D4D"/>
                </a:solidFill>
                <a:ea typeface="SimSun" pitchFamily="2" charset="-122"/>
              </a:rPr>
              <a:t>先行手術アーム</a:t>
            </a:r>
            <a:r>
              <a:rPr lang="ja-JP" dirty="0">
                <a:solidFill>
                  <a:srgbClr val="4D4D4D"/>
                </a:solidFill>
                <a:ea typeface="SimSun" pitchFamily="2" charset="-122"/>
              </a:rPr>
              <a:t>：</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dirty="0">
                <a:ln>
                  <a:noFill/>
                </a:ln>
                <a:solidFill>
                  <a:srgbClr val="4D4D4D"/>
                </a:solidFill>
                <a:uLnTx/>
                <a:uFillTx/>
                <a:latin typeface="Arial" charset="0"/>
                <a:ea typeface="MS Mincho" pitchFamily="2" charset="-122"/>
                <a:cs typeface="Arial" charset="0"/>
              </a:rPr>
              <a:t>即時手術+補助ゲムシタビン</a:t>
            </a:r>
            <a:r>
              <a:rPr kumimoji="0" lang="ja-JP" sz="1800" b="0" i="0" u="none" strike="noStrike" cap="none" normalizeH="0" baseline="30000" noProof="0" dirty="0">
                <a:ln>
                  <a:noFill/>
                </a:ln>
                <a:solidFill>
                  <a:srgbClr val="4D4D4D"/>
                </a:solidFill>
                <a:uLnTx/>
                <a:uFillTx/>
                <a:latin typeface="Arial" charset="0"/>
                <a:ea typeface="MS Mincho" pitchFamily="2" charset="-122"/>
                <a:cs typeface="Arial" charset="0"/>
              </a:rPr>
              <a:t>† </a:t>
            </a:r>
            <a:r>
              <a:rPr kumimoji="0" lang="ja-JP" sz="1800" b="0" i="0" u="none" strike="noStrike" cap="none" normalizeH="0" baseline="0" noProof="0" dirty="0">
                <a:ln>
                  <a:noFill/>
                </a:ln>
                <a:solidFill>
                  <a:srgbClr val="4D4D4D"/>
                </a:solidFill>
                <a:uLnTx/>
                <a:uFillTx/>
                <a:latin typeface="Arial" charset="0"/>
                <a:ea typeface="MS Mincho" pitchFamily="2" charset="-122"/>
                <a:cs typeface="Arial" charset="0"/>
              </a:rPr>
              <a:t>x6サイクル</a:t>
            </a:r>
            <a:br>
              <a:rPr kumimoji="0" lang="ja-JP" sz="1800" b="0" i="0" u="none" strike="noStrike" cap="none" normalizeH="0" baseline="0" noProof="0" dirty="0">
                <a:ln>
                  <a:noFill/>
                </a:ln>
                <a:solidFill>
                  <a:srgbClr val="4D4D4D"/>
                </a:solidFill>
                <a:uLnTx/>
                <a:uFillTx/>
                <a:latin typeface="Arial" charset="0"/>
                <a:ea typeface="MS Mincho" pitchFamily="2" charset="-122"/>
                <a:cs typeface="Arial" charset="0"/>
              </a:rPr>
            </a:br>
            <a:r>
              <a:rPr kumimoji="0" lang="ja-JP" sz="1800" b="0" i="0" u="none" strike="noStrike" cap="none" normalizeH="0" baseline="0" noProof="0" dirty="0">
                <a:ln>
                  <a:noFill/>
                </a:ln>
                <a:solidFill>
                  <a:srgbClr val="4D4D4D"/>
                </a:solidFill>
                <a:uLnTx/>
                <a:uFillTx/>
                <a:latin typeface="Arial" charset="0"/>
                <a:ea typeface="MS Mincho" pitchFamily="2" charset="-122"/>
                <a:cs typeface="Arial" charset="0"/>
              </a:rPr>
              <a:t>（n = 127）</a:t>
            </a:r>
          </a:p>
        </p:txBody>
      </p:sp>
      <p:cxnSp>
        <p:nvCxnSpPr>
          <p:cNvPr id="17" name="AutoShape 21"/>
          <p:cNvCxnSpPr>
            <a:cxnSpLocks noChangeShapeType="1"/>
            <a:stCxn id="13" idx="3"/>
            <a:endCxn id="19" idx="1"/>
          </p:cNvCxnSpPr>
          <p:nvPr/>
        </p:nvCxnSpPr>
        <p:spPr bwMode="auto">
          <a:xfrm>
            <a:off x="10577656" y="2676703"/>
            <a:ext cx="469836" cy="0"/>
          </a:xfrm>
          <a:prstGeom prst="straightConnector1">
            <a:avLst/>
          </a:prstGeom>
          <a:noFill/>
          <a:ln w="57150">
            <a:solidFill>
              <a:schemeClr val="bg2">
                <a:lumMod val="60000"/>
                <a:lumOff val="40000"/>
              </a:schemeClr>
            </a:solidFill>
            <a:round/>
            <a:headEnd/>
            <a:tailEnd type="triangle" w="med" len="med"/>
          </a:ln>
        </p:spPr>
      </p:cxnSp>
      <p:cxnSp>
        <p:nvCxnSpPr>
          <p:cNvPr id="18" name="AutoShape 20"/>
          <p:cNvCxnSpPr>
            <a:cxnSpLocks noChangeShapeType="1"/>
            <a:stCxn id="16" idx="3"/>
            <a:endCxn id="20" idx="1"/>
          </p:cNvCxnSpPr>
          <p:nvPr/>
        </p:nvCxnSpPr>
        <p:spPr bwMode="auto">
          <a:xfrm flipV="1">
            <a:off x="10576500" y="4686024"/>
            <a:ext cx="470992" cy="1"/>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11047492" y="2412384"/>
            <a:ext cx="657678" cy="52863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1" i="0" u="none" strike="noStrike" cap="none" normalizeH="0" baseline="0" noProof="0">
                <a:ln>
                  <a:noFill/>
                </a:ln>
                <a:solidFill>
                  <a:srgbClr val="FFFFFF"/>
                </a:solidFill>
                <a:uLnTx/>
                <a:uFillTx/>
                <a:latin typeface="Arial" charset="0"/>
                <a:ea typeface="MS Mincho" pitchFamily="2" charset="-122"/>
                <a:cs typeface="Arial" charset="0"/>
              </a:rPr>
              <a:t>PD</a:t>
            </a:r>
          </a:p>
        </p:txBody>
      </p:sp>
      <p:sp>
        <p:nvSpPr>
          <p:cNvPr id="20" name="AutoShape 12"/>
          <p:cNvSpPr>
            <a:spLocks noChangeArrowheads="1"/>
          </p:cNvSpPr>
          <p:nvPr/>
        </p:nvSpPr>
        <p:spPr bwMode="auto">
          <a:xfrm>
            <a:off x="11047492" y="4421705"/>
            <a:ext cx="657678" cy="52863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1" i="0" u="none" strike="noStrike" cap="none" normalizeH="0" baseline="0" noProof="0">
                <a:ln>
                  <a:noFill/>
                </a:ln>
                <a:solidFill>
                  <a:srgbClr val="FFFFFF"/>
                </a:solidFill>
                <a:uLnTx/>
                <a:uFillTx/>
                <a:latin typeface="Arial" charset="0"/>
                <a:ea typeface="MS Mincho" pitchFamily="2" charset="-122"/>
                <a:cs typeface="Arial" charset="0"/>
              </a:rPr>
              <a:t>PD</a:t>
            </a:r>
          </a:p>
        </p:txBody>
      </p:sp>
    </p:spTree>
    <p:extLst>
      <p:ext uri="{BB962C8B-B14F-4D97-AF65-F5344CB8AC3E}">
        <p14:creationId xmlns:p14="http://schemas.microsoft.com/office/powerpoint/2010/main" xmlns="" val="1278386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4016：膵臓癌の全生存を改善するための術前化学放射線療法：多施設無作為化第III相PREOPANC試験の長期結</a:t>
            </a:r>
            <a:r>
              <a:rPr lang="ja-JP" dirty="0" smtClean="0"/>
              <a:t>果</a:t>
            </a:r>
            <a:r>
              <a:rPr lang="en-GB" altLang="ja-JP" dirty="0" smtClean="0"/>
              <a:t> </a:t>
            </a:r>
            <a:r>
              <a:rPr lang="ja-JP" dirty="0" smtClean="0"/>
              <a:t>– </a:t>
            </a:r>
            <a:r>
              <a:rPr lang="ja-JP" dirty="0"/>
              <a:t>Van Eijck CH, et al</a:t>
            </a:r>
          </a:p>
        </p:txBody>
      </p:sp>
      <p:sp>
        <p:nvSpPr>
          <p:cNvPr id="5" name="Content Placeholder 4"/>
          <p:cNvSpPr>
            <a:spLocks noGrp="1"/>
          </p:cNvSpPr>
          <p:nvPr>
            <p:ph idx="1"/>
          </p:nvPr>
        </p:nvSpPr>
        <p:spPr/>
        <p:txBody>
          <a:bodyPr/>
          <a:lstStyle/>
          <a:p>
            <a:pPr marL="0" indent="0">
              <a:buNone/>
            </a:pPr>
            <a:r>
              <a:rPr lang="ja-JP" b="1" dirty="0"/>
              <a:t>主要結果</a:t>
            </a:r>
          </a:p>
        </p:txBody>
      </p:sp>
      <p:sp>
        <p:nvSpPr>
          <p:cNvPr id="4" name="Text Placeholder 3"/>
          <p:cNvSpPr>
            <a:spLocks noGrp="1"/>
          </p:cNvSpPr>
          <p:nvPr>
            <p:ph type="body" sz="quarter" idx="11"/>
          </p:nvPr>
        </p:nvSpPr>
        <p:spPr/>
        <p:txBody>
          <a:bodyPr/>
          <a:lstStyle/>
          <a:p>
            <a:r>
              <a:rPr lang="en-US" altLang="ja-JP" dirty="0"/>
              <a:t>Van </a:t>
            </a:r>
            <a:r>
              <a:rPr lang="en-US" altLang="ja-JP" dirty="0" err="1"/>
              <a:t>Eijck</a:t>
            </a:r>
            <a:r>
              <a:rPr lang="en-US" altLang="ja-JP" dirty="0"/>
              <a:t> CH, et </a:t>
            </a:r>
            <a:r>
              <a:rPr lang="en-US" altLang="ja-JP" dirty="0" err="1"/>
              <a:t>al.J</a:t>
            </a:r>
            <a:r>
              <a:rPr lang="en-US" altLang="ja-JP" dirty="0"/>
              <a:t> </a:t>
            </a:r>
            <a:r>
              <a:rPr lang="en-US" altLang="ja-JP" dirty="0" err="1"/>
              <a:t>Clin</a:t>
            </a:r>
            <a:r>
              <a:rPr lang="en-US" altLang="ja-JP" dirty="0"/>
              <a:t> </a:t>
            </a:r>
            <a:r>
              <a:rPr lang="en-US" altLang="ja-JP" dirty="0" err="1"/>
              <a:t>Oncol</a:t>
            </a:r>
            <a:r>
              <a:rPr lang="en-US" altLang="ja-JP" dirty="0"/>
              <a:t> 2021</a:t>
            </a:r>
            <a:r>
              <a:rPr lang="en-GB" altLang="ja-JP" dirty="0"/>
              <a:t>;</a:t>
            </a:r>
            <a:r>
              <a:rPr lang="en-US" altLang="ja-JP" dirty="0"/>
              <a:t>39(</a:t>
            </a:r>
            <a:r>
              <a:rPr lang="en-US" altLang="ja-JP" dirty="0" err="1"/>
              <a:t>suppl</a:t>
            </a:r>
            <a:r>
              <a:rPr lang="en-US" altLang="ja-JP" dirty="0"/>
              <a:t>)</a:t>
            </a:r>
            <a:r>
              <a:rPr lang="en-GB" altLang="ja-JP" dirty="0"/>
              <a:t>:</a:t>
            </a:r>
            <a:r>
              <a:rPr lang="en-US" altLang="ja-JP" dirty="0" err="1"/>
              <a:t>abstr</a:t>
            </a:r>
            <a:r>
              <a:rPr lang="en-US" altLang="ja-JP" dirty="0"/>
              <a:t> 4016</a:t>
            </a:r>
            <a:endParaRPr lang="ja-JP" altLang="en-US" dirty="0"/>
          </a:p>
        </p:txBody>
      </p:sp>
      <p:sp>
        <p:nvSpPr>
          <p:cNvPr id="8" name="TextBox 7"/>
          <p:cNvSpPr txBox="1"/>
          <p:nvPr/>
        </p:nvSpPr>
        <p:spPr>
          <a:xfrm>
            <a:off x="3063901" y="1702761"/>
            <a:ext cx="145745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dirty="0">
                <a:ln>
                  <a:noFill/>
                </a:ln>
                <a:solidFill>
                  <a:srgbClr val="4D4D4D"/>
                </a:solidFill>
                <a:uLnTx/>
                <a:uFillTx/>
                <a:latin typeface="Arial"/>
                <a:ea typeface="MS Mincho"/>
                <a:cs typeface="Arial"/>
              </a:rPr>
              <a:t>全生存率(ITT)</a:t>
            </a:r>
          </a:p>
        </p:txBody>
      </p:sp>
      <p:sp>
        <p:nvSpPr>
          <p:cNvPr id="13" name="TextBox 12">
            <a:extLst>
              <a:ext uri="{FF2B5EF4-FFF2-40B4-BE49-F238E27FC236}">
                <a16:creationId xmlns:a16="http://schemas.microsoft.com/office/drawing/2014/main" xmlns="" id="{DC666593-95B1-4653-9CBE-BC41D9007BBD}"/>
              </a:ext>
            </a:extLst>
          </p:cNvPr>
          <p:cNvSpPr txBox="1"/>
          <p:nvPr/>
        </p:nvSpPr>
        <p:spPr>
          <a:xfrm>
            <a:off x="5334752" y="5140879"/>
            <a:ext cx="361244" cy="241980"/>
          </a:xfrm>
          <a:prstGeom prst="rect">
            <a:avLst/>
          </a:prstGeom>
          <a:noFill/>
        </p:spPr>
        <p:txBody>
          <a:bodyPr wrap="none" lIns="36000" tIns="36000" rIns="36000" bIns="36000" rtlCol="0" anchor="t" anchorCtr="0">
            <a:spAutoFit/>
          </a:bodyPr>
          <a:lstStyle/>
          <a:p>
            <a:pPr algn="ctr"/>
            <a:r>
              <a:rPr lang="ja-JP" sz="1100">
                <a:solidFill>
                  <a:schemeClr val="accent2"/>
                </a:solidFill>
                <a:cs typeface="Arial" panose="020B0604020202020204" pitchFamily="34" charset="0"/>
              </a:rPr>
              <a:t>7 (6)</a:t>
            </a:r>
          </a:p>
        </p:txBody>
      </p:sp>
      <p:sp>
        <p:nvSpPr>
          <p:cNvPr id="14" name="TextBox 13">
            <a:extLst>
              <a:ext uri="{FF2B5EF4-FFF2-40B4-BE49-F238E27FC236}">
                <a16:creationId xmlns:a16="http://schemas.microsoft.com/office/drawing/2014/main" xmlns="" id="{01897299-A5F5-4C6A-91AB-199228935D73}"/>
              </a:ext>
            </a:extLst>
          </p:cNvPr>
          <p:cNvSpPr txBox="1"/>
          <p:nvPr/>
        </p:nvSpPr>
        <p:spPr>
          <a:xfrm>
            <a:off x="4821138" y="5140879"/>
            <a:ext cx="439791" cy="241980"/>
          </a:xfrm>
          <a:prstGeom prst="rect">
            <a:avLst/>
          </a:prstGeom>
          <a:noFill/>
        </p:spPr>
        <p:txBody>
          <a:bodyPr wrap="none" lIns="36000" tIns="36000" rIns="36000" bIns="36000" rtlCol="0" anchor="t" anchorCtr="0">
            <a:spAutoFit/>
          </a:bodyPr>
          <a:lstStyle/>
          <a:p>
            <a:pPr algn="ctr"/>
            <a:r>
              <a:rPr lang="ja-JP" sz="1100">
                <a:solidFill>
                  <a:schemeClr val="accent2"/>
                </a:solidFill>
                <a:cs typeface="Arial" panose="020B0604020202020204" pitchFamily="34" charset="0"/>
              </a:rPr>
              <a:t>11（4）</a:t>
            </a:r>
          </a:p>
        </p:txBody>
      </p:sp>
      <p:sp>
        <p:nvSpPr>
          <p:cNvPr id="15" name="TextBox 14">
            <a:extLst>
              <a:ext uri="{FF2B5EF4-FFF2-40B4-BE49-F238E27FC236}">
                <a16:creationId xmlns:a16="http://schemas.microsoft.com/office/drawing/2014/main" xmlns="" id="{F2C43CCE-9CB7-48F5-8A7E-37412F9F1ADF}"/>
              </a:ext>
            </a:extLst>
          </p:cNvPr>
          <p:cNvSpPr txBox="1"/>
          <p:nvPr/>
        </p:nvSpPr>
        <p:spPr>
          <a:xfrm>
            <a:off x="4354004" y="5140879"/>
            <a:ext cx="439791" cy="241980"/>
          </a:xfrm>
          <a:prstGeom prst="rect">
            <a:avLst/>
          </a:prstGeom>
          <a:noFill/>
        </p:spPr>
        <p:txBody>
          <a:bodyPr wrap="none" lIns="36000" tIns="36000" rIns="36000" bIns="36000" rtlCol="0" anchor="t" anchorCtr="0">
            <a:spAutoFit/>
          </a:bodyPr>
          <a:lstStyle/>
          <a:p>
            <a:pPr algn="ctr"/>
            <a:r>
              <a:rPr lang="ja-JP" sz="1100">
                <a:solidFill>
                  <a:schemeClr val="accent2"/>
                </a:solidFill>
                <a:cs typeface="Arial" panose="020B0604020202020204" pitchFamily="34" charset="0"/>
              </a:rPr>
              <a:t>16（2）</a:t>
            </a:r>
          </a:p>
        </p:txBody>
      </p:sp>
      <p:sp>
        <p:nvSpPr>
          <p:cNvPr id="16" name="TextBox 15">
            <a:extLst>
              <a:ext uri="{FF2B5EF4-FFF2-40B4-BE49-F238E27FC236}">
                <a16:creationId xmlns:a16="http://schemas.microsoft.com/office/drawing/2014/main" xmlns="" id="{3972BB41-1650-4D87-81A6-414F68CE7E40}"/>
              </a:ext>
            </a:extLst>
          </p:cNvPr>
          <p:cNvSpPr txBox="1"/>
          <p:nvPr/>
        </p:nvSpPr>
        <p:spPr>
          <a:xfrm>
            <a:off x="3886869" y="5140879"/>
            <a:ext cx="439791" cy="241980"/>
          </a:xfrm>
          <a:prstGeom prst="rect">
            <a:avLst/>
          </a:prstGeom>
          <a:noFill/>
        </p:spPr>
        <p:txBody>
          <a:bodyPr wrap="none" lIns="36000" tIns="36000" rIns="36000" bIns="36000" rtlCol="0" anchor="t" anchorCtr="0">
            <a:spAutoFit/>
          </a:bodyPr>
          <a:lstStyle/>
          <a:p>
            <a:pPr algn="ctr"/>
            <a:r>
              <a:rPr lang="ja-JP" sz="1100">
                <a:solidFill>
                  <a:schemeClr val="accent2"/>
                </a:solidFill>
                <a:cs typeface="Arial" panose="020B0604020202020204" pitchFamily="34" charset="0"/>
              </a:rPr>
              <a:t>20 (1)</a:t>
            </a:r>
          </a:p>
        </p:txBody>
      </p:sp>
      <p:sp>
        <p:nvSpPr>
          <p:cNvPr id="17" name="TextBox 16">
            <a:extLst>
              <a:ext uri="{FF2B5EF4-FFF2-40B4-BE49-F238E27FC236}">
                <a16:creationId xmlns:a16="http://schemas.microsoft.com/office/drawing/2014/main" xmlns="" id="{D8C2EA12-9B67-42E6-A924-2D5754A263DB}"/>
              </a:ext>
            </a:extLst>
          </p:cNvPr>
          <p:cNvSpPr txBox="1"/>
          <p:nvPr/>
        </p:nvSpPr>
        <p:spPr>
          <a:xfrm>
            <a:off x="3419735" y="5140879"/>
            <a:ext cx="439791" cy="241980"/>
          </a:xfrm>
          <a:prstGeom prst="rect">
            <a:avLst/>
          </a:prstGeom>
          <a:noFill/>
        </p:spPr>
        <p:txBody>
          <a:bodyPr wrap="none" lIns="36000" tIns="36000" rIns="36000" bIns="36000" rtlCol="0" anchor="t" anchorCtr="0">
            <a:spAutoFit/>
          </a:bodyPr>
          <a:lstStyle/>
          <a:p>
            <a:pPr algn="ctr"/>
            <a:r>
              <a:rPr lang="ja-JP" sz="1100">
                <a:solidFill>
                  <a:schemeClr val="accent2"/>
                </a:solidFill>
                <a:cs typeface="Arial" panose="020B0604020202020204" pitchFamily="34" charset="0"/>
              </a:rPr>
              <a:t>32 (0)</a:t>
            </a:r>
          </a:p>
        </p:txBody>
      </p:sp>
      <p:sp>
        <p:nvSpPr>
          <p:cNvPr id="18" name="TextBox 17">
            <a:extLst>
              <a:ext uri="{FF2B5EF4-FFF2-40B4-BE49-F238E27FC236}">
                <a16:creationId xmlns:a16="http://schemas.microsoft.com/office/drawing/2014/main" xmlns="" id="{7C845F76-EFC2-46D7-A73F-285E6A99BC23}"/>
              </a:ext>
            </a:extLst>
          </p:cNvPr>
          <p:cNvSpPr txBox="1"/>
          <p:nvPr/>
        </p:nvSpPr>
        <p:spPr>
          <a:xfrm>
            <a:off x="2952602" y="5140879"/>
            <a:ext cx="439791" cy="241980"/>
          </a:xfrm>
          <a:prstGeom prst="rect">
            <a:avLst/>
          </a:prstGeom>
          <a:noFill/>
        </p:spPr>
        <p:txBody>
          <a:bodyPr wrap="none" lIns="36000" tIns="36000" rIns="36000" bIns="36000" rtlCol="0" anchor="t" anchorCtr="0">
            <a:spAutoFit/>
          </a:bodyPr>
          <a:lstStyle/>
          <a:p>
            <a:pPr algn="ctr"/>
            <a:r>
              <a:rPr lang="ja-JP" sz="1100">
                <a:solidFill>
                  <a:schemeClr val="accent2"/>
                </a:solidFill>
                <a:cs typeface="Arial" panose="020B0604020202020204" pitchFamily="34" charset="0"/>
              </a:rPr>
              <a:t>40 (0)</a:t>
            </a:r>
          </a:p>
        </p:txBody>
      </p:sp>
      <p:sp>
        <p:nvSpPr>
          <p:cNvPr id="19" name="TextBox 18">
            <a:extLst>
              <a:ext uri="{FF2B5EF4-FFF2-40B4-BE49-F238E27FC236}">
                <a16:creationId xmlns:a16="http://schemas.microsoft.com/office/drawing/2014/main" xmlns="" id="{9A566774-1B44-4029-ACA3-D0772B546F5B}"/>
              </a:ext>
            </a:extLst>
          </p:cNvPr>
          <p:cNvSpPr txBox="1"/>
          <p:nvPr/>
        </p:nvSpPr>
        <p:spPr>
          <a:xfrm>
            <a:off x="2485466" y="5140879"/>
            <a:ext cx="439791" cy="241980"/>
          </a:xfrm>
          <a:prstGeom prst="rect">
            <a:avLst/>
          </a:prstGeom>
          <a:noFill/>
        </p:spPr>
        <p:txBody>
          <a:bodyPr wrap="none" lIns="36000" tIns="36000" rIns="36000" bIns="36000" rtlCol="0" anchor="t" anchorCtr="0">
            <a:spAutoFit/>
          </a:bodyPr>
          <a:lstStyle/>
          <a:p>
            <a:pPr algn="ctr"/>
            <a:r>
              <a:rPr lang="ja-JP" sz="1100">
                <a:solidFill>
                  <a:schemeClr val="accent2"/>
                </a:solidFill>
                <a:cs typeface="Arial" panose="020B0604020202020204" pitchFamily="34" charset="0"/>
              </a:rPr>
              <a:t>51 (0)</a:t>
            </a:r>
          </a:p>
        </p:txBody>
      </p:sp>
      <p:sp>
        <p:nvSpPr>
          <p:cNvPr id="20" name="TextBox 19">
            <a:extLst>
              <a:ext uri="{FF2B5EF4-FFF2-40B4-BE49-F238E27FC236}">
                <a16:creationId xmlns:a16="http://schemas.microsoft.com/office/drawing/2014/main" xmlns="" id="{80B7971A-81B9-47C9-827A-B900C7801493}"/>
              </a:ext>
            </a:extLst>
          </p:cNvPr>
          <p:cNvSpPr txBox="1"/>
          <p:nvPr/>
        </p:nvSpPr>
        <p:spPr>
          <a:xfrm>
            <a:off x="2018331" y="5140879"/>
            <a:ext cx="439791" cy="241980"/>
          </a:xfrm>
          <a:prstGeom prst="rect">
            <a:avLst/>
          </a:prstGeom>
          <a:noFill/>
        </p:spPr>
        <p:txBody>
          <a:bodyPr wrap="none" lIns="36000" tIns="36000" rIns="36000" bIns="36000" rtlCol="0" anchor="t" anchorCtr="0">
            <a:spAutoFit/>
          </a:bodyPr>
          <a:lstStyle/>
          <a:p>
            <a:pPr algn="ctr"/>
            <a:r>
              <a:rPr lang="ja-JP" sz="1100">
                <a:solidFill>
                  <a:schemeClr val="accent2"/>
                </a:solidFill>
                <a:cs typeface="Arial" panose="020B0604020202020204" pitchFamily="34" charset="0"/>
              </a:rPr>
              <a:t>75 (0)</a:t>
            </a:r>
          </a:p>
        </p:txBody>
      </p:sp>
      <p:sp>
        <p:nvSpPr>
          <p:cNvPr id="21" name="TextBox 20">
            <a:extLst>
              <a:ext uri="{FF2B5EF4-FFF2-40B4-BE49-F238E27FC236}">
                <a16:creationId xmlns:a16="http://schemas.microsoft.com/office/drawing/2014/main" xmlns="" id="{DC84E7F6-A82F-4DC6-BD3E-CDD9FA6BBCE9}"/>
              </a:ext>
            </a:extLst>
          </p:cNvPr>
          <p:cNvSpPr txBox="1"/>
          <p:nvPr/>
        </p:nvSpPr>
        <p:spPr>
          <a:xfrm>
            <a:off x="1511926" y="5140879"/>
            <a:ext cx="518338" cy="241980"/>
          </a:xfrm>
          <a:prstGeom prst="rect">
            <a:avLst/>
          </a:prstGeom>
          <a:noFill/>
        </p:spPr>
        <p:txBody>
          <a:bodyPr wrap="none" lIns="36000" tIns="36000" rIns="36000" bIns="36000" rtlCol="0" anchor="t" anchorCtr="0">
            <a:spAutoFit/>
          </a:bodyPr>
          <a:lstStyle/>
          <a:p>
            <a:pPr algn="ctr"/>
            <a:r>
              <a:rPr lang="ja-JP" sz="1100" dirty="0">
                <a:solidFill>
                  <a:schemeClr val="accent2"/>
                </a:solidFill>
                <a:cs typeface="Arial" panose="020B0604020202020204" pitchFamily="34" charset="0"/>
              </a:rPr>
              <a:t>103（0）</a:t>
            </a:r>
          </a:p>
        </p:txBody>
      </p:sp>
      <p:sp>
        <p:nvSpPr>
          <p:cNvPr id="22" name="TextBox 21">
            <a:extLst>
              <a:ext uri="{FF2B5EF4-FFF2-40B4-BE49-F238E27FC236}">
                <a16:creationId xmlns:a16="http://schemas.microsoft.com/office/drawing/2014/main" xmlns="" id="{8DC74934-B6A1-433E-A71C-94FD1DA7CE57}"/>
              </a:ext>
            </a:extLst>
          </p:cNvPr>
          <p:cNvSpPr txBox="1"/>
          <p:nvPr/>
        </p:nvSpPr>
        <p:spPr>
          <a:xfrm>
            <a:off x="1044793" y="5140879"/>
            <a:ext cx="518338" cy="241980"/>
          </a:xfrm>
          <a:prstGeom prst="rect">
            <a:avLst/>
          </a:prstGeom>
          <a:noFill/>
        </p:spPr>
        <p:txBody>
          <a:bodyPr wrap="none" lIns="36000" tIns="36000" rIns="36000" bIns="36000" rtlCol="0" anchor="t" anchorCtr="0">
            <a:spAutoFit/>
          </a:bodyPr>
          <a:lstStyle/>
          <a:p>
            <a:pPr algn="ctr"/>
            <a:r>
              <a:rPr lang="ja-JP" sz="1100">
                <a:solidFill>
                  <a:schemeClr val="accent2"/>
                </a:solidFill>
                <a:cs typeface="Arial" panose="020B0604020202020204" pitchFamily="34" charset="0"/>
              </a:rPr>
              <a:t>127 (0)</a:t>
            </a:r>
          </a:p>
        </p:txBody>
      </p:sp>
      <p:sp>
        <p:nvSpPr>
          <p:cNvPr id="23" name="TextBox 22">
            <a:extLst>
              <a:ext uri="{FF2B5EF4-FFF2-40B4-BE49-F238E27FC236}">
                <a16:creationId xmlns:a16="http://schemas.microsoft.com/office/drawing/2014/main" xmlns="" id="{DAE9B33A-9B34-439D-BCA7-7885DCE4278F}"/>
              </a:ext>
            </a:extLst>
          </p:cNvPr>
          <p:cNvSpPr txBox="1"/>
          <p:nvPr/>
        </p:nvSpPr>
        <p:spPr>
          <a:xfrm>
            <a:off x="5822629" y="5140879"/>
            <a:ext cx="361244" cy="241980"/>
          </a:xfrm>
          <a:prstGeom prst="rect">
            <a:avLst/>
          </a:prstGeom>
          <a:noFill/>
        </p:spPr>
        <p:txBody>
          <a:bodyPr wrap="none" lIns="36000" tIns="36000" rIns="36000" bIns="36000" rtlCol="0" anchor="t" anchorCtr="0">
            <a:spAutoFit/>
          </a:bodyPr>
          <a:lstStyle/>
          <a:p>
            <a:pPr algn="ctr"/>
            <a:r>
              <a:rPr lang="ja-JP" sz="1100">
                <a:solidFill>
                  <a:schemeClr val="accent2"/>
                </a:solidFill>
                <a:cs typeface="Arial" panose="020B0604020202020204" pitchFamily="34" charset="0"/>
              </a:rPr>
              <a:t>5 (6)</a:t>
            </a:r>
          </a:p>
        </p:txBody>
      </p:sp>
      <p:grpSp>
        <p:nvGrpSpPr>
          <p:cNvPr id="24" name="Group 23">
            <a:extLst>
              <a:ext uri="{FF2B5EF4-FFF2-40B4-BE49-F238E27FC236}">
                <a16:creationId xmlns:a16="http://schemas.microsoft.com/office/drawing/2014/main" xmlns="" id="{D6F80614-FF8A-4561-9FB1-DA5AADC130B1}"/>
              </a:ext>
            </a:extLst>
          </p:cNvPr>
          <p:cNvGrpSpPr/>
          <p:nvPr/>
        </p:nvGrpSpPr>
        <p:grpSpPr>
          <a:xfrm>
            <a:off x="1044790" y="5465393"/>
            <a:ext cx="5217629" cy="241980"/>
            <a:chOff x="821270" y="5759989"/>
            <a:chExt cx="5217629" cy="241980"/>
          </a:xfrm>
        </p:grpSpPr>
        <p:sp>
          <p:nvSpPr>
            <p:cNvPr id="25" name="TextBox 24">
              <a:extLst>
                <a:ext uri="{FF2B5EF4-FFF2-40B4-BE49-F238E27FC236}">
                  <a16:creationId xmlns:a16="http://schemas.microsoft.com/office/drawing/2014/main" xmlns="" id="{6A20EE76-54E0-4344-95CE-646979947BAE}"/>
                </a:ext>
              </a:extLst>
            </p:cNvPr>
            <p:cNvSpPr txBox="1"/>
            <p:nvPr/>
          </p:nvSpPr>
          <p:spPr>
            <a:xfrm>
              <a:off x="5032684" y="5759989"/>
              <a:ext cx="518338" cy="241980"/>
            </a:xfrm>
            <a:prstGeom prst="rect">
              <a:avLst/>
            </a:prstGeom>
            <a:noFill/>
          </p:spPr>
          <p:txBody>
            <a:bodyPr wrap="none" lIns="36000" tIns="36000" rIns="36000" bIns="36000" rtlCol="0" anchor="t" anchorCtr="0">
              <a:spAutoFit/>
            </a:bodyPr>
            <a:lstStyle/>
            <a:p>
              <a:pPr algn="ctr"/>
              <a:r>
                <a:rPr lang="ja-JP" sz="1100">
                  <a:solidFill>
                    <a:srgbClr val="B60D27"/>
                  </a:solidFill>
                  <a:cs typeface="Arial" panose="020B0604020202020204" pitchFamily="34" charset="0"/>
                </a:rPr>
                <a:t>17（10）</a:t>
              </a:r>
            </a:p>
          </p:txBody>
        </p:sp>
        <p:sp>
          <p:nvSpPr>
            <p:cNvPr id="26" name="TextBox 25">
              <a:extLst>
                <a:ext uri="{FF2B5EF4-FFF2-40B4-BE49-F238E27FC236}">
                  <a16:creationId xmlns:a16="http://schemas.microsoft.com/office/drawing/2014/main" xmlns="" id="{763505CE-89BA-4B3E-9E58-88B9621237FB}"/>
                </a:ext>
              </a:extLst>
            </p:cNvPr>
            <p:cNvSpPr txBox="1"/>
            <p:nvPr/>
          </p:nvSpPr>
          <p:spPr>
            <a:xfrm>
              <a:off x="4597618" y="5759989"/>
              <a:ext cx="439790" cy="241980"/>
            </a:xfrm>
            <a:prstGeom prst="rect">
              <a:avLst/>
            </a:prstGeom>
            <a:noFill/>
          </p:spPr>
          <p:txBody>
            <a:bodyPr wrap="none" lIns="36000" tIns="36000" rIns="36000" bIns="36000" rtlCol="0" anchor="t" anchorCtr="0">
              <a:spAutoFit/>
            </a:bodyPr>
            <a:lstStyle/>
            <a:p>
              <a:pPr algn="ctr"/>
              <a:r>
                <a:rPr lang="ja-JP" sz="1100">
                  <a:solidFill>
                    <a:srgbClr val="B60D27"/>
                  </a:solidFill>
                  <a:cs typeface="Arial" panose="020B0604020202020204" pitchFamily="34" charset="0"/>
                </a:rPr>
                <a:t>24（5）</a:t>
              </a:r>
            </a:p>
          </p:txBody>
        </p:sp>
        <p:sp>
          <p:nvSpPr>
            <p:cNvPr id="27" name="TextBox 26">
              <a:extLst>
                <a:ext uri="{FF2B5EF4-FFF2-40B4-BE49-F238E27FC236}">
                  <a16:creationId xmlns:a16="http://schemas.microsoft.com/office/drawing/2014/main" xmlns="" id="{535EA2FF-9ADA-476D-81DC-710A59D7EB1C}"/>
                </a:ext>
              </a:extLst>
            </p:cNvPr>
            <p:cNvSpPr txBox="1"/>
            <p:nvPr/>
          </p:nvSpPr>
          <p:spPr>
            <a:xfrm>
              <a:off x="4130484" y="5759989"/>
              <a:ext cx="439790" cy="241980"/>
            </a:xfrm>
            <a:prstGeom prst="rect">
              <a:avLst/>
            </a:prstGeom>
            <a:noFill/>
          </p:spPr>
          <p:txBody>
            <a:bodyPr wrap="none" lIns="36000" tIns="36000" rIns="36000" bIns="36000" rtlCol="0" anchor="t" anchorCtr="0">
              <a:spAutoFit/>
            </a:bodyPr>
            <a:lstStyle/>
            <a:p>
              <a:pPr algn="ctr"/>
              <a:r>
                <a:rPr lang="ja-JP" sz="1100">
                  <a:solidFill>
                    <a:srgbClr val="B60D27"/>
                  </a:solidFill>
                  <a:cs typeface="Arial" panose="020B0604020202020204" pitchFamily="34" charset="0"/>
                </a:rPr>
                <a:t>29（2）</a:t>
              </a:r>
            </a:p>
          </p:txBody>
        </p:sp>
        <p:sp>
          <p:nvSpPr>
            <p:cNvPr id="28" name="TextBox 27">
              <a:extLst>
                <a:ext uri="{FF2B5EF4-FFF2-40B4-BE49-F238E27FC236}">
                  <a16:creationId xmlns:a16="http://schemas.microsoft.com/office/drawing/2014/main" xmlns="" id="{5BF378F9-9306-4308-AA85-4C45276FBFB9}"/>
                </a:ext>
              </a:extLst>
            </p:cNvPr>
            <p:cNvSpPr txBox="1"/>
            <p:nvPr/>
          </p:nvSpPr>
          <p:spPr>
            <a:xfrm>
              <a:off x="3192067" y="5759989"/>
              <a:ext cx="439790" cy="241980"/>
            </a:xfrm>
            <a:prstGeom prst="rect">
              <a:avLst/>
            </a:prstGeom>
            <a:noFill/>
          </p:spPr>
          <p:txBody>
            <a:bodyPr wrap="none" lIns="36000" tIns="36000" rIns="36000" bIns="36000" rtlCol="0" anchor="t" anchorCtr="0">
              <a:spAutoFit/>
            </a:bodyPr>
            <a:lstStyle/>
            <a:p>
              <a:pPr algn="ctr"/>
              <a:r>
                <a:rPr lang="ja-JP" sz="1100">
                  <a:solidFill>
                    <a:srgbClr val="B60D27"/>
                  </a:solidFill>
                  <a:cs typeface="Arial" panose="020B0604020202020204" pitchFamily="34" charset="0"/>
                </a:rPr>
                <a:t>39 (0)</a:t>
              </a:r>
            </a:p>
          </p:txBody>
        </p:sp>
        <p:sp>
          <p:nvSpPr>
            <p:cNvPr id="29" name="TextBox 28">
              <a:extLst>
                <a:ext uri="{FF2B5EF4-FFF2-40B4-BE49-F238E27FC236}">
                  <a16:creationId xmlns:a16="http://schemas.microsoft.com/office/drawing/2014/main" xmlns="" id="{69E86DDD-441D-46E6-8DA2-BFF3EB666872}"/>
                </a:ext>
              </a:extLst>
            </p:cNvPr>
            <p:cNvSpPr txBox="1"/>
            <p:nvPr/>
          </p:nvSpPr>
          <p:spPr>
            <a:xfrm>
              <a:off x="3652032" y="5759989"/>
              <a:ext cx="439790" cy="241980"/>
            </a:xfrm>
            <a:prstGeom prst="rect">
              <a:avLst/>
            </a:prstGeom>
            <a:noFill/>
          </p:spPr>
          <p:txBody>
            <a:bodyPr wrap="none" lIns="36000" tIns="36000" rIns="36000" bIns="36000" rtlCol="0" anchor="t" anchorCtr="0">
              <a:spAutoFit/>
            </a:bodyPr>
            <a:lstStyle/>
            <a:p>
              <a:pPr algn="ctr"/>
              <a:r>
                <a:rPr lang="ja-JP" sz="1100">
                  <a:solidFill>
                    <a:srgbClr val="B60D27"/>
                  </a:solidFill>
                  <a:cs typeface="Arial" panose="020B0604020202020204" pitchFamily="34" charset="0"/>
                </a:rPr>
                <a:t>34 (0)</a:t>
              </a:r>
            </a:p>
          </p:txBody>
        </p:sp>
        <p:sp>
          <p:nvSpPr>
            <p:cNvPr id="30" name="TextBox 29">
              <a:extLst>
                <a:ext uri="{FF2B5EF4-FFF2-40B4-BE49-F238E27FC236}">
                  <a16:creationId xmlns:a16="http://schemas.microsoft.com/office/drawing/2014/main" xmlns="" id="{AA169DA9-4B40-4597-B719-1BF27C192D09}"/>
                </a:ext>
              </a:extLst>
            </p:cNvPr>
            <p:cNvSpPr txBox="1"/>
            <p:nvPr/>
          </p:nvSpPr>
          <p:spPr>
            <a:xfrm>
              <a:off x="2741781" y="5759989"/>
              <a:ext cx="439790" cy="241980"/>
            </a:xfrm>
            <a:prstGeom prst="rect">
              <a:avLst/>
            </a:prstGeom>
            <a:noFill/>
          </p:spPr>
          <p:txBody>
            <a:bodyPr wrap="none" lIns="36000" tIns="36000" rIns="36000" bIns="36000" rtlCol="0" anchor="t" anchorCtr="0">
              <a:spAutoFit/>
            </a:bodyPr>
            <a:lstStyle/>
            <a:p>
              <a:pPr algn="ctr"/>
              <a:r>
                <a:rPr lang="ja-JP" sz="1100">
                  <a:solidFill>
                    <a:srgbClr val="B60D27"/>
                  </a:solidFill>
                  <a:cs typeface="Arial" panose="020B0604020202020204" pitchFamily="34" charset="0"/>
                </a:rPr>
                <a:t>40 (0)</a:t>
              </a:r>
            </a:p>
          </p:txBody>
        </p:sp>
        <p:sp>
          <p:nvSpPr>
            <p:cNvPr id="31" name="TextBox 30">
              <a:extLst>
                <a:ext uri="{FF2B5EF4-FFF2-40B4-BE49-F238E27FC236}">
                  <a16:creationId xmlns:a16="http://schemas.microsoft.com/office/drawing/2014/main" xmlns="" id="{F720F177-02B9-465D-A1DB-B6179752FF47}"/>
                </a:ext>
              </a:extLst>
            </p:cNvPr>
            <p:cNvSpPr txBox="1"/>
            <p:nvPr/>
          </p:nvSpPr>
          <p:spPr>
            <a:xfrm>
              <a:off x="2247863" y="5759989"/>
              <a:ext cx="439790" cy="241980"/>
            </a:xfrm>
            <a:prstGeom prst="rect">
              <a:avLst/>
            </a:prstGeom>
            <a:noFill/>
          </p:spPr>
          <p:txBody>
            <a:bodyPr wrap="none" lIns="36000" tIns="36000" rIns="36000" bIns="36000" rtlCol="0" anchor="t" anchorCtr="0">
              <a:spAutoFit/>
            </a:bodyPr>
            <a:lstStyle/>
            <a:p>
              <a:pPr algn="ctr"/>
              <a:r>
                <a:rPr lang="ja-JP" sz="1100">
                  <a:solidFill>
                    <a:srgbClr val="B60D27"/>
                  </a:solidFill>
                  <a:cs typeface="Arial" panose="020B0604020202020204" pitchFamily="34" charset="0"/>
                </a:rPr>
                <a:t>53 (0)</a:t>
              </a:r>
            </a:p>
          </p:txBody>
        </p:sp>
        <p:sp>
          <p:nvSpPr>
            <p:cNvPr id="32" name="TextBox 31">
              <a:extLst>
                <a:ext uri="{FF2B5EF4-FFF2-40B4-BE49-F238E27FC236}">
                  <a16:creationId xmlns:a16="http://schemas.microsoft.com/office/drawing/2014/main" xmlns="" id="{D2BE632C-7AC2-4472-AA36-C0D3B35C17CB}"/>
                </a:ext>
              </a:extLst>
            </p:cNvPr>
            <p:cNvSpPr txBox="1"/>
            <p:nvPr/>
          </p:nvSpPr>
          <p:spPr>
            <a:xfrm>
              <a:off x="1794813" y="5759989"/>
              <a:ext cx="439790" cy="241980"/>
            </a:xfrm>
            <a:prstGeom prst="rect">
              <a:avLst/>
            </a:prstGeom>
            <a:noFill/>
          </p:spPr>
          <p:txBody>
            <a:bodyPr wrap="none" lIns="36000" tIns="36000" rIns="36000" bIns="36000" rtlCol="0" anchor="t" anchorCtr="0">
              <a:spAutoFit/>
            </a:bodyPr>
            <a:lstStyle/>
            <a:p>
              <a:pPr algn="ctr"/>
              <a:r>
                <a:rPr lang="ja-JP" sz="1100">
                  <a:solidFill>
                    <a:srgbClr val="B60D27"/>
                  </a:solidFill>
                  <a:cs typeface="Arial" panose="020B0604020202020204" pitchFamily="34" charset="0"/>
                </a:rPr>
                <a:t>73 (0)</a:t>
              </a:r>
            </a:p>
          </p:txBody>
        </p:sp>
        <p:sp>
          <p:nvSpPr>
            <p:cNvPr id="33" name="TextBox 32">
              <a:extLst>
                <a:ext uri="{FF2B5EF4-FFF2-40B4-BE49-F238E27FC236}">
                  <a16:creationId xmlns:a16="http://schemas.microsoft.com/office/drawing/2014/main" xmlns="" id="{2ADD860D-F7F3-4A0C-A9CE-8C2CEC3AABE0}"/>
                </a:ext>
              </a:extLst>
            </p:cNvPr>
            <p:cNvSpPr txBox="1"/>
            <p:nvPr/>
          </p:nvSpPr>
          <p:spPr>
            <a:xfrm>
              <a:off x="1329061" y="5759989"/>
              <a:ext cx="439790" cy="241980"/>
            </a:xfrm>
            <a:prstGeom prst="rect">
              <a:avLst/>
            </a:prstGeom>
            <a:noFill/>
          </p:spPr>
          <p:txBody>
            <a:bodyPr wrap="none" lIns="36000" tIns="36000" rIns="36000" bIns="36000" rtlCol="0" anchor="t" anchorCtr="0">
              <a:spAutoFit/>
            </a:bodyPr>
            <a:lstStyle/>
            <a:p>
              <a:pPr algn="ctr"/>
              <a:r>
                <a:rPr lang="ja-JP" sz="1100" dirty="0">
                  <a:solidFill>
                    <a:srgbClr val="B60D27"/>
                  </a:solidFill>
                  <a:cs typeface="Arial" panose="020B0604020202020204" pitchFamily="34" charset="0"/>
                </a:rPr>
                <a:t>98（0）</a:t>
              </a:r>
            </a:p>
          </p:txBody>
        </p:sp>
        <p:sp>
          <p:nvSpPr>
            <p:cNvPr id="34" name="TextBox 33">
              <a:extLst>
                <a:ext uri="{FF2B5EF4-FFF2-40B4-BE49-F238E27FC236}">
                  <a16:creationId xmlns:a16="http://schemas.microsoft.com/office/drawing/2014/main" xmlns="" id="{2F3BC875-036E-4CA5-8FAE-5E1BAE8B4F56}"/>
                </a:ext>
              </a:extLst>
            </p:cNvPr>
            <p:cNvSpPr txBox="1"/>
            <p:nvPr/>
          </p:nvSpPr>
          <p:spPr>
            <a:xfrm>
              <a:off x="821270" y="5759989"/>
              <a:ext cx="518338" cy="241980"/>
            </a:xfrm>
            <a:prstGeom prst="rect">
              <a:avLst/>
            </a:prstGeom>
            <a:noFill/>
          </p:spPr>
          <p:txBody>
            <a:bodyPr wrap="none" lIns="36000" tIns="36000" rIns="36000" bIns="36000" rtlCol="0" anchor="t" anchorCtr="0">
              <a:spAutoFit/>
            </a:bodyPr>
            <a:lstStyle/>
            <a:p>
              <a:pPr algn="ctr"/>
              <a:r>
                <a:rPr lang="ja-JP" sz="1100">
                  <a:solidFill>
                    <a:srgbClr val="B60D27"/>
                  </a:solidFill>
                  <a:cs typeface="Arial" panose="020B0604020202020204" pitchFamily="34" charset="0"/>
                </a:rPr>
                <a:t>119 (0)</a:t>
              </a:r>
            </a:p>
          </p:txBody>
        </p:sp>
        <p:sp>
          <p:nvSpPr>
            <p:cNvPr id="35" name="TextBox 34">
              <a:extLst>
                <a:ext uri="{FF2B5EF4-FFF2-40B4-BE49-F238E27FC236}">
                  <a16:creationId xmlns:a16="http://schemas.microsoft.com/office/drawing/2014/main" xmlns="" id="{6DFD2094-B2C6-4D1F-B39A-5DF2091AE726}"/>
                </a:ext>
              </a:extLst>
            </p:cNvPr>
            <p:cNvSpPr txBox="1"/>
            <p:nvPr/>
          </p:nvSpPr>
          <p:spPr>
            <a:xfrm>
              <a:off x="5520561" y="5759989"/>
              <a:ext cx="518338" cy="241980"/>
            </a:xfrm>
            <a:prstGeom prst="rect">
              <a:avLst/>
            </a:prstGeom>
            <a:noFill/>
          </p:spPr>
          <p:txBody>
            <a:bodyPr wrap="none" lIns="36000" tIns="36000" rIns="36000" bIns="36000" rtlCol="0" anchor="t" anchorCtr="0">
              <a:spAutoFit/>
            </a:bodyPr>
            <a:lstStyle/>
            <a:p>
              <a:pPr algn="ctr"/>
              <a:r>
                <a:rPr lang="ja-JP" sz="1100">
                  <a:solidFill>
                    <a:srgbClr val="B60D27"/>
                  </a:solidFill>
                  <a:cs typeface="Arial" panose="020B0604020202020204" pitchFamily="34" charset="0"/>
                </a:rPr>
                <a:t>11 (15)</a:t>
              </a:r>
            </a:p>
          </p:txBody>
        </p:sp>
      </p:grpSp>
      <p:sp>
        <p:nvSpPr>
          <p:cNvPr id="36" name="TextBox 35">
            <a:extLst>
              <a:ext uri="{FF2B5EF4-FFF2-40B4-BE49-F238E27FC236}">
                <a16:creationId xmlns:a16="http://schemas.microsoft.com/office/drawing/2014/main" xmlns="" id="{CE38832B-125F-4D13-B0F2-44A18FACFCC7}"/>
              </a:ext>
            </a:extLst>
          </p:cNvPr>
          <p:cNvSpPr txBox="1"/>
          <p:nvPr/>
        </p:nvSpPr>
        <p:spPr>
          <a:xfrm>
            <a:off x="-51495" y="5131064"/>
            <a:ext cx="1154483" cy="261610"/>
          </a:xfrm>
          <a:prstGeom prst="rect">
            <a:avLst/>
          </a:prstGeom>
          <a:noFill/>
        </p:spPr>
        <p:txBody>
          <a:bodyPr wrap="none" rtlCol="0">
            <a:spAutoFit/>
          </a:bodyPr>
          <a:lstStyle/>
          <a:p>
            <a:pPr algn="r"/>
            <a:r>
              <a:rPr lang="ja-JP" sz="1100">
                <a:solidFill>
                  <a:schemeClr val="accent2"/>
                </a:solidFill>
              </a:rPr>
              <a:t>先行手術</a:t>
            </a:r>
          </a:p>
        </p:txBody>
      </p:sp>
      <p:sp>
        <p:nvSpPr>
          <p:cNvPr id="37" name="TextBox 36">
            <a:extLst>
              <a:ext uri="{FF2B5EF4-FFF2-40B4-BE49-F238E27FC236}">
                <a16:creationId xmlns:a16="http://schemas.microsoft.com/office/drawing/2014/main" xmlns="" id="{F7814A83-2BAA-42CB-A3FC-55AD767A111E}"/>
              </a:ext>
            </a:extLst>
          </p:cNvPr>
          <p:cNvSpPr txBox="1"/>
          <p:nvPr/>
        </p:nvSpPr>
        <p:spPr>
          <a:xfrm>
            <a:off x="-132352" y="5286716"/>
            <a:ext cx="1275347" cy="430887"/>
          </a:xfrm>
          <a:prstGeom prst="rect">
            <a:avLst/>
          </a:prstGeom>
          <a:noFill/>
        </p:spPr>
        <p:txBody>
          <a:bodyPr wrap="square" rtlCol="0">
            <a:spAutoFit/>
          </a:bodyPr>
          <a:lstStyle/>
          <a:p>
            <a:pPr algn="r"/>
            <a:r>
              <a:rPr lang="ja-JP" sz="1100" dirty="0">
                <a:solidFill>
                  <a:srgbClr val="B60D27"/>
                </a:solidFill>
              </a:rPr>
              <a:t>ネオアジュバント療</a:t>
            </a:r>
            <a:r>
              <a:rPr lang="ja-JP" sz="1100" dirty="0" smtClean="0">
                <a:solidFill>
                  <a:srgbClr val="B60D27"/>
                </a:solidFill>
              </a:rPr>
              <a:t>法</a:t>
            </a:r>
            <a:r>
              <a:rPr lang="en-GB" altLang="ja-JP" sz="1100" dirty="0" smtClean="0">
                <a:solidFill>
                  <a:srgbClr val="B60D27"/>
                </a:solidFill>
              </a:rPr>
              <a:t> </a:t>
            </a:r>
            <a:r>
              <a:rPr lang="ja-JP" sz="1100" dirty="0" smtClean="0">
                <a:solidFill>
                  <a:srgbClr val="B60D27"/>
                </a:solidFill>
              </a:rPr>
              <a:t>C</a:t>
            </a:r>
            <a:r>
              <a:rPr lang="ja-JP" sz="1100" dirty="0">
                <a:solidFill>
                  <a:srgbClr val="B60D27"/>
                </a:solidFill>
              </a:rPr>
              <a:t>RT</a:t>
            </a:r>
          </a:p>
        </p:txBody>
      </p:sp>
      <p:grpSp>
        <p:nvGrpSpPr>
          <p:cNvPr id="38" name="Group 37">
            <a:extLst>
              <a:ext uri="{FF2B5EF4-FFF2-40B4-BE49-F238E27FC236}">
                <a16:creationId xmlns:a16="http://schemas.microsoft.com/office/drawing/2014/main" xmlns="" id="{20301C72-9723-440D-9AEE-FBD806AF1841}"/>
              </a:ext>
            </a:extLst>
          </p:cNvPr>
          <p:cNvGrpSpPr/>
          <p:nvPr/>
        </p:nvGrpSpPr>
        <p:grpSpPr>
          <a:xfrm>
            <a:off x="-6942" y="1916614"/>
            <a:ext cx="6326462" cy="3273426"/>
            <a:chOff x="-6942" y="1916614"/>
            <a:chExt cx="6326462" cy="3273426"/>
          </a:xfrm>
        </p:grpSpPr>
        <p:sp>
          <p:nvSpPr>
            <p:cNvPr id="39" name="Freeform 21">
              <a:extLst>
                <a:ext uri="{FF2B5EF4-FFF2-40B4-BE49-F238E27FC236}">
                  <a16:creationId xmlns:a16="http://schemas.microsoft.com/office/drawing/2014/main" xmlns="" id="{33FB08DF-FA3E-4CE2-A08C-F6E880EAF730}"/>
                </a:ext>
              </a:extLst>
            </p:cNvPr>
            <p:cNvSpPr>
              <a:spLocks/>
            </p:cNvSpPr>
            <p:nvPr/>
          </p:nvSpPr>
          <p:spPr bwMode="auto">
            <a:xfrm>
              <a:off x="1254996" y="2057400"/>
              <a:ext cx="4985269" cy="237464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40" name="Group 39">
              <a:extLst>
                <a:ext uri="{FF2B5EF4-FFF2-40B4-BE49-F238E27FC236}">
                  <a16:creationId xmlns:a16="http://schemas.microsoft.com/office/drawing/2014/main" xmlns="" id="{5D7A1750-622E-48EE-801C-76364453F6C4}"/>
                </a:ext>
              </a:extLst>
            </p:cNvPr>
            <p:cNvGrpSpPr/>
            <p:nvPr/>
          </p:nvGrpSpPr>
          <p:grpSpPr>
            <a:xfrm>
              <a:off x="558636" y="1916614"/>
              <a:ext cx="699352" cy="2574000"/>
              <a:chOff x="1266562" y="1265887"/>
              <a:chExt cx="717793" cy="2858279"/>
            </a:xfrm>
          </p:grpSpPr>
          <p:sp>
            <p:nvSpPr>
              <p:cNvPr id="107" name="Line 6">
                <a:extLst>
                  <a:ext uri="{FF2B5EF4-FFF2-40B4-BE49-F238E27FC236}">
                    <a16:creationId xmlns:a16="http://schemas.microsoft.com/office/drawing/2014/main" xmlns="" id="{0917A23D-96A5-4582-B5CD-DE49F1CC5628}"/>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8" name="Line 7">
                <a:extLst>
                  <a:ext uri="{FF2B5EF4-FFF2-40B4-BE49-F238E27FC236}">
                    <a16:creationId xmlns:a16="http://schemas.microsoft.com/office/drawing/2014/main" xmlns="" id="{C2068198-5250-4A37-AC9D-86DA0F09FE4C}"/>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9" name="Line 8">
                <a:extLst>
                  <a:ext uri="{FF2B5EF4-FFF2-40B4-BE49-F238E27FC236}">
                    <a16:creationId xmlns:a16="http://schemas.microsoft.com/office/drawing/2014/main" xmlns="" id="{4E4EE036-471D-478C-A688-3A6E1198260C}"/>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0" name="Line 9">
                <a:extLst>
                  <a:ext uri="{FF2B5EF4-FFF2-40B4-BE49-F238E27FC236}">
                    <a16:creationId xmlns:a16="http://schemas.microsoft.com/office/drawing/2014/main" xmlns="" id="{75D0BAC2-53F3-40A0-8F84-89560DA56DD7}"/>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1" name="Line 10">
                <a:extLst>
                  <a:ext uri="{FF2B5EF4-FFF2-40B4-BE49-F238E27FC236}">
                    <a16:creationId xmlns:a16="http://schemas.microsoft.com/office/drawing/2014/main" xmlns="" id="{316F1B51-49B6-403E-B13A-773498938360}"/>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2" name="Line 11">
                <a:extLst>
                  <a:ext uri="{FF2B5EF4-FFF2-40B4-BE49-F238E27FC236}">
                    <a16:creationId xmlns:a16="http://schemas.microsoft.com/office/drawing/2014/main" xmlns="" id="{2EC8C9D8-8995-4692-94AF-71ABE4D6928D}"/>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3" name="TextBox 112">
                <a:extLst>
                  <a:ext uri="{FF2B5EF4-FFF2-40B4-BE49-F238E27FC236}">
                    <a16:creationId xmlns:a16="http://schemas.microsoft.com/office/drawing/2014/main" xmlns="" id="{CB98AE00-757B-457B-9187-ECE826B5B673}"/>
                  </a:ext>
                </a:extLst>
              </p:cNvPr>
              <p:cNvSpPr txBox="1"/>
              <p:nvPr/>
            </p:nvSpPr>
            <p:spPr>
              <a:xfrm rot="16200000">
                <a:off x="1033611" y="2565357"/>
                <a:ext cx="781795" cy="315893"/>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OS, %</a:t>
                </a:r>
              </a:p>
            </p:txBody>
          </p:sp>
          <p:sp>
            <p:nvSpPr>
              <p:cNvPr id="114" name="TextBox 113">
                <a:extLst>
                  <a:ext uri="{FF2B5EF4-FFF2-40B4-BE49-F238E27FC236}">
                    <a16:creationId xmlns:a16="http://schemas.microsoft.com/office/drawing/2014/main" xmlns="" id="{2C147B29-A8F4-4606-93A4-1D039AFFE108}"/>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115" name="TextBox 114">
                <a:extLst>
                  <a:ext uri="{FF2B5EF4-FFF2-40B4-BE49-F238E27FC236}">
                    <a16:creationId xmlns:a16="http://schemas.microsoft.com/office/drawing/2014/main" xmlns="" id="{E8620327-BD0D-42A1-A731-BC75CBEB1DCF}"/>
                  </a:ext>
                </a:extLst>
              </p:cNvPr>
              <p:cNvSpPr txBox="1"/>
              <p:nvPr/>
            </p:nvSpPr>
            <p:spPr>
              <a:xfrm>
                <a:off x="1559325" y="1790026"/>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116" name="TextBox 115">
                <a:extLst>
                  <a:ext uri="{FF2B5EF4-FFF2-40B4-BE49-F238E27FC236}">
                    <a16:creationId xmlns:a16="http://schemas.microsoft.com/office/drawing/2014/main" xmlns="" id="{12C24994-C0DA-4451-B11F-8CABB9CA8F73}"/>
                  </a:ext>
                </a:extLst>
              </p:cNvPr>
              <p:cNvSpPr txBox="1"/>
              <p:nvPr/>
            </p:nvSpPr>
            <p:spPr>
              <a:xfrm>
                <a:off x="1559325" y="2288557"/>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117" name="TextBox 116">
                <a:extLst>
                  <a:ext uri="{FF2B5EF4-FFF2-40B4-BE49-F238E27FC236}">
                    <a16:creationId xmlns:a16="http://schemas.microsoft.com/office/drawing/2014/main" xmlns="" id="{D5B7E526-C77E-42BC-83D4-ECD157BB13EC}"/>
                  </a:ext>
                </a:extLst>
              </p:cNvPr>
              <p:cNvSpPr txBox="1"/>
              <p:nvPr/>
            </p:nvSpPr>
            <p:spPr>
              <a:xfrm>
                <a:off x="1559325" y="2803210"/>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118" name="TextBox 117">
                <a:extLst>
                  <a:ext uri="{FF2B5EF4-FFF2-40B4-BE49-F238E27FC236}">
                    <a16:creationId xmlns:a16="http://schemas.microsoft.com/office/drawing/2014/main" xmlns="" id="{6E3AF9A1-B21C-4332-8A25-137B675996B9}"/>
                  </a:ext>
                </a:extLst>
              </p:cNvPr>
              <p:cNvSpPr txBox="1"/>
              <p:nvPr/>
            </p:nvSpPr>
            <p:spPr>
              <a:xfrm>
                <a:off x="1559325" y="3307113"/>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119" name="TextBox 118">
                <a:extLst>
                  <a:ext uri="{FF2B5EF4-FFF2-40B4-BE49-F238E27FC236}">
                    <a16:creationId xmlns:a16="http://schemas.microsoft.com/office/drawing/2014/main" xmlns="" id="{59AA4E44-EBE6-40C9-ABE9-51B348386771}"/>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41" name="Group 40">
              <a:extLst>
                <a:ext uri="{FF2B5EF4-FFF2-40B4-BE49-F238E27FC236}">
                  <a16:creationId xmlns:a16="http://schemas.microsoft.com/office/drawing/2014/main" xmlns="" id="{F6BA00F9-D105-4B8D-8D6F-4CE14A5014F0}"/>
                </a:ext>
              </a:extLst>
            </p:cNvPr>
            <p:cNvGrpSpPr/>
            <p:nvPr/>
          </p:nvGrpSpPr>
          <p:grpSpPr>
            <a:xfrm>
              <a:off x="1250457" y="4439549"/>
              <a:ext cx="4885044" cy="360147"/>
              <a:chOff x="887533" y="4439549"/>
              <a:chExt cx="5013854" cy="360147"/>
            </a:xfrm>
          </p:grpSpPr>
          <p:sp>
            <p:nvSpPr>
              <p:cNvPr id="75" name="Line 19">
                <a:extLst>
                  <a:ext uri="{FF2B5EF4-FFF2-40B4-BE49-F238E27FC236}">
                    <a16:creationId xmlns:a16="http://schemas.microsoft.com/office/drawing/2014/main" xmlns="" id="{D581CCA2-BB6C-4B75-B95F-861E8437A921}"/>
                  </a:ext>
                </a:extLst>
              </p:cNvPr>
              <p:cNvSpPr>
                <a:spLocks noChangeShapeType="1"/>
              </p:cNvSpPr>
              <p:nvPr/>
            </p:nvSpPr>
            <p:spPr bwMode="auto">
              <a:xfrm>
                <a:off x="5264907"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76" name="TextBox 75">
                <a:extLst>
                  <a:ext uri="{FF2B5EF4-FFF2-40B4-BE49-F238E27FC236}">
                    <a16:creationId xmlns:a16="http://schemas.microsoft.com/office/drawing/2014/main" xmlns="" id="{40806544-AD3F-409B-B309-12DFE67F7618}"/>
                  </a:ext>
                </a:extLst>
              </p:cNvPr>
              <p:cNvSpPr txBox="1"/>
              <p:nvPr/>
            </p:nvSpPr>
            <p:spPr>
              <a:xfrm>
                <a:off x="5178282" y="4511549"/>
                <a:ext cx="1732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54</a:t>
                </a:r>
              </a:p>
            </p:txBody>
          </p:sp>
          <p:sp>
            <p:nvSpPr>
              <p:cNvPr id="77" name="Line 21">
                <a:extLst>
                  <a:ext uri="{FF2B5EF4-FFF2-40B4-BE49-F238E27FC236}">
                    <a16:creationId xmlns:a16="http://schemas.microsoft.com/office/drawing/2014/main" xmlns="" id="{EC9813FE-E995-4F4A-937C-2BBF237A2225}"/>
                  </a:ext>
                </a:extLst>
              </p:cNvPr>
              <p:cNvSpPr>
                <a:spLocks noChangeShapeType="1"/>
              </p:cNvSpPr>
              <p:nvPr/>
            </p:nvSpPr>
            <p:spPr bwMode="auto">
              <a:xfrm>
                <a:off x="5021362"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8" name="Line 21">
                <a:extLst>
                  <a:ext uri="{FF2B5EF4-FFF2-40B4-BE49-F238E27FC236}">
                    <a16:creationId xmlns:a16="http://schemas.microsoft.com/office/drawing/2014/main" xmlns="" id="{B8469C99-2AD1-4743-BC47-F25FC3DA994C}"/>
                  </a:ext>
                </a:extLst>
              </p:cNvPr>
              <p:cNvSpPr>
                <a:spLocks noChangeShapeType="1"/>
              </p:cNvSpPr>
              <p:nvPr/>
            </p:nvSpPr>
            <p:spPr bwMode="auto">
              <a:xfrm>
                <a:off x="4780046"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xmlns="" id="{2A30FF1F-19B6-4155-89E3-D19DE48C4847}"/>
                  </a:ext>
                </a:extLst>
              </p:cNvPr>
              <p:cNvSpPr txBox="1"/>
              <p:nvPr/>
            </p:nvSpPr>
            <p:spPr>
              <a:xfrm>
                <a:off x="4691435" y="4511549"/>
                <a:ext cx="1732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48</a:t>
                </a:r>
              </a:p>
            </p:txBody>
          </p:sp>
          <p:sp>
            <p:nvSpPr>
              <p:cNvPr id="80" name="Line 21">
                <a:extLst>
                  <a:ext uri="{FF2B5EF4-FFF2-40B4-BE49-F238E27FC236}">
                    <a16:creationId xmlns:a16="http://schemas.microsoft.com/office/drawing/2014/main" xmlns="" id="{24774A1D-A2D7-4292-9224-4CEF598F4338}"/>
                  </a:ext>
                </a:extLst>
              </p:cNvPr>
              <p:cNvSpPr>
                <a:spLocks noChangeShapeType="1"/>
              </p:cNvSpPr>
              <p:nvPr/>
            </p:nvSpPr>
            <p:spPr bwMode="auto">
              <a:xfrm>
                <a:off x="4540320"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1" name="Line 21">
                <a:extLst>
                  <a:ext uri="{FF2B5EF4-FFF2-40B4-BE49-F238E27FC236}">
                    <a16:creationId xmlns:a16="http://schemas.microsoft.com/office/drawing/2014/main" xmlns="" id="{4A434AF9-ACE1-44C8-A359-A8484775CE6D}"/>
                  </a:ext>
                </a:extLst>
              </p:cNvPr>
              <p:cNvSpPr>
                <a:spLocks noChangeShapeType="1"/>
              </p:cNvSpPr>
              <p:nvPr/>
            </p:nvSpPr>
            <p:spPr bwMode="auto">
              <a:xfrm>
                <a:off x="4300594"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xmlns="" id="{D0567013-C71A-44C2-A930-93D3F7AF25F8}"/>
                  </a:ext>
                </a:extLst>
              </p:cNvPr>
              <p:cNvSpPr txBox="1"/>
              <p:nvPr/>
            </p:nvSpPr>
            <p:spPr>
              <a:xfrm>
                <a:off x="4211983" y="4511549"/>
                <a:ext cx="1732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42</a:t>
                </a:r>
              </a:p>
            </p:txBody>
          </p:sp>
          <p:sp>
            <p:nvSpPr>
              <p:cNvPr id="83" name="Line 21">
                <a:extLst>
                  <a:ext uri="{FF2B5EF4-FFF2-40B4-BE49-F238E27FC236}">
                    <a16:creationId xmlns:a16="http://schemas.microsoft.com/office/drawing/2014/main" xmlns="" id="{39CBBD15-7E24-4A31-91F5-84169EB3A5D1}"/>
                  </a:ext>
                </a:extLst>
              </p:cNvPr>
              <p:cNvSpPr>
                <a:spLocks noChangeShapeType="1"/>
              </p:cNvSpPr>
              <p:nvPr/>
            </p:nvSpPr>
            <p:spPr bwMode="auto">
              <a:xfrm>
                <a:off x="4060868"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4" name="Line 21">
                <a:extLst>
                  <a:ext uri="{FF2B5EF4-FFF2-40B4-BE49-F238E27FC236}">
                    <a16:creationId xmlns:a16="http://schemas.microsoft.com/office/drawing/2014/main" xmlns="" id="{26052FAF-4C3D-405A-82D8-2D5BAEF756FB}"/>
                  </a:ext>
                </a:extLst>
              </p:cNvPr>
              <p:cNvSpPr>
                <a:spLocks noChangeShapeType="1"/>
              </p:cNvSpPr>
              <p:nvPr/>
            </p:nvSpPr>
            <p:spPr bwMode="auto">
              <a:xfrm>
                <a:off x="3821142"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xmlns="" id="{D85AE95D-BA67-4EBE-8301-4A27A581B264}"/>
                  </a:ext>
                </a:extLst>
              </p:cNvPr>
              <p:cNvSpPr txBox="1"/>
              <p:nvPr/>
            </p:nvSpPr>
            <p:spPr>
              <a:xfrm>
                <a:off x="3732531" y="4511549"/>
                <a:ext cx="1732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86" name="Line 21">
                <a:extLst>
                  <a:ext uri="{FF2B5EF4-FFF2-40B4-BE49-F238E27FC236}">
                    <a16:creationId xmlns:a16="http://schemas.microsoft.com/office/drawing/2014/main" xmlns="" id="{0893466C-9296-4025-AD22-0865ABDC9A0C}"/>
                  </a:ext>
                </a:extLst>
              </p:cNvPr>
              <p:cNvSpPr>
                <a:spLocks noChangeShapeType="1"/>
              </p:cNvSpPr>
              <p:nvPr/>
            </p:nvSpPr>
            <p:spPr bwMode="auto">
              <a:xfrm>
                <a:off x="3581416"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7" name="Line 21">
                <a:extLst>
                  <a:ext uri="{FF2B5EF4-FFF2-40B4-BE49-F238E27FC236}">
                    <a16:creationId xmlns:a16="http://schemas.microsoft.com/office/drawing/2014/main" xmlns="" id="{666F7CD5-C122-46D7-AD38-3B1D53790D64}"/>
                  </a:ext>
                </a:extLst>
              </p:cNvPr>
              <p:cNvSpPr>
                <a:spLocks noChangeShapeType="1"/>
              </p:cNvSpPr>
              <p:nvPr/>
            </p:nvSpPr>
            <p:spPr bwMode="auto">
              <a:xfrm>
                <a:off x="3341690"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xmlns="" id="{541D9FAF-0FA0-4BCE-8BF0-E43EF3ABC47C}"/>
                  </a:ext>
                </a:extLst>
              </p:cNvPr>
              <p:cNvSpPr txBox="1"/>
              <p:nvPr/>
            </p:nvSpPr>
            <p:spPr>
              <a:xfrm>
                <a:off x="3253079" y="4511549"/>
                <a:ext cx="1732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89" name="Line 21">
                <a:extLst>
                  <a:ext uri="{FF2B5EF4-FFF2-40B4-BE49-F238E27FC236}">
                    <a16:creationId xmlns:a16="http://schemas.microsoft.com/office/drawing/2014/main" xmlns="" id="{2F9D12EF-C60C-44F7-AAAA-0533F497A6A8}"/>
                  </a:ext>
                </a:extLst>
              </p:cNvPr>
              <p:cNvSpPr>
                <a:spLocks noChangeShapeType="1"/>
              </p:cNvSpPr>
              <p:nvPr/>
            </p:nvSpPr>
            <p:spPr bwMode="auto">
              <a:xfrm>
                <a:off x="3101964"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0" name="Line 21">
                <a:extLst>
                  <a:ext uri="{FF2B5EF4-FFF2-40B4-BE49-F238E27FC236}">
                    <a16:creationId xmlns:a16="http://schemas.microsoft.com/office/drawing/2014/main" xmlns="" id="{170504D9-59E7-4C79-BFE8-93AB791A80F4}"/>
                  </a:ext>
                </a:extLst>
              </p:cNvPr>
              <p:cNvSpPr>
                <a:spLocks noChangeShapeType="1"/>
              </p:cNvSpPr>
              <p:nvPr/>
            </p:nvSpPr>
            <p:spPr bwMode="auto">
              <a:xfrm>
                <a:off x="2862238"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xmlns="" id="{9B7164BC-C00C-448B-87F7-E36766F33A23}"/>
                  </a:ext>
                </a:extLst>
              </p:cNvPr>
              <p:cNvSpPr txBox="1"/>
              <p:nvPr/>
            </p:nvSpPr>
            <p:spPr>
              <a:xfrm>
                <a:off x="2773627" y="4511549"/>
                <a:ext cx="1732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92" name="Line 21">
                <a:extLst>
                  <a:ext uri="{FF2B5EF4-FFF2-40B4-BE49-F238E27FC236}">
                    <a16:creationId xmlns:a16="http://schemas.microsoft.com/office/drawing/2014/main" xmlns="" id="{A0288180-FA00-44FE-B2A2-B8A3DFADC34B}"/>
                  </a:ext>
                </a:extLst>
              </p:cNvPr>
              <p:cNvSpPr>
                <a:spLocks noChangeShapeType="1"/>
              </p:cNvSpPr>
              <p:nvPr/>
            </p:nvSpPr>
            <p:spPr bwMode="auto">
              <a:xfrm>
                <a:off x="2622513"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3" name="Line 21">
                <a:extLst>
                  <a:ext uri="{FF2B5EF4-FFF2-40B4-BE49-F238E27FC236}">
                    <a16:creationId xmlns:a16="http://schemas.microsoft.com/office/drawing/2014/main" xmlns="" id="{66FAEBAD-BA66-4997-A5BC-9D7822CA141C}"/>
                  </a:ext>
                </a:extLst>
              </p:cNvPr>
              <p:cNvSpPr>
                <a:spLocks noChangeShapeType="1"/>
              </p:cNvSpPr>
              <p:nvPr/>
            </p:nvSpPr>
            <p:spPr bwMode="auto">
              <a:xfrm>
                <a:off x="2382787"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xmlns="" id="{B60FEAE0-ED52-4B3D-8CB9-6946496F3244}"/>
                  </a:ext>
                </a:extLst>
              </p:cNvPr>
              <p:cNvSpPr txBox="1"/>
              <p:nvPr/>
            </p:nvSpPr>
            <p:spPr>
              <a:xfrm>
                <a:off x="2294175" y="4511549"/>
                <a:ext cx="1732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95" name="Line 21">
                <a:extLst>
                  <a:ext uri="{FF2B5EF4-FFF2-40B4-BE49-F238E27FC236}">
                    <a16:creationId xmlns:a16="http://schemas.microsoft.com/office/drawing/2014/main" xmlns="" id="{0C47168B-70AB-4032-9D4F-E74A7974AC9E}"/>
                  </a:ext>
                </a:extLst>
              </p:cNvPr>
              <p:cNvSpPr>
                <a:spLocks noChangeShapeType="1"/>
              </p:cNvSpPr>
              <p:nvPr/>
            </p:nvSpPr>
            <p:spPr bwMode="auto">
              <a:xfrm>
                <a:off x="2143061"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6" name="Line 21">
                <a:extLst>
                  <a:ext uri="{FF2B5EF4-FFF2-40B4-BE49-F238E27FC236}">
                    <a16:creationId xmlns:a16="http://schemas.microsoft.com/office/drawing/2014/main" xmlns="" id="{D8B15EBC-FAB8-47AB-BC71-B761227D075D}"/>
                  </a:ext>
                </a:extLst>
              </p:cNvPr>
              <p:cNvSpPr>
                <a:spLocks noChangeShapeType="1"/>
              </p:cNvSpPr>
              <p:nvPr/>
            </p:nvSpPr>
            <p:spPr bwMode="auto">
              <a:xfrm>
                <a:off x="1903335"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xmlns="" id="{BD3782BA-BC22-4741-B37E-95F668946EA3}"/>
                  </a:ext>
                </a:extLst>
              </p:cNvPr>
              <p:cNvSpPr txBox="1"/>
              <p:nvPr/>
            </p:nvSpPr>
            <p:spPr>
              <a:xfrm>
                <a:off x="1814723" y="4511549"/>
                <a:ext cx="1732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98" name="Line 21">
                <a:extLst>
                  <a:ext uri="{FF2B5EF4-FFF2-40B4-BE49-F238E27FC236}">
                    <a16:creationId xmlns:a16="http://schemas.microsoft.com/office/drawing/2014/main" xmlns="" id="{11394683-B9A4-4B6E-9B1D-106A36B8FC5D}"/>
                  </a:ext>
                </a:extLst>
              </p:cNvPr>
              <p:cNvSpPr>
                <a:spLocks noChangeShapeType="1"/>
              </p:cNvSpPr>
              <p:nvPr/>
            </p:nvSpPr>
            <p:spPr bwMode="auto">
              <a:xfrm>
                <a:off x="1663609"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9" name="Line 21">
                <a:extLst>
                  <a:ext uri="{FF2B5EF4-FFF2-40B4-BE49-F238E27FC236}">
                    <a16:creationId xmlns:a16="http://schemas.microsoft.com/office/drawing/2014/main" xmlns="" id="{0666886E-B88D-4489-B752-C325A75277B5}"/>
                  </a:ext>
                </a:extLst>
              </p:cNvPr>
              <p:cNvSpPr>
                <a:spLocks noChangeShapeType="1"/>
              </p:cNvSpPr>
              <p:nvPr/>
            </p:nvSpPr>
            <p:spPr bwMode="auto">
              <a:xfrm>
                <a:off x="1423883"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xmlns="" id="{C9FEA617-0C11-4975-9360-73BC57EAD409}"/>
                  </a:ext>
                </a:extLst>
              </p:cNvPr>
              <p:cNvSpPr txBox="1"/>
              <p:nvPr/>
            </p:nvSpPr>
            <p:spPr>
              <a:xfrm>
                <a:off x="1366985" y="4511549"/>
                <a:ext cx="10982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101" name="Line 21">
                <a:extLst>
                  <a:ext uri="{FF2B5EF4-FFF2-40B4-BE49-F238E27FC236}">
                    <a16:creationId xmlns:a16="http://schemas.microsoft.com/office/drawing/2014/main" xmlns="" id="{09EEA2B9-F1F7-4DED-8A9A-EC6224466E19}"/>
                  </a:ext>
                </a:extLst>
              </p:cNvPr>
              <p:cNvSpPr>
                <a:spLocks noChangeShapeType="1"/>
              </p:cNvSpPr>
              <p:nvPr/>
            </p:nvSpPr>
            <p:spPr bwMode="auto">
              <a:xfrm>
                <a:off x="1184157"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2" name="Line 21">
                <a:extLst>
                  <a:ext uri="{FF2B5EF4-FFF2-40B4-BE49-F238E27FC236}">
                    <a16:creationId xmlns:a16="http://schemas.microsoft.com/office/drawing/2014/main" xmlns="" id="{586EBE48-9A31-40CD-BAD6-221A33F74FFF}"/>
                  </a:ext>
                </a:extLst>
              </p:cNvPr>
              <p:cNvSpPr>
                <a:spLocks noChangeShapeType="1"/>
              </p:cNvSpPr>
              <p:nvPr/>
            </p:nvSpPr>
            <p:spPr bwMode="auto">
              <a:xfrm>
                <a:off x="944431"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xmlns="" id="{E24E7B63-4749-4584-A23B-109F23313B3C}"/>
                  </a:ext>
                </a:extLst>
              </p:cNvPr>
              <p:cNvSpPr txBox="1"/>
              <p:nvPr/>
            </p:nvSpPr>
            <p:spPr>
              <a:xfrm>
                <a:off x="887533" y="4511549"/>
                <a:ext cx="10982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sp>
            <p:nvSpPr>
              <p:cNvPr id="104" name="Line 19">
                <a:extLst>
                  <a:ext uri="{FF2B5EF4-FFF2-40B4-BE49-F238E27FC236}">
                    <a16:creationId xmlns:a16="http://schemas.microsoft.com/office/drawing/2014/main" xmlns="" id="{A477C154-2739-4D1C-BEBB-1FCACED21195}"/>
                  </a:ext>
                </a:extLst>
              </p:cNvPr>
              <p:cNvSpPr>
                <a:spLocks noChangeShapeType="1"/>
              </p:cNvSpPr>
              <p:nvPr/>
            </p:nvSpPr>
            <p:spPr bwMode="auto">
              <a:xfrm>
                <a:off x="5765649"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05" name="TextBox 104">
                <a:extLst>
                  <a:ext uri="{FF2B5EF4-FFF2-40B4-BE49-F238E27FC236}">
                    <a16:creationId xmlns:a16="http://schemas.microsoft.com/office/drawing/2014/main" xmlns="" id="{E71FBFAA-5BBB-4739-BBD6-ADF675DCFA4A}"/>
                  </a:ext>
                </a:extLst>
              </p:cNvPr>
              <p:cNvSpPr txBox="1"/>
              <p:nvPr/>
            </p:nvSpPr>
            <p:spPr>
              <a:xfrm>
                <a:off x="5629912" y="45115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60</a:t>
                </a:r>
              </a:p>
            </p:txBody>
          </p:sp>
          <p:sp>
            <p:nvSpPr>
              <p:cNvPr id="106" name="Line 21">
                <a:extLst>
                  <a:ext uri="{FF2B5EF4-FFF2-40B4-BE49-F238E27FC236}">
                    <a16:creationId xmlns:a16="http://schemas.microsoft.com/office/drawing/2014/main" xmlns="" id="{45E6CF7E-D200-40AF-995E-77B67EEA47B5}"/>
                  </a:ext>
                </a:extLst>
              </p:cNvPr>
              <p:cNvSpPr>
                <a:spLocks noChangeShapeType="1"/>
              </p:cNvSpPr>
              <p:nvPr/>
            </p:nvSpPr>
            <p:spPr bwMode="auto">
              <a:xfrm>
                <a:off x="5522104"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grpSp>
        <p:sp>
          <p:nvSpPr>
            <p:cNvPr id="42" name="TextBox 41">
              <a:extLst>
                <a:ext uri="{FF2B5EF4-FFF2-40B4-BE49-F238E27FC236}">
                  <a16:creationId xmlns:a16="http://schemas.microsoft.com/office/drawing/2014/main" xmlns="" id="{32748C9E-FB9C-492D-8A4B-D6351995F376}"/>
                </a:ext>
              </a:extLst>
            </p:cNvPr>
            <p:cNvSpPr txBox="1"/>
            <p:nvPr/>
          </p:nvSpPr>
          <p:spPr>
            <a:xfrm>
              <a:off x="3158896" y="4686200"/>
              <a:ext cx="1261627" cy="307777"/>
            </a:xfrm>
            <a:prstGeom prst="rect">
              <a:avLst/>
            </a:prstGeom>
            <a:noFill/>
          </p:spPr>
          <p:txBody>
            <a:bodyPr wrap="none" rtlCol="0">
              <a:spAutoFit/>
            </a:bodyPr>
            <a:lstStyle/>
            <a:p>
              <a:pPr algn="ctr" fontAlgn="base">
                <a:spcBef>
                  <a:spcPct val="0"/>
                </a:spcBef>
                <a:spcAft>
                  <a:spcPct val="0"/>
                </a:spcAft>
              </a:pPr>
              <a:r>
                <a:rPr lang="ja-JP" sz="1400" dirty="0">
                  <a:solidFill>
                    <a:srgbClr val="4D4D4D"/>
                  </a:solidFill>
                  <a:latin typeface="Arial" panose="020B0604020202020204" pitchFamily="34" charset="0"/>
                  <a:ea typeface="MS Mincho"/>
                  <a:cs typeface="Arial" panose="020B0604020202020204" pitchFamily="34" charset="0"/>
                </a:rPr>
                <a:t>経過期間、月</a:t>
              </a:r>
            </a:p>
          </p:txBody>
        </p:sp>
        <p:sp>
          <p:nvSpPr>
            <p:cNvPr id="43" name="TextBox 42">
              <a:extLst>
                <a:ext uri="{FF2B5EF4-FFF2-40B4-BE49-F238E27FC236}">
                  <a16:creationId xmlns:a16="http://schemas.microsoft.com/office/drawing/2014/main" xmlns="" id="{34DA4AB1-817D-438B-9548-209E7635F171}"/>
                </a:ext>
              </a:extLst>
            </p:cNvPr>
            <p:cNvSpPr txBox="1"/>
            <p:nvPr/>
          </p:nvSpPr>
          <p:spPr>
            <a:xfrm>
              <a:off x="-6942" y="4774542"/>
              <a:ext cx="1164101" cy="415498"/>
            </a:xfrm>
            <a:prstGeom prst="rect">
              <a:avLst/>
            </a:prstGeom>
            <a:noFill/>
          </p:spPr>
          <p:txBody>
            <a:bodyPr wrap="none" rtlCol="0">
              <a:spAutoFit/>
            </a:bodyPr>
            <a:lstStyle/>
            <a:p>
              <a:pPr algn="r"/>
              <a:r>
                <a:rPr lang="ja-JP" altLang="en-US" sz="1050" dirty="0">
                  <a:solidFill>
                    <a:srgbClr val="4D4D4D"/>
                  </a:solidFill>
                </a:rPr>
                <a:t>リスク有患者数 </a:t>
              </a:r>
            </a:p>
            <a:p>
              <a:pPr algn="r"/>
              <a:r>
                <a:rPr lang="en-US" altLang="ja-JP" sz="1050" dirty="0">
                  <a:solidFill>
                    <a:srgbClr val="4D4D4D"/>
                  </a:solidFill>
                </a:rPr>
                <a:t>(</a:t>
              </a:r>
              <a:r>
                <a:rPr lang="ja-JP" altLang="en-US" sz="1050" dirty="0">
                  <a:solidFill>
                    <a:srgbClr val="4D4D4D"/>
                  </a:solidFill>
                </a:rPr>
                <a:t>打ち切り数</a:t>
              </a:r>
              <a:r>
                <a:rPr lang="en-US" altLang="ja-JP" sz="1050" dirty="0">
                  <a:solidFill>
                    <a:srgbClr val="4D4D4D"/>
                  </a:solidFill>
                </a:rPr>
                <a:t>)</a:t>
              </a:r>
            </a:p>
          </p:txBody>
        </p:sp>
        <p:grpSp>
          <p:nvGrpSpPr>
            <p:cNvPr id="44" name="Group 43">
              <a:extLst>
                <a:ext uri="{FF2B5EF4-FFF2-40B4-BE49-F238E27FC236}">
                  <a16:creationId xmlns:a16="http://schemas.microsoft.com/office/drawing/2014/main" xmlns="" id="{40E22707-FF97-4833-B491-23D40C47FC33}"/>
                </a:ext>
              </a:extLst>
            </p:cNvPr>
            <p:cNvGrpSpPr/>
            <p:nvPr/>
          </p:nvGrpSpPr>
          <p:grpSpPr>
            <a:xfrm>
              <a:off x="4969567" y="2512645"/>
              <a:ext cx="288000" cy="152400"/>
              <a:chOff x="4726743" y="3204307"/>
              <a:chExt cx="288000" cy="152400"/>
            </a:xfrm>
          </p:grpSpPr>
          <p:cxnSp>
            <p:nvCxnSpPr>
              <p:cNvPr id="73" name="Straight Connector 72">
                <a:extLst>
                  <a:ext uri="{FF2B5EF4-FFF2-40B4-BE49-F238E27FC236}">
                    <a16:creationId xmlns:a16="http://schemas.microsoft.com/office/drawing/2014/main" xmlns="" id="{90658A9B-4879-49CD-ACE0-5B14CAF6B7E1}"/>
                  </a:ext>
                </a:extLst>
              </p:cNvPr>
              <p:cNvCxnSpPr>
                <a:cxnSpLocks/>
              </p:cNvCxnSpPr>
              <p:nvPr/>
            </p:nvCxnSpPr>
            <p:spPr>
              <a:xfrm>
                <a:off x="4726743" y="3204307"/>
                <a:ext cx="288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1C5BC7AD-3D0D-4A93-87FF-1D93656EEF5F}"/>
                  </a:ext>
                </a:extLst>
              </p:cNvPr>
              <p:cNvCxnSpPr>
                <a:cxnSpLocks/>
              </p:cNvCxnSpPr>
              <p:nvPr/>
            </p:nvCxnSpPr>
            <p:spPr>
              <a:xfrm>
                <a:off x="4726743" y="3356707"/>
                <a:ext cx="288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xmlns="" id="{3D6E30D4-34ED-4304-B7CD-B60AE4F1317E}"/>
                </a:ext>
              </a:extLst>
            </p:cNvPr>
            <p:cNvSpPr txBox="1"/>
            <p:nvPr/>
          </p:nvSpPr>
          <p:spPr>
            <a:xfrm>
              <a:off x="5254805" y="2407082"/>
              <a:ext cx="1064715" cy="707886"/>
            </a:xfrm>
            <a:prstGeom prst="rect">
              <a:avLst/>
            </a:prstGeom>
            <a:noFill/>
          </p:spPr>
          <p:txBody>
            <a:bodyPr wrap="none" rtlCol="0">
              <a:spAutoFit/>
            </a:bodyPr>
            <a:lstStyle/>
            <a:p>
              <a:r>
                <a:rPr lang="ja-JP" sz="1000"/>
                <a:t>先行手術</a:t>
              </a:r>
            </a:p>
            <a:p>
              <a:r>
                <a:rPr lang="ja-JP" sz="1000"/>
                <a:t>ネオアジュバント</a:t>
              </a:r>
              <a:br>
                <a:rPr lang="ja-JP" sz="1000"/>
              </a:br>
              <a:r>
                <a:rPr lang="ja-JP" sz="1000"/>
                <a:t>CRT</a:t>
              </a:r>
            </a:p>
            <a:p>
              <a:r>
                <a:rPr lang="ja-JP" sz="1000"/>
                <a:t>打ち切り</a:t>
              </a:r>
            </a:p>
          </p:txBody>
        </p:sp>
        <p:grpSp>
          <p:nvGrpSpPr>
            <p:cNvPr id="46" name="Group 45">
              <a:extLst>
                <a:ext uri="{FF2B5EF4-FFF2-40B4-BE49-F238E27FC236}">
                  <a16:creationId xmlns:a16="http://schemas.microsoft.com/office/drawing/2014/main" xmlns="" id="{F5419A79-F1BD-4847-AE22-226B1AECCA2B}"/>
                </a:ext>
              </a:extLst>
            </p:cNvPr>
            <p:cNvGrpSpPr/>
            <p:nvPr/>
          </p:nvGrpSpPr>
          <p:grpSpPr>
            <a:xfrm rot="5400000">
              <a:off x="5129906" y="2919704"/>
              <a:ext cx="108000" cy="152400"/>
              <a:chOff x="4726743" y="3204307"/>
              <a:chExt cx="288000" cy="152400"/>
            </a:xfrm>
          </p:grpSpPr>
          <p:cxnSp>
            <p:nvCxnSpPr>
              <p:cNvPr id="71" name="Straight Connector 70">
                <a:extLst>
                  <a:ext uri="{FF2B5EF4-FFF2-40B4-BE49-F238E27FC236}">
                    <a16:creationId xmlns:a16="http://schemas.microsoft.com/office/drawing/2014/main" xmlns="" id="{3CCA6D17-EE75-4CAD-AB8B-352B7931047C}"/>
                  </a:ext>
                </a:extLst>
              </p:cNvPr>
              <p:cNvCxnSpPr>
                <a:cxnSpLocks/>
              </p:cNvCxnSpPr>
              <p:nvPr/>
            </p:nvCxnSpPr>
            <p:spPr>
              <a:xfrm>
                <a:off x="4726743" y="3204307"/>
                <a:ext cx="288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78756F8E-3A18-40E1-A863-3F1025CB9EC4}"/>
                  </a:ext>
                </a:extLst>
              </p:cNvPr>
              <p:cNvCxnSpPr>
                <a:cxnSpLocks/>
              </p:cNvCxnSpPr>
              <p:nvPr/>
            </p:nvCxnSpPr>
            <p:spPr>
              <a:xfrm>
                <a:off x="4726743" y="3356707"/>
                <a:ext cx="288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xmlns="" id="{230CEBE6-9790-4168-AC4B-3CDFBCE40072}"/>
                </a:ext>
              </a:extLst>
            </p:cNvPr>
            <p:cNvSpPr txBox="1"/>
            <p:nvPr/>
          </p:nvSpPr>
          <p:spPr>
            <a:xfrm>
              <a:off x="1295961" y="4005524"/>
              <a:ext cx="1757212" cy="400110"/>
            </a:xfrm>
            <a:prstGeom prst="rect">
              <a:avLst/>
            </a:prstGeom>
            <a:noFill/>
          </p:spPr>
          <p:txBody>
            <a:bodyPr wrap="none" rtlCol="0">
              <a:spAutoFit/>
            </a:bodyPr>
            <a:lstStyle/>
            <a:p>
              <a:r>
                <a:rPr lang="ja-JP" sz="1000">
                  <a:solidFill>
                    <a:srgbClr val="4D4D4D"/>
                  </a:solidFill>
                </a:rPr>
                <a:t>HR 0.73（95％CI 0.56、0.96）</a:t>
              </a:r>
            </a:p>
            <a:p>
              <a:r>
                <a:rPr lang="ja-JP" sz="1000">
                  <a:solidFill>
                    <a:srgbClr val="4D4D4D"/>
                  </a:solidFill>
                </a:rPr>
                <a:t>ログランク：p = 0.025</a:t>
              </a:r>
            </a:p>
          </p:txBody>
        </p:sp>
        <p:grpSp>
          <p:nvGrpSpPr>
            <p:cNvPr id="48" name="Group 47">
              <a:extLst>
                <a:ext uri="{FF2B5EF4-FFF2-40B4-BE49-F238E27FC236}">
                  <a16:creationId xmlns:a16="http://schemas.microsoft.com/office/drawing/2014/main" xmlns="" id="{C211AFAF-A1A7-4DA4-80EC-366F2E5666CE}"/>
                </a:ext>
              </a:extLst>
            </p:cNvPr>
            <p:cNvGrpSpPr/>
            <p:nvPr/>
          </p:nvGrpSpPr>
          <p:grpSpPr>
            <a:xfrm>
              <a:off x="1262843" y="2048973"/>
              <a:ext cx="4699123" cy="1866535"/>
              <a:chOff x="3167062" y="2271712"/>
              <a:chExt cx="5861123" cy="2320585"/>
            </a:xfrm>
          </p:grpSpPr>
          <p:sp>
            <p:nvSpPr>
              <p:cNvPr id="57" name="Graphic 165">
                <a:extLst>
                  <a:ext uri="{FF2B5EF4-FFF2-40B4-BE49-F238E27FC236}">
                    <a16:creationId xmlns:a16="http://schemas.microsoft.com/office/drawing/2014/main" xmlns="" id="{567843B8-5225-48BF-82A0-685F4273483C}"/>
                  </a:ext>
                </a:extLst>
              </p:cNvPr>
              <p:cNvSpPr/>
              <p:nvPr/>
            </p:nvSpPr>
            <p:spPr>
              <a:xfrm>
                <a:off x="3167062" y="2271712"/>
                <a:ext cx="5861123" cy="2273007"/>
              </a:xfrm>
              <a:custGeom>
                <a:avLst/>
                <a:gdLst>
                  <a:gd name="connsiteX0" fmla="*/ 5861123 w 5861123"/>
                  <a:gd name="connsiteY0" fmla="*/ 2273008 h 2273007"/>
                  <a:gd name="connsiteX1" fmla="*/ 5430869 w 5861123"/>
                  <a:gd name="connsiteY1" fmla="*/ 2273008 h 2273007"/>
                  <a:gd name="connsiteX2" fmla="*/ 5430869 w 5861123"/>
                  <a:gd name="connsiteY2" fmla="*/ 2237832 h 2273007"/>
                  <a:gd name="connsiteX3" fmla="*/ 5217100 w 5861123"/>
                  <a:gd name="connsiteY3" fmla="*/ 2237832 h 2273007"/>
                  <a:gd name="connsiteX4" fmla="*/ 5217100 w 5861123"/>
                  <a:gd name="connsiteY4" fmla="*/ 2191836 h 2273007"/>
                  <a:gd name="connsiteX5" fmla="*/ 4746260 w 5861123"/>
                  <a:gd name="connsiteY5" fmla="*/ 2191836 h 2273007"/>
                  <a:gd name="connsiteX6" fmla="*/ 4746260 w 5861123"/>
                  <a:gd name="connsiteY6" fmla="*/ 2167481 h 2273007"/>
                  <a:gd name="connsiteX7" fmla="*/ 4191543 w 5861123"/>
                  <a:gd name="connsiteY7" fmla="*/ 2167481 h 2273007"/>
                  <a:gd name="connsiteX8" fmla="*/ 4191543 w 5861123"/>
                  <a:gd name="connsiteY8" fmla="*/ 2137715 h 2273007"/>
                  <a:gd name="connsiteX9" fmla="*/ 4110361 w 5861123"/>
                  <a:gd name="connsiteY9" fmla="*/ 2137715 h 2273007"/>
                  <a:gd name="connsiteX10" fmla="*/ 4110361 w 5861123"/>
                  <a:gd name="connsiteY10" fmla="*/ 2113360 h 2273007"/>
                  <a:gd name="connsiteX11" fmla="*/ 3682822 w 5861123"/>
                  <a:gd name="connsiteY11" fmla="*/ 2113360 h 2273007"/>
                  <a:gd name="connsiteX12" fmla="*/ 3682822 w 5861123"/>
                  <a:gd name="connsiteY12" fmla="*/ 2078184 h 2273007"/>
                  <a:gd name="connsiteX13" fmla="*/ 3555635 w 5861123"/>
                  <a:gd name="connsiteY13" fmla="*/ 2078184 h 2273007"/>
                  <a:gd name="connsiteX14" fmla="*/ 3555635 w 5861123"/>
                  <a:gd name="connsiteY14" fmla="*/ 2061944 h 2273007"/>
                  <a:gd name="connsiteX15" fmla="*/ 3515049 w 5861123"/>
                  <a:gd name="connsiteY15" fmla="*/ 2061944 h 2273007"/>
                  <a:gd name="connsiteX16" fmla="*/ 3515049 w 5861123"/>
                  <a:gd name="connsiteY16" fmla="*/ 2034883 h 2273007"/>
                  <a:gd name="connsiteX17" fmla="*/ 3444697 w 5861123"/>
                  <a:gd name="connsiteY17" fmla="*/ 2034883 h 2273007"/>
                  <a:gd name="connsiteX18" fmla="*/ 3444697 w 5861123"/>
                  <a:gd name="connsiteY18" fmla="*/ 1988887 h 2273007"/>
                  <a:gd name="connsiteX19" fmla="*/ 3141631 w 5861123"/>
                  <a:gd name="connsiteY19" fmla="*/ 1988887 h 2273007"/>
                  <a:gd name="connsiteX20" fmla="*/ 3141631 w 5861123"/>
                  <a:gd name="connsiteY20" fmla="*/ 1961826 h 2273007"/>
                  <a:gd name="connsiteX21" fmla="*/ 3038799 w 5861123"/>
                  <a:gd name="connsiteY21" fmla="*/ 1961826 h 2273007"/>
                  <a:gd name="connsiteX22" fmla="*/ 3038799 w 5861123"/>
                  <a:gd name="connsiteY22" fmla="*/ 1934766 h 2273007"/>
                  <a:gd name="connsiteX23" fmla="*/ 2946797 w 5861123"/>
                  <a:gd name="connsiteY23" fmla="*/ 1934766 h 2273007"/>
                  <a:gd name="connsiteX24" fmla="*/ 2946797 w 5861123"/>
                  <a:gd name="connsiteY24" fmla="*/ 1921240 h 2273007"/>
                  <a:gd name="connsiteX25" fmla="*/ 2914326 w 5861123"/>
                  <a:gd name="connsiteY25" fmla="*/ 1921240 h 2273007"/>
                  <a:gd name="connsiteX26" fmla="*/ 2914326 w 5861123"/>
                  <a:gd name="connsiteY26" fmla="*/ 1850879 h 2273007"/>
                  <a:gd name="connsiteX27" fmla="*/ 2787149 w 5861123"/>
                  <a:gd name="connsiteY27" fmla="*/ 1850879 h 2273007"/>
                  <a:gd name="connsiteX28" fmla="*/ 2787149 w 5861123"/>
                  <a:gd name="connsiteY28" fmla="*/ 1826524 h 2273007"/>
                  <a:gd name="connsiteX29" fmla="*/ 2619375 w 5861123"/>
                  <a:gd name="connsiteY29" fmla="*/ 1826524 h 2273007"/>
                  <a:gd name="connsiteX30" fmla="*/ 2619375 w 5861123"/>
                  <a:gd name="connsiteY30" fmla="*/ 1794053 h 2273007"/>
                  <a:gd name="connsiteX31" fmla="*/ 2565254 w 5861123"/>
                  <a:gd name="connsiteY31" fmla="*/ 1794053 h 2273007"/>
                  <a:gd name="connsiteX32" fmla="*/ 2565254 w 5861123"/>
                  <a:gd name="connsiteY32" fmla="*/ 1777822 h 2273007"/>
                  <a:gd name="connsiteX33" fmla="*/ 2486787 w 5861123"/>
                  <a:gd name="connsiteY33" fmla="*/ 1777822 h 2273007"/>
                  <a:gd name="connsiteX34" fmla="*/ 2486787 w 5861123"/>
                  <a:gd name="connsiteY34" fmla="*/ 1745352 h 2273007"/>
                  <a:gd name="connsiteX35" fmla="*/ 2024063 w 5861123"/>
                  <a:gd name="connsiteY35" fmla="*/ 1745352 h 2273007"/>
                  <a:gd name="connsiteX36" fmla="*/ 2024063 w 5861123"/>
                  <a:gd name="connsiteY36" fmla="*/ 1718291 h 2273007"/>
                  <a:gd name="connsiteX37" fmla="*/ 1983477 w 5861123"/>
                  <a:gd name="connsiteY37" fmla="*/ 1718291 h 2273007"/>
                  <a:gd name="connsiteX38" fmla="*/ 1983477 w 5861123"/>
                  <a:gd name="connsiteY38" fmla="*/ 1658760 h 2273007"/>
                  <a:gd name="connsiteX39" fmla="*/ 1969941 w 5861123"/>
                  <a:gd name="connsiteY39" fmla="*/ 1658760 h 2273007"/>
                  <a:gd name="connsiteX40" fmla="*/ 1969941 w 5861123"/>
                  <a:gd name="connsiteY40" fmla="*/ 1626289 h 2273007"/>
                  <a:gd name="connsiteX41" fmla="*/ 1807588 w 5861123"/>
                  <a:gd name="connsiteY41" fmla="*/ 1626289 h 2273007"/>
                  <a:gd name="connsiteX42" fmla="*/ 1807588 w 5861123"/>
                  <a:gd name="connsiteY42" fmla="*/ 1585694 h 2273007"/>
                  <a:gd name="connsiteX43" fmla="*/ 1742646 w 5861123"/>
                  <a:gd name="connsiteY43" fmla="*/ 1585694 h 2273007"/>
                  <a:gd name="connsiteX44" fmla="*/ 1742646 w 5861123"/>
                  <a:gd name="connsiteY44" fmla="*/ 1553223 h 2273007"/>
                  <a:gd name="connsiteX45" fmla="*/ 1710166 w 5861123"/>
                  <a:gd name="connsiteY45" fmla="*/ 1553223 h 2273007"/>
                  <a:gd name="connsiteX46" fmla="*/ 1710166 w 5861123"/>
                  <a:gd name="connsiteY46" fmla="*/ 1528867 h 2273007"/>
                  <a:gd name="connsiteX47" fmla="*/ 1666875 w 5861123"/>
                  <a:gd name="connsiteY47" fmla="*/ 1528867 h 2273007"/>
                  <a:gd name="connsiteX48" fmla="*/ 1666875 w 5861123"/>
                  <a:gd name="connsiteY48" fmla="*/ 1474756 h 2273007"/>
                  <a:gd name="connsiteX49" fmla="*/ 1564053 w 5861123"/>
                  <a:gd name="connsiteY49" fmla="*/ 1474756 h 2273007"/>
                  <a:gd name="connsiteX50" fmla="*/ 1564053 w 5861123"/>
                  <a:gd name="connsiteY50" fmla="*/ 1466631 h 2273007"/>
                  <a:gd name="connsiteX51" fmla="*/ 1528867 w 5861123"/>
                  <a:gd name="connsiteY51" fmla="*/ 1466631 h 2273007"/>
                  <a:gd name="connsiteX52" fmla="*/ 1528867 w 5861123"/>
                  <a:gd name="connsiteY52" fmla="*/ 1420635 h 2273007"/>
                  <a:gd name="connsiteX53" fmla="*/ 1499102 w 5861123"/>
                  <a:gd name="connsiteY53" fmla="*/ 1420635 h 2273007"/>
                  <a:gd name="connsiteX54" fmla="*/ 1499102 w 5861123"/>
                  <a:gd name="connsiteY54" fmla="*/ 1390869 h 2273007"/>
                  <a:gd name="connsiteX55" fmla="*/ 1463926 w 5861123"/>
                  <a:gd name="connsiteY55" fmla="*/ 1390869 h 2273007"/>
                  <a:gd name="connsiteX56" fmla="*/ 1463926 w 5861123"/>
                  <a:gd name="connsiteY56" fmla="*/ 1344863 h 2273007"/>
                  <a:gd name="connsiteX57" fmla="*/ 1434160 w 5861123"/>
                  <a:gd name="connsiteY57" fmla="*/ 1344863 h 2273007"/>
                  <a:gd name="connsiteX58" fmla="*/ 1434160 w 5861123"/>
                  <a:gd name="connsiteY58" fmla="*/ 1312393 h 2273007"/>
                  <a:gd name="connsiteX59" fmla="*/ 1390869 w 5861123"/>
                  <a:gd name="connsiteY59" fmla="*/ 1312393 h 2273007"/>
                  <a:gd name="connsiteX60" fmla="*/ 1390869 w 5861123"/>
                  <a:gd name="connsiteY60" fmla="*/ 1285332 h 2273007"/>
                  <a:gd name="connsiteX61" fmla="*/ 1290742 w 5861123"/>
                  <a:gd name="connsiteY61" fmla="*/ 1285332 h 2273007"/>
                  <a:gd name="connsiteX62" fmla="*/ 1290742 w 5861123"/>
                  <a:gd name="connsiteY62" fmla="*/ 1260977 h 2273007"/>
                  <a:gd name="connsiteX63" fmla="*/ 1277217 w 5861123"/>
                  <a:gd name="connsiteY63" fmla="*/ 1260977 h 2273007"/>
                  <a:gd name="connsiteX64" fmla="*/ 1277217 w 5861123"/>
                  <a:gd name="connsiteY64" fmla="*/ 1179805 h 2273007"/>
                  <a:gd name="connsiteX65" fmla="*/ 1242041 w 5861123"/>
                  <a:gd name="connsiteY65" fmla="*/ 1179805 h 2273007"/>
                  <a:gd name="connsiteX66" fmla="*/ 1242041 w 5861123"/>
                  <a:gd name="connsiteY66" fmla="*/ 1155449 h 2273007"/>
                  <a:gd name="connsiteX67" fmla="*/ 1228506 w 5861123"/>
                  <a:gd name="connsiteY67" fmla="*/ 1155449 h 2273007"/>
                  <a:gd name="connsiteX68" fmla="*/ 1228506 w 5861123"/>
                  <a:gd name="connsiteY68" fmla="*/ 1133799 h 2273007"/>
                  <a:gd name="connsiteX69" fmla="*/ 1190625 w 5861123"/>
                  <a:gd name="connsiteY69" fmla="*/ 1133799 h 2273007"/>
                  <a:gd name="connsiteX70" fmla="*/ 1190625 w 5861123"/>
                  <a:gd name="connsiteY70" fmla="*/ 1101328 h 2273007"/>
                  <a:gd name="connsiteX71" fmla="*/ 1139209 w 5861123"/>
                  <a:gd name="connsiteY71" fmla="*/ 1101328 h 2273007"/>
                  <a:gd name="connsiteX72" fmla="*/ 1139209 w 5861123"/>
                  <a:gd name="connsiteY72" fmla="*/ 1082383 h 2273007"/>
                  <a:gd name="connsiteX73" fmla="*/ 1055322 w 5861123"/>
                  <a:gd name="connsiteY73" fmla="*/ 1082383 h 2273007"/>
                  <a:gd name="connsiteX74" fmla="*/ 1055322 w 5861123"/>
                  <a:gd name="connsiteY74" fmla="*/ 1058037 h 2273007"/>
                  <a:gd name="connsiteX75" fmla="*/ 1030976 w 5861123"/>
                  <a:gd name="connsiteY75" fmla="*/ 1058037 h 2273007"/>
                  <a:gd name="connsiteX76" fmla="*/ 1030976 w 5861123"/>
                  <a:gd name="connsiteY76" fmla="*/ 1025557 h 2273007"/>
                  <a:gd name="connsiteX77" fmla="*/ 955205 w 5861123"/>
                  <a:gd name="connsiteY77" fmla="*/ 1025557 h 2273007"/>
                  <a:gd name="connsiteX78" fmla="*/ 955205 w 5861123"/>
                  <a:gd name="connsiteY78" fmla="*/ 984971 h 2273007"/>
                  <a:gd name="connsiteX79" fmla="*/ 930853 w 5861123"/>
                  <a:gd name="connsiteY79" fmla="*/ 984971 h 2273007"/>
                  <a:gd name="connsiteX80" fmla="*/ 930853 w 5861123"/>
                  <a:gd name="connsiteY80" fmla="*/ 941676 h 2273007"/>
                  <a:gd name="connsiteX81" fmla="*/ 882145 w 5861123"/>
                  <a:gd name="connsiteY81" fmla="*/ 941676 h 2273007"/>
                  <a:gd name="connsiteX82" fmla="*/ 882145 w 5861123"/>
                  <a:gd name="connsiteY82" fmla="*/ 922734 h 2273007"/>
                  <a:gd name="connsiteX83" fmla="*/ 874027 w 5861123"/>
                  <a:gd name="connsiteY83" fmla="*/ 922734 h 2273007"/>
                  <a:gd name="connsiteX84" fmla="*/ 874027 w 5861123"/>
                  <a:gd name="connsiteY84" fmla="*/ 892969 h 2273007"/>
                  <a:gd name="connsiteX85" fmla="*/ 836144 w 5861123"/>
                  <a:gd name="connsiteY85" fmla="*/ 892969 h 2273007"/>
                  <a:gd name="connsiteX86" fmla="*/ 836144 w 5861123"/>
                  <a:gd name="connsiteY86" fmla="*/ 863203 h 2273007"/>
                  <a:gd name="connsiteX87" fmla="*/ 828025 w 5861123"/>
                  <a:gd name="connsiteY87" fmla="*/ 863203 h 2273007"/>
                  <a:gd name="connsiteX88" fmla="*/ 828025 w 5861123"/>
                  <a:gd name="connsiteY88" fmla="*/ 841556 h 2273007"/>
                  <a:gd name="connsiteX89" fmla="*/ 798260 w 5861123"/>
                  <a:gd name="connsiteY89" fmla="*/ 841556 h 2273007"/>
                  <a:gd name="connsiteX90" fmla="*/ 798260 w 5861123"/>
                  <a:gd name="connsiteY90" fmla="*/ 814496 h 2273007"/>
                  <a:gd name="connsiteX91" fmla="*/ 760376 w 5861123"/>
                  <a:gd name="connsiteY91" fmla="*/ 814496 h 2273007"/>
                  <a:gd name="connsiteX92" fmla="*/ 760376 w 5861123"/>
                  <a:gd name="connsiteY92" fmla="*/ 719787 h 2273007"/>
                  <a:gd name="connsiteX93" fmla="*/ 738729 w 5861123"/>
                  <a:gd name="connsiteY93" fmla="*/ 719787 h 2273007"/>
                  <a:gd name="connsiteX94" fmla="*/ 738729 w 5861123"/>
                  <a:gd name="connsiteY94" fmla="*/ 698140 h 2273007"/>
                  <a:gd name="connsiteX95" fmla="*/ 708963 w 5861123"/>
                  <a:gd name="connsiteY95" fmla="*/ 698140 h 2273007"/>
                  <a:gd name="connsiteX96" fmla="*/ 708963 w 5861123"/>
                  <a:gd name="connsiteY96" fmla="*/ 679197 h 2273007"/>
                  <a:gd name="connsiteX97" fmla="*/ 679197 w 5861123"/>
                  <a:gd name="connsiteY97" fmla="*/ 679197 h 2273007"/>
                  <a:gd name="connsiteX98" fmla="*/ 679197 w 5861123"/>
                  <a:gd name="connsiteY98" fmla="*/ 600725 h 2273007"/>
                  <a:gd name="connsiteX99" fmla="*/ 662962 w 5861123"/>
                  <a:gd name="connsiteY99" fmla="*/ 600725 h 2273007"/>
                  <a:gd name="connsiteX100" fmla="*/ 662962 w 5861123"/>
                  <a:gd name="connsiteY100" fmla="*/ 560135 h 2273007"/>
                  <a:gd name="connsiteX101" fmla="*/ 630490 w 5861123"/>
                  <a:gd name="connsiteY101" fmla="*/ 560135 h 2273007"/>
                  <a:gd name="connsiteX102" fmla="*/ 630490 w 5861123"/>
                  <a:gd name="connsiteY102" fmla="*/ 524957 h 2273007"/>
                  <a:gd name="connsiteX103" fmla="*/ 608843 w 5861123"/>
                  <a:gd name="connsiteY103" fmla="*/ 524957 h 2273007"/>
                  <a:gd name="connsiteX104" fmla="*/ 608843 w 5861123"/>
                  <a:gd name="connsiteY104" fmla="*/ 497897 h 2273007"/>
                  <a:gd name="connsiteX105" fmla="*/ 533075 w 5861123"/>
                  <a:gd name="connsiteY105" fmla="*/ 497897 h 2273007"/>
                  <a:gd name="connsiteX106" fmla="*/ 533075 w 5861123"/>
                  <a:gd name="connsiteY106" fmla="*/ 432954 h 2273007"/>
                  <a:gd name="connsiteX107" fmla="*/ 524957 w 5861123"/>
                  <a:gd name="connsiteY107" fmla="*/ 432954 h 2273007"/>
                  <a:gd name="connsiteX108" fmla="*/ 524957 w 5861123"/>
                  <a:gd name="connsiteY108" fmla="*/ 389659 h 2273007"/>
                  <a:gd name="connsiteX109" fmla="*/ 506016 w 5861123"/>
                  <a:gd name="connsiteY109" fmla="*/ 389659 h 2273007"/>
                  <a:gd name="connsiteX110" fmla="*/ 506016 w 5861123"/>
                  <a:gd name="connsiteY110" fmla="*/ 359894 h 2273007"/>
                  <a:gd name="connsiteX111" fmla="*/ 476250 w 5861123"/>
                  <a:gd name="connsiteY111" fmla="*/ 359894 h 2273007"/>
                  <a:gd name="connsiteX112" fmla="*/ 476250 w 5861123"/>
                  <a:gd name="connsiteY112" fmla="*/ 335540 h 2273007"/>
                  <a:gd name="connsiteX113" fmla="*/ 432954 w 5861123"/>
                  <a:gd name="connsiteY113" fmla="*/ 335540 h 2273007"/>
                  <a:gd name="connsiteX114" fmla="*/ 432954 w 5861123"/>
                  <a:gd name="connsiteY114" fmla="*/ 316598 h 2273007"/>
                  <a:gd name="connsiteX115" fmla="*/ 414013 w 5861123"/>
                  <a:gd name="connsiteY115" fmla="*/ 316598 h 2273007"/>
                  <a:gd name="connsiteX116" fmla="*/ 414013 w 5861123"/>
                  <a:gd name="connsiteY116" fmla="*/ 292244 h 2273007"/>
                  <a:gd name="connsiteX117" fmla="*/ 359894 w 5861123"/>
                  <a:gd name="connsiteY117" fmla="*/ 292244 h 2273007"/>
                  <a:gd name="connsiteX118" fmla="*/ 359894 w 5861123"/>
                  <a:gd name="connsiteY118" fmla="*/ 270597 h 2273007"/>
                  <a:gd name="connsiteX119" fmla="*/ 322010 w 5861123"/>
                  <a:gd name="connsiteY119" fmla="*/ 270597 h 2273007"/>
                  <a:gd name="connsiteX120" fmla="*/ 322010 w 5861123"/>
                  <a:gd name="connsiteY120" fmla="*/ 246243 h 2273007"/>
                  <a:gd name="connsiteX121" fmla="*/ 313892 w 5861123"/>
                  <a:gd name="connsiteY121" fmla="*/ 246243 h 2273007"/>
                  <a:gd name="connsiteX122" fmla="*/ 313892 w 5861123"/>
                  <a:gd name="connsiteY122" fmla="*/ 208359 h 2273007"/>
                  <a:gd name="connsiteX123" fmla="*/ 257066 w 5861123"/>
                  <a:gd name="connsiteY123" fmla="*/ 208359 h 2273007"/>
                  <a:gd name="connsiteX124" fmla="*/ 257066 w 5861123"/>
                  <a:gd name="connsiteY124" fmla="*/ 151534 h 2273007"/>
                  <a:gd name="connsiteX125" fmla="*/ 211065 w 5861123"/>
                  <a:gd name="connsiteY125" fmla="*/ 151534 h 2273007"/>
                  <a:gd name="connsiteX126" fmla="*/ 211065 w 5861123"/>
                  <a:gd name="connsiteY126" fmla="*/ 127181 h 2273007"/>
                  <a:gd name="connsiteX127" fmla="*/ 165063 w 5861123"/>
                  <a:gd name="connsiteY127" fmla="*/ 127181 h 2273007"/>
                  <a:gd name="connsiteX128" fmla="*/ 165063 w 5861123"/>
                  <a:gd name="connsiteY128" fmla="*/ 94709 h 2273007"/>
                  <a:gd name="connsiteX129" fmla="*/ 113650 w 5861123"/>
                  <a:gd name="connsiteY129" fmla="*/ 94709 h 2273007"/>
                  <a:gd name="connsiteX130" fmla="*/ 113650 w 5861123"/>
                  <a:gd name="connsiteY130" fmla="*/ 0 h 2273007"/>
                  <a:gd name="connsiteX131" fmla="*/ 0 w 5861123"/>
                  <a:gd name="connsiteY131" fmla="*/ 0 h 2273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5861123" h="2273007">
                    <a:moveTo>
                      <a:pt x="5861123" y="2273008"/>
                    </a:moveTo>
                    <a:lnTo>
                      <a:pt x="5430869" y="2273008"/>
                    </a:lnTo>
                    <a:lnTo>
                      <a:pt x="5430869" y="2237832"/>
                    </a:lnTo>
                    <a:lnTo>
                      <a:pt x="5217100" y="2237832"/>
                    </a:lnTo>
                    <a:lnTo>
                      <a:pt x="5217100" y="2191836"/>
                    </a:lnTo>
                    <a:lnTo>
                      <a:pt x="4746260" y="2191836"/>
                    </a:lnTo>
                    <a:lnTo>
                      <a:pt x="4746260" y="2167481"/>
                    </a:lnTo>
                    <a:lnTo>
                      <a:pt x="4191543" y="2167481"/>
                    </a:lnTo>
                    <a:lnTo>
                      <a:pt x="4191543" y="2137715"/>
                    </a:lnTo>
                    <a:lnTo>
                      <a:pt x="4110361" y="2137715"/>
                    </a:lnTo>
                    <a:lnTo>
                      <a:pt x="4110361" y="2113360"/>
                    </a:lnTo>
                    <a:lnTo>
                      <a:pt x="3682822" y="2113360"/>
                    </a:lnTo>
                    <a:lnTo>
                      <a:pt x="3682822" y="2078184"/>
                    </a:lnTo>
                    <a:lnTo>
                      <a:pt x="3555635" y="2078184"/>
                    </a:lnTo>
                    <a:lnTo>
                      <a:pt x="3555635" y="2061944"/>
                    </a:lnTo>
                    <a:lnTo>
                      <a:pt x="3515049" y="2061944"/>
                    </a:lnTo>
                    <a:lnTo>
                      <a:pt x="3515049" y="2034883"/>
                    </a:lnTo>
                    <a:lnTo>
                      <a:pt x="3444697" y="2034883"/>
                    </a:lnTo>
                    <a:lnTo>
                      <a:pt x="3444697" y="1988887"/>
                    </a:lnTo>
                    <a:lnTo>
                      <a:pt x="3141631" y="1988887"/>
                    </a:lnTo>
                    <a:lnTo>
                      <a:pt x="3141631" y="1961826"/>
                    </a:lnTo>
                    <a:lnTo>
                      <a:pt x="3038799" y="1961826"/>
                    </a:lnTo>
                    <a:lnTo>
                      <a:pt x="3038799" y="1934766"/>
                    </a:lnTo>
                    <a:lnTo>
                      <a:pt x="2946797" y="1934766"/>
                    </a:lnTo>
                    <a:lnTo>
                      <a:pt x="2946797" y="1921240"/>
                    </a:lnTo>
                    <a:lnTo>
                      <a:pt x="2914326" y="1921240"/>
                    </a:lnTo>
                    <a:lnTo>
                      <a:pt x="2914326" y="1850879"/>
                    </a:lnTo>
                    <a:lnTo>
                      <a:pt x="2787149" y="1850879"/>
                    </a:lnTo>
                    <a:lnTo>
                      <a:pt x="2787149" y="1826524"/>
                    </a:lnTo>
                    <a:lnTo>
                      <a:pt x="2619375" y="1826524"/>
                    </a:lnTo>
                    <a:lnTo>
                      <a:pt x="2619375" y="1794053"/>
                    </a:lnTo>
                    <a:lnTo>
                      <a:pt x="2565254" y="1794053"/>
                    </a:lnTo>
                    <a:lnTo>
                      <a:pt x="2565254" y="1777822"/>
                    </a:lnTo>
                    <a:lnTo>
                      <a:pt x="2486787" y="1777822"/>
                    </a:lnTo>
                    <a:lnTo>
                      <a:pt x="2486787" y="1745352"/>
                    </a:lnTo>
                    <a:lnTo>
                      <a:pt x="2024063" y="1745352"/>
                    </a:lnTo>
                    <a:lnTo>
                      <a:pt x="2024063" y="1718291"/>
                    </a:lnTo>
                    <a:lnTo>
                      <a:pt x="1983477" y="1718291"/>
                    </a:lnTo>
                    <a:lnTo>
                      <a:pt x="1983477" y="1658760"/>
                    </a:lnTo>
                    <a:lnTo>
                      <a:pt x="1969941" y="1658760"/>
                    </a:lnTo>
                    <a:lnTo>
                      <a:pt x="1969941" y="1626289"/>
                    </a:lnTo>
                    <a:lnTo>
                      <a:pt x="1807588" y="1626289"/>
                    </a:lnTo>
                    <a:lnTo>
                      <a:pt x="1807588" y="1585694"/>
                    </a:lnTo>
                    <a:lnTo>
                      <a:pt x="1742646" y="1585694"/>
                    </a:lnTo>
                    <a:lnTo>
                      <a:pt x="1742646" y="1553223"/>
                    </a:lnTo>
                    <a:lnTo>
                      <a:pt x="1710166" y="1553223"/>
                    </a:lnTo>
                    <a:lnTo>
                      <a:pt x="1710166" y="1528867"/>
                    </a:lnTo>
                    <a:lnTo>
                      <a:pt x="1666875" y="1528867"/>
                    </a:lnTo>
                    <a:lnTo>
                      <a:pt x="1666875" y="1474756"/>
                    </a:lnTo>
                    <a:lnTo>
                      <a:pt x="1564053" y="1474756"/>
                    </a:lnTo>
                    <a:lnTo>
                      <a:pt x="1564053" y="1466631"/>
                    </a:lnTo>
                    <a:lnTo>
                      <a:pt x="1528867" y="1466631"/>
                    </a:lnTo>
                    <a:lnTo>
                      <a:pt x="1528867" y="1420635"/>
                    </a:lnTo>
                    <a:lnTo>
                      <a:pt x="1499102" y="1420635"/>
                    </a:lnTo>
                    <a:lnTo>
                      <a:pt x="1499102" y="1390869"/>
                    </a:lnTo>
                    <a:lnTo>
                      <a:pt x="1463926" y="1390869"/>
                    </a:lnTo>
                    <a:lnTo>
                      <a:pt x="1463926" y="1344863"/>
                    </a:lnTo>
                    <a:lnTo>
                      <a:pt x="1434160" y="1344863"/>
                    </a:lnTo>
                    <a:lnTo>
                      <a:pt x="1434160" y="1312393"/>
                    </a:lnTo>
                    <a:lnTo>
                      <a:pt x="1390869" y="1312393"/>
                    </a:lnTo>
                    <a:lnTo>
                      <a:pt x="1390869" y="1285332"/>
                    </a:lnTo>
                    <a:lnTo>
                      <a:pt x="1290742" y="1285332"/>
                    </a:lnTo>
                    <a:lnTo>
                      <a:pt x="1290742" y="1260977"/>
                    </a:lnTo>
                    <a:lnTo>
                      <a:pt x="1277217" y="1260977"/>
                    </a:lnTo>
                    <a:lnTo>
                      <a:pt x="1277217" y="1179805"/>
                    </a:lnTo>
                    <a:lnTo>
                      <a:pt x="1242041" y="1179805"/>
                    </a:lnTo>
                    <a:lnTo>
                      <a:pt x="1242041" y="1155449"/>
                    </a:lnTo>
                    <a:lnTo>
                      <a:pt x="1228506" y="1155449"/>
                    </a:lnTo>
                    <a:lnTo>
                      <a:pt x="1228506" y="1133799"/>
                    </a:lnTo>
                    <a:lnTo>
                      <a:pt x="1190625" y="1133799"/>
                    </a:lnTo>
                    <a:lnTo>
                      <a:pt x="1190625" y="1101328"/>
                    </a:lnTo>
                    <a:lnTo>
                      <a:pt x="1139209" y="1101328"/>
                    </a:lnTo>
                    <a:lnTo>
                      <a:pt x="1139209" y="1082383"/>
                    </a:lnTo>
                    <a:lnTo>
                      <a:pt x="1055322" y="1082383"/>
                    </a:lnTo>
                    <a:lnTo>
                      <a:pt x="1055322" y="1058037"/>
                    </a:lnTo>
                    <a:lnTo>
                      <a:pt x="1030976" y="1058037"/>
                    </a:lnTo>
                    <a:lnTo>
                      <a:pt x="1030976" y="1025557"/>
                    </a:lnTo>
                    <a:lnTo>
                      <a:pt x="955205" y="1025557"/>
                    </a:lnTo>
                    <a:lnTo>
                      <a:pt x="955205" y="984971"/>
                    </a:lnTo>
                    <a:lnTo>
                      <a:pt x="930853" y="984971"/>
                    </a:lnTo>
                    <a:lnTo>
                      <a:pt x="930853" y="941676"/>
                    </a:lnTo>
                    <a:lnTo>
                      <a:pt x="882145" y="941676"/>
                    </a:lnTo>
                    <a:lnTo>
                      <a:pt x="882145" y="922734"/>
                    </a:lnTo>
                    <a:lnTo>
                      <a:pt x="874027" y="922734"/>
                    </a:lnTo>
                    <a:lnTo>
                      <a:pt x="874027" y="892969"/>
                    </a:lnTo>
                    <a:lnTo>
                      <a:pt x="836144" y="892969"/>
                    </a:lnTo>
                    <a:lnTo>
                      <a:pt x="836144" y="863203"/>
                    </a:lnTo>
                    <a:lnTo>
                      <a:pt x="828025" y="863203"/>
                    </a:lnTo>
                    <a:lnTo>
                      <a:pt x="828025" y="841556"/>
                    </a:lnTo>
                    <a:lnTo>
                      <a:pt x="798260" y="841556"/>
                    </a:lnTo>
                    <a:lnTo>
                      <a:pt x="798260" y="814496"/>
                    </a:lnTo>
                    <a:lnTo>
                      <a:pt x="760376" y="814496"/>
                    </a:lnTo>
                    <a:lnTo>
                      <a:pt x="760376" y="719787"/>
                    </a:lnTo>
                    <a:lnTo>
                      <a:pt x="738729" y="719787"/>
                    </a:lnTo>
                    <a:lnTo>
                      <a:pt x="738729" y="698140"/>
                    </a:lnTo>
                    <a:lnTo>
                      <a:pt x="708963" y="698140"/>
                    </a:lnTo>
                    <a:lnTo>
                      <a:pt x="708963" y="679197"/>
                    </a:lnTo>
                    <a:lnTo>
                      <a:pt x="679197" y="679197"/>
                    </a:lnTo>
                    <a:lnTo>
                      <a:pt x="679197" y="600725"/>
                    </a:lnTo>
                    <a:lnTo>
                      <a:pt x="662962" y="600725"/>
                    </a:lnTo>
                    <a:lnTo>
                      <a:pt x="662962" y="560135"/>
                    </a:lnTo>
                    <a:lnTo>
                      <a:pt x="630490" y="560135"/>
                    </a:lnTo>
                    <a:lnTo>
                      <a:pt x="630490" y="524957"/>
                    </a:lnTo>
                    <a:lnTo>
                      <a:pt x="608843" y="524957"/>
                    </a:lnTo>
                    <a:lnTo>
                      <a:pt x="608843" y="497897"/>
                    </a:lnTo>
                    <a:lnTo>
                      <a:pt x="533075" y="497897"/>
                    </a:lnTo>
                    <a:lnTo>
                      <a:pt x="533075" y="432954"/>
                    </a:lnTo>
                    <a:lnTo>
                      <a:pt x="524957" y="432954"/>
                    </a:lnTo>
                    <a:lnTo>
                      <a:pt x="524957" y="389659"/>
                    </a:lnTo>
                    <a:lnTo>
                      <a:pt x="506016" y="389659"/>
                    </a:lnTo>
                    <a:lnTo>
                      <a:pt x="506016" y="359894"/>
                    </a:lnTo>
                    <a:lnTo>
                      <a:pt x="476250" y="359894"/>
                    </a:lnTo>
                    <a:lnTo>
                      <a:pt x="476250" y="335540"/>
                    </a:lnTo>
                    <a:lnTo>
                      <a:pt x="432954" y="335540"/>
                    </a:lnTo>
                    <a:lnTo>
                      <a:pt x="432954" y="316598"/>
                    </a:lnTo>
                    <a:lnTo>
                      <a:pt x="414013" y="316598"/>
                    </a:lnTo>
                    <a:lnTo>
                      <a:pt x="414013" y="292244"/>
                    </a:lnTo>
                    <a:lnTo>
                      <a:pt x="359894" y="292244"/>
                    </a:lnTo>
                    <a:lnTo>
                      <a:pt x="359894" y="270597"/>
                    </a:lnTo>
                    <a:lnTo>
                      <a:pt x="322010" y="270597"/>
                    </a:lnTo>
                    <a:lnTo>
                      <a:pt x="322010" y="246243"/>
                    </a:lnTo>
                    <a:lnTo>
                      <a:pt x="313892" y="246243"/>
                    </a:lnTo>
                    <a:lnTo>
                      <a:pt x="313892" y="208359"/>
                    </a:lnTo>
                    <a:lnTo>
                      <a:pt x="257066" y="208359"/>
                    </a:lnTo>
                    <a:lnTo>
                      <a:pt x="257066" y="151534"/>
                    </a:lnTo>
                    <a:lnTo>
                      <a:pt x="211065" y="151534"/>
                    </a:lnTo>
                    <a:lnTo>
                      <a:pt x="211065" y="127181"/>
                    </a:lnTo>
                    <a:lnTo>
                      <a:pt x="165063" y="127181"/>
                    </a:lnTo>
                    <a:lnTo>
                      <a:pt x="165063" y="94709"/>
                    </a:lnTo>
                    <a:lnTo>
                      <a:pt x="113650" y="94709"/>
                    </a:lnTo>
                    <a:lnTo>
                      <a:pt x="113650"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8" name="Graphic 165">
                <a:extLst>
                  <a:ext uri="{FF2B5EF4-FFF2-40B4-BE49-F238E27FC236}">
                    <a16:creationId xmlns:a16="http://schemas.microsoft.com/office/drawing/2014/main" xmlns="" id="{567843B8-5225-48BF-82A0-685F4273483C}"/>
                  </a:ext>
                </a:extLst>
              </p:cNvPr>
              <p:cNvSpPr/>
              <p:nvPr/>
            </p:nvSpPr>
            <p:spPr>
              <a:xfrm>
                <a:off x="6907034" y="43308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9" name="Graphic 165">
                <a:extLst>
                  <a:ext uri="{FF2B5EF4-FFF2-40B4-BE49-F238E27FC236}">
                    <a16:creationId xmlns:a16="http://schemas.microsoft.com/office/drawing/2014/main" xmlns="" id="{567843B8-5225-48BF-82A0-685F4273483C}"/>
                  </a:ext>
                </a:extLst>
              </p:cNvPr>
              <p:cNvSpPr/>
              <p:nvPr/>
            </p:nvSpPr>
            <p:spPr>
              <a:xfrm>
                <a:off x="6964184" y="43308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0" name="Graphic 165">
                <a:extLst>
                  <a:ext uri="{FF2B5EF4-FFF2-40B4-BE49-F238E27FC236}">
                    <a16:creationId xmlns:a16="http://schemas.microsoft.com/office/drawing/2014/main" xmlns="" id="{567843B8-5225-48BF-82A0-685F4273483C}"/>
                  </a:ext>
                </a:extLst>
              </p:cNvPr>
              <p:cNvSpPr/>
              <p:nvPr/>
            </p:nvSpPr>
            <p:spPr>
              <a:xfrm>
                <a:off x="7497584" y="4387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1" name="Graphic 165">
                <a:extLst>
                  <a:ext uri="{FF2B5EF4-FFF2-40B4-BE49-F238E27FC236}">
                    <a16:creationId xmlns:a16="http://schemas.microsoft.com/office/drawing/2014/main" xmlns="" id="{567843B8-5225-48BF-82A0-685F4273483C}"/>
                  </a:ext>
                </a:extLst>
              </p:cNvPr>
              <p:cNvSpPr/>
              <p:nvPr/>
            </p:nvSpPr>
            <p:spPr>
              <a:xfrm>
                <a:off x="7611884" y="4387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2" name="Graphic 165">
                <a:extLst>
                  <a:ext uri="{FF2B5EF4-FFF2-40B4-BE49-F238E27FC236}">
                    <a16:creationId xmlns:a16="http://schemas.microsoft.com/office/drawing/2014/main" xmlns="" id="{567843B8-5225-48BF-82A0-685F4273483C}"/>
                  </a:ext>
                </a:extLst>
              </p:cNvPr>
              <p:cNvSpPr/>
              <p:nvPr/>
            </p:nvSpPr>
            <p:spPr>
              <a:xfrm>
                <a:off x="7669034" y="4387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3" name="Graphic 165">
                <a:extLst>
                  <a:ext uri="{FF2B5EF4-FFF2-40B4-BE49-F238E27FC236}">
                    <a16:creationId xmlns:a16="http://schemas.microsoft.com/office/drawing/2014/main" xmlns="" id="{567843B8-5225-48BF-82A0-685F4273483C}"/>
                  </a:ext>
                </a:extLst>
              </p:cNvPr>
              <p:cNvSpPr/>
              <p:nvPr/>
            </p:nvSpPr>
            <p:spPr>
              <a:xfrm>
                <a:off x="7878584" y="4387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4" name="Graphic 165">
                <a:extLst>
                  <a:ext uri="{FF2B5EF4-FFF2-40B4-BE49-F238E27FC236}">
                    <a16:creationId xmlns:a16="http://schemas.microsoft.com/office/drawing/2014/main" xmlns="" id="{567843B8-5225-48BF-82A0-685F4273483C}"/>
                  </a:ext>
                </a:extLst>
              </p:cNvPr>
              <p:cNvSpPr/>
              <p:nvPr/>
            </p:nvSpPr>
            <p:spPr>
              <a:xfrm>
                <a:off x="7916684" y="4426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5" name="Graphic 165">
                <a:extLst>
                  <a:ext uri="{FF2B5EF4-FFF2-40B4-BE49-F238E27FC236}">
                    <a16:creationId xmlns:a16="http://schemas.microsoft.com/office/drawing/2014/main" xmlns="" id="{567843B8-5225-48BF-82A0-685F4273483C}"/>
                  </a:ext>
                </a:extLst>
              </p:cNvPr>
              <p:cNvSpPr/>
              <p:nvPr/>
            </p:nvSpPr>
            <p:spPr>
              <a:xfrm>
                <a:off x="7973834" y="4426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6" name="Graphic 165">
                <a:extLst>
                  <a:ext uri="{FF2B5EF4-FFF2-40B4-BE49-F238E27FC236}">
                    <a16:creationId xmlns:a16="http://schemas.microsoft.com/office/drawing/2014/main" xmlns="" id="{567843B8-5225-48BF-82A0-685F4273483C}"/>
                  </a:ext>
                </a:extLst>
              </p:cNvPr>
              <p:cNvSpPr/>
              <p:nvPr/>
            </p:nvSpPr>
            <p:spPr>
              <a:xfrm>
                <a:off x="8411993" y="4464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7" name="Graphic 165">
                <a:extLst>
                  <a:ext uri="{FF2B5EF4-FFF2-40B4-BE49-F238E27FC236}">
                    <a16:creationId xmlns:a16="http://schemas.microsoft.com/office/drawing/2014/main" xmlns="" id="{567843B8-5225-48BF-82A0-685F4273483C}"/>
                  </a:ext>
                </a:extLst>
              </p:cNvPr>
              <p:cNvSpPr/>
              <p:nvPr/>
            </p:nvSpPr>
            <p:spPr>
              <a:xfrm>
                <a:off x="8488193" y="4464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8" name="Graphic 165">
                <a:extLst>
                  <a:ext uri="{FF2B5EF4-FFF2-40B4-BE49-F238E27FC236}">
                    <a16:creationId xmlns:a16="http://schemas.microsoft.com/office/drawing/2014/main" xmlns="" id="{567843B8-5225-48BF-82A0-685F4273483C}"/>
                  </a:ext>
                </a:extLst>
              </p:cNvPr>
              <p:cNvSpPr/>
              <p:nvPr/>
            </p:nvSpPr>
            <p:spPr>
              <a:xfrm>
                <a:off x="8545343" y="4464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9" name="Graphic 165">
                <a:extLst>
                  <a:ext uri="{FF2B5EF4-FFF2-40B4-BE49-F238E27FC236}">
                    <a16:creationId xmlns:a16="http://schemas.microsoft.com/office/drawing/2014/main" xmlns="" id="{567843B8-5225-48BF-82A0-685F4273483C}"/>
                  </a:ext>
                </a:extLst>
              </p:cNvPr>
              <p:cNvSpPr/>
              <p:nvPr/>
            </p:nvSpPr>
            <p:spPr>
              <a:xfrm>
                <a:off x="8888243" y="4502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0" name="Graphic 165">
                <a:extLst>
                  <a:ext uri="{FF2B5EF4-FFF2-40B4-BE49-F238E27FC236}">
                    <a16:creationId xmlns:a16="http://schemas.microsoft.com/office/drawing/2014/main" xmlns="" id="{567843B8-5225-48BF-82A0-685F4273483C}"/>
                  </a:ext>
                </a:extLst>
              </p:cNvPr>
              <p:cNvSpPr/>
              <p:nvPr/>
            </p:nvSpPr>
            <p:spPr>
              <a:xfrm>
                <a:off x="8964443" y="4502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49" name="Group 48">
              <a:extLst>
                <a:ext uri="{FF2B5EF4-FFF2-40B4-BE49-F238E27FC236}">
                  <a16:creationId xmlns:a16="http://schemas.microsoft.com/office/drawing/2014/main" xmlns="" id="{10405DC7-8835-4180-AFB0-28703DECA3FC}"/>
                </a:ext>
              </a:extLst>
            </p:cNvPr>
            <p:cNvGrpSpPr/>
            <p:nvPr/>
          </p:nvGrpSpPr>
          <p:grpSpPr>
            <a:xfrm>
              <a:off x="1262843" y="2048973"/>
              <a:ext cx="4699123" cy="2153750"/>
              <a:chOff x="3162300" y="2100262"/>
              <a:chExt cx="5865894" cy="2661808"/>
            </a:xfrm>
          </p:grpSpPr>
          <p:sp>
            <p:nvSpPr>
              <p:cNvPr id="50" name="Graphic 182">
                <a:extLst>
                  <a:ext uri="{FF2B5EF4-FFF2-40B4-BE49-F238E27FC236}">
                    <a16:creationId xmlns:a16="http://schemas.microsoft.com/office/drawing/2014/main" xmlns="" id="{A6200B24-DBC1-457B-99E2-3708FDBC681E}"/>
                  </a:ext>
                </a:extLst>
              </p:cNvPr>
              <p:cNvSpPr/>
              <p:nvPr/>
            </p:nvSpPr>
            <p:spPr>
              <a:xfrm>
                <a:off x="3162300" y="2100262"/>
                <a:ext cx="5865894" cy="2661808"/>
              </a:xfrm>
              <a:custGeom>
                <a:avLst/>
                <a:gdLst>
                  <a:gd name="connsiteX0" fmla="*/ 5865895 w 5865894"/>
                  <a:gd name="connsiteY0" fmla="*/ 2661809 h 2661808"/>
                  <a:gd name="connsiteX1" fmla="*/ 5825814 w 5865894"/>
                  <a:gd name="connsiteY1" fmla="*/ 2661809 h 2661808"/>
                  <a:gd name="connsiteX2" fmla="*/ 5825814 w 5865894"/>
                  <a:gd name="connsiteY2" fmla="*/ 2624090 h 2661808"/>
                  <a:gd name="connsiteX3" fmla="*/ 5493382 w 5865894"/>
                  <a:gd name="connsiteY3" fmla="*/ 2624090 h 2661808"/>
                  <a:gd name="connsiteX4" fmla="*/ 5493382 w 5865894"/>
                  <a:gd name="connsiteY4" fmla="*/ 2591086 h 2661808"/>
                  <a:gd name="connsiteX5" fmla="*/ 5193954 w 5865894"/>
                  <a:gd name="connsiteY5" fmla="*/ 2591086 h 2661808"/>
                  <a:gd name="connsiteX6" fmla="*/ 5193954 w 5865894"/>
                  <a:gd name="connsiteY6" fmla="*/ 2546290 h 2661808"/>
                  <a:gd name="connsiteX7" fmla="*/ 4677623 w 5865894"/>
                  <a:gd name="connsiteY7" fmla="*/ 2546290 h 2661808"/>
                  <a:gd name="connsiteX8" fmla="*/ 4677623 w 5865894"/>
                  <a:gd name="connsiteY8" fmla="*/ 2517991 h 2661808"/>
                  <a:gd name="connsiteX9" fmla="*/ 4519660 w 5865894"/>
                  <a:gd name="connsiteY9" fmla="*/ 2517991 h 2661808"/>
                  <a:gd name="connsiteX10" fmla="*/ 4519660 w 5865894"/>
                  <a:gd name="connsiteY10" fmla="*/ 2492064 h 2661808"/>
                  <a:gd name="connsiteX11" fmla="*/ 4305110 w 5865894"/>
                  <a:gd name="connsiteY11" fmla="*/ 2492064 h 2661808"/>
                  <a:gd name="connsiteX12" fmla="*/ 4305110 w 5865894"/>
                  <a:gd name="connsiteY12" fmla="*/ 2470842 h 2661808"/>
                  <a:gd name="connsiteX13" fmla="*/ 4166007 w 5865894"/>
                  <a:gd name="connsiteY13" fmla="*/ 2470842 h 2661808"/>
                  <a:gd name="connsiteX14" fmla="*/ 4166007 w 5865894"/>
                  <a:gd name="connsiteY14" fmla="*/ 2451983 h 2661808"/>
                  <a:gd name="connsiteX15" fmla="*/ 3833575 w 5865894"/>
                  <a:gd name="connsiteY15" fmla="*/ 2451983 h 2661808"/>
                  <a:gd name="connsiteX16" fmla="*/ 3833575 w 5865894"/>
                  <a:gd name="connsiteY16" fmla="*/ 2421331 h 2661808"/>
                  <a:gd name="connsiteX17" fmla="*/ 3715693 w 5865894"/>
                  <a:gd name="connsiteY17" fmla="*/ 2421331 h 2661808"/>
                  <a:gd name="connsiteX18" fmla="*/ 3715693 w 5865894"/>
                  <a:gd name="connsiteY18" fmla="*/ 2397757 h 2661808"/>
                  <a:gd name="connsiteX19" fmla="*/ 3586020 w 5865894"/>
                  <a:gd name="connsiteY19" fmla="*/ 2397757 h 2661808"/>
                  <a:gd name="connsiteX20" fmla="*/ 3586020 w 5865894"/>
                  <a:gd name="connsiteY20" fmla="*/ 2376535 h 2661808"/>
                  <a:gd name="connsiteX21" fmla="*/ 3390338 w 5865894"/>
                  <a:gd name="connsiteY21" fmla="*/ 2376535 h 2661808"/>
                  <a:gd name="connsiteX22" fmla="*/ 3390338 w 5865894"/>
                  <a:gd name="connsiteY22" fmla="*/ 2350599 h 2661808"/>
                  <a:gd name="connsiteX23" fmla="*/ 3371469 w 5865894"/>
                  <a:gd name="connsiteY23" fmla="*/ 2350599 h 2661808"/>
                  <a:gd name="connsiteX24" fmla="*/ 3371469 w 5865894"/>
                  <a:gd name="connsiteY24" fmla="*/ 2327024 h 2661808"/>
                  <a:gd name="connsiteX25" fmla="*/ 3359687 w 5865894"/>
                  <a:gd name="connsiteY25" fmla="*/ 2327024 h 2661808"/>
                  <a:gd name="connsiteX26" fmla="*/ 3359687 w 5865894"/>
                  <a:gd name="connsiteY26" fmla="*/ 2296373 h 2661808"/>
                  <a:gd name="connsiteX27" fmla="*/ 3232366 w 5865894"/>
                  <a:gd name="connsiteY27" fmla="*/ 2296373 h 2661808"/>
                  <a:gd name="connsiteX28" fmla="*/ 3232366 w 5865894"/>
                  <a:gd name="connsiteY28" fmla="*/ 2272798 h 2661808"/>
                  <a:gd name="connsiteX29" fmla="*/ 3145136 w 5865894"/>
                  <a:gd name="connsiteY29" fmla="*/ 2272798 h 2661808"/>
                  <a:gd name="connsiteX30" fmla="*/ 3145136 w 5865894"/>
                  <a:gd name="connsiteY30" fmla="*/ 2237432 h 2661808"/>
                  <a:gd name="connsiteX31" fmla="*/ 3121562 w 5865894"/>
                  <a:gd name="connsiteY31" fmla="*/ 2237432 h 2661808"/>
                  <a:gd name="connsiteX32" fmla="*/ 3121562 w 5865894"/>
                  <a:gd name="connsiteY32" fmla="*/ 2216210 h 2661808"/>
                  <a:gd name="connsiteX33" fmla="*/ 2982458 w 5865894"/>
                  <a:gd name="connsiteY33" fmla="*/ 2216210 h 2661808"/>
                  <a:gd name="connsiteX34" fmla="*/ 2982458 w 5865894"/>
                  <a:gd name="connsiteY34" fmla="*/ 2166700 h 2661808"/>
                  <a:gd name="connsiteX35" fmla="*/ 2947092 w 5865894"/>
                  <a:gd name="connsiteY35" fmla="*/ 2166700 h 2661808"/>
                  <a:gd name="connsiteX36" fmla="*/ 2947092 w 5865894"/>
                  <a:gd name="connsiteY36" fmla="*/ 2126618 h 2661808"/>
                  <a:gd name="connsiteX37" fmla="*/ 2916441 w 5865894"/>
                  <a:gd name="connsiteY37" fmla="*/ 2126618 h 2661808"/>
                  <a:gd name="connsiteX38" fmla="*/ 2916441 w 5865894"/>
                  <a:gd name="connsiteY38" fmla="*/ 2103044 h 2661808"/>
                  <a:gd name="connsiteX39" fmla="*/ 2829211 w 5865894"/>
                  <a:gd name="connsiteY39" fmla="*/ 2103044 h 2661808"/>
                  <a:gd name="connsiteX40" fmla="*/ 2829211 w 5865894"/>
                  <a:gd name="connsiteY40" fmla="*/ 2077107 h 2661808"/>
                  <a:gd name="connsiteX41" fmla="*/ 2579294 w 5865894"/>
                  <a:gd name="connsiteY41" fmla="*/ 2077107 h 2661808"/>
                  <a:gd name="connsiteX42" fmla="*/ 2579294 w 5865894"/>
                  <a:gd name="connsiteY42" fmla="*/ 2051180 h 2661808"/>
                  <a:gd name="connsiteX43" fmla="*/ 2492064 w 5865894"/>
                  <a:gd name="connsiteY43" fmla="*/ 2051180 h 2661808"/>
                  <a:gd name="connsiteX44" fmla="*/ 2492064 w 5865894"/>
                  <a:gd name="connsiteY44" fmla="*/ 2029959 h 2661808"/>
                  <a:gd name="connsiteX45" fmla="*/ 2388327 w 5865894"/>
                  <a:gd name="connsiteY45" fmla="*/ 2029959 h 2661808"/>
                  <a:gd name="connsiteX46" fmla="*/ 2388327 w 5865894"/>
                  <a:gd name="connsiteY46" fmla="*/ 1968656 h 2661808"/>
                  <a:gd name="connsiteX47" fmla="*/ 2343531 w 5865894"/>
                  <a:gd name="connsiteY47" fmla="*/ 1968656 h 2661808"/>
                  <a:gd name="connsiteX48" fmla="*/ 2343531 w 5865894"/>
                  <a:gd name="connsiteY48" fmla="*/ 1945081 h 2661808"/>
                  <a:gd name="connsiteX49" fmla="*/ 2308165 w 5865894"/>
                  <a:gd name="connsiteY49" fmla="*/ 1945081 h 2661808"/>
                  <a:gd name="connsiteX50" fmla="*/ 2308165 w 5865894"/>
                  <a:gd name="connsiteY50" fmla="*/ 1921507 h 2661808"/>
                  <a:gd name="connsiteX51" fmla="*/ 2246862 w 5865894"/>
                  <a:gd name="connsiteY51" fmla="*/ 1921507 h 2661808"/>
                  <a:gd name="connsiteX52" fmla="*/ 2246862 w 5865894"/>
                  <a:gd name="connsiteY52" fmla="*/ 1905000 h 2661808"/>
                  <a:gd name="connsiteX53" fmla="*/ 2237432 w 5865894"/>
                  <a:gd name="connsiteY53" fmla="*/ 1905000 h 2661808"/>
                  <a:gd name="connsiteX54" fmla="*/ 2237432 w 5865894"/>
                  <a:gd name="connsiteY54" fmla="*/ 1879063 h 2661808"/>
                  <a:gd name="connsiteX55" fmla="*/ 2218573 w 5865894"/>
                  <a:gd name="connsiteY55" fmla="*/ 1879063 h 2661808"/>
                  <a:gd name="connsiteX56" fmla="*/ 2218573 w 5865894"/>
                  <a:gd name="connsiteY56" fmla="*/ 1864919 h 2661808"/>
                  <a:gd name="connsiteX57" fmla="*/ 2190274 w 5865894"/>
                  <a:gd name="connsiteY57" fmla="*/ 1864919 h 2661808"/>
                  <a:gd name="connsiteX58" fmla="*/ 2190274 w 5865894"/>
                  <a:gd name="connsiteY58" fmla="*/ 1829552 h 2661808"/>
                  <a:gd name="connsiteX59" fmla="*/ 2034673 w 5865894"/>
                  <a:gd name="connsiteY59" fmla="*/ 1829552 h 2661808"/>
                  <a:gd name="connsiteX60" fmla="*/ 2034673 w 5865894"/>
                  <a:gd name="connsiteY60" fmla="*/ 1808340 h 2661808"/>
                  <a:gd name="connsiteX61" fmla="*/ 1933289 w 5865894"/>
                  <a:gd name="connsiteY61" fmla="*/ 1808340 h 2661808"/>
                  <a:gd name="connsiteX62" fmla="*/ 1933289 w 5865894"/>
                  <a:gd name="connsiteY62" fmla="*/ 1796548 h 2661808"/>
                  <a:gd name="connsiteX63" fmla="*/ 1907362 w 5865894"/>
                  <a:gd name="connsiteY63" fmla="*/ 1796548 h 2661808"/>
                  <a:gd name="connsiteX64" fmla="*/ 1907362 w 5865894"/>
                  <a:gd name="connsiteY64" fmla="*/ 1768259 h 2661808"/>
                  <a:gd name="connsiteX65" fmla="*/ 1853127 w 5865894"/>
                  <a:gd name="connsiteY65" fmla="*/ 1768259 h 2661808"/>
                  <a:gd name="connsiteX66" fmla="*/ 1853127 w 5865894"/>
                  <a:gd name="connsiteY66" fmla="*/ 1742323 h 2661808"/>
                  <a:gd name="connsiteX67" fmla="*/ 1841345 w 5865894"/>
                  <a:gd name="connsiteY67" fmla="*/ 1742323 h 2661808"/>
                  <a:gd name="connsiteX68" fmla="*/ 1841345 w 5865894"/>
                  <a:gd name="connsiteY68" fmla="*/ 1721101 h 2661808"/>
                  <a:gd name="connsiteX69" fmla="*/ 1815408 w 5865894"/>
                  <a:gd name="connsiteY69" fmla="*/ 1721101 h 2661808"/>
                  <a:gd name="connsiteX70" fmla="*/ 1815408 w 5865894"/>
                  <a:gd name="connsiteY70" fmla="*/ 1699879 h 2661808"/>
                  <a:gd name="connsiteX71" fmla="*/ 1735245 w 5865894"/>
                  <a:gd name="connsiteY71" fmla="*/ 1699879 h 2661808"/>
                  <a:gd name="connsiteX72" fmla="*/ 1735245 w 5865894"/>
                  <a:gd name="connsiteY72" fmla="*/ 1678667 h 2661808"/>
                  <a:gd name="connsiteX73" fmla="*/ 1704594 w 5865894"/>
                  <a:gd name="connsiteY73" fmla="*/ 1678667 h 2661808"/>
                  <a:gd name="connsiteX74" fmla="*/ 1704594 w 5865894"/>
                  <a:gd name="connsiteY74" fmla="*/ 1648016 h 2661808"/>
                  <a:gd name="connsiteX75" fmla="*/ 1671590 w 5865894"/>
                  <a:gd name="connsiteY75" fmla="*/ 1648016 h 2661808"/>
                  <a:gd name="connsiteX76" fmla="*/ 1671590 w 5865894"/>
                  <a:gd name="connsiteY76" fmla="*/ 1633871 h 2661808"/>
                  <a:gd name="connsiteX77" fmla="*/ 1638586 w 5865894"/>
                  <a:gd name="connsiteY77" fmla="*/ 1633871 h 2661808"/>
                  <a:gd name="connsiteX78" fmla="*/ 1638586 w 5865894"/>
                  <a:gd name="connsiteY78" fmla="*/ 1589075 h 2661808"/>
                  <a:gd name="connsiteX79" fmla="*/ 1589075 w 5865894"/>
                  <a:gd name="connsiteY79" fmla="*/ 1589075 h 2661808"/>
                  <a:gd name="connsiteX80" fmla="*/ 1589075 w 5865894"/>
                  <a:gd name="connsiteY80" fmla="*/ 1572568 h 2661808"/>
                  <a:gd name="connsiteX81" fmla="*/ 1546632 w 5865894"/>
                  <a:gd name="connsiteY81" fmla="*/ 1572568 h 2661808"/>
                  <a:gd name="connsiteX82" fmla="*/ 1546632 w 5865894"/>
                  <a:gd name="connsiteY82" fmla="*/ 1541917 h 2661808"/>
                  <a:gd name="connsiteX83" fmla="*/ 1518342 w 5865894"/>
                  <a:gd name="connsiteY83" fmla="*/ 1541917 h 2661808"/>
                  <a:gd name="connsiteX84" fmla="*/ 1518342 w 5865894"/>
                  <a:gd name="connsiteY84" fmla="*/ 1501835 h 2661808"/>
                  <a:gd name="connsiteX85" fmla="*/ 1442895 w 5865894"/>
                  <a:gd name="connsiteY85" fmla="*/ 1501835 h 2661808"/>
                  <a:gd name="connsiteX86" fmla="*/ 1442895 w 5865894"/>
                  <a:gd name="connsiteY86" fmla="*/ 1478261 h 2661808"/>
                  <a:gd name="connsiteX87" fmla="*/ 1416958 w 5865894"/>
                  <a:gd name="connsiteY87" fmla="*/ 1478261 h 2661808"/>
                  <a:gd name="connsiteX88" fmla="*/ 1416958 w 5865894"/>
                  <a:gd name="connsiteY88" fmla="*/ 1449972 h 2661808"/>
                  <a:gd name="connsiteX89" fmla="*/ 1388669 w 5865894"/>
                  <a:gd name="connsiteY89" fmla="*/ 1449972 h 2661808"/>
                  <a:gd name="connsiteX90" fmla="*/ 1388669 w 5865894"/>
                  <a:gd name="connsiteY90" fmla="*/ 1412243 h 2661808"/>
                  <a:gd name="connsiteX91" fmla="*/ 1358017 w 5865894"/>
                  <a:gd name="connsiteY91" fmla="*/ 1412243 h 2661808"/>
                  <a:gd name="connsiteX92" fmla="*/ 1358017 w 5865894"/>
                  <a:gd name="connsiteY92" fmla="*/ 1372162 h 2661808"/>
                  <a:gd name="connsiteX93" fmla="*/ 1336805 w 5865894"/>
                  <a:gd name="connsiteY93" fmla="*/ 1372162 h 2661808"/>
                  <a:gd name="connsiteX94" fmla="*/ 1336805 w 5865894"/>
                  <a:gd name="connsiteY94" fmla="*/ 1346235 h 2661808"/>
                  <a:gd name="connsiteX95" fmla="*/ 1313221 w 5865894"/>
                  <a:gd name="connsiteY95" fmla="*/ 1346235 h 2661808"/>
                  <a:gd name="connsiteX96" fmla="*/ 1313221 w 5865894"/>
                  <a:gd name="connsiteY96" fmla="*/ 1294362 h 2661808"/>
                  <a:gd name="connsiteX97" fmla="*/ 1263710 w 5865894"/>
                  <a:gd name="connsiteY97" fmla="*/ 1294362 h 2661808"/>
                  <a:gd name="connsiteX98" fmla="*/ 1263710 w 5865894"/>
                  <a:gd name="connsiteY98" fmla="*/ 1218914 h 2661808"/>
                  <a:gd name="connsiteX99" fmla="*/ 1237774 w 5865894"/>
                  <a:gd name="connsiteY99" fmla="*/ 1218914 h 2661808"/>
                  <a:gd name="connsiteX100" fmla="*/ 1237774 w 5865894"/>
                  <a:gd name="connsiteY100" fmla="*/ 1185910 h 2661808"/>
                  <a:gd name="connsiteX101" fmla="*/ 1209485 w 5865894"/>
                  <a:gd name="connsiteY101" fmla="*/ 1185910 h 2661808"/>
                  <a:gd name="connsiteX102" fmla="*/ 1209485 w 5865894"/>
                  <a:gd name="connsiteY102" fmla="*/ 1159974 h 2661808"/>
                  <a:gd name="connsiteX103" fmla="*/ 1148191 w 5865894"/>
                  <a:gd name="connsiteY103" fmla="*/ 1159974 h 2661808"/>
                  <a:gd name="connsiteX104" fmla="*/ 1148191 w 5865894"/>
                  <a:gd name="connsiteY104" fmla="*/ 1141114 h 2661808"/>
                  <a:gd name="connsiteX105" fmla="*/ 1129322 w 5865894"/>
                  <a:gd name="connsiteY105" fmla="*/ 1141114 h 2661808"/>
                  <a:gd name="connsiteX106" fmla="*/ 1129322 w 5865894"/>
                  <a:gd name="connsiteY106" fmla="*/ 1117540 h 2661808"/>
                  <a:gd name="connsiteX107" fmla="*/ 1103395 w 5865894"/>
                  <a:gd name="connsiteY107" fmla="*/ 1117540 h 2661808"/>
                  <a:gd name="connsiteX108" fmla="*/ 1103395 w 5865894"/>
                  <a:gd name="connsiteY108" fmla="*/ 1075096 h 2661808"/>
                  <a:gd name="connsiteX109" fmla="*/ 1096318 w 5865894"/>
                  <a:gd name="connsiteY109" fmla="*/ 1075096 h 2661808"/>
                  <a:gd name="connsiteX110" fmla="*/ 1096318 w 5865894"/>
                  <a:gd name="connsiteY110" fmla="*/ 1049169 h 2661808"/>
                  <a:gd name="connsiteX111" fmla="*/ 1063314 w 5865894"/>
                  <a:gd name="connsiteY111" fmla="*/ 1049169 h 2661808"/>
                  <a:gd name="connsiteX112" fmla="*/ 1063314 w 5865894"/>
                  <a:gd name="connsiteY112" fmla="*/ 985504 h 2661808"/>
                  <a:gd name="connsiteX113" fmla="*/ 1030300 w 5865894"/>
                  <a:gd name="connsiteY113" fmla="*/ 985504 h 2661808"/>
                  <a:gd name="connsiteX114" fmla="*/ 1030300 w 5865894"/>
                  <a:gd name="connsiteY114" fmla="*/ 957215 h 2661808"/>
                  <a:gd name="connsiteX115" fmla="*/ 999649 w 5865894"/>
                  <a:gd name="connsiteY115" fmla="*/ 957215 h 2661808"/>
                  <a:gd name="connsiteX116" fmla="*/ 999649 w 5865894"/>
                  <a:gd name="connsiteY116" fmla="*/ 938354 h 2661808"/>
                  <a:gd name="connsiteX117" fmla="*/ 1006726 w 5865894"/>
                  <a:gd name="connsiteY117" fmla="*/ 938354 h 2661808"/>
                  <a:gd name="connsiteX118" fmla="*/ 1006726 w 5865894"/>
                  <a:gd name="connsiteY118" fmla="*/ 914777 h 2661808"/>
                  <a:gd name="connsiteX119" fmla="*/ 1004373 w 5865894"/>
                  <a:gd name="connsiteY119" fmla="*/ 914777 h 2661808"/>
                  <a:gd name="connsiteX120" fmla="*/ 1004373 w 5865894"/>
                  <a:gd name="connsiteY120" fmla="*/ 893558 h 2661808"/>
                  <a:gd name="connsiteX121" fmla="*/ 966645 w 5865894"/>
                  <a:gd name="connsiteY121" fmla="*/ 893558 h 2661808"/>
                  <a:gd name="connsiteX122" fmla="*/ 966645 w 5865894"/>
                  <a:gd name="connsiteY122" fmla="*/ 872340 h 2661808"/>
                  <a:gd name="connsiteX123" fmla="*/ 947785 w 5865894"/>
                  <a:gd name="connsiteY123" fmla="*/ 872340 h 2661808"/>
                  <a:gd name="connsiteX124" fmla="*/ 947785 w 5865894"/>
                  <a:gd name="connsiteY124" fmla="*/ 848762 h 2661808"/>
                  <a:gd name="connsiteX125" fmla="*/ 884128 w 5865894"/>
                  <a:gd name="connsiteY125" fmla="*/ 848762 h 2661808"/>
                  <a:gd name="connsiteX126" fmla="*/ 884128 w 5865894"/>
                  <a:gd name="connsiteY126" fmla="*/ 822828 h 2661808"/>
                  <a:gd name="connsiteX127" fmla="*/ 867624 w 5865894"/>
                  <a:gd name="connsiteY127" fmla="*/ 822828 h 2661808"/>
                  <a:gd name="connsiteX128" fmla="*/ 867624 w 5865894"/>
                  <a:gd name="connsiteY128" fmla="*/ 782747 h 2661808"/>
                  <a:gd name="connsiteX129" fmla="*/ 825186 w 5865894"/>
                  <a:gd name="connsiteY129" fmla="*/ 782747 h 2661808"/>
                  <a:gd name="connsiteX130" fmla="*/ 825186 w 5865894"/>
                  <a:gd name="connsiteY130" fmla="*/ 749740 h 2661808"/>
                  <a:gd name="connsiteX131" fmla="*/ 789821 w 5865894"/>
                  <a:gd name="connsiteY131" fmla="*/ 749740 h 2661808"/>
                  <a:gd name="connsiteX132" fmla="*/ 789821 w 5865894"/>
                  <a:gd name="connsiteY132" fmla="*/ 693156 h 2661808"/>
                  <a:gd name="connsiteX133" fmla="*/ 712018 w 5865894"/>
                  <a:gd name="connsiteY133" fmla="*/ 693156 h 2661808"/>
                  <a:gd name="connsiteX134" fmla="*/ 712018 w 5865894"/>
                  <a:gd name="connsiteY134" fmla="*/ 662507 h 2661808"/>
                  <a:gd name="connsiteX135" fmla="*/ 636572 w 5865894"/>
                  <a:gd name="connsiteY135" fmla="*/ 662507 h 2661808"/>
                  <a:gd name="connsiteX136" fmla="*/ 636572 w 5865894"/>
                  <a:gd name="connsiteY136" fmla="*/ 631856 h 2661808"/>
                  <a:gd name="connsiteX137" fmla="*/ 627141 w 5865894"/>
                  <a:gd name="connsiteY137" fmla="*/ 631856 h 2661808"/>
                  <a:gd name="connsiteX138" fmla="*/ 627141 w 5865894"/>
                  <a:gd name="connsiteY138" fmla="*/ 594133 h 2661808"/>
                  <a:gd name="connsiteX139" fmla="*/ 587061 w 5865894"/>
                  <a:gd name="connsiteY139" fmla="*/ 594133 h 2661808"/>
                  <a:gd name="connsiteX140" fmla="*/ 587061 w 5865894"/>
                  <a:gd name="connsiteY140" fmla="*/ 539908 h 2661808"/>
                  <a:gd name="connsiteX141" fmla="*/ 563484 w 5865894"/>
                  <a:gd name="connsiteY141" fmla="*/ 539908 h 2661808"/>
                  <a:gd name="connsiteX142" fmla="*/ 563484 w 5865894"/>
                  <a:gd name="connsiteY142" fmla="*/ 483323 h 2661808"/>
                  <a:gd name="connsiteX143" fmla="*/ 471535 w 5865894"/>
                  <a:gd name="connsiteY143" fmla="*/ 483323 h 2661808"/>
                  <a:gd name="connsiteX144" fmla="*/ 471535 w 5865894"/>
                  <a:gd name="connsiteY144" fmla="*/ 426739 h 2661808"/>
                  <a:gd name="connsiteX145" fmla="*/ 417308 w 5865894"/>
                  <a:gd name="connsiteY145" fmla="*/ 426739 h 2661808"/>
                  <a:gd name="connsiteX146" fmla="*/ 417308 w 5865894"/>
                  <a:gd name="connsiteY146" fmla="*/ 389016 h 2661808"/>
                  <a:gd name="connsiteX147" fmla="*/ 396090 w 5865894"/>
                  <a:gd name="connsiteY147" fmla="*/ 389016 h 2661808"/>
                  <a:gd name="connsiteX148" fmla="*/ 396090 w 5865894"/>
                  <a:gd name="connsiteY148" fmla="*/ 372512 h 2661808"/>
                  <a:gd name="connsiteX149" fmla="*/ 372512 w 5865894"/>
                  <a:gd name="connsiteY149" fmla="*/ 372512 h 2661808"/>
                  <a:gd name="connsiteX150" fmla="*/ 372512 w 5865894"/>
                  <a:gd name="connsiteY150" fmla="*/ 337147 h 2661808"/>
                  <a:gd name="connsiteX151" fmla="*/ 341863 w 5865894"/>
                  <a:gd name="connsiteY151" fmla="*/ 337147 h 2661808"/>
                  <a:gd name="connsiteX152" fmla="*/ 341863 w 5865894"/>
                  <a:gd name="connsiteY152" fmla="*/ 301783 h 2661808"/>
                  <a:gd name="connsiteX153" fmla="*/ 308855 w 5865894"/>
                  <a:gd name="connsiteY153" fmla="*/ 301783 h 2661808"/>
                  <a:gd name="connsiteX154" fmla="*/ 308855 w 5865894"/>
                  <a:gd name="connsiteY154" fmla="*/ 280564 h 2661808"/>
                  <a:gd name="connsiteX155" fmla="*/ 280563 w 5865894"/>
                  <a:gd name="connsiteY155" fmla="*/ 280564 h 2661808"/>
                  <a:gd name="connsiteX156" fmla="*/ 280563 w 5865894"/>
                  <a:gd name="connsiteY156" fmla="*/ 249913 h 2661808"/>
                  <a:gd name="connsiteX157" fmla="*/ 226337 w 5865894"/>
                  <a:gd name="connsiteY157" fmla="*/ 249913 h 2661808"/>
                  <a:gd name="connsiteX158" fmla="*/ 226337 w 5865894"/>
                  <a:gd name="connsiteY158" fmla="*/ 214549 h 2661808"/>
                  <a:gd name="connsiteX159" fmla="*/ 198045 w 5865894"/>
                  <a:gd name="connsiteY159" fmla="*/ 214549 h 2661808"/>
                  <a:gd name="connsiteX160" fmla="*/ 198045 w 5865894"/>
                  <a:gd name="connsiteY160" fmla="*/ 188614 h 2661808"/>
                  <a:gd name="connsiteX161" fmla="*/ 174468 w 5865894"/>
                  <a:gd name="connsiteY161" fmla="*/ 188614 h 2661808"/>
                  <a:gd name="connsiteX162" fmla="*/ 174468 w 5865894"/>
                  <a:gd name="connsiteY162" fmla="*/ 169753 h 2661808"/>
                  <a:gd name="connsiteX163" fmla="*/ 146175 w 5865894"/>
                  <a:gd name="connsiteY163" fmla="*/ 169753 h 2661808"/>
                  <a:gd name="connsiteX164" fmla="*/ 146175 w 5865894"/>
                  <a:gd name="connsiteY164" fmla="*/ 150891 h 2661808"/>
                  <a:gd name="connsiteX165" fmla="*/ 134387 w 5865894"/>
                  <a:gd name="connsiteY165" fmla="*/ 150891 h 2661808"/>
                  <a:gd name="connsiteX166" fmla="*/ 134387 w 5865894"/>
                  <a:gd name="connsiteY166" fmla="*/ 103738 h 2661808"/>
                  <a:gd name="connsiteX167" fmla="*/ 103738 w 5865894"/>
                  <a:gd name="connsiteY167" fmla="*/ 103738 h 2661808"/>
                  <a:gd name="connsiteX168" fmla="*/ 103738 w 5865894"/>
                  <a:gd name="connsiteY168" fmla="*/ 66015 h 2661808"/>
                  <a:gd name="connsiteX169" fmla="*/ 37723 w 5865894"/>
                  <a:gd name="connsiteY169" fmla="*/ 66015 h 2661808"/>
                  <a:gd name="connsiteX170" fmla="*/ 37723 w 5865894"/>
                  <a:gd name="connsiteY170" fmla="*/ 0 h 2661808"/>
                  <a:gd name="connsiteX171" fmla="*/ 0 w 5865894"/>
                  <a:gd name="connsiteY171" fmla="*/ 0 h 266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5865894" h="2661808">
                    <a:moveTo>
                      <a:pt x="5865895" y="2661809"/>
                    </a:moveTo>
                    <a:lnTo>
                      <a:pt x="5825814" y="2661809"/>
                    </a:lnTo>
                    <a:lnTo>
                      <a:pt x="5825814" y="2624090"/>
                    </a:lnTo>
                    <a:lnTo>
                      <a:pt x="5493382" y="2624090"/>
                    </a:lnTo>
                    <a:lnTo>
                      <a:pt x="5493382" y="2591086"/>
                    </a:lnTo>
                    <a:lnTo>
                      <a:pt x="5193954" y="2591086"/>
                    </a:lnTo>
                    <a:lnTo>
                      <a:pt x="5193954" y="2546290"/>
                    </a:lnTo>
                    <a:lnTo>
                      <a:pt x="4677623" y="2546290"/>
                    </a:lnTo>
                    <a:lnTo>
                      <a:pt x="4677623" y="2517991"/>
                    </a:lnTo>
                    <a:lnTo>
                      <a:pt x="4519660" y="2517991"/>
                    </a:lnTo>
                    <a:lnTo>
                      <a:pt x="4519660" y="2492064"/>
                    </a:lnTo>
                    <a:lnTo>
                      <a:pt x="4305110" y="2492064"/>
                    </a:lnTo>
                    <a:lnTo>
                      <a:pt x="4305110" y="2470842"/>
                    </a:lnTo>
                    <a:lnTo>
                      <a:pt x="4166007" y="2470842"/>
                    </a:lnTo>
                    <a:lnTo>
                      <a:pt x="4166007" y="2451983"/>
                    </a:lnTo>
                    <a:lnTo>
                      <a:pt x="3833575" y="2451983"/>
                    </a:lnTo>
                    <a:lnTo>
                      <a:pt x="3833575" y="2421331"/>
                    </a:lnTo>
                    <a:lnTo>
                      <a:pt x="3715693" y="2421331"/>
                    </a:lnTo>
                    <a:lnTo>
                      <a:pt x="3715693" y="2397757"/>
                    </a:lnTo>
                    <a:lnTo>
                      <a:pt x="3586020" y="2397757"/>
                    </a:lnTo>
                    <a:lnTo>
                      <a:pt x="3586020" y="2376535"/>
                    </a:lnTo>
                    <a:lnTo>
                      <a:pt x="3390338" y="2376535"/>
                    </a:lnTo>
                    <a:lnTo>
                      <a:pt x="3390338" y="2350599"/>
                    </a:lnTo>
                    <a:lnTo>
                      <a:pt x="3371469" y="2350599"/>
                    </a:lnTo>
                    <a:lnTo>
                      <a:pt x="3371469" y="2327024"/>
                    </a:lnTo>
                    <a:lnTo>
                      <a:pt x="3359687" y="2327024"/>
                    </a:lnTo>
                    <a:lnTo>
                      <a:pt x="3359687" y="2296373"/>
                    </a:lnTo>
                    <a:lnTo>
                      <a:pt x="3232366" y="2296373"/>
                    </a:lnTo>
                    <a:lnTo>
                      <a:pt x="3232366" y="2272798"/>
                    </a:lnTo>
                    <a:lnTo>
                      <a:pt x="3145136" y="2272798"/>
                    </a:lnTo>
                    <a:lnTo>
                      <a:pt x="3145136" y="2237432"/>
                    </a:lnTo>
                    <a:lnTo>
                      <a:pt x="3121562" y="2237432"/>
                    </a:lnTo>
                    <a:lnTo>
                      <a:pt x="3121562" y="2216210"/>
                    </a:lnTo>
                    <a:lnTo>
                      <a:pt x="2982458" y="2216210"/>
                    </a:lnTo>
                    <a:lnTo>
                      <a:pt x="2982458" y="2166700"/>
                    </a:lnTo>
                    <a:lnTo>
                      <a:pt x="2947092" y="2166700"/>
                    </a:lnTo>
                    <a:lnTo>
                      <a:pt x="2947092" y="2126618"/>
                    </a:lnTo>
                    <a:lnTo>
                      <a:pt x="2916441" y="2126618"/>
                    </a:lnTo>
                    <a:lnTo>
                      <a:pt x="2916441" y="2103044"/>
                    </a:lnTo>
                    <a:lnTo>
                      <a:pt x="2829211" y="2103044"/>
                    </a:lnTo>
                    <a:lnTo>
                      <a:pt x="2829211" y="2077107"/>
                    </a:lnTo>
                    <a:lnTo>
                      <a:pt x="2579294" y="2077107"/>
                    </a:lnTo>
                    <a:lnTo>
                      <a:pt x="2579294" y="2051180"/>
                    </a:lnTo>
                    <a:lnTo>
                      <a:pt x="2492064" y="2051180"/>
                    </a:lnTo>
                    <a:lnTo>
                      <a:pt x="2492064" y="2029959"/>
                    </a:lnTo>
                    <a:lnTo>
                      <a:pt x="2388327" y="2029959"/>
                    </a:lnTo>
                    <a:lnTo>
                      <a:pt x="2388327" y="1968656"/>
                    </a:lnTo>
                    <a:lnTo>
                      <a:pt x="2343531" y="1968656"/>
                    </a:lnTo>
                    <a:lnTo>
                      <a:pt x="2343531" y="1945081"/>
                    </a:lnTo>
                    <a:lnTo>
                      <a:pt x="2308165" y="1945081"/>
                    </a:lnTo>
                    <a:lnTo>
                      <a:pt x="2308165" y="1921507"/>
                    </a:lnTo>
                    <a:lnTo>
                      <a:pt x="2246862" y="1921507"/>
                    </a:lnTo>
                    <a:lnTo>
                      <a:pt x="2246862" y="1905000"/>
                    </a:lnTo>
                    <a:lnTo>
                      <a:pt x="2237432" y="1905000"/>
                    </a:lnTo>
                    <a:lnTo>
                      <a:pt x="2237432" y="1879063"/>
                    </a:lnTo>
                    <a:lnTo>
                      <a:pt x="2218573" y="1879063"/>
                    </a:lnTo>
                    <a:lnTo>
                      <a:pt x="2218573" y="1864919"/>
                    </a:lnTo>
                    <a:lnTo>
                      <a:pt x="2190274" y="1864919"/>
                    </a:lnTo>
                    <a:lnTo>
                      <a:pt x="2190274" y="1829552"/>
                    </a:lnTo>
                    <a:lnTo>
                      <a:pt x="2034673" y="1829552"/>
                    </a:lnTo>
                    <a:lnTo>
                      <a:pt x="2034673" y="1808340"/>
                    </a:lnTo>
                    <a:lnTo>
                      <a:pt x="1933289" y="1808340"/>
                    </a:lnTo>
                    <a:lnTo>
                      <a:pt x="1933289" y="1796548"/>
                    </a:lnTo>
                    <a:lnTo>
                      <a:pt x="1907362" y="1796548"/>
                    </a:lnTo>
                    <a:lnTo>
                      <a:pt x="1907362" y="1768259"/>
                    </a:lnTo>
                    <a:lnTo>
                      <a:pt x="1853127" y="1768259"/>
                    </a:lnTo>
                    <a:lnTo>
                      <a:pt x="1853127" y="1742323"/>
                    </a:lnTo>
                    <a:lnTo>
                      <a:pt x="1841345" y="1742323"/>
                    </a:lnTo>
                    <a:lnTo>
                      <a:pt x="1841345" y="1721101"/>
                    </a:lnTo>
                    <a:lnTo>
                      <a:pt x="1815408" y="1721101"/>
                    </a:lnTo>
                    <a:lnTo>
                      <a:pt x="1815408" y="1699879"/>
                    </a:lnTo>
                    <a:lnTo>
                      <a:pt x="1735245" y="1699879"/>
                    </a:lnTo>
                    <a:lnTo>
                      <a:pt x="1735245" y="1678667"/>
                    </a:lnTo>
                    <a:lnTo>
                      <a:pt x="1704594" y="1678667"/>
                    </a:lnTo>
                    <a:lnTo>
                      <a:pt x="1704594" y="1648016"/>
                    </a:lnTo>
                    <a:lnTo>
                      <a:pt x="1671590" y="1648016"/>
                    </a:lnTo>
                    <a:lnTo>
                      <a:pt x="1671590" y="1633871"/>
                    </a:lnTo>
                    <a:lnTo>
                      <a:pt x="1638586" y="1633871"/>
                    </a:lnTo>
                    <a:lnTo>
                      <a:pt x="1638586" y="1589075"/>
                    </a:lnTo>
                    <a:lnTo>
                      <a:pt x="1589075" y="1589075"/>
                    </a:lnTo>
                    <a:lnTo>
                      <a:pt x="1589075" y="1572568"/>
                    </a:lnTo>
                    <a:lnTo>
                      <a:pt x="1546632" y="1572568"/>
                    </a:lnTo>
                    <a:lnTo>
                      <a:pt x="1546632" y="1541917"/>
                    </a:lnTo>
                    <a:lnTo>
                      <a:pt x="1518342" y="1541917"/>
                    </a:lnTo>
                    <a:lnTo>
                      <a:pt x="1518342" y="1501835"/>
                    </a:lnTo>
                    <a:lnTo>
                      <a:pt x="1442895" y="1501835"/>
                    </a:lnTo>
                    <a:lnTo>
                      <a:pt x="1442895" y="1478261"/>
                    </a:lnTo>
                    <a:lnTo>
                      <a:pt x="1416958" y="1478261"/>
                    </a:lnTo>
                    <a:lnTo>
                      <a:pt x="1416958" y="1449972"/>
                    </a:lnTo>
                    <a:lnTo>
                      <a:pt x="1388669" y="1449972"/>
                    </a:lnTo>
                    <a:lnTo>
                      <a:pt x="1388669" y="1412243"/>
                    </a:lnTo>
                    <a:lnTo>
                      <a:pt x="1358017" y="1412243"/>
                    </a:lnTo>
                    <a:lnTo>
                      <a:pt x="1358017" y="1372162"/>
                    </a:lnTo>
                    <a:lnTo>
                      <a:pt x="1336805" y="1372162"/>
                    </a:lnTo>
                    <a:lnTo>
                      <a:pt x="1336805" y="1346235"/>
                    </a:lnTo>
                    <a:lnTo>
                      <a:pt x="1313221" y="1346235"/>
                    </a:lnTo>
                    <a:lnTo>
                      <a:pt x="1313221" y="1294362"/>
                    </a:lnTo>
                    <a:lnTo>
                      <a:pt x="1263710" y="1294362"/>
                    </a:lnTo>
                    <a:lnTo>
                      <a:pt x="1263710" y="1218914"/>
                    </a:lnTo>
                    <a:lnTo>
                      <a:pt x="1237774" y="1218914"/>
                    </a:lnTo>
                    <a:lnTo>
                      <a:pt x="1237774" y="1185910"/>
                    </a:lnTo>
                    <a:lnTo>
                      <a:pt x="1209485" y="1185910"/>
                    </a:lnTo>
                    <a:lnTo>
                      <a:pt x="1209485" y="1159974"/>
                    </a:lnTo>
                    <a:lnTo>
                      <a:pt x="1148191" y="1159974"/>
                    </a:lnTo>
                    <a:lnTo>
                      <a:pt x="1148191" y="1141114"/>
                    </a:lnTo>
                    <a:lnTo>
                      <a:pt x="1129322" y="1141114"/>
                    </a:lnTo>
                    <a:lnTo>
                      <a:pt x="1129322" y="1117540"/>
                    </a:lnTo>
                    <a:lnTo>
                      <a:pt x="1103395" y="1117540"/>
                    </a:lnTo>
                    <a:lnTo>
                      <a:pt x="1103395" y="1075096"/>
                    </a:lnTo>
                    <a:lnTo>
                      <a:pt x="1096318" y="1075096"/>
                    </a:lnTo>
                    <a:lnTo>
                      <a:pt x="1096318" y="1049169"/>
                    </a:lnTo>
                    <a:lnTo>
                      <a:pt x="1063314" y="1049169"/>
                    </a:lnTo>
                    <a:lnTo>
                      <a:pt x="1063314" y="985504"/>
                    </a:lnTo>
                    <a:lnTo>
                      <a:pt x="1030300" y="985504"/>
                    </a:lnTo>
                    <a:lnTo>
                      <a:pt x="1030300" y="957215"/>
                    </a:lnTo>
                    <a:lnTo>
                      <a:pt x="999649" y="957215"/>
                    </a:lnTo>
                    <a:lnTo>
                      <a:pt x="999649" y="938354"/>
                    </a:lnTo>
                    <a:lnTo>
                      <a:pt x="1006726" y="938354"/>
                    </a:lnTo>
                    <a:lnTo>
                      <a:pt x="1006726" y="914777"/>
                    </a:lnTo>
                    <a:lnTo>
                      <a:pt x="1004373" y="914777"/>
                    </a:lnTo>
                    <a:lnTo>
                      <a:pt x="1004373" y="893558"/>
                    </a:lnTo>
                    <a:lnTo>
                      <a:pt x="966645" y="893558"/>
                    </a:lnTo>
                    <a:lnTo>
                      <a:pt x="966645" y="872340"/>
                    </a:lnTo>
                    <a:lnTo>
                      <a:pt x="947785" y="872340"/>
                    </a:lnTo>
                    <a:lnTo>
                      <a:pt x="947785" y="848762"/>
                    </a:lnTo>
                    <a:lnTo>
                      <a:pt x="884128" y="848762"/>
                    </a:lnTo>
                    <a:lnTo>
                      <a:pt x="884128" y="822828"/>
                    </a:lnTo>
                    <a:lnTo>
                      <a:pt x="867624" y="822828"/>
                    </a:lnTo>
                    <a:lnTo>
                      <a:pt x="867624" y="782747"/>
                    </a:lnTo>
                    <a:lnTo>
                      <a:pt x="825186" y="782747"/>
                    </a:lnTo>
                    <a:lnTo>
                      <a:pt x="825186" y="749740"/>
                    </a:lnTo>
                    <a:lnTo>
                      <a:pt x="789821" y="749740"/>
                    </a:lnTo>
                    <a:lnTo>
                      <a:pt x="789821" y="693156"/>
                    </a:lnTo>
                    <a:lnTo>
                      <a:pt x="712018" y="693156"/>
                    </a:lnTo>
                    <a:lnTo>
                      <a:pt x="712018" y="662507"/>
                    </a:lnTo>
                    <a:lnTo>
                      <a:pt x="636572" y="662507"/>
                    </a:lnTo>
                    <a:lnTo>
                      <a:pt x="636572" y="631856"/>
                    </a:lnTo>
                    <a:lnTo>
                      <a:pt x="627141" y="631856"/>
                    </a:lnTo>
                    <a:lnTo>
                      <a:pt x="627141" y="594133"/>
                    </a:lnTo>
                    <a:lnTo>
                      <a:pt x="587061" y="594133"/>
                    </a:lnTo>
                    <a:lnTo>
                      <a:pt x="587061" y="539908"/>
                    </a:lnTo>
                    <a:lnTo>
                      <a:pt x="563484" y="539908"/>
                    </a:lnTo>
                    <a:lnTo>
                      <a:pt x="563484" y="483323"/>
                    </a:lnTo>
                    <a:lnTo>
                      <a:pt x="471535" y="483323"/>
                    </a:lnTo>
                    <a:lnTo>
                      <a:pt x="471535" y="426739"/>
                    </a:lnTo>
                    <a:lnTo>
                      <a:pt x="417308" y="426739"/>
                    </a:lnTo>
                    <a:lnTo>
                      <a:pt x="417308" y="389016"/>
                    </a:lnTo>
                    <a:lnTo>
                      <a:pt x="396090" y="389016"/>
                    </a:lnTo>
                    <a:lnTo>
                      <a:pt x="396090" y="372512"/>
                    </a:lnTo>
                    <a:lnTo>
                      <a:pt x="372512" y="372512"/>
                    </a:lnTo>
                    <a:lnTo>
                      <a:pt x="372512" y="337147"/>
                    </a:lnTo>
                    <a:lnTo>
                      <a:pt x="341863" y="337147"/>
                    </a:lnTo>
                    <a:lnTo>
                      <a:pt x="341863" y="301783"/>
                    </a:lnTo>
                    <a:lnTo>
                      <a:pt x="308855" y="301783"/>
                    </a:lnTo>
                    <a:lnTo>
                      <a:pt x="308855" y="280564"/>
                    </a:lnTo>
                    <a:lnTo>
                      <a:pt x="280563" y="280564"/>
                    </a:lnTo>
                    <a:lnTo>
                      <a:pt x="280563" y="249913"/>
                    </a:lnTo>
                    <a:lnTo>
                      <a:pt x="226337" y="249913"/>
                    </a:lnTo>
                    <a:lnTo>
                      <a:pt x="226337" y="214549"/>
                    </a:lnTo>
                    <a:lnTo>
                      <a:pt x="198045" y="214549"/>
                    </a:lnTo>
                    <a:lnTo>
                      <a:pt x="198045" y="188614"/>
                    </a:lnTo>
                    <a:lnTo>
                      <a:pt x="174468" y="188614"/>
                    </a:lnTo>
                    <a:lnTo>
                      <a:pt x="174468" y="169753"/>
                    </a:lnTo>
                    <a:lnTo>
                      <a:pt x="146175" y="169753"/>
                    </a:lnTo>
                    <a:lnTo>
                      <a:pt x="146175" y="150891"/>
                    </a:lnTo>
                    <a:lnTo>
                      <a:pt x="134387" y="150891"/>
                    </a:lnTo>
                    <a:lnTo>
                      <a:pt x="134387" y="103738"/>
                    </a:lnTo>
                    <a:lnTo>
                      <a:pt x="103738" y="103738"/>
                    </a:lnTo>
                    <a:lnTo>
                      <a:pt x="103738" y="66015"/>
                    </a:lnTo>
                    <a:lnTo>
                      <a:pt x="37723" y="66015"/>
                    </a:lnTo>
                    <a:lnTo>
                      <a:pt x="37723"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1" name="Graphic 182">
                <a:extLst>
                  <a:ext uri="{FF2B5EF4-FFF2-40B4-BE49-F238E27FC236}">
                    <a16:creationId xmlns:a16="http://schemas.microsoft.com/office/drawing/2014/main" xmlns="" id="{A6200B24-DBC1-457B-99E2-3708FDBC681E}"/>
                  </a:ext>
                </a:extLst>
              </p:cNvPr>
              <p:cNvSpPr/>
              <p:nvPr/>
            </p:nvSpPr>
            <p:spPr>
              <a:xfrm>
                <a:off x="6604501" y="442923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2" name="Graphic 182">
                <a:extLst>
                  <a:ext uri="{FF2B5EF4-FFF2-40B4-BE49-F238E27FC236}">
                    <a16:creationId xmlns:a16="http://schemas.microsoft.com/office/drawing/2014/main" xmlns="" id="{A6200B24-DBC1-457B-99E2-3708FDBC681E}"/>
                  </a:ext>
                </a:extLst>
              </p:cNvPr>
              <p:cNvSpPr/>
              <p:nvPr/>
            </p:nvSpPr>
            <p:spPr>
              <a:xfrm>
                <a:off x="7004551" y="450543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3" name="Graphic 182">
                <a:extLst>
                  <a:ext uri="{FF2B5EF4-FFF2-40B4-BE49-F238E27FC236}">
                    <a16:creationId xmlns:a16="http://schemas.microsoft.com/office/drawing/2014/main" xmlns="" id="{A6200B24-DBC1-457B-99E2-3708FDBC681E}"/>
                  </a:ext>
                </a:extLst>
              </p:cNvPr>
              <p:cNvSpPr/>
              <p:nvPr/>
            </p:nvSpPr>
            <p:spPr>
              <a:xfrm>
                <a:off x="7518911" y="456258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4" name="Graphic 182">
                <a:extLst>
                  <a:ext uri="{FF2B5EF4-FFF2-40B4-BE49-F238E27FC236}">
                    <a16:creationId xmlns:a16="http://schemas.microsoft.com/office/drawing/2014/main" xmlns="" id="{A6200B24-DBC1-457B-99E2-3708FDBC681E}"/>
                  </a:ext>
                </a:extLst>
              </p:cNvPr>
              <p:cNvSpPr/>
              <p:nvPr/>
            </p:nvSpPr>
            <p:spPr>
              <a:xfrm>
                <a:off x="7576061" y="456258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5" name="Graphic 182">
                <a:extLst>
                  <a:ext uri="{FF2B5EF4-FFF2-40B4-BE49-F238E27FC236}">
                    <a16:creationId xmlns:a16="http://schemas.microsoft.com/office/drawing/2014/main" xmlns="" id="{A6200B24-DBC1-457B-99E2-3708FDBC681E}"/>
                  </a:ext>
                </a:extLst>
              </p:cNvPr>
              <p:cNvSpPr/>
              <p:nvPr/>
            </p:nvSpPr>
            <p:spPr>
              <a:xfrm>
                <a:off x="7880861" y="460068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6" name="Graphic 182">
                <a:extLst>
                  <a:ext uri="{FF2B5EF4-FFF2-40B4-BE49-F238E27FC236}">
                    <a16:creationId xmlns:a16="http://schemas.microsoft.com/office/drawing/2014/main" xmlns="" id="{A6200B24-DBC1-457B-99E2-3708FDBC681E}"/>
                  </a:ext>
                </a:extLst>
              </p:cNvPr>
              <p:cNvSpPr/>
              <p:nvPr/>
            </p:nvSpPr>
            <p:spPr>
              <a:xfrm>
                <a:off x="8433311" y="463878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sp>
        <p:nvSpPr>
          <p:cNvPr id="120" name="TextBox 119">
            <a:extLst>
              <a:ext uri="{FF2B5EF4-FFF2-40B4-BE49-F238E27FC236}">
                <a16:creationId xmlns:a16="http://schemas.microsoft.com/office/drawing/2014/main" xmlns="" id="{24C01A4D-6CE6-4751-8BC2-7F4935C1093B}"/>
              </a:ext>
            </a:extLst>
          </p:cNvPr>
          <p:cNvSpPr txBox="1"/>
          <p:nvPr/>
        </p:nvSpPr>
        <p:spPr>
          <a:xfrm>
            <a:off x="7248703" y="1413008"/>
            <a:ext cx="396263" cy="191787"/>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100</a:t>
            </a:r>
          </a:p>
        </p:txBody>
      </p:sp>
      <p:sp>
        <p:nvSpPr>
          <p:cNvPr id="121" name="TextBox 120"/>
          <p:cNvSpPr txBox="1"/>
          <p:nvPr/>
        </p:nvSpPr>
        <p:spPr>
          <a:xfrm>
            <a:off x="8092620" y="3796654"/>
            <a:ext cx="2690159"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1" i="0" u="none" strike="noStrike" cap="none" normalizeH="0" baseline="0" noProof="0" dirty="0">
                <a:ln>
                  <a:noFill/>
                </a:ln>
                <a:solidFill>
                  <a:srgbClr val="4D4D4D"/>
                </a:solidFill>
                <a:uLnTx/>
                <a:uFillTx/>
                <a:latin typeface="Arial"/>
                <a:ea typeface="MS Mincho"/>
                <a:cs typeface="Arial"/>
              </a:rPr>
              <a:t>補助療法を開始した患者の全生存率 </a:t>
            </a:r>
          </a:p>
        </p:txBody>
      </p:sp>
      <p:grpSp>
        <p:nvGrpSpPr>
          <p:cNvPr id="122" name="Group 121">
            <a:extLst>
              <a:ext uri="{FF2B5EF4-FFF2-40B4-BE49-F238E27FC236}">
                <a16:creationId xmlns:a16="http://schemas.microsoft.com/office/drawing/2014/main" xmlns="" id="{440278F7-65C7-461B-8B2F-3834749BE7E9}"/>
              </a:ext>
            </a:extLst>
          </p:cNvPr>
          <p:cNvGrpSpPr/>
          <p:nvPr/>
        </p:nvGrpSpPr>
        <p:grpSpPr>
          <a:xfrm>
            <a:off x="6298345" y="3292882"/>
            <a:ext cx="5406575" cy="248954"/>
            <a:chOff x="6298345" y="3292882"/>
            <a:chExt cx="5406575" cy="248954"/>
          </a:xfrm>
        </p:grpSpPr>
        <p:sp>
          <p:nvSpPr>
            <p:cNvPr id="123" name="TextBox 122">
              <a:extLst>
                <a:ext uri="{FF2B5EF4-FFF2-40B4-BE49-F238E27FC236}">
                  <a16:creationId xmlns:a16="http://schemas.microsoft.com/office/drawing/2014/main" xmlns="" id="{7765F55A-0935-43A2-94D3-947DE7D7A62E}"/>
                </a:ext>
              </a:extLst>
            </p:cNvPr>
            <p:cNvSpPr txBox="1"/>
            <p:nvPr/>
          </p:nvSpPr>
          <p:spPr>
            <a:xfrm>
              <a:off x="10972546" y="3315245"/>
              <a:ext cx="335596"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7（5）</a:t>
              </a:r>
            </a:p>
          </p:txBody>
        </p:sp>
        <p:sp>
          <p:nvSpPr>
            <p:cNvPr id="124" name="TextBox 123">
              <a:extLst>
                <a:ext uri="{FF2B5EF4-FFF2-40B4-BE49-F238E27FC236}">
                  <a16:creationId xmlns:a16="http://schemas.microsoft.com/office/drawing/2014/main" xmlns="" id="{3F8CDB7E-4BDC-414E-B491-DECA193BB399}"/>
                </a:ext>
              </a:extLst>
            </p:cNvPr>
            <p:cNvSpPr txBox="1"/>
            <p:nvPr/>
          </p:nvSpPr>
          <p:spPr>
            <a:xfrm>
              <a:off x="10551513" y="3315245"/>
              <a:ext cx="406128"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11（3）</a:t>
              </a:r>
            </a:p>
          </p:txBody>
        </p:sp>
        <p:sp>
          <p:nvSpPr>
            <p:cNvPr id="125" name="TextBox 124">
              <a:extLst>
                <a:ext uri="{FF2B5EF4-FFF2-40B4-BE49-F238E27FC236}">
                  <a16:creationId xmlns:a16="http://schemas.microsoft.com/office/drawing/2014/main" xmlns="" id="{6B5CB153-C627-4059-BA76-B676E757C0BF}"/>
                </a:ext>
              </a:extLst>
            </p:cNvPr>
            <p:cNvSpPr txBox="1"/>
            <p:nvPr/>
          </p:nvSpPr>
          <p:spPr>
            <a:xfrm>
              <a:off x="10171605" y="3315245"/>
              <a:ext cx="406128"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15（2）</a:t>
              </a:r>
            </a:p>
          </p:txBody>
        </p:sp>
        <p:sp>
          <p:nvSpPr>
            <p:cNvPr id="126" name="TextBox 125">
              <a:extLst>
                <a:ext uri="{FF2B5EF4-FFF2-40B4-BE49-F238E27FC236}">
                  <a16:creationId xmlns:a16="http://schemas.microsoft.com/office/drawing/2014/main" xmlns="" id="{8D5292F8-FE04-4AFC-99FD-7678C130542A}"/>
                </a:ext>
              </a:extLst>
            </p:cNvPr>
            <p:cNvSpPr txBox="1"/>
            <p:nvPr/>
          </p:nvSpPr>
          <p:spPr>
            <a:xfrm>
              <a:off x="9791697" y="3315245"/>
              <a:ext cx="406128"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18（1）</a:t>
              </a:r>
            </a:p>
          </p:txBody>
        </p:sp>
        <p:sp>
          <p:nvSpPr>
            <p:cNvPr id="127" name="TextBox 126">
              <a:extLst>
                <a:ext uri="{FF2B5EF4-FFF2-40B4-BE49-F238E27FC236}">
                  <a16:creationId xmlns:a16="http://schemas.microsoft.com/office/drawing/2014/main" xmlns="" id="{C35E3E06-D138-470B-9DFB-951235DF6144}"/>
                </a:ext>
              </a:extLst>
            </p:cNvPr>
            <p:cNvSpPr txBox="1"/>
            <p:nvPr/>
          </p:nvSpPr>
          <p:spPr>
            <a:xfrm>
              <a:off x="9411789" y="3315245"/>
              <a:ext cx="406128"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30 (0)</a:t>
              </a:r>
            </a:p>
          </p:txBody>
        </p:sp>
        <p:sp>
          <p:nvSpPr>
            <p:cNvPr id="128" name="TextBox 127">
              <a:extLst>
                <a:ext uri="{FF2B5EF4-FFF2-40B4-BE49-F238E27FC236}">
                  <a16:creationId xmlns:a16="http://schemas.microsoft.com/office/drawing/2014/main" xmlns="" id="{DF1DB106-7BDE-4E31-9F96-01A056FE7AFA}"/>
                </a:ext>
              </a:extLst>
            </p:cNvPr>
            <p:cNvSpPr txBox="1"/>
            <p:nvPr/>
          </p:nvSpPr>
          <p:spPr>
            <a:xfrm>
              <a:off x="9031881" y="3315245"/>
              <a:ext cx="406128"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38 (0)</a:t>
              </a:r>
            </a:p>
          </p:txBody>
        </p:sp>
        <p:sp>
          <p:nvSpPr>
            <p:cNvPr id="129" name="TextBox 128">
              <a:extLst>
                <a:ext uri="{FF2B5EF4-FFF2-40B4-BE49-F238E27FC236}">
                  <a16:creationId xmlns:a16="http://schemas.microsoft.com/office/drawing/2014/main" xmlns="" id="{2FF7F928-28E5-4A7C-85E2-BB5B2D4DE855}"/>
                </a:ext>
              </a:extLst>
            </p:cNvPr>
            <p:cNvSpPr txBox="1"/>
            <p:nvPr/>
          </p:nvSpPr>
          <p:spPr>
            <a:xfrm>
              <a:off x="8651973" y="3315245"/>
              <a:ext cx="406128"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45 (0)</a:t>
              </a:r>
            </a:p>
          </p:txBody>
        </p:sp>
        <p:sp>
          <p:nvSpPr>
            <p:cNvPr id="130" name="TextBox 129">
              <a:extLst>
                <a:ext uri="{FF2B5EF4-FFF2-40B4-BE49-F238E27FC236}">
                  <a16:creationId xmlns:a16="http://schemas.microsoft.com/office/drawing/2014/main" xmlns="" id="{F11DFDBA-3F7F-4C52-A955-AA10B648EF6D}"/>
                </a:ext>
              </a:extLst>
            </p:cNvPr>
            <p:cNvSpPr txBox="1"/>
            <p:nvPr/>
          </p:nvSpPr>
          <p:spPr>
            <a:xfrm>
              <a:off x="8272065" y="3315245"/>
              <a:ext cx="406128"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64 (0)</a:t>
              </a:r>
            </a:p>
          </p:txBody>
        </p:sp>
        <p:sp>
          <p:nvSpPr>
            <p:cNvPr id="131" name="TextBox 130">
              <a:extLst>
                <a:ext uri="{FF2B5EF4-FFF2-40B4-BE49-F238E27FC236}">
                  <a16:creationId xmlns:a16="http://schemas.microsoft.com/office/drawing/2014/main" xmlns="" id="{025B5CFC-582F-465D-98F9-49D1EF4D7E35}"/>
                </a:ext>
              </a:extLst>
            </p:cNvPr>
            <p:cNvSpPr txBox="1"/>
            <p:nvPr/>
          </p:nvSpPr>
          <p:spPr>
            <a:xfrm>
              <a:off x="7892157" y="3315245"/>
              <a:ext cx="406128"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84 (0)</a:t>
              </a:r>
            </a:p>
          </p:txBody>
        </p:sp>
        <p:sp>
          <p:nvSpPr>
            <p:cNvPr id="132" name="TextBox 131">
              <a:extLst>
                <a:ext uri="{FF2B5EF4-FFF2-40B4-BE49-F238E27FC236}">
                  <a16:creationId xmlns:a16="http://schemas.microsoft.com/office/drawing/2014/main" xmlns="" id="{3269663C-F9D5-41F4-8194-0C7E764E3016}"/>
                </a:ext>
              </a:extLst>
            </p:cNvPr>
            <p:cNvSpPr txBox="1"/>
            <p:nvPr/>
          </p:nvSpPr>
          <p:spPr>
            <a:xfrm>
              <a:off x="7512249" y="3315245"/>
              <a:ext cx="406128"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92 (0)</a:t>
              </a:r>
            </a:p>
          </p:txBody>
        </p:sp>
        <p:sp>
          <p:nvSpPr>
            <p:cNvPr id="133" name="TextBox 132">
              <a:extLst>
                <a:ext uri="{FF2B5EF4-FFF2-40B4-BE49-F238E27FC236}">
                  <a16:creationId xmlns:a16="http://schemas.microsoft.com/office/drawing/2014/main" xmlns="" id="{64EB9591-9101-46C0-A2B9-FB9B52D0E5DF}"/>
                </a:ext>
              </a:extLst>
            </p:cNvPr>
            <p:cNvSpPr txBox="1"/>
            <p:nvPr/>
          </p:nvSpPr>
          <p:spPr>
            <a:xfrm>
              <a:off x="11369324" y="3315245"/>
              <a:ext cx="335596"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5（5）</a:t>
              </a:r>
            </a:p>
          </p:txBody>
        </p:sp>
        <p:sp>
          <p:nvSpPr>
            <p:cNvPr id="134" name="TextBox 133">
              <a:extLst>
                <a:ext uri="{FF2B5EF4-FFF2-40B4-BE49-F238E27FC236}">
                  <a16:creationId xmlns:a16="http://schemas.microsoft.com/office/drawing/2014/main" xmlns="" id="{7E4A4D05-AD8A-4100-9C73-8BF5BF30D7F9}"/>
                </a:ext>
              </a:extLst>
            </p:cNvPr>
            <p:cNvSpPr txBox="1"/>
            <p:nvPr/>
          </p:nvSpPr>
          <p:spPr>
            <a:xfrm>
              <a:off x="6298345" y="3292882"/>
              <a:ext cx="1262603" cy="246221"/>
            </a:xfrm>
            <a:prstGeom prst="rect">
              <a:avLst/>
            </a:prstGeom>
            <a:noFill/>
          </p:spPr>
          <p:txBody>
            <a:bodyPr wrap="square" rtlCol="0">
              <a:spAutoFit/>
            </a:bodyPr>
            <a:lstStyle/>
            <a:p>
              <a:pPr algn="r"/>
              <a:r>
                <a:rPr lang="ja-JP" sz="1000" dirty="0">
                  <a:solidFill>
                    <a:schemeClr val="accent2"/>
                  </a:solidFill>
                </a:rPr>
                <a:t>先行手術</a:t>
              </a:r>
            </a:p>
          </p:txBody>
        </p:sp>
      </p:grpSp>
      <p:grpSp>
        <p:nvGrpSpPr>
          <p:cNvPr id="135" name="Group 134">
            <a:extLst>
              <a:ext uri="{FF2B5EF4-FFF2-40B4-BE49-F238E27FC236}">
                <a16:creationId xmlns:a16="http://schemas.microsoft.com/office/drawing/2014/main" xmlns="" id="{72140049-5798-49E7-9903-C3C2919C0F5B}"/>
              </a:ext>
            </a:extLst>
          </p:cNvPr>
          <p:cNvGrpSpPr/>
          <p:nvPr/>
        </p:nvGrpSpPr>
        <p:grpSpPr>
          <a:xfrm>
            <a:off x="6287895" y="1510304"/>
            <a:ext cx="5622982" cy="2361645"/>
            <a:chOff x="6322638" y="1510304"/>
            <a:chExt cx="5622982" cy="2361645"/>
          </a:xfrm>
        </p:grpSpPr>
        <p:sp>
          <p:nvSpPr>
            <p:cNvPr id="136" name="TextBox 135">
              <a:extLst>
                <a:ext uri="{FF2B5EF4-FFF2-40B4-BE49-F238E27FC236}">
                  <a16:creationId xmlns:a16="http://schemas.microsoft.com/office/drawing/2014/main" xmlns="" id="{60BC1DDB-FC16-42B7-89EE-7BBA04B1E36F}"/>
                </a:ext>
              </a:extLst>
            </p:cNvPr>
            <p:cNvSpPr txBox="1"/>
            <p:nvPr/>
          </p:nvSpPr>
          <p:spPr>
            <a:xfrm>
              <a:off x="10880905" y="1703767"/>
              <a:ext cx="1064715" cy="551389"/>
            </a:xfrm>
            <a:prstGeom prst="rect">
              <a:avLst/>
            </a:prstGeom>
            <a:noFill/>
          </p:spPr>
          <p:txBody>
            <a:bodyPr wrap="none" rtlCol="0">
              <a:spAutoFit/>
            </a:bodyPr>
            <a:lstStyle/>
            <a:p>
              <a:r>
                <a:rPr lang="ja-JP" sz="1000"/>
                <a:t>先行手術</a:t>
              </a:r>
            </a:p>
            <a:p>
              <a:r>
                <a:rPr lang="ja-JP" sz="1000"/>
                <a:t>ネオアジュバント</a:t>
              </a:r>
              <a:br>
                <a:rPr lang="ja-JP" sz="1000"/>
              </a:br>
              <a:r>
                <a:rPr lang="ja-JP" sz="1000"/>
                <a:t>CRT</a:t>
              </a:r>
            </a:p>
            <a:p>
              <a:r>
                <a:rPr lang="ja-JP" sz="1000"/>
                <a:t>打ち切り</a:t>
              </a:r>
            </a:p>
          </p:txBody>
        </p:sp>
        <p:sp>
          <p:nvSpPr>
            <p:cNvPr id="137" name="TextBox 136">
              <a:extLst>
                <a:ext uri="{FF2B5EF4-FFF2-40B4-BE49-F238E27FC236}">
                  <a16:creationId xmlns:a16="http://schemas.microsoft.com/office/drawing/2014/main" xmlns="" id="{421AA1E7-91BB-4388-9DBF-A2E2054DAB8C}"/>
                </a:ext>
              </a:extLst>
            </p:cNvPr>
            <p:cNvSpPr txBox="1"/>
            <p:nvPr/>
          </p:nvSpPr>
          <p:spPr>
            <a:xfrm>
              <a:off x="9366813" y="3170855"/>
              <a:ext cx="958917" cy="246221"/>
            </a:xfrm>
            <a:prstGeom prst="rect">
              <a:avLst/>
            </a:prstGeom>
            <a:noFill/>
          </p:spPr>
          <p:txBody>
            <a:bodyPr wrap="none" rtlCol="0">
              <a:spAutoFit/>
            </a:bodyPr>
            <a:lstStyle/>
            <a:p>
              <a:pPr algn="ctr" fontAlgn="base">
                <a:spcBef>
                  <a:spcPct val="0"/>
                </a:spcBef>
                <a:spcAft>
                  <a:spcPct val="0"/>
                </a:spcAft>
              </a:pPr>
              <a:r>
                <a:rPr lang="ja-JP" sz="1000">
                  <a:solidFill>
                    <a:srgbClr val="4D4D4D"/>
                  </a:solidFill>
                  <a:cs typeface="Arial" panose="020B0604020202020204" pitchFamily="34" charset="0"/>
                </a:rPr>
                <a:t>経過期間、月</a:t>
              </a:r>
            </a:p>
          </p:txBody>
        </p:sp>
        <p:sp>
          <p:nvSpPr>
            <p:cNvPr id="138" name="TextBox 137">
              <a:extLst>
                <a:ext uri="{FF2B5EF4-FFF2-40B4-BE49-F238E27FC236}">
                  <a16:creationId xmlns:a16="http://schemas.microsoft.com/office/drawing/2014/main" xmlns="" id="{21BFF3EC-A345-481A-A4DF-CC1E259828B6}"/>
                </a:ext>
              </a:extLst>
            </p:cNvPr>
            <p:cNvSpPr txBox="1"/>
            <p:nvPr/>
          </p:nvSpPr>
          <p:spPr>
            <a:xfrm>
              <a:off x="6593357" y="3001170"/>
              <a:ext cx="1007007" cy="311655"/>
            </a:xfrm>
            <a:prstGeom prst="rect">
              <a:avLst/>
            </a:prstGeom>
            <a:noFill/>
          </p:spPr>
          <p:txBody>
            <a:bodyPr wrap="none" rtlCol="0">
              <a:spAutoFit/>
            </a:bodyPr>
            <a:lstStyle/>
            <a:p>
              <a:pPr algn="r"/>
              <a:r>
                <a:rPr lang="ja-JP" sz="1000" dirty="0">
                  <a:solidFill>
                    <a:srgbClr val="4D4D4D"/>
                  </a:solidFill>
                </a:rPr>
                <a:t>リスク有患者数 </a:t>
              </a:r>
            </a:p>
            <a:p>
              <a:pPr algn="r"/>
              <a:r>
                <a:rPr lang="ja-JP" sz="1000" dirty="0">
                  <a:solidFill>
                    <a:srgbClr val="4D4D4D"/>
                  </a:solidFill>
                </a:rPr>
                <a:t>(打ち切り数)</a:t>
              </a:r>
            </a:p>
          </p:txBody>
        </p:sp>
        <p:sp>
          <p:nvSpPr>
            <p:cNvPr id="139" name="Freeform 21">
              <a:extLst>
                <a:ext uri="{FF2B5EF4-FFF2-40B4-BE49-F238E27FC236}">
                  <a16:creationId xmlns:a16="http://schemas.microsoft.com/office/drawing/2014/main" xmlns="" id="{BECA50A1-5C0C-406E-81CA-F9CC981F9B2A}"/>
                </a:ext>
              </a:extLst>
            </p:cNvPr>
            <p:cNvSpPr>
              <a:spLocks/>
            </p:cNvSpPr>
            <p:nvPr/>
          </p:nvSpPr>
          <p:spPr bwMode="auto">
            <a:xfrm>
              <a:off x="7675492" y="1510304"/>
              <a:ext cx="4054387" cy="151194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140" name="Line 6">
              <a:extLst>
                <a:ext uri="{FF2B5EF4-FFF2-40B4-BE49-F238E27FC236}">
                  <a16:creationId xmlns:a16="http://schemas.microsoft.com/office/drawing/2014/main" xmlns="" id="{22A79767-8F51-4476-872A-7F0E3060148A}"/>
                </a:ext>
              </a:extLst>
            </p:cNvPr>
            <p:cNvSpPr>
              <a:spLocks noChangeShapeType="1"/>
            </p:cNvSpPr>
            <p:nvPr/>
          </p:nvSpPr>
          <p:spPr bwMode="auto">
            <a:xfrm>
              <a:off x="7609593" y="1510490"/>
              <a:ext cx="6833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1" name="Line 7">
              <a:extLst>
                <a:ext uri="{FF2B5EF4-FFF2-40B4-BE49-F238E27FC236}">
                  <a16:creationId xmlns:a16="http://schemas.microsoft.com/office/drawing/2014/main" xmlns="" id="{F4100BE7-B0A4-41D1-ABDF-387A1B37FE52}"/>
                </a:ext>
              </a:extLst>
            </p:cNvPr>
            <p:cNvSpPr>
              <a:spLocks noChangeShapeType="1"/>
            </p:cNvSpPr>
            <p:nvPr/>
          </p:nvSpPr>
          <p:spPr bwMode="auto">
            <a:xfrm>
              <a:off x="7609593" y="1809913"/>
              <a:ext cx="6833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2" name="Line 8">
              <a:extLst>
                <a:ext uri="{FF2B5EF4-FFF2-40B4-BE49-F238E27FC236}">
                  <a16:creationId xmlns:a16="http://schemas.microsoft.com/office/drawing/2014/main" xmlns="" id="{841E07B5-CAF9-4486-BE58-2955819E55FC}"/>
                </a:ext>
              </a:extLst>
            </p:cNvPr>
            <p:cNvSpPr>
              <a:spLocks noChangeShapeType="1"/>
            </p:cNvSpPr>
            <p:nvPr/>
          </p:nvSpPr>
          <p:spPr bwMode="auto">
            <a:xfrm>
              <a:off x="7609593" y="2095893"/>
              <a:ext cx="6833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3" name="Line 9">
              <a:extLst>
                <a:ext uri="{FF2B5EF4-FFF2-40B4-BE49-F238E27FC236}">
                  <a16:creationId xmlns:a16="http://schemas.microsoft.com/office/drawing/2014/main" xmlns="" id="{F1FA682B-5877-4C2D-9AE4-DAA5973885FA}"/>
                </a:ext>
              </a:extLst>
            </p:cNvPr>
            <p:cNvSpPr>
              <a:spLocks noChangeShapeType="1"/>
            </p:cNvSpPr>
            <p:nvPr/>
          </p:nvSpPr>
          <p:spPr bwMode="auto">
            <a:xfrm>
              <a:off x="7609593" y="2391115"/>
              <a:ext cx="6833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4" name="Line 10">
              <a:extLst>
                <a:ext uri="{FF2B5EF4-FFF2-40B4-BE49-F238E27FC236}">
                  <a16:creationId xmlns:a16="http://schemas.microsoft.com/office/drawing/2014/main" xmlns="" id="{9D73478A-7A4C-44F4-9FA5-31B893FCA559}"/>
                </a:ext>
              </a:extLst>
            </p:cNvPr>
            <p:cNvSpPr>
              <a:spLocks noChangeShapeType="1"/>
            </p:cNvSpPr>
            <p:nvPr/>
          </p:nvSpPr>
          <p:spPr bwMode="auto">
            <a:xfrm>
              <a:off x="7609593" y="2680177"/>
              <a:ext cx="6833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5" name="Line 11">
              <a:extLst>
                <a:ext uri="{FF2B5EF4-FFF2-40B4-BE49-F238E27FC236}">
                  <a16:creationId xmlns:a16="http://schemas.microsoft.com/office/drawing/2014/main" xmlns="" id="{A62438C0-63B5-40DF-850A-D0091CCA2865}"/>
                </a:ext>
              </a:extLst>
            </p:cNvPr>
            <p:cNvSpPr>
              <a:spLocks noChangeShapeType="1"/>
            </p:cNvSpPr>
            <p:nvPr/>
          </p:nvSpPr>
          <p:spPr bwMode="auto">
            <a:xfrm>
              <a:off x="7609593" y="2972319"/>
              <a:ext cx="6833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6" name="TextBox 145">
              <a:extLst>
                <a:ext uri="{FF2B5EF4-FFF2-40B4-BE49-F238E27FC236}">
                  <a16:creationId xmlns:a16="http://schemas.microsoft.com/office/drawing/2014/main" xmlns="" id="{06C11523-9D20-4AC9-9427-8236D8395DF4}"/>
                </a:ext>
              </a:extLst>
            </p:cNvPr>
            <p:cNvSpPr txBox="1"/>
            <p:nvPr/>
          </p:nvSpPr>
          <p:spPr>
            <a:xfrm rot="16200000">
              <a:off x="6940793" y="2117533"/>
              <a:ext cx="553358" cy="246221"/>
            </a:xfrm>
            <a:prstGeom prst="rect">
              <a:avLst/>
            </a:prstGeom>
            <a:noFill/>
          </p:spPr>
          <p:txBody>
            <a:bodyPr wrap="none" rtlCol="0">
              <a:spAutoFit/>
            </a:bodyPr>
            <a:lstStyle/>
            <a:p>
              <a:pPr algn="ctr" fontAlgn="base">
                <a:spcBef>
                  <a:spcPct val="0"/>
                </a:spcBef>
                <a:spcAft>
                  <a:spcPct val="0"/>
                </a:spcAft>
              </a:pPr>
              <a:r>
                <a:rPr lang="ja-JP" sz="1000">
                  <a:solidFill>
                    <a:srgbClr val="4D4D4D"/>
                  </a:solidFill>
                  <a:cs typeface="Arial" panose="020B0604020202020204" pitchFamily="34" charset="0"/>
                </a:rPr>
                <a:t>OS, %</a:t>
              </a:r>
            </a:p>
          </p:txBody>
        </p:sp>
        <p:sp>
          <p:nvSpPr>
            <p:cNvPr id="147" name="TextBox 146">
              <a:extLst>
                <a:ext uri="{FF2B5EF4-FFF2-40B4-BE49-F238E27FC236}">
                  <a16:creationId xmlns:a16="http://schemas.microsoft.com/office/drawing/2014/main" xmlns="" id="{BDC1C79F-3F0A-4710-B049-A799BCB1D340}"/>
                </a:ext>
              </a:extLst>
            </p:cNvPr>
            <p:cNvSpPr txBox="1"/>
            <p:nvPr/>
          </p:nvSpPr>
          <p:spPr>
            <a:xfrm>
              <a:off x="7319236" y="1713539"/>
              <a:ext cx="325730" cy="191787"/>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80</a:t>
              </a:r>
            </a:p>
          </p:txBody>
        </p:sp>
        <p:sp>
          <p:nvSpPr>
            <p:cNvPr id="148" name="TextBox 147">
              <a:extLst>
                <a:ext uri="{FF2B5EF4-FFF2-40B4-BE49-F238E27FC236}">
                  <a16:creationId xmlns:a16="http://schemas.microsoft.com/office/drawing/2014/main" xmlns="" id="{1785AE36-0BD7-441F-AE79-31D10C9A65D4}"/>
                </a:ext>
              </a:extLst>
            </p:cNvPr>
            <p:cNvSpPr txBox="1"/>
            <p:nvPr/>
          </p:nvSpPr>
          <p:spPr>
            <a:xfrm>
              <a:off x="7319236" y="1999387"/>
              <a:ext cx="325730" cy="191787"/>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60</a:t>
              </a:r>
            </a:p>
          </p:txBody>
        </p:sp>
        <p:sp>
          <p:nvSpPr>
            <p:cNvPr id="149" name="TextBox 148">
              <a:extLst>
                <a:ext uri="{FF2B5EF4-FFF2-40B4-BE49-F238E27FC236}">
                  <a16:creationId xmlns:a16="http://schemas.microsoft.com/office/drawing/2014/main" xmlns="" id="{3914C25E-3524-4EB7-869E-371E55FC6311}"/>
                </a:ext>
              </a:extLst>
            </p:cNvPr>
            <p:cNvSpPr txBox="1"/>
            <p:nvPr/>
          </p:nvSpPr>
          <p:spPr>
            <a:xfrm>
              <a:off x="7319236" y="2294479"/>
              <a:ext cx="325730" cy="191787"/>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40</a:t>
              </a:r>
            </a:p>
          </p:txBody>
        </p:sp>
        <p:sp>
          <p:nvSpPr>
            <p:cNvPr id="150" name="TextBox 149">
              <a:extLst>
                <a:ext uri="{FF2B5EF4-FFF2-40B4-BE49-F238E27FC236}">
                  <a16:creationId xmlns:a16="http://schemas.microsoft.com/office/drawing/2014/main" xmlns="" id="{ED2599CC-3159-4DB4-8139-0E721249B17E}"/>
                </a:ext>
              </a:extLst>
            </p:cNvPr>
            <p:cNvSpPr txBox="1"/>
            <p:nvPr/>
          </p:nvSpPr>
          <p:spPr>
            <a:xfrm>
              <a:off x="7319236" y="2583407"/>
              <a:ext cx="325730" cy="191787"/>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20</a:t>
              </a:r>
            </a:p>
          </p:txBody>
        </p:sp>
        <p:sp>
          <p:nvSpPr>
            <p:cNvPr id="151" name="TextBox 150">
              <a:extLst>
                <a:ext uri="{FF2B5EF4-FFF2-40B4-BE49-F238E27FC236}">
                  <a16:creationId xmlns:a16="http://schemas.microsoft.com/office/drawing/2014/main" xmlns="" id="{20EC7750-92FF-4887-8228-A2C852421B81}"/>
                </a:ext>
              </a:extLst>
            </p:cNvPr>
            <p:cNvSpPr txBox="1"/>
            <p:nvPr/>
          </p:nvSpPr>
          <p:spPr>
            <a:xfrm>
              <a:off x="7389775" y="2875417"/>
              <a:ext cx="255198" cy="191787"/>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0</a:t>
              </a:r>
            </a:p>
          </p:txBody>
        </p:sp>
        <p:sp>
          <p:nvSpPr>
            <p:cNvPr id="152" name="Line 19">
              <a:extLst>
                <a:ext uri="{FF2B5EF4-FFF2-40B4-BE49-F238E27FC236}">
                  <a16:creationId xmlns:a16="http://schemas.microsoft.com/office/drawing/2014/main" xmlns="" id="{10D79B22-4834-4471-BD6E-1135DA913C77}"/>
                </a:ext>
              </a:extLst>
            </p:cNvPr>
            <p:cNvSpPr>
              <a:spLocks noChangeShapeType="1"/>
            </p:cNvSpPr>
            <p:nvPr/>
          </p:nvSpPr>
          <p:spPr bwMode="auto">
            <a:xfrm>
              <a:off x="11140343"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53" name="TextBox 152">
              <a:extLst>
                <a:ext uri="{FF2B5EF4-FFF2-40B4-BE49-F238E27FC236}">
                  <a16:creationId xmlns:a16="http://schemas.microsoft.com/office/drawing/2014/main" xmlns="" id="{3FB07343-A41F-4E0E-87B7-0C62EBA13DEE}"/>
                </a:ext>
              </a:extLst>
            </p:cNvPr>
            <p:cNvSpPr txBox="1"/>
            <p:nvPr/>
          </p:nvSpPr>
          <p:spPr>
            <a:xfrm>
              <a:off x="11033460" y="3072874"/>
              <a:ext cx="213767" cy="176497"/>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54</a:t>
              </a:r>
            </a:p>
          </p:txBody>
        </p:sp>
        <p:sp>
          <p:nvSpPr>
            <p:cNvPr id="154" name="Line 21">
              <a:extLst>
                <a:ext uri="{FF2B5EF4-FFF2-40B4-BE49-F238E27FC236}">
                  <a16:creationId xmlns:a16="http://schemas.microsoft.com/office/drawing/2014/main" xmlns="" id="{24289E0C-637C-44B1-96D1-127C63D75174}"/>
                </a:ext>
              </a:extLst>
            </p:cNvPr>
            <p:cNvSpPr>
              <a:spLocks noChangeShapeType="1"/>
            </p:cNvSpPr>
            <p:nvPr/>
          </p:nvSpPr>
          <p:spPr bwMode="auto">
            <a:xfrm>
              <a:off x="10947363"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55" name="Line 21">
              <a:extLst>
                <a:ext uri="{FF2B5EF4-FFF2-40B4-BE49-F238E27FC236}">
                  <a16:creationId xmlns:a16="http://schemas.microsoft.com/office/drawing/2014/main" xmlns="" id="{D5E3C9CB-56E7-41E0-A3F1-3619F0B116CB}"/>
                </a:ext>
              </a:extLst>
            </p:cNvPr>
            <p:cNvSpPr>
              <a:spLocks noChangeShapeType="1"/>
            </p:cNvSpPr>
            <p:nvPr/>
          </p:nvSpPr>
          <p:spPr bwMode="auto">
            <a:xfrm>
              <a:off x="10756149"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56" name="TextBox 155">
              <a:extLst>
                <a:ext uri="{FF2B5EF4-FFF2-40B4-BE49-F238E27FC236}">
                  <a16:creationId xmlns:a16="http://schemas.microsoft.com/office/drawing/2014/main" xmlns="" id="{11C29F7D-18CF-4F19-9824-262A8B6A78E4}"/>
                </a:ext>
              </a:extLst>
            </p:cNvPr>
            <p:cNvSpPr txBox="1"/>
            <p:nvPr/>
          </p:nvSpPr>
          <p:spPr>
            <a:xfrm>
              <a:off x="10647693" y="3072874"/>
              <a:ext cx="213767" cy="176497"/>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48</a:t>
              </a:r>
            </a:p>
          </p:txBody>
        </p:sp>
        <p:sp>
          <p:nvSpPr>
            <p:cNvPr id="157" name="Line 21">
              <a:extLst>
                <a:ext uri="{FF2B5EF4-FFF2-40B4-BE49-F238E27FC236}">
                  <a16:creationId xmlns:a16="http://schemas.microsoft.com/office/drawing/2014/main" xmlns="" id="{A6415106-313B-4CEE-8D2F-B0B2017F95B4}"/>
                </a:ext>
              </a:extLst>
            </p:cNvPr>
            <p:cNvSpPr>
              <a:spLocks noChangeShapeType="1"/>
            </p:cNvSpPr>
            <p:nvPr/>
          </p:nvSpPr>
          <p:spPr bwMode="auto">
            <a:xfrm>
              <a:off x="10566195"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58" name="Line 21">
              <a:extLst>
                <a:ext uri="{FF2B5EF4-FFF2-40B4-BE49-F238E27FC236}">
                  <a16:creationId xmlns:a16="http://schemas.microsoft.com/office/drawing/2014/main" xmlns="" id="{C34E8A1E-1DD5-4B2B-8619-D3FB7D1F0FC6}"/>
                </a:ext>
              </a:extLst>
            </p:cNvPr>
            <p:cNvSpPr>
              <a:spLocks noChangeShapeType="1"/>
            </p:cNvSpPr>
            <p:nvPr/>
          </p:nvSpPr>
          <p:spPr bwMode="auto">
            <a:xfrm>
              <a:off x="10376241"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59" name="TextBox 158">
              <a:extLst>
                <a:ext uri="{FF2B5EF4-FFF2-40B4-BE49-F238E27FC236}">
                  <a16:creationId xmlns:a16="http://schemas.microsoft.com/office/drawing/2014/main" xmlns="" id="{699D198B-D9FB-43E0-A664-BA5E82088502}"/>
                </a:ext>
              </a:extLst>
            </p:cNvPr>
            <p:cNvSpPr txBox="1"/>
            <p:nvPr/>
          </p:nvSpPr>
          <p:spPr>
            <a:xfrm>
              <a:off x="10267785" y="3072874"/>
              <a:ext cx="213767" cy="176497"/>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42</a:t>
              </a:r>
            </a:p>
          </p:txBody>
        </p:sp>
        <p:sp>
          <p:nvSpPr>
            <p:cNvPr id="160" name="Line 21">
              <a:extLst>
                <a:ext uri="{FF2B5EF4-FFF2-40B4-BE49-F238E27FC236}">
                  <a16:creationId xmlns:a16="http://schemas.microsoft.com/office/drawing/2014/main" xmlns="" id="{3A2E531F-7173-4AD4-9806-BFEC1054FD6E}"/>
                </a:ext>
              </a:extLst>
            </p:cNvPr>
            <p:cNvSpPr>
              <a:spLocks noChangeShapeType="1"/>
            </p:cNvSpPr>
            <p:nvPr/>
          </p:nvSpPr>
          <p:spPr bwMode="auto">
            <a:xfrm>
              <a:off x="10186287"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61" name="Line 21">
              <a:extLst>
                <a:ext uri="{FF2B5EF4-FFF2-40B4-BE49-F238E27FC236}">
                  <a16:creationId xmlns:a16="http://schemas.microsoft.com/office/drawing/2014/main" xmlns="" id="{712DFFED-B4B4-4A05-ADAC-2A4D91211BDB}"/>
                </a:ext>
              </a:extLst>
            </p:cNvPr>
            <p:cNvSpPr>
              <a:spLocks noChangeShapeType="1"/>
            </p:cNvSpPr>
            <p:nvPr/>
          </p:nvSpPr>
          <p:spPr bwMode="auto">
            <a:xfrm>
              <a:off x="9996333"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62" name="TextBox 161">
              <a:extLst>
                <a:ext uri="{FF2B5EF4-FFF2-40B4-BE49-F238E27FC236}">
                  <a16:creationId xmlns:a16="http://schemas.microsoft.com/office/drawing/2014/main" xmlns="" id="{28B9AF83-98D3-4A5D-B67C-A8C574DCF902}"/>
                </a:ext>
              </a:extLst>
            </p:cNvPr>
            <p:cNvSpPr txBox="1"/>
            <p:nvPr/>
          </p:nvSpPr>
          <p:spPr>
            <a:xfrm>
              <a:off x="9887877" y="3072874"/>
              <a:ext cx="213767" cy="176497"/>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36</a:t>
              </a:r>
            </a:p>
          </p:txBody>
        </p:sp>
        <p:sp>
          <p:nvSpPr>
            <p:cNvPr id="163" name="Line 21">
              <a:extLst>
                <a:ext uri="{FF2B5EF4-FFF2-40B4-BE49-F238E27FC236}">
                  <a16:creationId xmlns:a16="http://schemas.microsoft.com/office/drawing/2014/main" xmlns="" id="{6184BAB6-25DF-4C80-9ECC-9D0ED8A01221}"/>
                </a:ext>
              </a:extLst>
            </p:cNvPr>
            <p:cNvSpPr>
              <a:spLocks noChangeShapeType="1"/>
            </p:cNvSpPr>
            <p:nvPr/>
          </p:nvSpPr>
          <p:spPr bwMode="auto">
            <a:xfrm>
              <a:off x="9806379"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64" name="Line 21">
              <a:extLst>
                <a:ext uri="{FF2B5EF4-FFF2-40B4-BE49-F238E27FC236}">
                  <a16:creationId xmlns:a16="http://schemas.microsoft.com/office/drawing/2014/main" xmlns="" id="{0A6FE739-55DA-4A66-A286-B20C298DF29C}"/>
                </a:ext>
              </a:extLst>
            </p:cNvPr>
            <p:cNvSpPr>
              <a:spLocks noChangeShapeType="1"/>
            </p:cNvSpPr>
            <p:nvPr/>
          </p:nvSpPr>
          <p:spPr bwMode="auto">
            <a:xfrm>
              <a:off x="9616425"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65" name="TextBox 164">
              <a:extLst>
                <a:ext uri="{FF2B5EF4-FFF2-40B4-BE49-F238E27FC236}">
                  <a16:creationId xmlns:a16="http://schemas.microsoft.com/office/drawing/2014/main" xmlns="" id="{A104E4D5-3F3A-47A2-9F52-52C61646BFBA}"/>
                </a:ext>
              </a:extLst>
            </p:cNvPr>
            <p:cNvSpPr txBox="1"/>
            <p:nvPr/>
          </p:nvSpPr>
          <p:spPr>
            <a:xfrm>
              <a:off x="9507969" y="3072874"/>
              <a:ext cx="213767" cy="176497"/>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30</a:t>
              </a:r>
            </a:p>
          </p:txBody>
        </p:sp>
        <p:sp>
          <p:nvSpPr>
            <p:cNvPr id="166" name="Line 21">
              <a:extLst>
                <a:ext uri="{FF2B5EF4-FFF2-40B4-BE49-F238E27FC236}">
                  <a16:creationId xmlns:a16="http://schemas.microsoft.com/office/drawing/2014/main" xmlns="" id="{9271C3BE-64DD-4EE0-8F85-51170961E13A}"/>
                </a:ext>
              </a:extLst>
            </p:cNvPr>
            <p:cNvSpPr>
              <a:spLocks noChangeShapeType="1"/>
            </p:cNvSpPr>
            <p:nvPr/>
          </p:nvSpPr>
          <p:spPr bwMode="auto">
            <a:xfrm>
              <a:off x="9426471"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67" name="Line 21">
              <a:extLst>
                <a:ext uri="{FF2B5EF4-FFF2-40B4-BE49-F238E27FC236}">
                  <a16:creationId xmlns:a16="http://schemas.microsoft.com/office/drawing/2014/main" xmlns="" id="{B27A9915-70B5-4C04-B612-F63904E8B6C0}"/>
                </a:ext>
              </a:extLst>
            </p:cNvPr>
            <p:cNvSpPr>
              <a:spLocks noChangeShapeType="1"/>
            </p:cNvSpPr>
            <p:nvPr/>
          </p:nvSpPr>
          <p:spPr bwMode="auto">
            <a:xfrm>
              <a:off x="9236517"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68" name="TextBox 167">
              <a:extLst>
                <a:ext uri="{FF2B5EF4-FFF2-40B4-BE49-F238E27FC236}">
                  <a16:creationId xmlns:a16="http://schemas.microsoft.com/office/drawing/2014/main" xmlns="" id="{0022C1DB-CFC9-49D9-AC02-751520F144C5}"/>
                </a:ext>
              </a:extLst>
            </p:cNvPr>
            <p:cNvSpPr txBox="1"/>
            <p:nvPr/>
          </p:nvSpPr>
          <p:spPr>
            <a:xfrm>
              <a:off x="9128061" y="3072874"/>
              <a:ext cx="213767" cy="176497"/>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24</a:t>
              </a:r>
            </a:p>
          </p:txBody>
        </p:sp>
        <p:sp>
          <p:nvSpPr>
            <p:cNvPr id="169" name="Line 21">
              <a:extLst>
                <a:ext uri="{FF2B5EF4-FFF2-40B4-BE49-F238E27FC236}">
                  <a16:creationId xmlns:a16="http://schemas.microsoft.com/office/drawing/2014/main" xmlns="" id="{E3BACDA3-FAB7-4C3B-9615-056B0417DA21}"/>
                </a:ext>
              </a:extLst>
            </p:cNvPr>
            <p:cNvSpPr>
              <a:spLocks noChangeShapeType="1"/>
            </p:cNvSpPr>
            <p:nvPr/>
          </p:nvSpPr>
          <p:spPr bwMode="auto">
            <a:xfrm>
              <a:off x="9046564"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70" name="Line 21">
              <a:extLst>
                <a:ext uri="{FF2B5EF4-FFF2-40B4-BE49-F238E27FC236}">
                  <a16:creationId xmlns:a16="http://schemas.microsoft.com/office/drawing/2014/main" xmlns="" id="{09E07097-A9DB-49B2-8FB0-91739F374227}"/>
                </a:ext>
              </a:extLst>
            </p:cNvPr>
            <p:cNvSpPr>
              <a:spLocks noChangeShapeType="1"/>
            </p:cNvSpPr>
            <p:nvPr/>
          </p:nvSpPr>
          <p:spPr bwMode="auto">
            <a:xfrm>
              <a:off x="8856610"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71" name="TextBox 170">
              <a:extLst>
                <a:ext uri="{FF2B5EF4-FFF2-40B4-BE49-F238E27FC236}">
                  <a16:creationId xmlns:a16="http://schemas.microsoft.com/office/drawing/2014/main" xmlns="" id="{E6B81E15-CA09-4A5A-B8A3-EC1E659FE520}"/>
                </a:ext>
              </a:extLst>
            </p:cNvPr>
            <p:cNvSpPr txBox="1"/>
            <p:nvPr/>
          </p:nvSpPr>
          <p:spPr>
            <a:xfrm>
              <a:off x="8748153" y="3072874"/>
              <a:ext cx="213767" cy="176497"/>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18</a:t>
              </a:r>
            </a:p>
          </p:txBody>
        </p:sp>
        <p:sp>
          <p:nvSpPr>
            <p:cNvPr id="172" name="Line 21">
              <a:extLst>
                <a:ext uri="{FF2B5EF4-FFF2-40B4-BE49-F238E27FC236}">
                  <a16:creationId xmlns:a16="http://schemas.microsoft.com/office/drawing/2014/main" xmlns="" id="{2AC6FF97-356E-4626-9872-EA15464E52D3}"/>
                </a:ext>
              </a:extLst>
            </p:cNvPr>
            <p:cNvSpPr>
              <a:spLocks noChangeShapeType="1"/>
            </p:cNvSpPr>
            <p:nvPr/>
          </p:nvSpPr>
          <p:spPr bwMode="auto">
            <a:xfrm>
              <a:off x="8666656"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73" name="Line 21">
              <a:extLst>
                <a:ext uri="{FF2B5EF4-FFF2-40B4-BE49-F238E27FC236}">
                  <a16:creationId xmlns:a16="http://schemas.microsoft.com/office/drawing/2014/main" xmlns="" id="{2BF7F6C5-D72A-40E3-A737-270304D45D1C}"/>
                </a:ext>
              </a:extLst>
            </p:cNvPr>
            <p:cNvSpPr>
              <a:spLocks noChangeShapeType="1"/>
            </p:cNvSpPr>
            <p:nvPr/>
          </p:nvSpPr>
          <p:spPr bwMode="auto">
            <a:xfrm>
              <a:off x="8476702"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74" name="TextBox 173">
              <a:extLst>
                <a:ext uri="{FF2B5EF4-FFF2-40B4-BE49-F238E27FC236}">
                  <a16:creationId xmlns:a16="http://schemas.microsoft.com/office/drawing/2014/main" xmlns="" id="{E889687C-F25A-43A2-AA08-B562CC6B364A}"/>
                </a:ext>
              </a:extLst>
            </p:cNvPr>
            <p:cNvSpPr txBox="1"/>
            <p:nvPr/>
          </p:nvSpPr>
          <p:spPr>
            <a:xfrm>
              <a:off x="8368245" y="3072874"/>
              <a:ext cx="213767" cy="176497"/>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12</a:t>
              </a:r>
            </a:p>
          </p:txBody>
        </p:sp>
        <p:sp>
          <p:nvSpPr>
            <p:cNvPr id="175" name="Line 21">
              <a:extLst>
                <a:ext uri="{FF2B5EF4-FFF2-40B4-BE49-F238E27FC236}">
                  <a16:creationId xmlns:a16="http://schemas.microsoft.com/office/drawing/2014/main" xmlns="" id="{6ADAC5E2-EE47-4CCE-8096-5495C6BCA167}"/>
                </a:ext>
              </a:extLst>
            </p:cNvPr>
            <p:cNvSpPr>
              <a:spLocks noChangeShapeType="1"/>
            </p:cNvSpPr>
            <p:nvPr/>
          </p:nvSpPr>
          <p:spPr bwMode="auto">
            <a:xfrm>
              <a:off x="8286748"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76" name="Line 21">
              <a:extLst>
                <a:ext uri="{FF2B5EF4-FFF2-40B4-BE49-F238E27FC236}">
                  <a16:creationId xmlns:a16="http://schemas.microsoft.com/office/drawing/2014/main" xmlns="" id="{BA3BC4B2-6458-44F1-888A-DFA014FBE45B}"/>
                </a:ext>
              </a:extLst>
            </p:cNvPr>
            <p:cNvSpPr>
              <a:spLocks noChangeShapeType="1"/>
            </p:cNvSpPr>
            <p:nvPr/>
          </p:nvSpPr>
          <p:spPr bwMode="auto">
            <a:xfrm>
              <a:off x="8096794"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77" name="TextBox 176">
              <a:extLst>
                <a:ext uri="{FF2B5EF4-FFF2-40B4-BE49-F238E27FC236}">
                  <a16:creationId xmlns:a16="http://schemas.microsoft.com/office/drawing/2014/main" xmlns="" id="{545AE2B4-5153-41BA-8537-8E9ADCF74AB0}"/>
                </a:ext>
              </a:extLst>
            </p:cNvPr>
            <p:cNvSpPr txBox="1"/>
            <p:nvPr/>
          </p:nvSpPr>
          <p:spPr>
            <a:xfrm>
              <a:off x="8023603" y="3072874"/>
              <a:ext cx="143235" cy="176497"/>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6</a:t>
              </a:r>
            </a:p>
          </p:txBody>
        </p:sp>
        <p:sp>
          <p:nvSpPr>
            <p:cNvPr id="178" name="Line 21">
              <a:extLst>
                <a:ext uri="{FF2B5EF4-FFF2-40B4-BE49-F238E27FC236}">
                  <a16:creationId xmlns:a16="http://schemas.microsoft.com/office/drawing/2014/main" xmlns="" id="{CD4402DD-A7FA-4AAE-8D2F-9441E8E20318}"/>
                </a:ext>
              </a:extLst>
            </p:cNvPr>
            <p:cNvSpPr>
              <a:spLocks noChangeShapeType="1"/>
            </p:cNvSpPr>
            <p:nvPr/>
          </p:nvSpPr>
          <p:spPr bwMode="auto">
            <a:xfrm>
              <a:off x="7906840"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79" name="Line 21">
              <a:extLst>
                <a:ext uri="{FF2B5EF4-FFF2-40B4-BE49-F238E27FC236}">
                  <a16:creationId xmlns:a16="http://schemas.microsoft.com/office/drawing/2014/main" xmlns="" id="{EA57545B-6E4C-455D-9E33-428B4C5EF072}"/>
                </a:ext>
              </a:extLst>
            </p:cNvPr>
            <p:cNvSpPr>
              <a:spLocks noChangeShapeType="1"/>
            </p:cNvSpPr>
            <p:nvPr/>
          </p:nvSpPr>
          <p:spPr bwMode="auto">
            <a:xfrm>
              <a:off x="7716886"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80" name="TextBox 179">
              <a:extLst>
                <a:ext uri="{FF2B5EF4-FFF2-40B4-BE49-F238E27FC236}">
                  <a16:creationId xmlns:a16="http://schemas.microsoft.com/office/drawing/2014/main" xmlns="" id="{CE8F0EC7-9B7C-4028-8D3E-93026E411816}"/>
                </a:ext>
              </a:extLst>
            </p:cNvPr>
            <p:cNvSpPr txBox="1"/>
            <p:nvPr/>
          </p:nvSpPr>
          <p:spPr>
            <a:xfrm>
              <a:off x="7643695" y="3072874"/>
              <a:ext cx="143235" cy="176497"/>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0</a:t>
              </a:r>
            </a:p>
          </p:txBody>
        </p:sp>
        <p:sp>
          <p:nvSpPr>
            <p:cNvPr id="181" name="Line 19">
              <a:extLst>
                <a:ext uri="{FF2B5EF4-FFF2-40B4-BE49-F238E27FC236}">
                  <a16:creationId xmlns:a16="http://schemas.microsoft.com/office/drawing/2014/main" xmlns="" id="{1277ED3A-B77F-4C78-BC37-53E56FB8E9F8}"/>
                </a:ext>
              </a:extLst>
            </p:cNvPr>
            <p:cNvSpPr>
              <a:spLocks noChangeShapeType="1"/>
            </p:cNvSpPr>
            <p:nvPr/>
          </p:nvSpPr>
          <p:spPr bwMode="auto">
            <a:xfrm>
              <a:off x="11537121"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2" name="TextBox 181">
              <a:extLst>
                <a:ext uri="{FF2B5EF4-FFF2-40B4-BE49-F238E27FC236}">
                  <a16:creationId xmlns:a16="http://schemas.microsoft.com/office/drawing/2014/main" xmlns="" id="{B5065732-B708-4A9F-A451-51B72EB3986E}"/>
                </a:ext>
              </a:extLst>
            </p:cNvPr>
            <p:cNvSpPr txBox="1"/>
            <p:nvPr/>
          </p:nvSpPr>
          <p:spPr>
            <a:xfrm>
              <a:off x="11430239" y="3072874"/>
              <a:ext cx="213767" cy="176497"/>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60</a:t>
              </a:r>
            </a:p>
          </p:txBody>
        </p:sp>
        <p:sp>
          <p:nvSpPr>
            <p:cNvPr id="183" name="Line 21">
              <a:extLst>
                <a:ext uri="{FF2B5EF4-FFF2-40B4-BE49-F238E27FC236}">
                  <a16:creationId xmlns:a16="http://schemas.microsoft.com/office/drawing/2014/main" xmlns="" id="{BAB33469-7BA0-4F18-BF60-A2C72E90E766}"/>
                </a:ext>
              </a:extLst>
            </p:cNvPr>
            <p:cNvSpPr>
              <a:spLocks noChangeShapeType="1"/>
            </p:cNvSpPr>
            <p:nvPr/>
          </p:nvSpPr>
          <p:spPr bwMode="auto">
            <a:xfrm>
              <a:off x="11344141"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cxnSp>
          <p:nvCxnSpPr>
            <p:cNvPr id="184" name="Straight Connector 183">
              <a:extLst>
                <a:ext uri="{FF2B5EF4-FFF2-40B4-BE49-F238E27FC236}">
                  <a16:creationId xmlns:a16="http://schemas.microsoft.com/office/drawing/2014/main" xmlns="" id="{813C85CB-7A98-45EC-9659-596BB1FF7934}"/>
                </a:ext>
              </a:extLst>
            </p:cNvPr>
            <p:cNvCxnSpPr>
              <a:cxnSpLocks/>
            </p:cNvCxnSpPr>
            <p:nvPr/>
          </p:nvCxnSpPr>
          <p:spPr>
            <a:xfrm>
              <a:off x="10696454" y="1829271"/>
              <a:ext cx="23422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xmlns="" id="{08002890-C5B3-42FF-8A83-C4DA5F0AC2E9}"/>
                </a:ext>
              </a:extLst>
            </p:cNvPr>
            <p:cNvCxnSpPr>
              <a:cxnSpLocks/>
            </p:cNvCxnSpPr>
            <p:nvPr/>
          </p:nvCxnSpPr>
          <p:spPr>
            <a:xfrm>
              <a:off x="10696454" y="1950046"/>
              <a:ext cx="234223"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xmlns="" id="{8C89014F-D6D9-4CB5-9432-2D04362724CF}"/>
                </a:ext>
              </a:extLst>
            </p:cNvPr>
            <p:cNvCxnSpPr>
              <a:cxnSpLocks/>
            </p:cNvCxnSpPr>
            <p:nvPr/>
          </p:nvCxnSpPr>
          <p:spPr>
            <a:xfrm rot="5400000">
              <a:off x="10898359" y="2286758"/>
              <a:ext cx="6876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xmlns="" id="{A14B995D-676A-43AF-9FAA-5638A6B2AF0E}"/>
                </a:ext>
              </a:extLst>
            </p:cNvPr>
            <p:cNvCxnSpPr>
              <a:cxnSpLocks/>
            </p:cNvCxnSpPr>
            <p:nvPr/>
          </p:nvCxnSpPr>
          <p:spPr>
            <a:xfrm rot="5400000">
              <a:off x="10774416" y="2286758"/>
              <a:ext cx="68764"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188" name="TextBox 187">
              <a:extLst>
                <a:ext uri="{FF2B5EF4-FFF2-40B4-BE49-F238E27FC236}">
                  <a16:creationId xmlns:a16="http://schemas.microsoft.com/office/drawing/2014/main" xmlns="" id="{4D72C6F1-7BE2-4FF7-A95A-BD5DE01110DD}"/>
                </a:ext>
              </a:extLst>
            </p:cNvPr>
            <p:cNvSpPr txBox="1"/>
            <p:nvPr/>
          </p:nvSpPr>
          <p:spPr>
            <a:xfrm>
              <a:off x="7708808" y="2537012"/>
              <a:ext cx="1757212" cy="400110"/>
            </a:xfrm>
            <a:prstGeom prst="rect">
              <a:avLst/>
            </a:prstGeom>
            <a:noFill/>
          </p:spPr>
          <p:txBody>
            <a:bodyPr wrap="none" rtlCol="0">
              <a:spAutoFit/>
            </a:bodyPr>
            <a:lstStyle/>
            <a:p>
              <a:r>
                <a:rPr lang="ja-JP" sz="1000">
                  <a:solidFill>
                    <a:srgbClr val="4D4D4D"/>
                  </a:solidFill>
                </a:rPr>
                <a:t>HR 0.47（95％CI 0.32、0.67）</a:t>
              </a:r>
            </a:p>
            <a:p>
              <a:r>
                <a:rPr lang="ja-JP" sz="1000">
                  <a:solidFill>
                    <a:srgbClr val="4D4D4D"/>
                  </a:solidFill>
                </a:rPr>
                <a:t>ログランク：p &lt;0.001</a:t>
              </a:r>
            </a:p>
          </p:txBody>
        </p:sp>
        <p:grpSp>
          <p:nvGrpSpPr>
            <p:cNvPr id="189" name="Group 188">
              <a:extLst>
                <a:ext uri="{FF2B5EF4-FFF2-40B4-BE49-F238E27FC236}">
                  <a16:creationId xmlns:a16="http://schemas.microsoft.com/office/drawing/2014/main" xmlns="" id="{1F9F3398-4CC5-4698-8195-2D1BE95C940F}"/>
                </a:ext>
              </a:extLst>
            </p:cNvPr>
            <p:cNvGrpSpPr/>
            <p:nvPr/>
          </p:nvGrpSpPr>
          <p:grpSpPr>
            <a:xfrm>
              <a:off x="6322638" y="3471839"/>
              <a:ext cx="5452814" cy="400110"/>
              <a:chOff x="6322638" y="3471839"/>
              <a:chExt cx="5452814" cy="400110"/>
            </a:xfrm>
          </p:grpSpPr>
          <p:sp>
            <p:nvSpPr>
              <p:cNvPr id="190" name="TextBox 189">
                <a:extLst>
                  <a:ext uri="{FF2B5EF4-FFF2-40B4-BE49-F238E27FC236}">
                    <a16:creationId xmlns:a16="http://schemas.microsoft.com/office/drawing/2014/main" xmlns="" id="{43894F6E-C37B-4F1C-B744-7D5A2BD87F9E}"/>
                  </a:ext>
                </a:extLst>
              </p:cNvPr>
              <p:cNvSpPr txBox="1"/>
              <p:nvPr/>
            </p:nvSpPr>
            <p:spPr>
              <a:xfrm>
                <a:off x="10902014" y="3558599"/>
                <a:ext cx="476660"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17（10）</a:t>
                </a:r>
              </a:p>
            </p:txBody>
          </p:sp>
          <p:sp>
            <p:nvSpPr>
              <p:cNvPr id="191" name="TextBox 190">
                <a:extLst>
                  <a:ext uri="{FF2B5EF4-FFF2-40B4-BE49-F238E27FC236}">
                    <a16:creationId xmlns:a16="http://schemas.microsoft.com/office/drawing/2014/main" xmlns="" id="{85E8CBE5-7C09-4FFB-8265-BF17FBAFD641}"/>
                  </a:ext>
                </a:extLst>
              </p:cNvPr>
              <p:cNvSpPr txBox="1"/>
              <p:nvPr/>
            </p:nvSpPr>
            <p:spPr>
              <a:xfrm>
                <a:off x="10551513" y="3558599"/>
                <a:ext cx="406128"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24（5）</a:t>
                </a:r>
              </a:p>
            </p:txBody>
          </p:sp>
          <p:sp>
            <p:nvSpPr>
              <p:cNvPr id="192" name="TextBox 191">
                <a:extLst>
                  <a:ext uri="{FF2B5EF4-FFF2-40B4-BE49-F238E27FC236}">
                    <a16:creationId xmlns:a16="http://schemas.microsoft.com/office/drawing/2014/main" xmlns="" id="{96DFA4BA-309E-47B7-9140-C7309A1F6880}"/>
                  </a:ext>
                </a:extLst>
              </p:cNvPr>
              <p:cNvSpPr txBox="1"/>
              <p:nvPr/>
            </p:nvSpPr>
            <p:spPr>
              <a:xfrm>
                <a:off x="10171605" y="3558599"/>
                <a:ext cx="406128"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29（2）</a:t>
                </a:r>
              </a:p>
            </p:txBody>
          </p:sp>
          <p:sp>
            <p:nvSpPr>
              <p:cNvPr id="193" name="TextBox 192">
                <a:extLst>
                  <a:ext uri="{FF2B5EF4-FFF2-40B4-BE49-F238E27FC236}">
                    <a16:creationId xmlns:a16="http://schemas.microsoft.com/office/drawing/2014/main" xmlns="" id="{2C98BB6B-7CD3-4CFC-AA6E-003417FA114C}"/>
                  </a:ext>
                </a:extLst>
              </p:cNvPr>
              <p:cNvSpPr txBox="1"/>
              <p:nvPr/>
            </p:nvSpPr>
            <p:spPr>
              <a:xfrm>
                <a:off x="9791697" y="3558599"/>
                <a:ext cx="406128"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34 (0)</a:t>
                </a:r>
              </a:p>
            </p:txBody>
          </p:sp>
          <p:sp>
            <p:nvSpPr>
              <p:cNvPr id="194" name="TextBox 193">
                <a:extLst>
                  <a:ext uri="{FF2B5EF4-FFF2-40B4-BE49-F238E27FC236}">
                    <a16:creationId xmlns:a16="http://schemas.microsoft.com/office/drawing/2014/main" xmlns="" id="{312B80B0-D43B-4590-83FE-BFB024DD38BC}"/>
                  </a:ext>
                </a:extLst>
              </p:cNvPr>
              <p:cNvSpPr txBox="1"/>
              <p:nvPr/>
            </p:nvSpPr>
            <p:spPr>
              <a:xfrm>
                <a:off x="9411789" y="3558599"/>
                <a:ext cx="406128"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39 (0)</a:t>
                </a:r>
              </a:p>
            </p:txBody>
          </p:sp>
          <p:sp>
            <p:nvSpPr>
              <p:cNvPr id="195" name="TextBox 194">
                <a:extLst>
                  <a:ext uri="{FF2B5EF4-FFF2-40B4-BE49-F238E27FC236}">
                    <a16:creationId xmlns:a16="http://schemas.microsoft.com/office/drawing/2014/main" xmlns="" id="{F98B7F86-C0C7-4C98-9A0A-8A915AF08F07}"/>
                  </a:ext>
                </a:extLst>
              </p:cNvPr>
              <p:cNvSpPr txBox="1"/>
              <p:nvPr/>
            </p:nvSpPr>
            <p:spPr>
              <a:xfrm>
                <a:off x="9031881" y="3558599"/>
                <a:ext cx="406128"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45 (0)</a:t>
                </a:r>
              </a:p>
            </p:txBody>
          </p:sp>
          <p:sp>
            <p:nvSpPr>
              <p:cNvPr id="196" name="TextBox 195">
                <a:extLst>
                  <a:ext uri="{FF2B5EF4-FFF2-40B4-BE49-F238E27FC236}">
                    <a16:creationId xmlns:a16="http://schemas.microsoft.com/office/drawing/2014/main" xmlns="" id="{FE23FEDC-1F04-47DC-AE00-9338CD009C90}"/>
                  </a:ext>
                </a:extLst>
              </p:cNvPr>
              <p:cNvSpPr txBox="1"/>
              <p:nvPr/>
            </p:nvSpPr>
            <p:spPr>
              <a:xfrm>
                <a:off x="8651973" y="3558599"/>
                <a:ext cx="406128"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50 (0)</a:t>
                </a:r>
              </a:p>
            </p:txBody>
          </p:sp>
          <p:sp>
            <p:nvSpPr>
              <p:cNvPr id="197" name="TextBox 196">
                <a:extLst>
                  <a:ext uri="{FF2B5EF4-FFF2-40B4-BE49-F238E27FC236}">
                    <a16:creationId xmlns:a16="http://schemas.microsoft.com/office/drawing/2014/main" xmlns="" id="{1DB8FF1D-0609-4346-B3A9-B98F010443C5}"/>
                  </a:ext>
                </a:extLst>
              </p:cNvPr>
              <p:cNvSpPr txBox="1"/>
              <p:nvPr/>
            </p:nvSpPr>
            <p:spPr>
              <a:xfrm>
                <a:off x="8272065" y="3558599"/>
                <a:ext cx="406128"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63 (0)</a:t>
                </a:r>
              </a:p>
            </p:txBody>
          </p:sp>
          <p:sp>
            <p:nvSpPr>
              <p:cNvPr id="198" name="TextBox 197">
                <a:extLst>
                  <a:ext uri="{FF2B5EF4-FFF2-40B4-BE49-F238E27FC236}">
                    <a16:creationId xmlns:a16="http://schemas.microsoft.com/office/drawing/2014/main" xmlns="" id="{E86423B4-0FE6-4D4D-A45E-D800281C5EFC}"/>
                  </a:ext>
                </a:extLst>
              </p:cNvPr>
              <p:cNvSpPr txBox="1"/>
              <p:nvPr/>
            </p:nvSpPr>
            <p:spPr>
              <a:xfrm>
                <a:off x="7892157" y="3558599"/>
                <a:ext cx="406128"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68 (0)</a:t>
                </a:r>
              </a:p>
            </p:txBody>
          </p:sp>
          <p:sp>
            <p:nvSpPr>
              <p:cNvPr id="199" name="TextBox 198">
                <a:extLst>
                  <a:ext uri="{FF2B5EF4-FFF2-40B4-BE49-F238E27FC236}">
                    <a16:creationId xmlns:a16="http://schemas.microsoft.com/office/drawing/2014/main" xmlns="" id="{8BF88F84-4C2E-4AF4-BCE4-52D7901B4F19}"/>
                  </a:ext>
                </a:extLst>
              </p:cNvPr>
              <p:cNvSpPr txBox="1"/>
              <p:nvPr/>
            </p:nvSpPr>
            <p:spPr>
              <a:xfrm>
                <a:off x="7512249" y="3558599"/>
                <a:ext cx="406128"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72（0）</a:t>
                </a:r>
              </a:p>
            </p:txBody>
          </p:sp>
          <p:sp>
            <p:nvSpPr>
              <p:cNvPr id="200" name="TextBox 199">
                <a:extLst>
                  <a:ext uri="{FF2B5EF4-FFF2-40B4-BE49-F238E27FC236}">
                    <a16:creationId xmlns:a16="http://schemas.microsoft.com/office/drawing/2014/main" xmlns="" id="{B4157FCA-C995-46BB-B504-67F43BCF4741}"/>
                  </a:ext>
                </a:extLst>
              </p:cNvPr>
              <p:cNvSpPr txBox="1"/>
              <p:nvPr/>
            </p:nvSpPr>
            <p:spPr>
              <a:xfrm>
                <a:off x="11298792" y="3558599"/>
                <a:ext cx="476660"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11 (15)</a:t>
                </a:r>
              </a:p>
            </p:txBody>
          </p:sp>
          <p:sp>
            <p:nvSpPr>
              <p:cNvPr id="201" name="TextBox 200">
                <a:extLst>
                  <a:ext uri="{FF2B5EF4-FFF2-40B4-BE49-F238E27FC236}">
                    <a16:creationId xmlns:a16="http://schemas.microsoft.com/office/drawing/2014/main" xmlns="" id="{B6FF0C06-B3A5-4AC1-92F1-368E16859864}"/>
                  </a:ext>
                </a:extLst>
              </p:cNvPr>
              <p:cNvSpPr txBox="1"/>
              <p:nvPr/>
            </p:nvSpPr>
            <p:spPr>
              <a:xfrm>
                <a:off x="6322638" y="3471839"/>
                <a:ext cx="1227860" cy="400110"/>
              </a:xfrm>
              <a:prstGeom prst="rect">
                <a:avLst/>
              </a:prstGeom>
              <a:noFill/>
            </p:spPr>
            <p:txBody>
              <a:bodyPr wrap="square">
                <a:spAutoFit/>
              </a:bodyPr>
              <a:lstStyle/>
              <a:p>
                <a:pPr algn="r"/>
                <a:r>
                  <a:rPr lang="ja-JP" sz="1000" dirty="0">
                    <a:solidFill>
                      <a:srgbClr val="B60D27"/>
                    </a:solidFill>
                  </a:rPr>
                  <a:t>ネオアジュバント療</a:t>
                </a:r>
                <a:r>
                  <a:rPr lang="ja-JP" sz="1000" dirty="0" smtClean="0">
                    <a:solidFill>
                      <a:srgbClr val="B60D27"/>
                    </a:solidFill>
                  </a:rPr>
                  <a:t>法</a:t>
                </a:r>
                <a:r>
                  <a:rPr lang="en-GB" altLang="ja-JP" sz="1000" dirty="0" smtClean="0">
                    <a:solidFill>
                      <a:srgbClr val="B60D27"/>
                    </a:solidFill>
                  </a:rPr>
                  <a:t> </a:t>
                </a:r>
                <a:r>
                  <a:rPr lang="ja-JP" sz="1000" dirty="0" smtClean="0">
                    <a:solidFill>
                      <a:srgbClr val="B60D27"/>
                    </a:solidFill>
                  </a:rPr>
                  <a:t>C</a:t>
                </a:r>
                <a:r>
                  <a:rPr lang="ja-JP" sz="1000" dirty="0">
                    <a:solidFill>
                      <a:srgbClr val="B60D27"/>
                    </a:solidFill>
                  </a:rPr>
                  <a:t>RT</a:t>
                </a:r>
              </a:p>
            </p:txBody>
          </p:sp>
        </p:grpSp>
      </p:grpSp>
      <p:sp>
        <p:nvSpPr>
          <p:cNvPr id="202" name="TextBox 201">
            <a:extLst>
              <a:ext uri="{FF2B5EF4-FFF2-40B4-BE49-F238E27FC236}">
                <a16:creationId xmlns:a16="http://schemas.microsoft.com/office/drawing/2014/main" xmlns="" id="{2FC75CB1-1C6D-4201-8399-A9656737DE99}"/>
              </a:ext>
            </a:extLst>
          </p:cNvPr>
          <p:cNvSpPr txBox="1"/>
          <p:nvPr/>
        </p:nvSpPr>
        <p:spPr>
          <a:xfrm>
            <a:off x="10846162" y="4203127"/>
            <a:ext cx="1064715" cy="551389"/>
          </a:xfrm>
          <a:prstGeom prst="rect">
            <a:avLst/>
          </a:prstGeom>
          <a:noFill/>
        </p:spPr>
        <p:txBody>
          <a:bodyPr wrap="none" rtlCol="0">
            <a:spAutoFit/>
          </a:bodyPr>
          <a:lstStyle/>
          <a:p>
            <a:r>
              <a:rPr lang="ja-JP" sz="1000"/>
              <a:t>先行手術</a:t>
            </a:r>
          </a:p>
          <a:p>
            <a:r>
              <a:rPr lang="ja-JP" sz="1000"/>
              <a:t>ネオアジュバント</a:t>
            </a:r>
            <a:br>
              <a:rPr lang="ja-JP" sz="1000"/>
            </a:br>
            <a:r>
              <a:rPr lang="ja-JP" sz="1000"/>
              <a:t>CRT</a:t>
            </a:r>
          </a:p>
          <a:p>
            <a:r>
              <a:rPr lang="ja-JP" sz="1000"/>
              <a:t>打ち切り</a:t>
            </a:r>
          </a:p>
        </p:txBody>
      </p:sp>
      <p:sp>
        <p:nvSpPr>
          <p:cNvPr id="203" name="TextBox 202">
            <a:extLst>
              <a:ext uri="{FF2B5EF4-FFF2-40B4-BE49-F238E27FC236}">
                <a16:creationId xmlns:a16="http://schemas.microsoft.com/office/drawing/2014/main" xmlns="" id="{E5545478-91FE-40E8-8272-CBCA2E32AB0A}"/>
              </a:ext>
            </a:extLst>
          </p:cNvPr>
          <p:cNvSpPr txBox="1"/>
          <p:nvPr/>
        </p:nvSpPr>
        <p:spPr>
          <a:xfrm>
            <a:off x="9332070" y="5731175"/>
            <a:ext cx="958917" cy="246221"/>
          </a:xfrm>
          <a:prstGeom prst="rect">
            <a:avLst/>
          </a:prstGeom>
          <a:noFill/>
        </p:spPr>
        <p:txBody>
          <a:bodyPr wrap="none" rtlCol="0">
            <a:spAutoFit/>
          </a:bodyPr>
          <a:lstStyle/>
          <a:p>
            <a:pPr algn="ctr" fontAlgn="base">
              <a:spcBef>
                <a:spcPct val="0"/>
              </a:spcBef>
              <a:spcAft>
                <a:spcPct val="0"/>
              </a:spcAft>
            </a:pPr>
            <a:r>
              <a:rPr lang="ja-JP" sz="1000">
                <a:solidFill>
                  <a:srgbClr val="4D4D4D"/>
                </a:solidFill>
                <a:cs typeface="Arial" panose="020B0604020202020204" pitchFamily="34" charset="0"/>
              </a:rPr>
              <a:t>経過期間、月</a:t>
            </a:r>
          </a:p>
        </p:txBody>
      </p:sp>
      <p:sp>
        <p:nvSpPr>
          <p:cNvPr id="204" name="TextBox 203">
            <a:extLst>
              <a:ext uri="{FF2B5EF4-FFF2-40B4-BE49-F238E27FC236}">
                <a16:creationId xmlns:a16="http://schemas.microsoft.com/office/drawing/2014/main" xmlns="" id="{4FE21B6E-33E5-4F40-9824-D7D751C124F5}"/>
              </a:ext>
            </a:extLst>
          </p:cNvPr>
          <p:cNvSpPr txBox="1"/>
          <p:nvPr/>
        </p:nvSpPr>
        <p:spPr>
          <a:xfrm>
            <a:off x="6527264" y="5613745"/>
            <a:ext cx="1007007" cy="311655"/>
          </a:xfrm>
          <a:prstGeom prst="rect">
            <a:avLst/>
          </a:prstGeom>
          <a:noFill/>
        </p:spPr>
        <p:txBody>
          <a:bodyPr wrap="none" rtlCol="0">
            <a:spAutoFit/>
          </a:bodyPr>
          <a:lstStyle/>
          <a:p>
            <a:pPr algn="r"/>
            <a:r>
              <a:rPr lang="ja-JP" sz="1000" dirty="0">
                <a:solidFill>
                  <a:srgbClr val="4D4D4D"/>
                </a:solidFill>
              </a:rPr>
              <a:t>リスク有患者数 </a:t>
            </a:r>
          </a:p>
          <a:p>
            <a:pPr algn="r"/>
            <a:r>
              <a:rPr lang="ja-JP" sz="1000" dirty="0">
                <a:solidFill>
                  <a:srgbClr val="4D4D4D"/>
                </a:solidFill>
              </a:rPr>
              <a:t>(打ち切り数)</a:t>
            </a:r>
          </a:p>
        </p:txBody>
      </p:sp>
      <p:sp>
        <p:nvSpPr>
          <p:cNvPr id="205" name="Freeform 21">
            <a:extLst>
              <a:ext uri="{FF2B5EF4-FFF2-40B4-BE49-F238E27FC236}">
                <a16:creationId xmlns:a16="http://schemas.microsoft.com/office/drawing/2014/main" xmlns="" id="{58EB590E-A95F-4F5C-AFC9-808CCCD89E46}"/>
              </a:ext>
            </a:extLst>
          </p:cNvPr>
          <p:cNvSpPr>
            <a:spLocks/>
          </p:cNvSpPr>
          <p:nvPr/>
        </p:nvSpPr>
        <p:spPr bwMode="auto">
          <a:xfrm>
            <a:off x="7640749" y="4070624"/>
            <a:ext cx="4054387" cy="151194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206" name="Line 6">
            <a:extLst>
              <a:ext uri="{FF2B5EF4-FFF2-40B4-BE49-F238E27FC236}">
                <a16:creationId xmlns:a16="http://schemas.microsoft.com/office/drawing/2014/main" xmlns="" id="{C5E87FA3-BA63-4AAA-8CF4-668F74C9D517}"/>
              </a:ext>
            </a:extLst>
          </p:cNvPr>
          <p:cNvSpPr>
            <a:spLocks noChangeShapeType="1"/>
          </p:cNvSpPr>
          <p:nvPr/>
        </p:nvSpPr>
        <p:spPr bwMode="auto">
          <a:xfrm>
            <a:off x="7574850" y="4070810"/>
            <a:ext cx="6833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07" name="Line 7">
            <a:extLst>
              <a:ext uri="{FF2B5EF4-FFF2-40B4-BE49-F238E27FC236}">
                <a16:creationId xmlns:a16="http://schemas.microsoft.com/office/drawing/2014/main" xmlns="" id="{F0CD6413-3E6E-4209-BE4A-4DCE091DDFDD}"/>
              </a:ext>
            </a:extLst>
          </p:cNvPr>
          <p:cNvSpPr>
            <a:spLocks noChangeShapeType="1"/>
          </p:cNvSpPr>
          <p:nvPr/>
        </p:nvSpPr>
        <p:spPr bwMode="auto">
          <a:xfrm>
            <a:off x="7574850" y="4370233"/>
            <a:ext cx="6833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08" name="Line 8">
            <a:extLst>
              <a:ext uri="{FF2B5EF4-FFF2-40B4-BE49-F238E27FC236}">
                <a16:creationId xmlns:a16="http://schemas.microsoft.com/office/drawing/2014/main" xmlns="" id="{10063B18-A76A-486E-BE70-67CC249DD831}"/>
              </a:ext>
            </a:extLst>
          </p:cNvPr>
          <p:cNvSpPr>
            <a:spLocks noChangeShapeType="1"/>
          </p:cNvSpPr>
          <p:nvPr/>
        </p:nvSpPr>
        <p:spPr bwMode="auto">
          <a:xfrm>
            <a:off x="7574850" y="4656213"/>
            <a:ext cx="6833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09" name="Line 9">
            <a:extLst>
              <a:ext uri="{FF2B5EF4-FFF2-40B4-BE49-F238E27FC236}">
                <a16:creationId xmlns:a16="http://schemas.microsoft.com/office/drawing/2014/main" xmlns="" id="{B77937EA-B04D-4763-9D56-C4C56DA3BC4D}"/>
              </a:ext>
            </a:extLst>
          </p:cNvPr>
          <p:cNvSpPr>
            <a:spLocks noChangeShapeType="1"/>
          </p:cNvSpPr>
          <p:nvPr/>
        </p:nvSpPr>
        <p:spPr bwMode="auto">
          <a:xfrm>
            <a:off x="7574850" y="4951435"/>
            <a:ext cx="6833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10" name="Line 10">
            <a:extLst>
              <a:ext uri="{FF2B5EF4-FFF2-40B4-BE49-F238E27FC236}">
                <a16:creationId xmlns:a16="http://schemas.microsoft.com/office/drawing/2014/main" xmlns="" id="{3FC7B016-F3E4-473F-BF04-4BF99BB6C2C1}"/>
              </a:ext>
            </a:extLst>
          </p:cNvPr>
          <p:cNvSpPr>
            <a:spLocks noChangeShapeType="1"/>
          </p:cNvSpPr>
          <p:nvPr/>
        </p:nvSpPr>
        <p:spPr bwMode="auto">
          <a:xfrm>
            <a:off x="7574850" y="5240497"/>
            <a:ext cx="6833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11" name="Line 11">
            <a:extLst>
              <a:ext uri="{FF2B5EF4-FFF2-40B4-BE49-F238E27FC236}">
                <a16:creationId xmlns:a16="http://schemas.microsoft.com/office/drawing/2014/main" xmlns="" id="{512DE4D1-81AF-463F-B09A-A7A29D9212AA}"/>
              </a:ext>
            </a:extLst>
          </p:cNvPr>
          <p:cNvSpPr>
            <a:spLocks noChangeShapeType="1"/>
          </p:cNvSpPr>
          <p:nvPr/>
        </p:nvSpPr>
        <p:spPr bwMode="auto">
          <a:xfrm>
            <a:off x="7574850" y="5532639"/>
            <a:ext cx="6833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12" name="TextBox 211">
            <a:extLst>
              <a:ext uri="{FF2B5EF4-FFF2-40B4-BE49-F238E27FC236}">
                <a16:creationId xmlns:a16="http://schemas.microsoft.com/office/drawing/2014/main" xmlns="" id="{BC46BC44-59E1-48D5-AA2A-95826569AB89}"/>
              </a:ext>
            </a:extLst>
          </p:cNvPr>
          <p:cNvSpPr txBox="1"/>
          <p:nvPr/>
        </p:nvSpPr>
        <p:spPr>
          <a:xfrm rot="16200000">
            <a:off x="6861930" y="4693528"/>
            <a:ext cx="553357" cy="246221"/>
          </a:xfrm>
          <a:prstGeom prst="rect">
            <a:avLst/>
          </a:prstGeom>
          <a:noFill/>
        </p:spPr>
        <p:txBody>
          <a:bodyPr wrap="none" rtlCol="0">
            <a:spAutoFit/>
          </a:bodyPr>
          <a:lstStyle/>
          <a:p>
            <a:pPr algn="ctr" fontAlgn="base">
              <a:spcBef>
                <a:spcPct val="0"/>
              </a:spcBef>
              <a:spcAft>
                <a:spcPct val="0"/>
              </a:spcAft>
            </a:pPr>
            <a:r>
              <a:rPr lang="ja-JP" sz="1000">
                <a:solidFill>
                  <a:srgbClr val="4D4D4D"/>
                </a:solidFill>
                <a:cs typeface="Arial" panose="020B0604020202020204" pitchFamily="34" charset="0"/>
              </a:rPr>
              <a:t>OS, %</a:t>
            </a:r>
          </a:p>
        </p:txBody>
      </p:sp>
      <p:sp>
        <p:nvSpPr>
          <p:cNvPr id="213" name="TextBox 212">
            <a:extLst>
              <a:ext uri="{FF2B5EF4-FFF2-40B4-BE49-F238E27FC236}">
                <a16:creationId xmlns:a16="http://schemas.microsoft.com/office/drawing/2014/main" xmlns="" id="{E917C15E-12F9-4D8B-B3F7-F3E4C53D0159}"/>
              </a:ext>
            </a:extLst>
          </p:cNvPr>
          <p:cNvSpPr txBox="1"/>
          <p:nvPr/>
        </p:nvSpPr>
        <p:spPr>
          <a:xfrm>
            <a:off x="7284493" y="4273859"/>
            <a:ext cx="325730" cy="191787"/>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80</a:t>
            </a:r>
          </a:p>
        </p:txBody>
      </p:sp>
      <p:sp>
        <p:nvSpPr>
          <p:cNvPr id="214" name="TextBox 213">
            <a:extLst>
              <a:ext uri="{FF2B5EF4-FFF2-40B4-BE49-F238E27FC236}">
                <a16:creationId xmlns:a16="http://schemas.microsoft.com/office/drawing/2014/main" xmlns="" id="{6B3DC7CE-0C36-4C54-8F71-E5CF5B01E15C}"/>
              </a:ext>
            </a:extLst>
          </p:cNvPr>
          <p:cNvSpPr txBox="1"/>
          <p:nvPr/>
        </p:nvSpPr>
        <p:spPr>
          <a:xfrm>
            <a:off x="7284493" y="4559707"/>
            <a:ext cx="325730" cy="191787"/>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60</a:t>
            </a:r>
          </a:p>
        </p:txBody>
      </p:sp>
      <p:sp>
        <p:nvSpPr>
          <p:cNvPr id="215" name="TextBox 214">
            <a:extLst>
              <a:ext uri="{FF2B5EF4-FFF2-40B4-BE49-F238E27FC236}">
                <a16:creationId xmlns:a16="http://schemas.microsoft.com/office/drawing/2014/main" xmlns="" id="{27803CB4-8DF1-477D-A4EB-889824BC3FB9}"/>
              </a:ext>
            </a:extLst>
          </p:cNvPr>
          <p:cNvSpPr txBox="1"/>
          <p:nvPr/>
        </p:nvSpPr>
        <p:spPr>
          <a:xfrm>
            <a:off x="7284493" y="4854799"/>
            <a:ext cx="325730" cy="191787"/>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40</a:t>
            </a:r>
          </a:p>
        </p:txBody>
      </p:sp>
      <p:sp>
        <p:nvSpPr>
          <p:cNvPr id="216" name="TextBox 215">
            <a:extLst>
              <a:ext uri="{FF2B5EF4-FFF2-40B4-BE49-F238E27FC236}">
                <a16:creationId xmlns:a16="http://schemas.microsoft.com/office/drawing/2014/main" xmlns="" id="{75D42085-FEC5-47DE-843C-E9C82AD6C836}"/>
              </a:ext>
            </a:extLst>
          </p:cNvPr>
          <p:cNvSpPr txBox="1"/>
          <p:nvPr/>
        </p:nvSpPr>
        <p:spPr>
          <a:xfrm>
            <a:off x="7284493" y="5143727"/>
            <a:ext cx="325730" cy="191787"/>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20</a:t>
            </a:r>
          </a:p>
        </p:txBody>
      </p:sp>
      <p:sp>
        <p:nvSpPr>
          <p:cNvPr id="217" name="TextBox 216">
            <a:extLst>
              <a:ext uri="{FF2B5EF4-FFF2-40B4-BE49-F238E27FC236}">
                <a16:creationId xmlns:a16="http://schemas.microsoft.com/office/drawing/2014/main" xmlns="" id="{1942CC8D-7D01-42F7-94AA-1D8B0E1CA56F}"/>
              </a:ext>
            </a:extLst>
          </p:cNvPr>
          <p:cNvSpPr txBox="1"/>
          <p:nvPr/>
        </p:nvSpPr>
        <p:spPr>
          <a:xfrm>
            <a:off x="7355032" y="5435737"/>
            <a:ext cx="255198" cy="191787"/>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0</a:t>
            </a:r>
          </a:p>
        </p:txBody>
      </p:sp>
      <p:sp>
        <p:nvSpPr>
          <p:cNvPr id="218" name="Line 19">
            <a:extLst>
              <a:ext uri="{FF2B5EF4-FFF2-40B4-BE49-F238E27FC236}">
                <a16:creationId xmlns:a16="http://schemas.microsoft.com/office/drawing/2014/main" xmlns="" id="{447E3D04-A3E0-4624-BDC3-E1B46F9BC9BB}"/>
              </a:ext>
            </a:extLst>
          </p:cNvPr>
          <p:cNvSpPr>
            <a:spLocks noChangeShapeType="1"/>
          </p:cNvSpPr>
          <p:nvPr/>
        </p:nvSpPr>
        <p:spPr bwMode="auto">
          <a:xfrm>
            <a:off x="11105600"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19" name="TextBox 218">
            <a:extLst>
              <a:ext uri="{FF2B5EF4-FFF2-40B4-BE49-F238E27FC236}">
                <a16:creationId xmlns:a16="http://schemas.microsoft.com/office/drawing/2014/main" xmlns="" id="{EBD5351B-8967-4271-8B14-A96C100B0916}"/>
              </a:ext>
            </a:extLst>
          </p:cNvPr>
          <p:cNvSpPr txBox="1"/>
          <p:nvPr/>
        </p:nvSpPr>
        <p:spPr>
          <a:xfrm>
            <a:off x="10998717" y="5633194"/>
            <a:ext cx="213767" cy="176497"/>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54</a:t>
            </a:r>
          </a:p>
        </p:txBody>
      </p:sp>
      <p:sp>
        <p:nvSpPr>
          <p:cNvPr id="220" name="Line 21">
            <a:extLst>
              <a:ext uri="{FF2B5EF4-FFF2-40B4-BE49-F238E27FC236}">
                <a16:creationId xmlns:a16="http://schemas.microsoft.com/office/drawing/2014/main" xmlns="" id="{786D4E66-87CB-45D7-A6E2-4566ED82440C}"/>
              </a:ext>
            </a:extLst>
          </p:cNvPr>
          <p:cNvSpPr>
            <a:spLocks noChangeShapeType="1"/>
          </p:cNvSpPr>
          <p:nvPr/>
        </p:nvSpPr>
        <p:spPr bwMode="auto">
          <a:xfrm>
            <a:off x="10912620"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21" name="Line 21">
            <a:extLst>
              <a:ext uri="{FF2B5EF4-FFF2-40B4-BE49-F238E27FC236}">
                <a16:creationId xmlns:a16="http://schemas.microsoft.com/office/drawing/2014/main" xmlns="" id="{0A6FAB03-E0C9-437A-954F-48BE37179692}"/>
              </a:ext>
            </a:extLst>
          </p:cNvPr>
          <p:cNvSpPr>
            <a:spLocks noChangeShapeType="1"/>
          </p:cNvSpPr>
          <p:nvPr/>
        </p:nvSpPr>
        <p:spPr bwMode="auto">
          <a:xfrm>
            <a:off x="10721406"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22" name="TextBox 221">
            <a:extLst>
              <a:ext uri="{FF2B5EF4-FFF2-40B4-BE49-F238E27FC236}">
                <a16:creationId xmlns:a16="http://schemas.microsoft.com/office/drawing/2014/main" xmlns="" id="{B8C5E58F-1931-4EC0-AA12-199C5A348CBA}"/>
              </a:ext>
            </a:extLst>
          </p:cNvPr>
          <p:cNvSpPr txBox="1"/>
          <p:nvPr/>
        </p:nvSpPr>
        <p:spPr>
          <a:xfrm>
            <a:off x="10612950" y="5633194"/>
            <a:ext cx="213767" cy="176497"/>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48</a:t>
            </a:r>
          </a:p>
        </p:txBody>
      </p:sp>
      <p:sp>
        <p:nvSpPr>
          <p:cNvPr id="223" name="Line 21">
            <a:extLst>
              <a:ext uri="{FF2B5EF4-FFF2-40B4-BE49-F238E27FC236}">
                <a16:creationId xmlns:a16="http://schemas.microsoft.com/office/drawing/2014/main" xmlns="" id="{C47F0F0D-5322-446A-846F-32AF04BDACB9}"/>
              </a:ext>
            </a:extLst>
          </p:cNvPr>
          <p:cNvSpPr>
            <a:spLocks noChangeShapeType="1"/>
          </p:cNvSpPr>
          <p:nvPr/>
        </p:nvSpPr>
        <p:spPr bwMode="auto">
          <a:xfrm>
            <a:off x="10531452"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24" name="Line 21">
            <a:extLst>
              <a:ext uri="{FF2B5EF4-FFF2-40B4-BE49-F238E27FC236}">
                <a16:creationId xmlns:a16="http://schemas.microsoft.com/office/drawing/2014/main" xmlns="" id="{C298BD44-D487-4334-B57C-E638E9907AC2}"/>
              </a:ext>
            </a:extLst>
          </p:cNvPr>
          <p:cNvSpPr>
            <a:spLocks noChangeShapeType="1"/>
          </p:cNvSpPr>
          <p:nvPr/>
        </p:nvSpPr>
        <p:spPr bwMode="auto">
          <a:xfrm>
            <a:off x="10341498"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25" name="TextBox 224">
            <a:extLst>
              <a:ext uri="{FF2B5EF4-FFF2-40B4-BE49-F238E27FC236}">
                <a16:creationId xmlns:a16="http://schemas.microsoft.com/office/drawing/2014/main" xmlns="" id="{C8A9F19C-7576-494F-A80F-89A212376870}"/>
              </a:ext>
            </a:extLst>
          </p:cNvPr>
          <p:cNvSpPr txBox="1"/>
          <p:nvPr/>
        </p:nvSpPr>
        <p:spPr>
          <a:xfrm>
            <a:off x="10233042" y="5633194"/>
            <a:ext cx="213767" cy="176497"/>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42</a:t>
            </a:r>
          </a:p>
        </p:txBody>
      </p:sp>
      <p:sp>
        <p:nvSpPr>
          <p:cNvPr id="226" name="Line 21">
            <a:extLst>
              <a:ext uri="{FF2B5EF4-FFF2-40B4-BE49-F238E27FC236}">
                <a16:creationId xmlns:a16="http://schemas.microsoft.com/office/drawing/2014/main" xmlns="" id="{D11612DA-60A9-422A-A5CE-A7FAB12F2B57}"/>
              </a:ext>
            </a:extLst>
          </p:cNvPr>
          <p:cNvSpPr>
            <a:spLocks noChangeShapeType="1"/>
          </p:cNvSpPr>
          <p:nvPr/>
        </p:nvSpPr>
        <p:spPr bwMode="auto">
          <a:xfrm>
            <a:off x="10151544"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27" name="Line 21">
            <a:extLst>
              <a:ext uri="{FF2B5EF4-FFF2-40B4-BE49-F238E27FC236}">
                <a16:creationId xmlns:a16="http://schemas.microsoft.com/office/drawing/2014/main" xmlns="" id="{66A80C9F-C134-49AB-8A31-78A055111DC3}"/>
              </a:ext>
            </a:extLst>
          </p:cNvPr>
          <p:cNvSpPr>
            <a:spLocks noChangeShapeType="1"/>
          </p:cNvSpPr>
          <p:nvPr/>
        </p:nvSpPr>
        <p:spPr bwMode="auto">
          <a:xfrm>
            <a:off x="9961590"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28" name="TextBox 227">
            <a:extLst>
              <a:ext uri="{FF2B5EF4-FFF2-40B4-BE49-F238E27FC236}">
                <a16:creationId xmlns:a16="http://schemas.microsoft.com/office/drawing/2014/main" xmlns="" id="{2621BAE0-F9D7-418D-8419-00AE9FF179FA}"/>
              </a:ext>
            </a:extLst>
          </p:cNvPr>
          <p:cNvSpPr txBox="1"/>
          <p:nvPr/>
        </p:nvSpPr>
        <p:spPr>
          <a:xfrm>
            <a:off x="9853134" y="5633194"/>
            <a:ext cx="213767" cy="176497"/>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36</a:t>
            </a:r>
          </a:p>
        </p:txBody>
      </p:sp>
      <p:sp>
        <p:nvSpPr>
          <p:cNvPr id="229" name="Line 21">
            <a:extLst>
              <a:ext uri="{FF2B5EF4-FFF2-40B4-BE49-F238E27FC236}">
                <a16:creationId xmlns:a16="http://schemas.microsoft.com/office/drawing/2014/main" xmlns="" id="{15A5F203-16E6-43EB-923B-97B716364A18}"/>
              </a:ext>
            </a:extLst>
          </p:cNvPr>
          <p:cNvSpPr>
            <a:spLocks noChangeShapeType="1"/>
          </p:cNvSpPr>
          <p:nvPr/>
        </p:nvSpPr>
        <p:spPr bwMode="auto">
          <a:xfrm>
            <a:off x="9771636"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30" name="Line 21">
            <a:extLst>
              <a:ext uri="{FF2B5EF4-FFF2-40B4-BE49-F238E27FC236}">
                <a16:creationId xmlns:a16="http://schemas.microsoft.com/office/drawing/2014/main" xmlns="" id="{508E8CB1-3145-4B4A-AF45-1AB6A6F37EFB}"/>
              </a:ext>
            </a:extLst>
          </p:cNvPr>
          <p:cNvSpPr>
            <a:spLocks noChangeShapeType="1"/>
          </p:cNvSpPr>
          <p:nvPr/>
        </p:nvSpPr>
        <p:spPr bwMode="auto">
          <a:xfrm>
            <a:off x="9581682"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31" name="TextBox 230">
            <a:extLst>
              <a:ext uri="{FF2B5EF4-FFF2-40B4-BE49-F238E27FC236}">
                <a16:creationId xmlns:a16="http://schemas.microsoft.com/office/drawing/2014/main" xmlns="" id="{FF246EF2-8D99-4416-85E1-4DA85D3A012D}"/>
              </a:ext>
            </a:extLst>
          </p:cNvPr>
          <p:cNvSpPr txBox="1"/>
          <p:nvPr/>
        </p:nvSpPr>
        <p:spPr>
          <a:xfrm>
            <a:off x="9473226" y="5633194"/>
            <a:ext cx="213767" cy="176497"/>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30</a:t>
            </a:r>
          </a:p>
        </p:txBody>
      </p:sp>
      <p:sp>
        <p:nvSpPr>
          <p:cNvPr id="232" name="Line 21">
            <a:extLst>
              <a:ext uri="{FF2B5EF4-FFF2-40B4-BE49-F238E27FC236}">
                <a16:creationId xmlns:a16="http://schemas.microsoft.com/office/drawing/2014/main" xmlns="" id="{7FF087A9-73F7-4C28-8ED6-67E807FF24D7}"/>
              </a:ext>
            </a:extLst>
          </p:cNvPr>
          <p:cNvSpPr>
            <a:spLocks noChangeShapeType="1"/>
          </p:cNvSpPr>
          <p:nvPr/>
        </p:nvSpPr>
        <p:spPr bwMode="auto">
          <a:xfrm>
            <a:off x="9391728"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33" name="Line 21">
            <a:extLst>
              <a:ext uri="{FF2B5EF4-FFF2-40B4-BE49-F238E27FC236}">
                <a16:creationId xmlns:a16="http://schemas.microsoft.com/office/drawing/2014/main" xmlns="" id="{3B4AF665-CC36-40AD-AC4A-9754CA95FAA8}"/>
              </a:ext>
            </a:extLst>
          </p:cNvPr>
          <p:cNvSpPr>
            <a:spLocks noChangeShapeType="1"/>
          </p:cNvSpPr>
          <p:nvPr/>
        </p:nvSpPr>
        <p:spPr bwMode="auto">
          <a:xfrm>
            <a:off x="9201774"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34" name="TextBox 233">
            <a:extLst>
              <a:ext uri="{FF2B5EF4-FFF2-40B4-BE49-F238E27FC236}">
                <a16:creationId xmlns:a16="http://schemas.microsoft.com/office/drawing/2014/main" xmlns="" id="{0A1F997C-0590-447F-89EB-68677245C18D}"/>
              </a:ext>
            </a:extLst>
          </p:cNvPr>
          <p:cNvSpPr txBox="1"/>
          <p:nvPr/>
        </p:nvSpPr>
        <p:spPr>
          <a:xfrm>
            <a:off x="9093318" y="5633194"/>
            <a:ext cx="213767" cy="176497"/>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24</a:t>
            </a:r>
          </a:p>
        </p:txBody>
      </p:sp>
      <p:sp>
        <p:nvSpPr>
          <p:cNvPr id="235" name="Line 21">
            <a:extLst>
              <a:ext uri="{FF2B5EF4-FFF2-40B4-BE49-F238E27FC236}">
                <a16:creationId xmlns:a16="http://schemas.microsoft.com/office/drawing/2014/main" xmlns="" id="{E4790428-13A6-4545-AB05-466922E563ED}"/>
              </a:ext>
            </a:extLst>
          </p:cNvPr>
          <p:cNvSpPr>
            <a:spLocks noChangeShapeType="1"/>
          </p:cNvSpPr>
          <p:nvPr/>
        </p:nvSpPr>
        <p:spPr bwMode="auto">
          <a:xfrm>
            <a:off x="9011821"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36" name="Line 21">
            <a:extLst>
              <a:ext uri="{FF2B5EF4-FFF2-40B4-BE49-F238E27FC236}">
                <a16:creationId xmlns:a16="http://schemas.microsoft.com/office/drawing/2014/main" xmlns="" id="{3E2D65C5-6049-4AB7-9DEA-588D494A0007}"/>
              </a:ext>
            </a:extLst>
          </p:cNvPr>
          <p:cNvSpPr>
            <a:spLocks noChangeShapeType="1"/>
          </p:cNvSpPr>
          <p:nvPr/>
        </p:nvSpPr>
        <p:spPr bwMode="auto">
          <a:xfrm>
            <a:off x="8821867"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37" name="TextBox 236">
            <a:extLst>
              <a:ext uri="{FF2B5EF4-FFF2-40B4-BE49-F238E27FC236}">
                <a16:creationId xmlns:a16="http://schemas.microsoft.com/office/drawing/2014/main" xmlns="" id="{53F11F9A-CA6D-450D-BEC4-E4AB7D3AE1E3}"/>
              </a:ext>
            </a:extLst>
          </p:cNvPr>
          <p:cNvSpPr txBox="1"/>
          <p:nvPr/>
        </p:nvSpPr>
        <p:spPr>
          <a:xfrm>
            <a:off x="8713410" y="5633194"/>
            <a:ext cx="213767" cy="176497"/>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18</a:t>
            </a:r>
          </a:p>
        </p:txBody>
      </p:sp>
      <p:sp>
        <p:nvSpPr>
          <p:cNvPr id="238" name="Line 21">
            <a:extLst>
              <a:ext uri="{FF2B5EF4-FFF2-40B4-BE49-F238E27FC236}">
                <a16:creationId xmlns:a16="http://schemas.microsoft.com/office/drawing/2014/main" xmlns="" id="{6FFFC096-2673-4D31-8E3A-80ACB3BD2178}"/>
              </a:ext>
            </a:extLst>
          </p:cNvPr>
          <p:cNvSpPr>
            <a:spLocks noChangeShapeType="1"/>
          </p:cNvSpPr>
          <p:nvPr/>
        </p:nvSpPr>
        <p:spPr bwMode="auto">
          <a:xfrm>
            <a:off x="8631913"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39" name="Line 21">
            <a:extLst>
              <a:ext uri="{FF2B5EF4-FFF2-40B4-BE49-F238E27FC236}">
                <a16:creationId xmlns:a16="http://schemas.microsoft.com/office/drawing/2014/main" xmlns="" id="{C2FBD19C-4F55-4D2F-84A1-C752E73092E7}"/>
              </a:ext>
            </a:extLst>
          </p:cNvPr>
          <p:cNvSpPr>
            <a:spLocks noChangeShapeType="1"/>
          </p:cNvSpPr>
          <p:nvPr/>
        </p:nvSpPr>
        <p:spPr bwMode="auto">
          <a:xfrm>
            <a:off x="8441959"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40" name="TextBox 239">
            <a:extLst>
              <a:ext uri="{FF2B5EF4-FFF2-40B4-BE49-F238E27FC236}">
                <a16:creationId xmlns:a16="http://schemas.microsoft.com/office/drawing/2014/main" xmlns="" id="{F0F5953A-CD50-4949-B6B8-58421C27008C}"/>
              </a:ext>
            </a:extLst>
          </p:cNvPr>
          <p:cNvSpPr txBox="1"/>
          <p:nvPr/>
        </p:nvSpPr>
        <p:spPr>
          <a:xfrm>
            <a:off x="8333502" y="5633194"/>
            <a:ext cx="213767" cy="176497"/>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12</a:t>
            </a:r>
          </a:p>
        </p:txBody>
      </p:sp>
      <p:sp>
        <p:nvSpPr>
          <p:cNvPr id="241" name="Line 21">
            <a:extLst>
              <a:ext uri="{FF2B5EF4-FFF2-40B4-BE49-F238E27FC236}">
                <a16:creationId xmlns:a16="http://schemas.microsoft.com/office/drawing/2014/main" xmlns="" id="{E23EE7CD-BBA3-4E9A-9D28-7DCA99C13378}"/>
              </a:ext>
            </a:extLst>
          </p:cNvPr>
          <p:cNvSpPr>
            <a:spLocks noChangeShapeType="1"/>
          </p:cNvSpPr>
          <p:nvPr/>
        </p:nvSpPr>
        <p:spPr bwMode="auto">
          <a:xfrm>
            <a:off x="8252005"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42" name="Line 21">
            <a:extLst>
              <a:ext uri="{FF2B5EF4-FFF2-40B4-BE49-F238E27FC236}">
                <a16:creationId xmlns:a16="http://schemas.microsoft.com/office/drawing/2014/main" xmlns="" id="{A9E9BD61-2320-424E-95D7-DA20EB34D464}"/>
              </a:ext>
            </a:extLst>
          </p:cNvPr>
          <p:cNvSpPr>
            <a:spLocks noChangeShapeType="1"/>
          </p:cNvSpPr>
          <p:nvPr/>
        </p:nvSpPr>
        <p:spPr bwMode="auto">
          <a:xfrm>
            <a:off x="8062051"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43" name="TextBox 242">
            <a:extLst>
              <a:ext uri="{FF2B5EF4-FFF2-40B4-BE49-F238E27FC236}">
                <a16:creationId xmlns:a16="http://schemas.microsoft.com/office/drawing/2014/main" xmlns="" id="{B7B588A1-BA7C-411C-860E-94EBE2CB64AC}"/>
              </a:ext>
            </a:extLst>
          </p:cNvPr>
          <p:cNvSpPr txBox="1"/>
          <p:nvPr/>
        </p:nvSpPr>
        <p:spPr>
          <a:xfrm>
            <a:off x="7988860" y="5633194"/>
            <a:ext cx="143235" cy="176497"/>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6</a:t>
            </a:r>
          </a:p>
        </p:txBody>
      </p:sp>
      <p:sp>
        <p:nvSpPr>
          <p:cNvPr id="244" name="Line 21">
            <a:extLst>
              <a:ext uri="{FF2B5EF4-FFF2-40B4-BE49-F238E27FC236}">
                <a16:creationId xmlns:a16="http://schemas.microsoft.com/office/drawing/2014/main" xmlns="" id="{0BDEB5B4-3741-46C2-9D69-55771E2BA7A7}"/>
              </a:ext>
            </a:extLst>
          </p:cNvPr>
          <p:cNvSpPr>
            <a:spLocks noChangeShapeType="1"/>
          </p:cNvSpPr>
          <p:nvPr/>
        </p:nvSpPr>
        <p:spPr bwMode="auto">
          <a:xfrm>
            <a:off x="7872097"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45" name="Line 21">
            <a:extLst>
              <a:ext uri="{FF2B5EF4-FFF2-40B4-BE49-F238E27FC236}">
                <a16:creationId xmlns:a16="http://schemas.microsoft.com/office/drawing/2014/main" xmlns="" id="{3457DA47-2236-475B-B003-06791258118C}"/>
              </a:ext>
            </a:extLst>
          </p:cNvPr>
          <p:cNvSpPr>
            <a:spLocks noChangeShapeType="1"/>
          </p:cNvSpPr>
          <p:nvPr/>
        </p:nvSpPr>
        <p:spPr bwMode="auto">
          <a:xfrm>
            <a:off x="7682143"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46" name="TextBox 245">
            <a:extLst>
              <a:ext uri="{FF2B5EF4-FFF2-40B4-BE49-F238E27FC236}">
                <a16:creationId xmlns:a16="http://schemas.microsoft.com/office/drawing/2014/main" xmlns="" id="{7A36240E-29C5-46B8-99B6-748025380C2A}"/>
              </a:ext>
            </a:extLst>
          </p:cNvPr>
          <p:cNvSpPr txBox="1"/>
          <p:nvPr/>
        </p:nvSpPr>
        <p:spPr>
          <a:xfrm>
            <a:off x="7608952" y="5633194"/>
            <a:ext cx="143235" cy="176497"/>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0</a:t>
            </a:r>
          </a:p>
        </p:txBody>
      </p:sp>
      <p:sp>
        <p:nvSpPr>
          <p:cNvPr id="247" name="Line 19">
            <a:extLst>
              <a:ext uri="{FF2B5EF4-FFF2-40B4-BE49-F238E27FC236}">
                <a16:creationId xmlns:a16="http://schemas.microsoft.com/office/drawing/2014/main" xmlns="" id="{45BE18AA-2D81-4AED-8A0F-95708FBC6664}"/>
              </a:ext>
            </a:extLst>
          </p:cNvPr>
          <p:cNvSpPr>
            <a:spLocks noChangeShapeType="1"/>
          </p:cNvSpPr>
          <p:nvPr/>
        </p:nvSpPr>
        <p:spPr bwMode="auto">
          <a:xfrm>
            <a:off x="11502378"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48" name="TextBox 247">
            <a:extLst>
              <a:ext uri="{FF2B5EF4-FFF2-40B4-BE49-F238E27FC236}">
                <a16:creationId xmlns:a16="http://schemas.microsoft.com/office/drawing/2014/main" xmlns="" id="{1064335D-06A6-41DE-8106-36E06DB967A3}"/>
              </a:ext>
            </a:extLst>
          </p:cNvPr>
          <p:cNvSpPr txBox="1"/>
          <p:nvPr/>
        </p:nvSpPr>
        <p:spPr>
          <a:xfrm>
            <a:off x="11395496" y="5633194"/>
            <a:ext cx="213767" cy="176497"/>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60</a:t>
            </a:r>
          </a:p>
        </p:txBody>
      </p:sp>
      <p:sp>
        <p:nvSpPr>
          <p:cNvPr id="249" name="Line 21">
            <a:extLst>
              <a:ext uri="{FF2B5EF4-FFF2-40B4-BE49-F238E27FC236}">
                <a16:creationId xmlns:a16="http://schemas.microsoft.com/office/drawing/2014/main" xmlns="" id="{65C8C19B-29AF-4F01-90D2-E188312BAF17}"/>
              </a:ext>
            </a:extLst>
          </p:cNvPr>
          <p:cNvSpPr>
            <a:spLocks noChangeShapeType="1"/>
          </p:cNvSpPr>
          <p:nvPr/>
        </p:nvSpPr>
        <p:spPr bwMode="auto">
          <a:xfrm>
            <a:off x="11309398"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cxnSp>
        <p:nvCxnSpPr>
          <p:cNvPr id="250" name="Straight Connector 249">
            <a:extLst>
              <a:ext uri="{FF2B5EF4-FFF2-40B4-BE49-F238E27FC236}">
                <a16:creationId xmlns:a16="http://schemas.microsoft.com/office/drawing/2014/main" xmlns="" id="{C081778D-802E-4FB4-B21E-410CAAAED6EE}"/>
              </a:ext>
            </a:extLst>
          </p:cNvPr>
          <p:cNvCxnSpPr>
            <a:cxnSpLocks/>
          </p:cNvCxnSpPr>
          <p:nvPr/>
        </p:nvCxnSpPr>
        <p:spPr>
          <a:xfrm>
            <a:off x="10661711" y="4328631"/>
            <a:ext cx="23422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xmlns="" id="{DD27847A-ABA8-401C-A93C-6301AE2F8F15}"/>
              </a:ext>
            </a:extLst>
          </p:cNvPr>
          <p:cNvCxnSpPr>
            <a:cxnSpLocks/>
          </p:cNvCxnSpPr>
          <p:nvPr/>
        </p:nvCxnSpPr>
        <p:spPr>
          <a:xfrm>
            <a:off x="10661711" y="4449406"/>
            <a:ext cx="234223"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xmlns="" id="{DC5F6312-42AA-4F3A-9F5B-61B16EE88EC7}"/>
              </a:ext>
            </a:extLst>
          </p:cNvPr>
          <p:cNvCxnSpPr>
            <a:cxnSpLocks/>
          </p:cNvCxnSpPr>
          <p:nvPr/>
        </p:nvCxnSpPr>
        <p:spPr>
          <a:xfrm rot="5400000">
            <a:off x="10863616" y="4782805"/>
            <a:ext cx="6876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xmlns="" id="{5ABE22F3-47E1-4FC3-86F4-54010387D9EA}"/>
              </a:ext>
            </a:extLst>
          </p:cNvPr>
          <p:cNvCxnSpPr>
            <a:cxnSpLocks/>
          </p:cNvCxnSpPr>
          <p:nvPr/>
        </p:nvCxnSpPr>
        <p:spPr>
          <a:xfrm rot="5400000">
            <a:off x="10739673" y="4782805"/>
            <a:ext cx="68764"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254" name="TextBox 253">
            <a:extLst>
              <a:ext uri="{FF2B5EF4-FFF2-40B4-BE49-F238E27FC236}">
                <a16:creationId xmlns:a16="http://schemas.microsoft.com/office/drawing/2014/main" xmlns="" id="{44BCF864-9C87-46B9-850F-743F4D604A6A}"/>
              </a:ext>
            </a:extLst>
          </p:cNvPr>
          <p:cNvSpPr txBox="1"/>
          <p:nvPr/>
        </p:nvSpPr>
        <p:spPr>
          <a:xfrm>
            <a:off x="7674065" y="5097332"/>
            <a:ext cx="1757212" cy="400110"/>
          </a:xfrm>
          <a:prstGeom prst="rect">
            <a:avLst/>
          </a:prstGeom>
          <a:noFill/>
        </p:spPr>
        <p:txBody>
          <a:bodyPr wrap="none" rtlCol="0">
            <a:spAutoFit/>
          </a:bodyPr>
          <a:lstStyle/>
          <a:p>
            <a:r>
              <a:rPr lang="ja-JP" sz="1000">
                <a:solidFill>
                  <a:srgbClr val="4D4D4D"/>
                </a:solidFill>
              </a:rPr>
              <a:t>HR 0.52（95％CI 0.34、0.79）</a:t>
            </a:r>
          </a:p>
          <a:p>
            <a:r>
              <a:rPr lang="ja-JP" sz="1000">
                <a:solidFill>
                  <a:srgbClr val="4D4D4D"/>
                </a:solidFill>
              </a:rPr>
              <a:t>ログランク：p = 0.002</a:t>
            </a:r>
          </a:p>
        </p:txBody>
      </p:sp>
      <p:grpSp>
        <p:nvGrpSpPr>
          <p:cNvPr id="255" name="Group 254">
            <a:extLst>
              <a:ext uri="{FF2B5EF4-FFF2-40B4-BE49-F238E27FC236}">
                <a16:creationId xmlns:a16="http://schemas.microsoft.com/office/drawing/2014/main" xmlns="" id="{85746055-8B95-45A1-9506-CAF24A95C70E}"/>
              </a:ext>
            </a:extLst>
          </p:cNvPr>
          <p:cNvGrpSpPr/>
          <p:nvPr/>
        </p:nvGrpSpPr>
        <p:grpSpPr>
          <a:xfrm>
            <a:off x="6329695" y="6032159"/>
            <a:ext cx="5375749" cy="400110"/>
            <a:chOff x="6364438" y="3471839"/>
            <a:chExt cx="5375749" cy="400110"/>
          </a:xfrm>
        </p:grpSpPr>
        <p:sp>
          <p:nvSpPr>
            <p:cNvPr id="256" name="TextBox 255">
              <a:extLst>
                <a:ext uri="{FF2B5EF4-FFF2-40B4-BE49-F238E27FC236}">
                  <a16:creationId xmlns:a16="http://schemas.microsoft.com/office/drawing/2014/main" xmlns="" id="{73AE2E30-E14B-4C00-B87B-5B1F38F3656E}"/>
                </a:ext>
              </a:extLst>
            </p:cNvPr>
            <p:cNvSpPr txBox="1"/>
            <p:nvPr/>
          </p:nvSpPr>
          <p:spPr>
            <a:xfrm>
              <a:off x="10937280" y="3558599"/>
              <a:ext cx="406128"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11（9）</a:t>
              </a:r>
            </a:p>
          </p:txBody>
        </p:sp>
        <p:sp>
          <p:nvSpPr>
            <p:cNvPr id="257" name="TextBox 256">
              <a:extLst>
                <a:ext uri="{FF2B5EF4-FFF2-40B4-BE49-F238E27FC236}">
                  <a16:creationId xmlns:a16="http://schemas.microsoft.com/office/drawing/2014/main" xmlns="" id="{E7A9E480-5D38-4343-849D-098C42F22263}"/>
                </a:ext>
              </a:extLst>
            </p:cNvPr>
            <p:cNvSpPr txBox="1"/>
            <p:nvPr/>
          </p:nvSpPr>
          <p:spPr>
            <a:xfrm>
              <a:off x="10551513" y="3558599"/>
              <a:ext cx="406129"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18（4）</a:t>
              </a:r>
            </a:p>
          </p:txBody>
        </p:sp>
        <p:sp>
          <p:nvSpPr>
            <p:cNvPr id="258" name="TextBox 257">
              <a:extLst>
                <a:ext uri="{FF2B5EF4-FFF2-40B4-BE49-F238E27FC236}">
                  <a16:creationId xmlns:a16="http://schemas.microsoft.com/office/drawing/2014/main" xmlns="" id="{CAFFC45B-0421-4E15-833C-73E2F66DB202}"/>
                </a:ext>
              </a:extLst>
            </p:cNvPr>
            <p:cNvSpPr txBox="1"/>
            <p:nvPr/>
          </p:nvSpPr>
          <p:spPr>
            <a:xfrm>
              <a:off x="10171605" y="3558599"/>
              <a:ext cx="406128"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23（1）</a:t>
              </a:r>
            </a:p>
          </p:txBody>
        </p:sp>
        <p:sp>
          <p:nvSpPr>
            <p:cNvPr id="259" name="TextBox 258">
              <a:extLst>
                <a:ext uri="{FF2B5EF4-FFF2-40B4-BE49-F238E27FC236}">
                  <a16:creationId xmlns:a16="http://schemas.microsoft.com/office/drawing/2014/main" xmlns="" id="{46114344-1609-4317-8903-B6251DA1C54D}"/>
                </a:ext>
              </a:extLst>
            </p:cNvPr>
            <p:cNvSpPr txBox="1"/>
            <p:nvPr/>
          </p:nvSpPr>
          <p:spPr>
            <a:xfrm>
              <a:off x="9791696" y="3558599"/>
              <a:ext cx="406129"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27 (0)</a:t>
              </a:r>
            </a:p>
          </p:txBody>
        </p:sp>
        <p:sp>
          <p:nvSpPr>
            <p:cNvPr id="260" name="TextBox 259">
              <a:extLst>
                <a:ext uri="{FF2B5EF4-FFF2-40B4-BE49-F238E27FC236}">
                  <a16:creationId xmlns:a16="http://schemas.microsoft.com/office/drawing/2014/main" xmlns="" id="{FADD796F-FAA1-4AD1-AF29-821648C9E039}"/>
                </a:ext>
              </a:extLst>
            </p:cNvPr>
            <p:cNvSpPr txBox="1"/>
            <p:nvPr/>
          </p:nvSpPr>
          <p:spPr>
            <a:xfrm>
              <a:off x="9411789" y="3558599"/>
              <a:ext cx="406128"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31 (0)</a:t>
              </a:r>
            </a:p>
          </p:txBody>
        </p:sp>
        <p:sp>
          <p:nvSpPr>
            <p:cNvPr id="261" name="TextBox 260">
              <a:extLst>
                <a:ext uri="{FF2B5EF4-FFF2-40B4-BE49-F238E27FC236}">
                  <a16:creationId xmlns:a16="http://schemas.microsoft.com/office/drawing/2014/main" xmlns="" id="{00B75C8E-3D36-469F-8FC5-0AAA1A2C881A}"/>
                </a:ext>
              </a:extLst>
            </p:cNvPr>
            <p:cNvSpPr txBox="1"/>
            <p:nvPr/>
          </p:nvSpPr>
          <p:spPr>
            <a:xfrm>
              <a:off x="9031881" y="3558599"/>
              <a:ext cx="406129"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36 (0)</a:t>
              </a:r>
            </a:p>
          </p:txBody>
        </p:sp>
        <p:sp>
          <p:nvSpPr>
            <p:cNvPr id="262" name="TextBox 261">
              <a:extLst>
                <a:ext uri="{FF2B5EF4-FFF2-40B4-BE49-F238E27FC236}">
                  <a16:creationId xmlns:a16="http://schemas.microsoft.com/office/drawing/2014/main" xmlns="" id="{5B578DBD-D8CD-4DCE-91A6-144588EF66E2}"/>
                </a:ext>
              </a:extLst>
            </p:cNvPr>
            <p:cNvSpPr txBox="1"/>
            <p:nvPr/>
          </p:nvSpPr>
          <p:spPr>
            <a:xfrm>
              <a:off x="8651973" y="3558599"/>
              <a:ext cx="406128"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40 (0)</a:t>
              </a:r>
            </a:p>
          </p:txBody>
        </p:sp>
        <p:sp>
          <p:nvSpPr>
            <p:cNvPr id="263" name="TextBox 262">
              <a:extLst>
                <a:ext uri="{FF2B5EF4-FFF2-40B4-BE49-F238E27FC236}">
                  <a16:creationId xmlns:a16="http://schemas.microsoft.com/office/drawing/2014/main" xmlns="" id="{AEFABAC7-EC5D-4299-A33E-49B49655F6A4}"/>
                </a:ext>
              </a:extLst>
            </p:cNvPr>
            <p:cNvSpPr txBox="1"/>
            <p:nvPr/>
          </p:nvSpPr>
          <p:spPr>
            <a:xfrm>
              <a:off x="8272065" y="3558599"/>
              <a:ext cx="406129"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50 (0)</a:t>
              </a:r>
            </a:p>
          </p:txBody>
        </p:sp>
        <p:sp>
          <p:nvSpPr>
            <p:cNvPr id="264" name="TextBox 263">
              <a:extLst>
                <a:ext uri="{FF2B5EF4-FFF2-40B4-BE49-F238E27FC236}">
                  <a16:creationId xmlns:a16="http://schemas.microsoft.com/office/drawing/2014/main" xmlns="" id="{EFA4694B-CBEF-4F1D-BA88-C6BC605603C1}"/>
                </a:ext>
              </a:extLst>
            </p:cNvPr>
            <p:cNvSpPr txBox="1"/>
            <p:nvPr/>
          </p:nvSpPr>
          <p:spPr>
            <a:xfrm>
              <a:off x="7892157" y="3558599"/>
              <a:ext cx="406129"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54 (0)</a:t>
              </a:r>
            </a:p>
          </p:txBody>
        </p:sp>
        <p:sp>
          <p:nvSpPr>
            <p:cNvPr id="265" name="TextBox 264">
              <a:extLst>
                <a:ext uri="{FF2B5EF4-FFF2-40B4-BE49-F238E27FC236}">
                  <a16:creationId xmlns:a16="http://schemas.microsoft.com/office/drawing/2014/main" xmlns="" id="{5293D482-67C4-4152-BC7B-22C7E20D76F9}"/>
                </a:ext>
              </a:extLst>
            </p:cNvPr>
            <p:cNvSpPr txBox="1"/>
            <p:nvPr/>
          </p:nvSpPr>
          <p:spPr>
            <a:xfrm>
              <a:off x="7512248" y="3558599"/>
              <a:ext cx="406129"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55 (0)</a:t>
              </a:r>
            </a:p>
          </p:txBody>
        </p:sp>
        <p:sp>
          <p:nvSpPr>
            <p:cNvPr id="266" name="TextBox 265">
              <a:extLst>
                <a:ext uri="{FF2B5EF4-FFF2-40B4-BE49-F238E27FC236}">
                  <a16:creationId xmlns:a16="http://schemas.microsoft.com/office/drawing/2014/main" xmlns="" id="{F9C07AA5-590B-48F8-9752-546B43D9D704}"/>
                </a:ext>
              </a:extLst>
            </p:cNvPr>
            <p:cNvSpPr txBox="1"/>
            <p:nvPr/>
          </p:nvSpPr>
          <p:spPr>
            <a:xfrm>
              <a:off x="11334058" y="3558599"/>
              <a:ext cx="406129" cy="226591"/>
            </a:xfrm>
            <a:prstGeom prst="rect">
              <a:avLst/>
            </a:prstGeom>
            <a:noFill/>
          </p:spPr>
          <p:txBody>
            <a:bodyPr wrap="none" lIns="36000" tIns="36000" rIns="36000" bIns="36000" rtlCol="0" anchor="t" anchorCtr="0">
              <a:spAutoFit/>
            </a:bodyPr>
            <a:lstStyle/>
            <a:p>
              <a:pPr algn="ctr"/>
              <a:r>
                <a:rPr lang="ja-JP" sz="1000" dirty="0">
                  <a:solidFill>
                    <a:srgbClr val="B60D27"/>
                  </a:solidFill>
                  <a:cs typeface="Arial" panose="020B0604020202020204" pitchFamily="34" charset="0"/>
                </a:rPr>
                <a:t>6 (13)</a:t>
              </a:r>
            </a:p>
          </p:txBody>
        </p:sp>
        <p:sp>
          <p:nvSpPr>
            <p:cNvPr id="267" name="TextBox 266">
              <a:extLst>
                <a:ext uri="{FF2B5EF4-FFF2-40B4-BE49-F238E27FC236}">
                  <a16:creationId xmlns:a16="http://schemas.microsoft.com/office/drawing/2014/main" xmlns="" id="{BFE17303-ABC2-4CA2-A851-93B21151132A}"/>
                </a:ext>
              </a:extLst>
            </p:cNvPr>
            <p:cNvSpPr txBox="1"/>
            <p:nvPr/>
          </p:nvSpPr>
          <p:spPr>
            <a:xfrm>
              <a:off x="6364438" y="3471839"/>
              <a:ext cx="1227860" cy="400110"/>
            </a:xfrm>
            <a:prstGeom prst="rect">
              <a:avLst/>
            </a:prstGeom>
            <a:noFill/>
          </p:spPr>
          <p:txBody>
            <a:bodyPr wrap="square">
              <a:spAutoFit/>
            </a:bodyPr>
            <a:lstStyle/>
            <a:p>
              <a:pPr algn="r"/>
              <a:r>
                <a:rPr lang="ja-JP" sz="1000" dirty="0">
                  <a:solidFill>
                    <a:srgbClr val="B60D27"/>
                  </a:solidFill>
                </a:rPr>
                <a:t>ネオアジュバント療</a:t>
              </a:r>
              <a:r>
                <a:rPr lang="ja-JP" sz="1000" dirty="0" smtClean="0">
                  <a:solidFill>
                    <a:srgbClr val="B60D27"/>
                  </a:solidFill>
                </a:rPr>
                <a:t>法</a:t>
              </a:r>
              <a:r>
                <a:rPr lang="en-GB" altLang="ja-JP" sz="1000" dirty="0" smtClean="0">
                  <a:solidFill>
                    <a:srgbClr val="B60D27"/>
                  </a:solidFill>
                </a:rPr>
                <a:t> </a:t>
              </a:r>
              <a:r>
                <a:rPr lang="ja-JP" sz="1000" dirty="0" smtClean="0">
                  <a:solidFill>
                    <a:srgbClr val="B60D27"/>
                  </a:solidFill>
                </a:rPr>
                <a:t>C</a:t>
              </a:r>
              <a:r>
                <a:rPr lang="ja-JP" sz="1000" dirty="0">
                  <a:solidFill>
                    <a:srgbClr val="B60D27"/>
                  </a:solidFill>
                </a:rPr>
                <a:t>RT</a:t>
              </a:r>
            </a:p>
          </p:txBody>
        </p:sp>
      </p:grpSp>
      <p:grpSp>
        <p:nvGrpSpPr>
          <p:cNvPr id="268" name="Group 267">
            <a:extLst>
              <a:ext uri="{FF2B5EF4-FFF2-40B4-BE49-F238E27FC236}">
                <a16:creationId xmlns:a16="http://schemas.microsoft.com/office/drawing/2014/main" xmlns="" id="{8B7BF253-0870-463F-808E-CB323A273E15}"/>
              </a:ext>
            </a:extLst>
          </p:cNvPr>
          <p:cNvGrpSpPr/>
          <p:nvPr/>
        </p:nvGrpSpPr>
        <p:grpSpPr>
          <a:xfrm>
            <a:off x="6314455" y="5888762"/>
            <a:ext cx="5375225" cy="248954"/>
            <a:chOff x="6314455" y="5888762"/>
            <a:chExt cx="5375225" cy="248954"/>
          </a:xfrm>
        </p:grpSpPr>
        <p:sp>
          <p:nvSpPr>
            <p:cNvPr id="269" name="TextBox 268">
              <a:extLst>
                <a:ext uri="{FF2B5EF4-FFF2-40B4-BE49-F238E27FC236}">
                  <a16:creationId xmlns:a16="http://schemas.microsoft.com/office/drawing/2014/main" xmlns="" id="{E99019CC-9E5F-4B1E-B947-09E1AD141AA5}"/>
                </a:ext>
              </a:extLst>
            </p:cNvPr>
            <p:cNvSpPr txBox="1"/>
            <p:nvPr/>
          </p:nvSpPr>
          <p:spPr>
            <a:xfrm>
              <a:off x="10957306" y="5911125"/>
              <a:ext cx="335596" cy="226591"/>
            </a:xfrm>
            <a:prstGeom prst="rect">
              <a:avLst/>
            </a:prstGeom>
            <a:noFill/>
          </p:spPr>
          <p:txBody>
            <a:bodyPr wrap="none" lIns="36000" tIns="36000" rIns="36000" bIns="36000" rtlCol="0" anchor="t" anchorCtr="0">
              <a:spAutoFit/>
            </a:bodyPr>
            <a:lstStyle/>
            <a:p>
              <a:pPr algn="ctr"/>
              <a:r>
                <a:rPr lang="ja-JP" sz="1000" dirty="0">
                  <a:solidFill>
                    <a:schemeClr val="accent2"/>
                  </a:solidFill>
                  <a:cs typeface="Arial" panose="020B0604020202020204" pitchFamily="34" charset="0"/>
                </a:rPr>
                <a:t>6 (3)</a:t>
              </a:r>
            </a:p>
          </p:txBody>
        </p:sp>
        <p:sp>
          <p:nvSpPr>
            <p:cNvPr id="270" name="TextBox 269">
              <a:extLst>
                <a:ext uri="{FF2B5EF4-FFF2-40B4-BE49-F238E27FC236}">
                  <a16:creationId xmlns:a16="http://schemas.microsoft.com/office/drawing/2014/main" xmlns="" id="{4D81383A-9B7E-4AE2-9456-177090845D19}"/>
                </a:ext>
              </a:extLst>
            </p:cNvPr>
            <p:cNvSpPr txBox="1"/>
            <p:nvPr/>
          </p:nvSpPr>
          <p:spPr>
            <a:xfrm>
              <a:off x="10571539" y="5911125"/>
              <a:ext cx="335596"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9（2）</a:t>
              </a:r>
            </a:p>
          </p:txBody>
        </p:sp>
        <p:sp>
          <p:nvSpPr>
            <p:cNvPr id="271" name="TextBox 270">
              <a:extLst>
                <a:ext uri="{FF2B5EF4-FFF2-40B4-BE49-F238E27FC236}">
                  <a16:creationId xmlns:a16="http://schemas.microsoft.com/office/drawing/2014/main" xmlns="" id="{6E981B7B-889D-493A-B535-29A4FB9E1C0D}"/>
                </a:ext>
              </a:extLst>
            </p:cNvPr>
            <p:cNvSpPr txBox="1"/>
            <p:nvPr/>
          </p:nvSpPr>
          <p:spPr>
            <a:xfrm>
              <a:off x="10156365" y="5911125"/>
              <a:ext cx="406128"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13（1）</a:t>
              </a:r>
            </a:p>
          </p:txBody>
        </p:sp>
        <p:sp>
          <p:nvSpPr>
            <p:cNvPr id="272" name="TextBox 271">
              <a:extLst>
                <a:ext uri="{FF2B5EF4-FFF2-40B4-BE49-F238E27FC236}">
                  <a16:creationId xmlns:a16="http://schemas.microsoft.com/office/drawing/2014/main" xmlns="" id="{D4DF4F1C-5188-44CA-BF7F-997EAE1516D7}"/>
                </a:ext>
              </a:extLst>
            </p:cNvPr>
            <p:cNvSpPr txBox="1"/>
            <p:nvPr/>
          </p:nvSpPr>
          <p:spPr>
            <a:xfrm>
              <a:off x="9776456" y="5911125"/>
              <a:ext cx="406129"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15 (1)</a:t>
              </a:r>
            </a:p>
          </p:txBody>
        </p:sp>
        <p:sp>
          <p:nvSpPr>
            <p:cNvPr id="273" name="TextBox 272">
              <a:extLst>
                <a:ext uri="{FF2B5EF4-FFF2-40B4-BE49-F238E27FC236}">
                  <a16:creationId xmlns:a16="http://schemas.microsoft.com/office/drawing/2014/main" xmlns="" id="{5CED5459-FAE4-414B-AC50-F6C7C5799BE8}"/>
                </a:ext>
              </a:extLst>
            </p:cNvPr>
            <p:cNvSpPr txBox="1"/>
            <p:nvPr/>
          </p:nvSpPr>
          <p:spPr>
            <a:xfrm>
              <a:off x="9396549" y="5911125"/>
              <a:ext cx="406129"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26 (0)</a:t>
              </a:r>
            </a:p>
          </p:txBody>
        </p:sp>
        <p:sp>
          <p:nvSpPr>
            <p:cNvPr id="274" name="TextBox 273">
              <a:extLst>
                <a:ext uri="{FF2B5EF4-FFF2-40B4-BE49-F238E27FC236}">
                  <a16:creationId xmlns:a16="http://schemas.microsoft.com/office/drawing/2014/main" xmlns="" id="{96039930-A76F-4FD6-9EF2-229C42C0D559}"/>
                </a:ext>
              </a:extLst>
            </p:cNvPr>
            <p:cNvSpPr txBox="1"/>
            <p:nvPr/>
          </p:nvSpPr>
          <p:spPr>
            <a:xfrm>
              <a:off x="9016641" y="5911125"/>
              <a:ext cx="406128"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30 (0)</a:t>
              </a:r>
            </a:p>
          </p:txBody>
        </p:sp>
        <p:sp>
          <p:nvSpPr>
            <p:cNvPr id="275" name="TextBox 274">
              <a:extLst>
                <a:ext uri="{FF2B5EF4-FFF2-40B4-BE49-F238E27FC236}">
                  <a16:creationId xmlns:a16="http://schemas.microsoft.com/office/drawing/2014/main" xmlns="" id="{DF5CD62D-0BDB-44C1-B629-B3D86AD48EB8}"/>
                </a:ext>
              </a:extLst>
            </p:cNvPr>
            <p:cNvSpPr txBox="1"/>
            <p:nvPr/>
          </p:nvSpPr>
          <p:spPr>
            <a:xfrm>
              <a:off x="8636733" y="5911125"/>
              <a:ext cx="406129"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36 (0)</a:t>
              </a:r>
            </a:p>
          </p:txBody>
        </p:sp>
        <p:sp>
          <p:nvSpPr>
            <p:cNvPr id="276" name="TextBox 275">
              <a:extLst>
                <a:ext uri="{FF2B5EF4-FFF2-40B4-BE49-F238E27FC236}">
                  <a16:creationId xmlns:a16="http://schemas.microsoft.com/office/drawing/2014/main" xmlns="" id="{75D0249C-B6D7-4F06-BEE4-53F62C8BB8B4}"/>
                </a:ext>
              </a:extLst>
            </p:cNvPr>
            <p:cNvSpPr txBox="1"/>
            <p:nvPr/>
          </p:nvSpPr>
          <p:spPr>
            <a:xfrm>
              <a:off x="8256825" y="5911125"/>
              <a:ext cx="406129"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52 (0)</a:t>
              </a:r>
            </a:p>
          </p:txBody>
        </p:sp>
        <p:sp>
          <p:nvSpPr>
            <p:cNvPr id="277" name="TextBox 276">
              <a:extLst>
                <a:ext uri="{FF2B5EF4-FFF2-40B4-BE49-F238E27FC236}">
                  <a16:creationId xmlns:a16="http://schemas.microsoft.com/office/drawing/2014/main" xmlns="" id="{BD81C638-7DC3-4A76-B73D-CF3C3D255620}"/>
                </a:ext>
              </a:extLst>
            </p:cNvPr>
            <p:cNvSpPr txBox="1"/>
            <p:nvPr/>
          </p:nvSpPr>
          <p:spPr>
            <a:xfrm>
              <a:off x="7876917" y="5911125"/>
              <a:ext cx="406128"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64 (0)</a:t>
              </a:r>
            </a:p>
          </p:txBody>
        </p:sp>
        <p:sp>
          <p:nvSpPr>
            <p:cNvPr id="278" name="TextBox 277">
              <a:extLst>
                <a:ext uri="{FF2B5EF4-FFF2-40B4-BE49-F238E27FC236}">
                  <a16:creationId xmlns:a16="http://schemas.microsoft.com/office/drawing/2014/main" xmlns="" id="{828D6D3B-1D0B-4020-AC07-BA10A46A1F08}"/>
                </a:ext>
              </a:extLst>
            </p:cNvPr>
            <p:cNvSpPr txBox="1"/>
            <p:nvPr/>
          </p:nvSpPr>
          <p:spPr>
            <a:xfrm>
              <a:off x="7497009" y="5911125"/>
              <a:ext cx="406128"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65 (0)</a:t>
              </a:r>
            </a:p>
          </p:txBody>
        </p:sp>
        <p:sp>
          <p:nvSpPr>
            <p:cNvPr id="279" name="TextBox 278">
              <a:extLst>
                <a:ext uri="{FF2B5EF4-FFF2-40B4-BE49-F238E27FC236}">
                  <a16:creationId xmlns:a16="http://schemas.microsoft.com/office/drawing/2014/main" xmlns="" id="{F4D7CBA8-DABC-4F67-8B0A-7C69320B1AEF}"/>
                </a:ext>
              </a:extLst>
            </p:cNvPr>
            <p:cNvSpPr txBox="1"/>
            <p:nvPr/>
          </p:nvSpPr>
          <p:spPr>
            <a:xfrm>
              <a:off x="11354084" y="5911125"/>
              <a:ext cx="335596"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5（3）</a:t>
              </a:r>
            </a:p>
          </p:txBody>
        </p:sp>
        <p:sp>
          <p:nvSpPr>
            <p:cNvPr id="280" name="TextBox 279">
              <a:extLst>
                <a:ext uri="{FF2B5EF4-FFF2-40B4-BE49-F238E27FC236}">
                  <a16:creationId xmlns:a16="http://schemas.microsoft.com/office/drawing/2014/main" xmlns="" id="{3EF0672B-9CA3-400C-9765-194C3BDB2D58}"/>
                </a:ext>
              </a:extLst>
            </p:cNvPr>
            <p:cNvSpPr txBox="1"/>
            <p:nvPr/>
          </p:nvSpPr>
          <p:spPr>
            <a:xfrm>
              <a:off x="6314455" y="5888762"/>
              <a:ext cx="1262603" cy="246221"/>
            </a:xfrm>
            <a:prstGeom prst="rect">
              <a:avLst/>
            </a:prstGeom>
            <a:noFill/>
          </p:spPr>
          <p:txBody>
            <a:bodyPr wrap="square" rtlCol="0">
              <a:spAutoFit/>
            </a:bodyPr>
            <a:lstStyle/>
            <a:p>
              <a:pPr algn="r"/>
              <a:r>
                <a:rPr lang="ja-JP" sz="1000">
                  <a:solidFill>
                    <a:schemeClr val="accent2"/>
                  </a:solidFill>
                </a:rPr>
                <a:t>先行手術</a:t>
              </a:r>
            </a:p>
          </p:txBody>
        </p:sp>
      </p:grpSp>
      <p:grpSp>
        <p:nvGrpSpPr>
          <p:cNvPr id="281" name="Group 280">
            <a:extLst>
              <a:ext uri="{FF2B5EF4-FFF2-40B4-BE49-F238E27FC236}">
                <a16:creationId xmlns:a16="http://schemas.microsoft.com/office/drawing/2014/main" xmlns="" id="{CD0BF210-4806-4E55-85B9-AD9352E4AD3F}"/>
              </a:ext>
            </a:extLst>
          </p:cNvPr>
          <p:cNvGrpSpPr/>
          <p:nvPr/>
        </p:nvGrpSpPr>
        <p:grpSpPr>
          <a:xfrm>
            <a:off x="7673340" y="1530985"/>
            <a:ext cx="3919220" cy="968376"/>
            <a:chOff x="3619500" y="2790824"/>
            <a:chExt cx="4951818" cy="1278331"/>
          </a:xfrm>
        </p:grpSpPr>
        <p:sp>
          <p:nvSpPr>
            <p:cNvPr id="282" name="Graphic 569">
              <a:extLst>
                <a:ext uri="{FF2B5EF4-FFF2-40B4-BE49-F238E27FC236}">
                  <a16:creationId xmlns:a16="http://schemas.microsoft.com/office/drawing/2014/main" xmlns="" id="{7073AE4B-AC50-4745-89B8-F831DA3CDB07}"/>
                </a:ext>
              </a:extLst>
            </p:cNvPr>
            <p:cNvSpPr/>
            <p:nvPr/>
          </p:nvSpPr>
          <p:spPr>
            <a:xfrm>
              <a:off x="3619500" y="2790824"/>
              <a:ext cx="4951818" cy="1251746"/>
            </a:xfrm>
            <a:custGeom>
              <a:avLst/>
              <a:gdLst>
                <a:gd name="connsiteX0" fmla="*/ 4951819 w 4951818"/>
                <a:gd name="connsiteY0" fmla="*/ 1251747 h 1251746"/>
                <a:gd name="connsiteX1" fmla="*/ 4582973 w 4951818"/>
                <a:gd name="connsiteY1" fmla="*/ 1251747 h 1251746"/>
                <a:gd name="connsiteX2" fmla="*/ 4582973 w 4951818"/>
                <a:gd name="connsiteY2" fmla="*/ 1216895 h 1251746"/>
                <a:gd name="connsiteX3" fmla="*/ 4423239 w 4951818"/>
                <a:gd name="connsiteY3" fmla="*/ 1216895 h 1251746"/>
                <a:gd name="connsiteX4" fmla="*/ 4423239 w 4951818"/>
                <a:gd name="connsiteY4" fmla="*/ 1158812 h 1251746"/>
                <a:gd name="connsiteX5" fmla="*/ 4007930 w 4951818"/>
                <a:gd name="connsiteY5" fmla="*/ 1158812 h 1251746"/>
                <a:gd name="connsiteX6" fmla="*/ 4007930 w 4951818"/>
                <a:gd name="connsiteY6" fmla="*/ 1121054 h 1251746"/>
                <a:gd name="connsiteX7" fmla="*/ 3540338 w 4951818"/>
                <a:gd name="connsiteY7" fmla="*/ 1121054 h 1251746"/>
                <a:gd name="connsiteX8" fmla="*/ 3540338 w 4951818"/>
                <a:gd name="connsiteY8" fmla="*/ 1094918 h 1251746"/>
                <a:gd name="connsiteX9" fmla="*/ 3473539 w 4951818"/>
                <a:gd name="connsiteY9" fmla="*/ 1094918 h 1251746"/>
                <a:gd name="connsiteX10" fmla="*/ 3473539 w 4951818"/>
                <a:gd name="connsiteY10" fmla="*/ 1068781 h 1251746"/>
                <a:gd name="connsiteX11" fmla="*/ 3122114 w 4951818"/>
                <a:gd name="connsiteY11" fmla="*/ 1068781 h 1251746"/>
                <a:gd name="connsiteX12" fmla="*/ 3122114 w 4951818"/>
                <a:gd name="connsiteY12" fmla="*/ 1048455 h 1251746"/>
                <a:gd name="connsiteX13" fmla="*/ 3003042 w 4951818"/>
                <a:gd name="connsiteY13" fmla="*/ 1048455 h 1251746"/>
                <a:gd name="connsiteX14" fmla="*/ 3003042 w 4951818"/>
                <a:gd name="connsiteY14" fmla="*/ 1016499 h 1251746"/>
                <a:gd name="connsiteX15" fmla="*/ 2982706 w 4951818"/>
                <a:gd name="connsiteY15" fmla="*/ 1016499 h 1251746"/>
                <a:gd name="connsiteX16" fmla="*/ 2982706 w 4951818"/>
                <a:gd name="connsiteY16" fmla="*/ 990362 h 1251746"/>
                <a:gd name="connsiteX17" fmla="*/ 2910107 w 4951818"/>
                <a:gd name="connsiteY17" fmla="*/ 990362 h 1251746"/>
                <a:gd name="connsiteX18" fmla="*/ 2910107 w 4951818"/>
                <a:gd name="connsiteY18" fmla="*/ 943895 h 1251746"/>
                <a:gd name="connsiteX19" fmla="*/ 2663238 w 4951818"/>
                <a:gd name="connsiteY19" fmla="*/ 943895 h 1251746"/>
                <a:gd name="connsiteX20" fmla="*/ 2663238 w 4951818"/>
                <a:gd name="connsiteY20" fmla="*/ 917757 h 1251746"/>
                <a:gd name="connsiteX21" fmla="*/ 2576113 w 4951818"/>
                <a:gd name="connsiteY21" fmla="*/ 917757 h 1251746"/>
                <a:gd name="connsiteX22" fmla="*/ 2576113 w 4951818"/>
                <a:gd name="connsiteY22" fmla="*/ 894522 h 1251746"/>
                <a:gd name="connsiteX23" fmla="*/ 2480272 w 4951818"/>
                <a:gd name="connsiteY23" fmla="*/ 894522 h 1251746"/>
                <a:gd name="connsiteX24" fmla="*/ 2480272 w 4951818"/>
                <a:gd name="connsiteY24" fmla="*/ 850958 h 1251746"/>
                <a:gd name="connsiteX25" fmla="*/ 2457031 w 4951818"/>
                <a:gd name="connsiteY25" fmla="*/ 850958 h 1251746"/>
                <a:gd name="connsiteX26" fmla="*/ 2457031 w 4951818"/>
                <a:gd name="connsiteY26" fmla="*/ 807393 h 1251746"/>
                <a:gd name="connsiteX27" fmla="*/ 2346674 w 4951818"/>
                <a:gd name="connsiteY27" fmla="*/ 807393 h 1251746"/>
                <a:gd name="connsiteX28" fmla="*/ 2346674 w 4951818"/>
                <a:gd name="connsiteY28" fmla="*/ 778351 h 1251746"/>
                <a:gd name="connsiteX29" fmla="*/ 2213077 w 4951818"/>
                <a:gd name="connsiteY29" fmla="*/ 778351 h 1251746"/>
                <a:gd name="connsiteX30" fmla="*/ 2213077 w 4951818"/>
                <a:gd name="connsiteY30" fmla="*/ 758020 h 1251746"/>
                <a:gd name="connsiteX31" fmla="*/ 2160794 w 4951818"/>
                <a:gd name="connsiteY31" fmla="*/ 758020 h 1251746"/>
                <a:gd name="connsiteX32" fmla="*/ 2160794 w 4951818"/>
                <a:gd name="connsiteY32" fmla="*/ 737690 h 1251746"/>
                <a:gd name="connsiteX33" fmla="*/ 2099805 w 4951818"/>
                <a:gd name="connsiteY33" fmla="*/ 737690 h 1251746"/>
                <a:gd name="connsiteX34" fmla="*/ 2099805 w 4951818"/>
                <a:gd name="connsiteY34" fmla="*/ 705744 h 1251746"/>
                <a:gd name="connsiteX35" fmla="*/ 1701918 w 4951818"/>
                <a:gd name="connsiteY35" fmla="*/ 705744 h 1251746"/>
                <a:gd name="connsiteX36" fmla="*/ 1701918 w 4951818"/>
                <a:gd name="connsiteY36" fmla="*/ 636040 h 1251746"/>
                <a:gd name="connsiteX37" fmla="*/ 1667066 w 4951818"/>
                <a:gd name="connsiteY37" fmla="*/ 636040 h 1251746"/>
                <a:gd name="connsiteX38" fmla="*/ 1667066 w 4951818"/>
                <a:gd name="connsiteY38" fmla="*/ 598284 h 1251746"/>
                <a:gd name="connsiteX39" fmla="*/ 1524752 w 4951818"/>
                <a:gd name="connsiteY39" fmla="*/ 598284 h 1251746"/>
                <a:gd name="connsiteX40" fmla="*/ 1524752 w 4951818"/>
                <a:gd name="connsiteY40" fmla="*/ 557625 h 1251746"/>
                <a:gd name="connsiteX41" fmla="*/ 1469574 w 4951818"/>
                <a:gd name="connsiteY41" fmla="*/ 557625 h 1251746"/>
                <a:gd name="connsiteX42" fmla="*/ 1469574 w 4951818"/>
                <a:gd name="connsiteY42" fmla="*/ 546007 h 1251746"/>
                <a:gd name="connsiteX43" fmla="*/ 1443438 w 4951818"/>
                <a:gd name="connsiteY43" fmla="*/ 546007 h 1251746"/>
                <a:gd name="connsiteX44" fmla="*/ 1443438 w 4951818"/>
                <a:gd name="connsiteY44" fmla="*/ 525677 h 1251746"/>
                <a:gd name="connsiteX45" fmla="*/ 1399870 w 4951818"/>
                <a:gd name="connsiteY45" fmla="*/ 525677 h 1251746"/>
                <a:gd name="connsiteX46" fmla="*/ 1399870 w 4951818"/>
                <a:gd name="connsiteY46" fmla="*/ 499539 h 1251746"/>
                <a:gd name="connsiteX47" fmla="*/ 1304030 w 4951818"/>
                <a:gd name="connsiteY47" fmla="*/ 499539 h 1251746"/>
                <a:gd name="connsiteX48" fmla="*/ 1304030 w 4951818"/>
                <a:gd name="connsiteY48" fmla="*/ 473400 h 1251746"/>
                <a:gd name="connsiteX49" fmla="*/ 1283694 w 4951818"/>
                <a:gd name="connsiteY49" fmla="*/ 473400 h 1251746"/>
                <a:gd name="connsiteX50" fmla="*/ 1283694 w 4951818"/>
                <a:gd name="connsiteY50" fmla="*/ 406601 h 1251746"/>
                <a:gd name="connsiteX51" fmla="*/ 1231421 w 4951818"/>
                <a:gd name="connsiteY51" fmla="*/ 406601 h 1251746"/>
                <a:gd name="connsiteX52" fmla="*/ 1231421 w 4951818"/>
                <a:gd name="connsiteY52" fmla="*/ 365941 h 1251746"/>
                <a:gd name="connsiteX53" fmla="*/ 1071686 w 4951818"/>
                <a:gd name="connsiteY53" fmla="*/ 365941 h 1251746"/>
                <a:gd name="connsiteX54" fmla="*/ 1071686 w 4951818"/>
                <a:gd name="connsiteY54" fmla="*/ 304951 h 1251746"/>
                <a:gd name="connsiteX55" fmla="*/ 1057161 w 4951818"/>
                <a:gd name="connsiteY55" fmla="*/ 304951 h 1251746"/>
                <a:gd name="connsiteX56" fmla="*/ 1057161 w 4951818"/>
                <a:gd name="connsiteY56" fmla="*/ 252673 h 1251746"/>
                <a:gd name="connsiteX57" fmla="*/ 1004888 w 4951818"/>
                <a:gd name="connsiteY57" fmla="*/ 252673 h 1251746"/>
                <a:gd name="connsiteX58" fmla="*/ 1004888 w 4951818"/>
                <a:gd name="connsiteY58" fmla="*/ 232343 h 1251746"/>
                <a:gd name="connsiteX59" fmla="*/ 952605 w 4951818"/>
                <a:gd name="connsiteY59" fmla="*/ 232343 h 1251746"/>
                <a:gd name="connsiteX60" fmla="*/ 952605 w 4951818"/>
                <a:gd name="connsiteY60" fmla="*/ 209109 h 1251746"/>
                <a:gd name="connsiteX61" fmla="*/ 789968 w 4951818"/>
                <a:gd name="connsiteY61" fmla="*/ 209109 h 1251746"/>
                <a:gd name="connsiteX62" fmla="*/ 789968 w 4951818"/>
                <a:gd name="connsiteY62" fmla="*/ 177162 h 1251746"/>
                <a:gd name="connsiteX63" fmla="*/ 763830 w 4951818"/>
                <a:gd name="connsiteY63" fmla="*/ 177162 h 1251746"/>
                <a:gd name="connsiteX64" fmla="*/ 763830 w 4951818"/>
                <a:gd name="connsiteY64" fmla="*/ 151024 h 1251746"/>
                <a:gd name="connsiteX65" fmla="*/ 717361 w 4951818"/>
                <a:gd name="connsiteY65" fmla="*/ 151024 h 1251746"/>
                <a:gd name="connsiteX66" fmla="*/ 717361 w 4951818"/>
                <a:gd name="connsiteY66" fmla="*/ 127789 h 1251746"/>
                <a:gd name="connsiteX67" fmla="*/ 644754 w 4951818"/>
                <a:gd name="connsiteY67" fmla="*/ 127789 h 1251746"/>
                <a:gd name="connsiteX68" fmla="*/ 644754 w 4951818"/>
                <a:gd name="connsiteY68" fmla="*/ 104555 h 1251746"/>
                <a:gd name="connsiteX69" fmla="*/ 438548 w 4951818"/>
                <a:gd name="connsiteY69" fmla="*/ 104555 h 1251746"/>
                <a:gd name="connsiteX70" fmla="*/ 438548 w 4951818"/>
                <a:gd name="connsiteY70" fmla="*/ 58086 h 1251746"/>
                <a:gd name="connsiteX71" fmla="*/ 357228 w 4951818"/>
                <a:gd name="connsiteY71" fmla="*/ 58086 h 1251746"/>
                <a:gd name="connsiteX72" fmla="*/ 357228 w 4951818"/>
                <a:gd name="connsiteY72" fmla="*/ 20330 h 1251746"/>
                <a:gd name="connsiteX73" fmla="*/ 95842 w 4951818"/>
                <a:gd name="connsiteY73" fmla="*/ 20330 h 1251746"/>
                <a:gd name="connsiteX74" fmla="*/ 95842 w 4951818"/>
                <a:gd name="connsiteY74" fmla="*/ 0 h 1251746"/>
                <a:gd name="connsiteX75" fmla="*/ 0 w 4951818"/>
                <a:gd name="connsiteY75" fmla="*/ 0 h 125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951818" h="1251746">
                  <a:moveTo>
                    <a:pt x="4951819" y="1251747"/>
                  </a:moveTo>
                  <a:lnTo>
                    <a:pt x="4582973" y="1251747"/>
                  </a:lnTo>
                  <a:lnTo>
                    <a:pt x="4582973" y="1216895"/>
                  </a:lnTo>
                  <a:lnTo>
                    <a:pt x="4423239" y="1216895"/>
                  </a:lnTo>
                  <a:lnTo>
                    <a:pt x="4423239" y="1158812"/>
                  </a:lnTo>
                  <a:lnTo>
                    <a:pt x="4007930" y="1158812"/>
                  </a:lnTo>
                  <a:lnTo>
                    <a:pt x="4007930" y="1121054"/>
                  </a:lnTo>
                  <a:lnTo>
                    <a:pt x="3540338" y="1121054"/>
                  </a:lnTo>
                  <a:lnTo>
                    <a:pt x="3540338" y="1094918"/>
                  </a:lnTo>
                  <a:lnTo>
                    <a:pt x="3473539" y="1094918"/>
                  </a:lnTo>
                  <a:lnTo>
                    <a:pt x="3473539" y="1068781"/>
                  </a:lnTo>
                  <a:lnTo>
                    <a:pt x="3122114" y="1068781"/>
                  </a:lnTo>
                  <a:lnTo>
                    <a:pt x="3122114" y="1048455"/>
                  </a:lnTo>
                  <a:lnTo>
                    <a:pt x="3003042" y="1048455"/>
                  </a:lnTo>
                  <a:lnTo>
                    <a:pt x="3003042" y="1016499"/>
                  </a:lnTo>
                  <a:lnTo>
                    <a:pt x="2982706" y="1016499"/>
                  </a:lnTo>
                  <a:lnTo>
                    <a:pt x="2982706" y="990362"/>
                  </a:lnTo>
                  <a:lnTo>
                    <a:pt x="2910107" y="990362"/>
                  </a:lnTo>
                  <a:lnTo>
                    <a:pt x="2910107" y="943895"/>
                  </a:lnTo>
                  <a:lnTo>
                    <a:pt x="2663238" y="943895"/>
                  </a:lnTo>
                  <a:lnTo>
                    <a:pt x="2663238" y="917757"/>
                  </a:lnTo>
                  <a:lnTo>
                    <a:pt x="2576113" y="917757"/>
                  </a:lnTo>
                  <a:lnTo>
                    <a:pt x="2576113" y="894522"/>
                  </a:lnTo>
                  <a:lnTo>
                    <a:pt x="2480272" y="894522"/>
                  </a:lnTo>
                  <a:lnTo>
                    <a:pt x="2480272" y="850958"/>
                  </a:lnTo>
                  <a:lnTo>
                    <a:pt x="2457031" y="850958"/>
                  </a:lnTo>
                  <a:lnTo>
                    <a:pt x="2457031" y="807393"/>
                  </a:lnTo>
                  <a:lnTo>
                    <a:pt x="2346674" y="807393"/>
                  </a:lnTo>
                  <a:lnTo>
                    <a:pt x="2346674" y="778351"/>
                  </a:lnTo>
                  <a:lnTo>
                    <a:pt x="2213077" y="778351"/>
                  </a:lnTo>
                  <a:lnTo>
                    <a:pt x="2213077" y="758020"/>
                  </a:lnTo>
                  <a:lnTo>
                    <a:pt x="2160794" y="758020"/>
                  </a:lnTo>
                  <a:lnTo>
                    <a:pt x="2160794" y="737690"/>
                  </a:lnTo>
                  <a:lnTo>
                    <a:pt x="2099805" y="737690"/>
                  </a:lnTo>
                  <a:lnTo>
                    <a:pt x="2099805" y="705744"/>
                  </a:lnTo>
                  <a:lnTo>
                    <a:pt x="1701918" y="705744"/>
                  </a:lnTo>
                  <a:lnTo>
                    <a:pt x="1701918" y="636040"/>
                  </a:lnTo>
                  <a:lnTo>
                    <a:pt x="1667066" y="636040"/>
                  </a:lnTo>
                  <a:lnTo>
                    <a:pt x="1667066" y="598284"/>
                  </a:lnTo>
                  <a:lnTo>
                    <a:pt x="1524752" y="598284"/>
                  </a:lnTo>
                  <a:lnTo>
                    <a:pt x="1524752" y="557625"/>
                  </a:lnTo>
                  <a:lnTo>
                    <a:pt x="1469574" y="557625"/>
                  </a:lnTo>
                  <a:lnTo>
                    <a:pt x="1469574" y="546007"/>
                  </a:lnTo>
                  <a:lnTo>
                    <a:pt x="1443438" y="546007"/>
                  </a:lnTo>
                  <a:lnTo>
                    <a:pt x="1443438" y="525677"/>
                  </a:lnTo>
                  <a:lnTo>
                    <a:pt x="1399870" y="525677"/>
                  </a:lnTo>
                  <a:lnTo>
                    <a:pt x="1399870" y="499539"/>
                  </a:lnTo>
                  <a:lnTo>
                    <a:pt x="1304030" y="499539"/>
                  </a:lnTo>
                  <a:lnTo>
                    <a:pt x="1304030" y="473400"/>
                  </a:lnTo>
                  <a:lnTo>
                    <a:pt x="1283694" y="473400"/>
                  </a:lnTo>
                  <a:lnTo>
                    <a:pt x="1283694" y="406601"/>
                  </a:lnTo>
                  <a:lnTo>
                    <a:pt x="1231421" y="406601"/>
                  </a:lnTo>
                  <a:lnTo>
                    <a:pt x="1231421" y="365941"/>
                  </a:lnTo>
                  <a:lnTo>
                    <a:pt x="1071686" y="365941"/>
                  </a:lnTo>
                  <a:lnTo>
                    <a:pt x="1071686" y="304951"/>
                  </a:lnTo>
                  <a:lnTo>
                    <a:pt x="1057161" y="304951"/>
                  </a:lnTo>
                  <a:lnTo>
                    <a:pt x="1057161" y="252673"/>
                  </a:lnTo>
                  <a:lnTo>
                    <a:pt x="1004888" y="252673"/>
                  </a:lnTo>
                  <a:lnTo>
                    <a:pt x="1004888" y="232343"/>
                  </a:lnTo>
                  <a:lnTo>
                    <a:pt x="952605" y="232343"/>
                  </a:lnTo>
                  <a:lnTo>
                    <a:pt x="952605" y="209109"/>
                  </a:lnTo>
                  <a:lnTo>
                    <a:pt x="789968" y="209109"/>
                  </a:lnTo>
                  <a:lnTo>
                    <a:pt x="789968" y="177162"/>
                  </a:lnTo>
                  <a:lnTo>
                    <a:pt x="763830" y="177162"/>
                  </a:lnTo>
                  <a:lnTo>
                    <a:pt x="763830" y="151024"/>
                  </a:lnTo>
                  <a:lnTo>
                    <a:pt x="717361" y="151024"/>
                  </a:lnTo>
                  <a:lnTo>
                    <a:pt x="717361" y="127789"/>
                  </a:lnTo>
                  <a:lnTo>
                    <a:pt x="644754" y="127789"/>
                  </a:lnTo>
                  <a:lnTo>
                    <a:pt x="644754" y="104555"/>
                  </a:lnTo>
                  <a:lnTo>
                    <a:pt x="438548" y="104555"/>
                  </a:lnTo>
                  <a:lnTo>
                    <a:pt x="438548" y="58086"/>
                  </a:lnTo>
                  <a:lnTo>
                    <a:pt x="357228" y="58086"/>
                  </a:lnTo>
                  <a:lnTo>
                    <a:pt x="357228" y="20330"/>
                  </a:lnTo>
                  <a:lnTo>
                    <a:pt x="95842" y="20330"/>
                  </a:lnTo>
                  <a:lnTo>
                    <a:pt x="95842"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3" name="Graphic 569">
              <a:extLst>
                <a:ext uri="{FF2B5EF4-FFF2-40B4-BE49-F238E27FC236}">
                  <a16:creationId xmlns:a16="http://schemas.microsoft.com/office/drawing/2014/main" xmlns="" id="{7073AE4B-AC50-4745-89B8-F831DA3CDB07}"/>
                </a:ext>
              </a:extLst>
            </p:cNvPr>
            <p:cNvSpPr/>
            <p:nvPr/>
          </p:nvSpPr>
          <p:spPr>
            <a:xfrm>
              <a:off x="6741614" y="382570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4" name="Graphic 569">
              <a:extLst>
                <a:ext uri="{FF2B5EF4-FFF2-40B4-BE49-F238E27FC236}">
                  <a16:creationId xmlns:a16="http://schemas.microsoft.com/office/drawing/2014/main" xmlns="" id="{7073AE4B-AC50-4745-89B8-F831DA3CDB07}"/>
                </a:ext>
              </a:extLst>
            </p:cNvPr>
            <p:cNvSpPr/>
            <p:nvPr/>
          </p:nvSpPr>
          <p:spPr>
            <a:xfrm>
              <a:off x="6836864" y="382570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5" name="Graphic 569">
              <a:extLst>
                <a:ext uri="{FF2B5EF4-FFF2-40B4-BE49-F238E27FC236}">
                  <a16:creationId xmlns:a16="http://schemas.microsoft.com/office/drawing/2014/main" xmlns="" id="{7073AE4B-AC50-4745-89B8-F831DA3CDB07}"/>
                </a:ext>
              </a:extLst>
            </p:cNvPr>
            <p:cNvSpPr/>
            <p:nvPr/>
          </p:nvSpPr>
          <p:spPr>
            <a:xfrm>
              <a:off x="7275023" y="38828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6" name="Graphic 569">
              <a:extLst>
                <a:ext uri="{FF2B5EF4-FFF2-40B4-BE49-F238E27FC236}">
                  <a16:creationId xmlns:a16="http://schemas.microsoft.com/office/drawing/2014/main" xmlns="" id="{7073AE4B-AC50-4745-89B8-F831DA3CDB07}"/>
                </a:ext>
              </a:extLst>
            </p:cNvPr>
            <p:cNvSpPr/>
            <p:nvPr/>
          </p:nvSpPr>
          <p:spPr>
            <a:xfrm>
              <a:off x="7370273" y="38828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7" name="Graphic 569">
              <a:extLst>
                <a:ext uri="{FF2B5EF4-FFF2-40B4-BE49-F238E27FC236}">
                  <a16:creationId xmlns:a16="http://schemas.microsoft.com/office/drawing/2014/main" xmlns="" id="{7073AE4B-AC50-4745-89B8-F831DA3CDB07}"/>
                </a:ext>
              </a:extLst>
            </p:cNvPr>
            <p:cNvSpPr/>
            <p:nvPr/>
          </p:nvSpPr>
          <p:spPr>
            <a:xfrm>
              <a:off x="7427423" y="38828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8" name="Graphic 569">
              <a:extLst>
                <a:ext uri="{FF2B5EF4-FFF2-40B4-BE49-F238E27FC236}">
                  <a16:creationId xmlns:a16="http://schemas.microsoft.com/office/drawing/2014/main" xmlns="" id="{7073AE4B-AC50-4745-89B8-F831DA3CDB07}"/>
                </a:ext>
              </a:extLst>
            </p:cNvPr>
            <p:cNvSpPr/>
            <p:nvPr/>
          </p:nvSpPr>
          <p:spPr>
            <a:xfrm>
              <a:off x="7598873" y="38828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9" name="Graphic 569">
              <a:extLst>
                <a:ext uri="{FF2B5EF4-FFF2-40B4-BE49-F238E27FC236}">
                  <a16:creationId xmlns:a16="http://schemas.microsoft.com/office/drawing/2014/main" xmlns="" id="{7073AE4B-AC50-4745-89B8-F831DA3CDB07}"/>
                </a:ext>
              </a:extLst>
            </p:cNvPr>
            <p:cNvSpPr/>
            <p:nvPr/>
          </p:nvSpPr>
          <p:spPr>
            <a:xfrm>
              <a:off x="7675073" y="390190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0" name="Graphic 569">
              <a:extLst>
                <a:ext uri="{FF2B5EF4-FFF2-40B4-BE49-F238E27FC236}">
                  <a16:creationId xmlns:a16="http://schemas.microsoft.com/office/drawing/2014/main" xmlns="" id="{7073AE4B-AC50-4745-89B8-F831DA3CDB07}"/>
                </a:ext>
              </a:extLst>
            </p:cNvPr>
            <p:cNvSpPr/>
            <p:nvPr/>
          </p:nvSpPr>
          <p:spPr>
            <a:xfrm>
              <a:off x="8056073" y="39590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1" name="Graphic 569">
              <a:extLst>
                <a:ext uri="{FF2B5EF4-FFF2-40B4-BE49-F238E27FC236}">
                  <a16:creationId xmlns:a16="http://schemas.microsoft.com/office/drawing/2014/main" xmlns="" id="{7073AE4B-AC50-4745-89B8-F831DA3CDB07}"/>
                </a:ext>
              </a:extLst>
            </p:cNvPr>
            <p:cNvSpPr/>
            <p:nvPr/>
          </p:nvSpPr>
          <p:spPr>
            <a:xfrm>
              <a:off x="8113223" y="39590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2" name="Graphic 569">
              <a:extLst>
                <a:ext uri="{FF2B5EF4-FFF2-40B4-BE49-F238E27FC236}">
                  <a16:creationId xmlns:a16="http://schemas.microsoft.com/office/drawing/2014/main" xmlns="" id="{7073AE4B-AC50-4745-89B8-F831DA3CDB07}"/>
                </a:ext>
              </a:extLst>
            </p:cNvPr>
            <p:cNvSpPr/>
            <p:nvPr/>
          </p:nvSpPr>
          <p:spPr>
            <a:xfrm>
              <a:off x="8151323" y="39590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3" name="Graphic 569">
              <a:extLst>
                <a:ext uri="{FF2B5EF4-FFF2-40B4-BE49-F238E27FC236}">
                  <a16:creationId xmlns:a16="http://schemas.microsoft.com/office/drawing/2014/main" xmlns="" id="{7073AE4B-AC50-4745-89B8-F831DA3CDB07}"/>
                </a:ext>
              </a:extLst>
            </p:cNvPr>
            <p:cNvSpPr/>
            <p:nvPr/>
          </p:nvSpPr>
          <p:spPr>
            <a:xfrm>
              <a:off x="8456123" y="39971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4" name="Graphic 569">
              <a:extLst>
                <a:ext uri="{FF2B5EF4-FFF2-40B4-BE49-F238E27FC236}">
                  <a16:creationId xmlns:a16="http://schemas.microsoft.com/office/drawing/2014/main" xmlns="" id="{7073AE4B-AC50-4745-89B8-F831DA3CDB07}"/>
                </a:ext>
              </a:extLst>
            </p:cNvPr>
            <p:cNvSpPr/>
            <p:nvPr/>
          </p:nvSpPr>
          <p:spPr>
            <a:xfrm>
              <a:off x="8513273" y="39971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295" name="Group 294">
            <a:extLst>
              <a:ext uri="{FF2B5EF4-FFF2-40B4-BE49-F238E27FC236}">
                <a16:creationId xmlns:a16="http://schemas.microsoft.com/office/drawing/2014/main" xmlns="" id="{3E06E3EB-E900-4BFB-9AD3-1B0E553AAAA8}"/>
              </a:ext>
            </a:extLst>
          </p:cNvPr>
          <p:cNvGrpSpPr/>
          <p:nvPr/>
        </p:nvGrpSpPr>
        <p:grpSpPr>
          <a:xfrm>
            <a:off x="7673340" y="1530985"/>
            <a:ext cx="3939540" cy="1354455"/>
            <a:chOff x="3614737" y="2562224"/>
            <a:chExt cx="4960534" cy="1736769"/>
          </a:xfrm>
        </p:grpSpPr>
        <p:sp>
          <p:nvSpPr>
            <p:cNvPr id="296" name="Graphic 585">
              <a:extLst>
                <a:ext uri="{FF2B5EF4-FFF2-40B4-BE49-F238E27FC236}">
                  <a16:creationId xmlns:a16="http://schemas.microsoft.com/office/drawing/2014/main" xmlns="" id="{E4C3F0B6-C809-4F5C-8174-7CCEAD6C94E0}"/>
                </a:ext>
              </a:extLst>
            </p:cNvPr>
            <p:cNvSpPr/>
            <p:nvPr/>
          </p:nvSpPr>
          <p:spPr>
            <a:xfrm>
              <a:off x="3614737" y="2562224"/>
              <a:ext cx="4960534" cy="1736769"/>
            </a:xfrm>
            <a:custGeom>
              <a:avLst/>
              <a:gdLst>
                <a:gd name="connsiteX0" fmla="*/ 4960535 w 4960534"/>
                <a:gd name="connsiteY0" fmla="*/ 1736769 h 1736769"/>
                <a:gd name="connsiteX1" fmla="*/ 4922778 w 4960534"/>
                <a:gd name="connsiteY1" fmla="*/ 1736769 h 1736769"/>
                <a:gd name="connsiteX2" fmla="*/ 4922778 w 4960534"/>
                <a:gd name="connsiteY2" fmla="*/ 1701918 h 1736769"/>
                <a:gd name="connsiteX3" fmla="*/ 4643971 w 4960534"/>
                <a:gd name="connsiteY3" fmla="*/ 1701918 h 1736769"/>
                <a:gd name="connsiteX4" fmla="*/ 4643971 w 4960534"/>
                <a:gd name="connsiteY4" fmla="*/ 1672876 h 1736769"/>
                <a:gd name="connsiteX5" fmla="*/ 4385482 w 4960534"/>
                <a:gd name="connsiteY5" fmla="*/ 1672876 h 1736769"/>
                <a:gd name="connsiteX6" fmla="*/ 4385482 w 4960534"/>
                <a:gd name="connsiteY6" fmla="*/ 1643834 h 1736769"/>
                <a:gd name="connsiteX7" fmla="*/ 3952742 w 4960534"/>
                <a:gd name="connsiteY7" fmla="*/ 1643834 h 1736769"/>
                <a:gd name="connsiteX8" fmla="*/ 3952742 w 4960534"/>
                <a:gd name="connsiteY8" fmla="*/ 1611887 h 1736769"/>
                <a:gd name="connsiteX9" fmla="*/ 3833670 w 4960534"/>
                <a:gd name="connsiteY9" fmla="*/ 1611887 h 1736769"/>
                <a:gd name="connsiteX10" fmla="*/ 3833670 w 4960534"/>
                <a:gd name="connsiteY10" fmla="*/ 1594457 h 1736769"/>
                <a:gd name="connsiteX11" fmla="*/ 3630368 w 4960534"/>
                <a:gd name="connsiteY11" fmla="*/ 1594457 h 1736769"/>
                <a:gd name="connsiteX12" fmla="*/ 3630368 w 4960534"/>
                <a:gd name="connsiteY12" fmla="*/ 1568320 h 1736769"/>
                <a:gd name="connsiteX13" fmla="*/ 3514192 w 4960534"/>
                <a:gd name="connsiteY13" fmla="*/ 1568320 h 1736769"/>
                <a:gd name="connsiteX14" fmla="*/ 3514192 w 4960534"/>
                <a:gd name="connsiteY14" fmla="*/ 1542183 h 1736769"/>
                <a:gd name="connsiteX15" fmla="*/ 3238291 w 4960534"/>
                <a:gd name="connsiteY15" fmla="*/ 1542183 h 1736769"/>
                <a:gd name="connsiteX16" fmla="*/ 3238291 w 4960534"/>
                <a:gd name="connsiteY16" fmla="*/ 1521847 h 1736769"/>
                <a:gd name="connsiteX17" fmla="*/ 3133735 w 4960534"/>
                <a:gd name="connsiteY17" fmla="*/ 1521847 h 1736769"/>
                <a:gd name="connsiteX18" fmla="*/ 3133735 w 4960534"/>
                <a:gd name="connsiteY18" fmla="*/ 1501521 h 1736769"/>
                <a:gd name="connsiteX19" fmla="*/ 2863634 w 4960534"/>
                <a:gd name="connsiteY19" fmla="*/ 1501521 h 1736769"/>
                <a:gd name="connsiteX20" fmla="*/ 2863634 w 4960534"/>
                <a:gd name="connsiteY20" fmla="*/ 1466669 h 1736769"/>
                <a:gd name="connsiteX21" fmla="*/ 2837498 w 4960534"/>
                <a:gd name="connsiteY21" fmla="*/ 1466669 h 1736769"/>
                <a:gd name="connsiteX22" fmla="*/ 2837498 w 4960534"/>
                <a:gd name="connsiteY22" fmla="*/ 1437627 h 1736769"/>
                <a:gd name="connsiteX23" fmla="*/ 2732942 w 4960534"/>
                <a:gd name="connsiteY23" fmla="*/ 1437627 h 1736769"/>
                <a:gd name="connsiteX24" fmla="*/ 2732942 w 4960534"/>
                <a:gd name="connsiteY24" fmla="*/ 1417291 h 1736769"/>
                <a:gd name="connsiteX25" fmla="*/ 2657427 w 4960534"/>
                <a:gd name="connsiteY25" fmla="*/ 1417291 h 1736769"/>
                <a:gd name="connsiteX26" fmla="*/ 2657427 w 4960534"/>
                <a:gd name="connsiteY26" fmla="*/ 1391155 h 1736769"/>
                <a:gd name="connsiteX27" fmla="*/ 2631291 w 4960534"/>
                <a:gd name="connsiteY27" fmla="*/ 1391155 h 1736769"/>
                <a:gd name="connsiteX28" fmla="*/ 2631291 w 4960534"/>
                <a:gd name="connsiteY28" fmla="*/ 1350493 h 1736769"/>
                <a:gd name="connsiteX29" fmla="*/ 2526735 w 4960534"/>
                <a:gd name="connsiteY29" fmla="*/ 1350493 h 1736769"/>
                <a:gd name="connsiteX30" fmla="*/ 2526735 w 4960534"/>
                <a:gd name="connsiteY30" fmla="*/ 1315641 h 1736769"/>
                <a:gd name="connsiteX31" fmla="*/ 2486073 w 4960534"/>
                <a:gd name="connsiteY31" fmla="*/ 1315641 h 1736769"/>
                <a:gd name="connsiteX32" fmla="*/ 2486073 w 4960534"/>
                <a:gd name="connsiteY32" fmla="*/ 1277893 h 1736769"/>
                <a:gd name="connsiteX33" fmla="*/ 2451221 w 4960534"/>
                <a:gd name="connsiteY33" fmla="*/ 1277893 h 1736769"/>
                <a:gd name="connsiteX34" fmla="*/ 2451221 w 4960534"/>
                <a:gd name="connsiteY34" fmla="*/ 1248842 h 1736769"/>
                <a:gd name="connsiteX35" fmla="*/ 2401853 w 4960534"/>
                <a:gd name="connsiteY35" fmla="*/ 1248842 h 1736769"/>
                <a:gd name="connsiteX36" fmla="*/ 2401853 w 4960534"/>
                <a:gd name="connsiteY36" fmla="*/ 1234326 h 1736769"/>
                <a:gd name="connsiteX37" fmla="*/ 2186931 w 4960534"/>
                <a:gd name="connsiteY37" fmla="*/ 1234326 h 1736769"/>
                <a:gd name="connsiteX38" fmla="*/ 2186931 w 4960534"/>
                <a:gd name="connsiteY38" fmla="*/ 1211094 h 1736769"/>
                <a:gd name="connsiteX39" fmla="*/ 2108521 w 4960534"/>
                <a:gd name="connsiteY39" fmla="*/ 1211094 h 1736769"/>
                <a:gd name="connsiteX40" fmla="*/ 2108521 w 4960534"/>
                <a:gd name="connsiteY40" fmla="*/ 1184948 h 1736769"/>
                <a:gd name="connsiteX41" fmla="*/ 2018481 w 4960534"/>
                <a:gd name="connsiteY41" fmla="*/ 1184948 h 1736769"/>
                <a:gd name="connsiteX42" fmla="*/ 2018481 w 4960534"/>
                <a:gd name="connsiteY42" fmla="*/ 1135580 h 1736769"/>
                <a:gd name="connsiteX43" fmla="*/ 1980733 w 4960534"/>
                <a:gd name="connsiteY43" fmla="*/ 1135580 h 1736769"/>
                <a:gd name="connsiteX44" fmla="*/ 1980733 w 4960534"/>
                <a:gd name="connsiteY44" fmla="*/ 1103633 h 1736769"/>
                <a:gd name="connsiteX45" fmla="*/ 1887788 w 4960534"/>
                <a:gd name="connsiteY45" fmla="*/ 1103633 h 1736769"/>
                <a:gd name="connsiteX46" fmla="*/ 1887788 w 4960534"/>
                <a:gd name="connsiteY46" fmla="*/ 1068781 h 1736769"/>
                <a:gd name="connsiteX47" fmla="*/ 1719339 w 4960534"/>
                <a:gd name="connsiteY47" fmla="*/ 1068781 h 1736769"/>
                <a:gd name="connsiteX48" fmla="*/ 1719339 w 4960534"/>
                <a:gd name="connsiteY48" fmla="*/ 1042645 h 1736769"/>
                <a:gd name="connsiteX49" fmla="*/ 1614783 w 4960534"/>
                <a:gd name="connsiteY49" fmla="*/ 1042645 h 1736769"/>
                <a:gd name="connsiteX50" fmla="*/ 1614783 w 4960534"/>
                <a:gd name="connsiteY50" fmla="*/ 1004888 h 1736769"/>
                <a:gd name="connsiteX51" fmla="*/ 1577035 w 4960534"/>
                <a:gd name="connsiteY51" fmla="*/ 1004888 h 1736769"/>
                <a:gd name="connsiteX52" fmla="*/ 1577035 w 4960534"/>
                <a:gd name="connsiteY52" fmla="*/ 970036 h 1736769"/>
                <a:gd name="connsiteX53" fmla="*/ 1455049 w 4960534"/>
                <a:gd name="connsiteY53" fmla="*/ 970036 h 1736769"/>
                <a:gd name="connsiteX54" fmla="*/ 1455049 w 4960534"/>
                <a:gd name="connsiteY54" fmla="*/ 940991 h 1736769"/>
                <a:gd name="connsiteX55" fmla="*/ 1414396 w 4960534"/>
                <a:gd name="connsiteY55" fmla="*/ 940991 h 1736769"/>
                <a:gd name="connsiteX56" fmla="*/ 1414396 w 4960534"/>
                <a:gd name="connsiteY56" fmla="*/ 911948 h 1736769"/>
                <a:gd name="connsiteX57" fmla="*/ 1382440 w 4960534"/>
                <a:gd name="connsiteY57" fmla="*/ 911948 h 1736769"/>
                <a:gd name="connsiteX58" fmla="*/ 1382440 w 4960534"/>
                <a:gd name="connsiteY58" fmla="*/ 885810 h 1736769"/>
                <a:gd name="connsiteX59" fmla="*/ 1353398 w 4960534"/>
                <a:gd name="connsiteY59" fmla="*/ 885810 h 1736769"/>
                <a:gd name="connsiteX60" fmla="*/ 1353398 w 4960534"/>
                <a:gd name="connsiteY60" fmla="*/ 856767 h 1736769"/>
                <a:gd name="connsiteX61" fmla="*/ 1280798 w 4960534"/>
                <a:gd name="connsiteY61" fmla="*/ 856767 h 1736769"/>
                <a:gd name="connsiteX62" fmla="*/ 1280798 w 4960534"/>
                <a:gd name="connsiteY62" fmla="*/ 807393 h 1736769"/>
                <a:gd name="connsiteX63" fmla="*/ 1199474 w 4960534"/>
                <a:gd name="connsiteY63" fmla="*/ 807393 h 1736769"/>
                <a:gd name="connsiteX64" fmla="*/ 1199474 w 4960534"/>
                <a:gd name="connsiteY64" fmla="*/ 781255 h 1736769"/>
                <a:gd name="connsiteX65" fmla="*/ 1167527 w 4960534"/>
                <a:gd name="connsiteY65" fmla="*/ 781255 h 1736769"/>
                <a:gd name="connsiteX66" fmla="*/ 1167527 w 4960534"/>
                <a:gd name="connsiteY66" fmla="*/ 755116 h 1736769"/>
                <a:gd name="connsiteX67" fmla="*/ 1153001 w 4960534"/>
                <a:gd name="connsiteY67" fmla="*/ 755116 h 1736769"/>
                <a:gd name="connsiteX68" fmla="*/ 1153001 w 4960534"/>
                <a:gd name="connsiteY68" fmla="*/ 726074 h 1736769"/>
                <a:gd name="connsiteX69" fmla="*/ 1135580 w 4960534"/>
                <a:gd name="connsiteY69" fmla="*/ 726074 h 1736769"/>
                <a:gd name="connsiteX70" fmla="*/ 1135580 w 4960534"/>
                <a:gd name="connsiteY70" fmla="*/ 697031 h 1736769"/>
                <a:gd name="connsiteX71" fmla="*/ 1112349 w 4960534"/>
                <a:gd name="connsiteY71" fmla="*/ 697031 h 1736769"/>
                <a:gd name="connsiteX72" fmla="*/ 1112349 w 4960534"/>
                <a:gd name="connsiteY72" fmla="*/ 659275 h 1736769"/>
                <a:gd name="connsiteX73" fmla="*/ 1083297 w 4960534"/>
                <a:gd name="connsiteY73" fmla="*/ 659275 h 1736769"/>
                <a:gd name="connsiteX74" fmla="*/ 1083297 w 4960534"/>
                <a:gd name="connsiteY74" fmla="*/ 627327 h 1736769"/>
                <a:gd name="connsiteX75" fmla="*/ 1048455 w 4960534"/>
                <a:gd name="connsiteY75" fmla="*/ 627327 h 1736769"/>
                <a:gd name="connsiteX76" fmla="*/ 1048455 w 4960534"/>
                <a:gd name="connsiteY76" fmla="*/ 601189 h 1736769"/>
                <a:gd name="connsiteX77" fmla="*/ 1013603 w 4960534"/>
                <a:gd name="connsiteY77" fmla="*/ 601189 h 1736769"/>
                <a:gd name="connsiteX78" fmla="*/ 1013603 w 4960534"/>
                <a:gd name="connsiteY78" fmla="*/ 566337 h 1736769"/>
                <a:gd name="connsiteX79" fmla="*/ 943895 w 4960534"/>
                <a:gd name="connsiteY79" fmla="*/ 566337 h 1736769"/>
                <a:gd name="connsiteX80" fmla="*/ 943895 w 4960534"/>
                <a:gd name="connsiteY80" fmla="*/ 534390 h 1736769"/>
                <a:gd name="connsiteX81" fmla="*/ 914852 w 4960534"/>
                <a:gd name="connsiteY81" fmla="*/ 534390 h 1736769"/>
                <a:gd name="connsiteX82" fmla="*/ 914852 w 4960534"/>
                <a:gd name="connsiteY82" fmla="*/ 511155 h 1736769"/>
                <a:gd name="connsiteX83" fmla="*/ 888714 w 4960534"/>
                <a:gd name="connsiteY83" fmla="*/ 511155 h 1736769"/>
                <a:gd name="connsiteX84" fmla="*/ 888714 w 4960534"/>
                <a:gd name="connsiteY84" fmla="*/ 458878 h 1736769"/>
                <a:gd name="connsiteX85" fmla="*/ 865480 w 4960534"/>
                <a:gd name="connsiteY85" fmla="*/ 458878 h 1736769"/>
                <a:gd name="connsiteX86" fmla="*/ 865480 w 4960534"/>
                <a:gd name="connsiteY86" fmla="*/ 435644 h 1736769"/>
                <a:gd name="connsiteX87" fmla="*/ 850959 w 4960534"/>
                <a:gd name="connsiteY87" fmla="*/ 435644 h 1736769"/>
                <a:gd name="connsiteX88" fmla="*/ 850959 w 4960534"/>
                <a:gd name="connsiteY88" fmla="*/ 374653 h 1736769"/>
                <a:gd name="connsiteX89" fmla="*/ 824820 w 4960534"/>
                <a:gd name="connsiteY89" fmla="*/ 374653 h 1736769"/>
                <a:gd name="connsiteX90" fmla="*/ 824820 w 4960534"/>
                <a:gd name="connsiteY90" fmla="*/ 360133 h 1736769"/>
                <a:gd name="connsiteX91" fmla="*/ 789968 w 4960534"/>
                <a:gd name="connsiteY91" fmla="*/ 360133 h 1736769"/>
                <a:gd name="connsiteX92" fmla="*/ 789968 w 4960534"/>
                <a:gd name="connsiteY92" fmla="*/ 328185 h 1736769"/>
                <a:gd name="connsiteX93" fmla="*/ 726074 w 4960534"/>
                <a:gd name="connsiteY93" fmla="*/ 328185 h 1736769"/>
                <a:gd name="connsiteX94" fmla="*/ 726074 w 4960534"/>
                <a:gd name="connsiteY94" fmla="*/ 287525 h 1736769"/>
                <a:gd name="connsiteX95" fmla="*/ 670892 w 4960534"/>
                <a:gd name="connsiteY95" fmla="*/ 287525 h 1736769"/>
                <a:gd name="connsiteX96" fmla="*/ 670892 w 4960534"/>
                <a:gd name="connsiteY96" fmla="*/ 264291 h 1736769"/>
                <a:gd name="connsiteX97" fmla="*/ 615710 w 4960534"/>
                <a:gd name="connsiteY97" fmla="*/ 264291 h 1736769"/>
                <a:gd name="connsiteX98" fmla="*/ 615710 w 4960534"/>
                <a:gd name="connsiteY98" fmla="*/ 252673 h 1736769"/>
                <a:gd name="connsiteX99" fmla="*/ 531486 w 4960534"/>
                <a:gd name="connsiteY99" fmla="*/ 252673 h 1736769"/>
                <a:gd name="connsiteX100" fmla="*/ 531486 w 4960534"/>
                <a:gd name="connsiteY100" fmla="*/ 214917 h 1736769"/>
                <a:gd name="connsiteX101" fmla="*/ 499539 w 4960534"/>
                <a:gd name="connsiteY101" fmla="*/ 214917 h 1736769"/>
                <a:gd name="connsiteX102" fmla="*/ 499539 w 4960534"/>
                <a:gd name="connsiteY102" fmla="*/ 174258 h 1736769"/>
                <a:gd name="connsiteX103" fmla="*/ 461782 w 4960534"/>
                <a:gd name="connsiteY103" fmla="*/ 174258 h 1736769"/>
                <a:gd name="connsiteX104" fmla="*/ 461782 w 4960534"/>
                <a:gd name="connsiteY104" fmla="*/ 148119 h 1736769"/>
                <a:gd name="connsiteX105" fmla="*/ 400793 w 4960534"/>
                <a:gd name="connsiteY105" fmla="*/ 148119 h 1736769"/>
                <a:gd name="connsiteX106" fmla="*/ 400793 w 4960534"/>
                <a:gd name="connsiteY106" fmla="*/ 136502 h 1736769"/>
                <a:gd name="connsiteX107" fmla="*/ 331090 w 4960534"/>
                <a:gd name="connsiteY107" fmla="*/ 136502 h 1736769"/>
                <a:gd name="connsiteX108" fmla="*/ 331090 w 4960534"/>
                <a:gd name="connsiteY108" fmla="*/ 90033 h 1736769"/>
                <a:gd name="connsiteX109" fmla="*/ 185875 w 4960534"/>
                <a:gd name="connsiteY109" fmla="*/ 90033 h 1736769"/>
                <a:gd name="connsiteX110" fmla="*/ 185875 w 4960534"/>
                <a:gd name="connsiteY110" fmla="*/ 69703 h 1736769"/>
                <a:gd name="connsiteX111" fmla="*/ 90033 w 4960534"/>
                <a:gd name="connsiteY111" fmla="*/ 69703 h 1736769"/>
                <a:gd name="connsiteX112" fmla="*/ 90033 w 4960534"/>
                <a:gd name="connsiteY112" fmla="*/ 31947 h 1736769"/>
                <a:gd name="connsiteX113" fmla="*/ 49373 w 4960534"/>
                <a:gd name="connsiteY113" fmla="*/ 31947 h 1736769"/>
                <a:gd name="connsiteX114" fmla="*/ 49373 w 4960534"/>
                <a:gd name="connsiteY114" fmla="*/ 0 h 1736769"/>
                <a:gd name="connsiteX115" fmla="*/ 0 w 4960534"/>
                <a:gd name="connsiteY115" fmla="*/ 0 h 173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960534" h="1736769">
                  <a:moveTo>
                    <a:pt x="4960535" y="1736769"/>
                  </a:moveTo>
                  <a:lnTo>
                    <a:pt x="4922778" y="1736769"/>
                  </a:lnTo>
                  <a:lnTo>
                    <a:pt x="4922778" y="1701918"/>
                  </a:lnTo>
                  <a:lnTo>
                    <a:pt x="4643971" y="1701918"/>
                  </a:lnTo>
                  <a:lnTo>
                    <a:pt x="4643971" y="1672876"/>
                  </a:lnTo>
                  <a:lnTo>
                    <a:pt x="4385482" y="1672876"/>
                  </a:lnTo>
                  <a:lnTo>
                    <a:pt x="4385482" y="1643834"/>
                  </a:lnTo>
                  <a:lnTo>
                    <a:pt x="3952742" y="1643834"/>
                  </a:lnTo>
                  <a:lnTo>
                    <a:pt x="3952742" y="1611887"/>
                  </a:lnTo>
                  <a:lnTo>
                    <a:pt x="3833670" y="1611887"/>
                  </a:lnTo>
                  <a:lnTo>
                    <a:pt x="3833670" y="1594457"/>
                  </a:lnTo>
                  <a:lnTo>
                    <a:pt x="3630368" y="1594457"/>
                  </a:lnTo>
                  <a:lnTo>
                    <a:pt x="3630368" y="1568320"/>
                  </a:lnTo>
                  <a:lnTo>
                    <a:pt x="3514192" y="1568320"/>
                  </a:lnTo>
                  <a:lnTo>
                    <a:pt x="3514192" y="1542183"/>
                  </a:lnTo>
                  <a:lnTo>
                    <a:pt x="3238291" y="1542183"/>
                  </a:lnTo>
                  <a:lnTo>
                    <a:pt x="3238291" y="1521847"/>
                  </a:lnTo>
                  <a:lnTo>
                    <a:pt x="3133735" y="1521847"/>
                  </a:lnTo>
                  <a:lnTo>
                    <a:pt x="3133735" y="1501521"/>
                  </a:lnTo>
                  <a:lnTo>
                    <a:pt x="2863634" y="1501521"/>
                  </a:lnTo>
                  <a:lnTo>
                    <a:pt x="2863634" y="1466669"/>
                  </a:lnTo>
                  <a:lnTo>
                    <a:pt x="2837498" y="1466669"/>
                  </a:lnTo>
                  <a:lnTo>
                    <a:pt x="2837498" y="1437627"/>
                  </a:lnTo>
                  <a:lnTo>
                    <a:pt x="2732942" y="1437627"/>
                  </a:lnTo>
                  <a:lnTo>
                    <a:pt x="2732942" y="1417291"/>
                  </a:lnTo>
                  <a:lnTo>
                    <a:pt x="2657427" y="1417291"/>
                  </a:lnTo>
                  <a:lnTo>
                    <a:pt x="2657427" y="1391155"/>
                  </a:lnTo>
                  <a:lnTo>
                    <a:pt x="2631291" y="1391155"/>
                  </a:lnTo>
                  <a:lnTo>
                    <a:pt x="2631291" y="1350493"/>
                  </a:lnTo>
                  <a:lnTo>
                    <a:pt x="2526735" y="1350493"/>
                  </a:lnTo>
                  <a:lnTo>
                    <a:pt x="2526735" y="1315641"/>
                  </a:lnTo>
                  <a:lnTo>
                    <a:pt x="2486073" y="1315641"/>
                  </a:lnTo>
                  <a:lnTo>
                    <a:pt x="2486073" y="1277893"/>
                  </a:lnTo>
                  <a:lnTo>
                    <a:pt x="2451221" y="1277893"/>
                  </a:lnTo>
                  <a:lnTo>
                    <a:pt x="2451221" y="1248842"/>
                  </a:lnTo>
                  <a:lnTo>
                    <a:pt x="2401853" y="1248842"/>
                  </a:lnTo>
                  <a:lnTo>
                    <a:pt x="2401853" y="1234326"/>
                  </a:lnTo>
                  <a:lnTo>
                    <a:pt x="2186931" y="1234326"/>
                  </a:lnTo>
                  <a:lnTo>
                    <a:pt x="2186931" y="1211094"/>
                  </a:lnTo>
                  <a:lnTo>
                    <a:pt x="2108521" y="1211094"/>
                  </a:lnTo>
                  <a:lnTo>
                    <a:pt x="2108521" y="1184948"/>
                  </a:lnTo>
                  <a:lnTo>
                    <a:pt x="2018481" y="1184948"/>
                  </a:lnTo>
                  <a:lnTo>
                    <a:pt x="2018481" y="1135580"/>
                  </a:lnTo>
                  <a:lnTo>
                    <a:pt x="1980733" y="1135580"/>
                  </a:lnTo>
                  <a:lnTo>
                    <a:pt x="1980733" y="1103633"/>
                  </a:lnTo>
                  <a:lnTo>
                    <a:pt x="1887788" y="1103633"/>
                  </a:lnTo>
                  <a:lnTo>
                    <a:pt x="1887788" y="1068781"/>
                  </a:lnTo>
                  <a:lnTo>
                    <a:pt x="1719339" y="1068781"/>
                  </a:lnTo>
                  <a:lnTo>
                    <a:pt x="1719339" y="1042645"/>
                  </a:lnTo>
                  <a:lnTo>
                    <a:pt x="1614783" y="1042645"/>
                  </a:lnTo>
                  <a:lnTo>
                    <a:pt x="1614783" y="1004888"/>
                  </a:lnTo>
                  <a:lnTo>
                    <a:pt x="1577035" y="1004888"/>
                  </a:lnTo>
                  <a:lnTo>
                    <a:pt x="1577035" y="970036"/>
                  </a:lnTo>
                  <a:lnTo>
                    <a:pt x="1455049" y="970036"/>
                  </a:lnTo>
                  <a:lnTo>
                    <a:pt x="1455049" y="940991"/>
                  </a:lnTo>
                  <a:lnTo>
                    <a:pt x="1414396" y="940991"/>
                  </a:lnTo>
                  <a:lnTo>
                    <a:pt x="1414396" y="911948"/>
                  </a:lnTo>
                  <a:lnTo>
                    <a:pt x="1382440" y="911948"/>
                  </a:lnTo>
                  <a:lnTo>
                    <a:pt x="1382440" y="885810"/>
                  </a:lnTo>
                  <a:lnTo>
                    <a:pt x="1353398" y="885810"/>
                  </a:lnTo>
                  <a:lnTo>
                    <a:pt x="1353398" y="856767"/>
                  </a:lnTo>
                  <a:lnTo>
                    <a:pt x="1280798" y="856767"/>
                  </a:lnTo>
                  <a:lnTo>
                    <a:pt x="1280798" y="807393"/>
                  </a:lnTo>
                  <a:lnTo>
                    <a:pt x="1199474" y="807393"/>
                  </a:lnTo>
                  <a:lnTo>
                    <a:pt x="1199474" y="781255"/>
                  </a:lnTo>
                  <a:lnTo>
                    <a:pt x="1167527" y="781255"/>
                  </a:lnTo>
                  <a:lnTo>
                    <a:pt x="1167527" y="755116"/>
                  </a:lnTo>
                  <a:lnTo>
                    <a:pt x="1153001" y="755116"/>
                  </a:lnTo>
                  <a:lnTo>
                    <a:pt x="1153001" y="726074"/>
                  </a:lnTo>
                  <a:lnTo>
                    <a:pt x="1135580" y="726074"/>
                  </a:lnTo>
                  <a:lnTo>
                    <a:pt x="1135580" y="697031"/>
                  </a:lnTo>
                  <a:lnTo>
                    <a:pt x="1112349" y="697031"/>
                  </a:lnTo>
                  <a:lnTo>
                    <a:pt x="1112349" y="659275"/>
                  </a:lnTo>
                  <a:lnTo>
                    <a:pt x="1083297" y="659275"/>
                  </a:lnTo>
                  <a:lnTo>
                    <a:pt x="1083297" y="627327"/>
                  </a:lnTo>
                  <a:lnTo>
                    <a:pt x="1048455" y="627327"/>
                  </a:lnTo>
                  <a:lnTo>
                    <a:pt x="1048455" y="601189"/>
                  </a:lnTo>
                  <a:lnTo>
                    <a:pt x="1013603" y="601189"/>
                  </a:lnTo>
                  <a:lnTo>
                    <a:pt x="1013603" y="566337"/>
                  </a:lnTo>
                  <a:lnTo>
                    <a:pt x="943895" y="566337"/>
                  </a:lnTo>
                  <a:lnTo>
                    <a:pt x="943895" y="534390"/>
                  </a:lnTo>
                  <a:lnTo>
                    <a:pt x="914852" y="534390"/>
                  </a:lnTo>
                  <a:lnTo>
                    <a:pt x="914852" y="511155"/>
                  </a:lnTo>
                  <a:lnTo>
                    <a:pt x="888714" y="511155"/>
                  </a:lnTo>
                  <a:lnTo>
                    <a:pt x="888714" y="458878"/>
                  </a:lnTo>
                  <a:lnTo>
                    <a:pt x="865480" y="458878"/>
                  </a:lnTo>
                  <a:lnTo>
                    <a:pt x="865480" y="435644"/>
                  </a:lnTo>
                  <a:lnTo>
                    <a:pt x="850959" y="435644"/>
                  </a:lnTo>
                  <a:lnTo>
                    <a:pt x="850959" y="374653"/>
                  </a:lnTo>
                  <a:lnTo>
                    <a:pt x="824820" y="374653"/>
                  </a:lnTo>
                  <a:lnTo>
                    <a:pt x="824820" y="360133"/>
                  </a:lnTo>
                  <a:lnTo>
                    <a:pt x="789968" y="360133"/>
                  </a:lnTo>
                  <a:lnTo>
                    <a:pt x="789968" y="328185"/>
                  </a:lnTo>
                  <a:lnTo>
                    <a:pt x="726074" y="328185"/>
                  </a:lnTo>
                  <a:lnTo>
                    <a:pt x="726074" y="287525"/>
                  </a:lnTo>
                  <a:lnTo>
                    <a:pt x="670892" y="287525"/>
                  </a:lnTo>
                  <a:lnTo>
                    <a:pt x="670892" y="264291"/>
                  </a:lnTo>
                  <a:lnTo>
                    <a:pt x="615710" y="264291"/>
                  </a:lnTo>
                  <a:lnTo>
                    <a:pt x="615710" y="252673"/>
                  </a:lnTo>
                  <a:lnTo>
                    <a:pt x="531486" y="252673"/>
                  </a:lnTo>
                  <a:lnTo>
                    <a:pt x="531486" y="214917"/>
                  </a:lnTo>
                  <a:lnTo>
                    <a:pt x="499539" y="214917"/>
                  </a:lnTo>
                  <a:lnTo>
                    <a:pt x="499539" y="174258"/>
                  </a:lnTo>
                  <a:lnTo>
                    <a:pt x="461782" y="174258"/>
                  </a:lnTo>
                  <a:lnTo>
                    <a:pt x="461782" y="148119"/>
                  </a:lnTo>
                  <a:lnTo>
                    <a:pt x="400793" y="148119"/>
                  </a:lnTo>
                  <a:lnTo>
                    <a:pt x="400793" y="136502"/>
                  </a:lnTo>
                  <a:lnTo>
                    <a:pt x="331090" y="136502"/>
                  </a:lnTo>
                  <a:lnTo>
                    <a:pt x="331090" y="90033"/>
                  </a:lnTo>
                  <a:lnTo>
                    <a:pt x="185875" y="90033"/>
                  </a:lnTo>
                  <a:lnTo>
                    <a:pt x="185875" y="69703"/>
                  </a:lnTo>
                  <a:lnTo>
                    <a:pt x="90033" y="69703"/>
                  </a:lnTo>
                  <a:lnTo>
                    <a:pt x="90033" y="31947"/>
                  </a:lnTo>
                  <a:lnTo>
                    <a:pt x="49373" y="31947"/>
                  </a:lnTo>
                  <a:lnTo>
                    <a:pt x="49373"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7" name="Graphic 585">
              <a:extLst>
                <a:ext uri="{FF2B5EF4-FFF2-40B4-BE49-F238E27FC236}">
                  <a16:creationId xmlns:a16="http://schemas.microsoft.com/office/drawing/2014/main" xmlns="" id="{E4C3F0B6-C809-4F5C-8174-7CCEAD6C94E0}"/>
                </a:ext>
              </a:extLst>
            </p:cNvPr>
            <p:cNvSpPr/>
            <p:nvPr/>
          </p:nvSpPr>
          <p:spPr>
            <a:xfrm>
              <a:off x="6542264" y="402369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8" name="Graphic 585">
              <a:extLst>
                <a:ext uri="{FF2B5EF4-FFF2-40B4-BE49-F238E27FC236}">
                  <a16:creationId xmlns:a16="http://schemas.microsoft.com/office/drawing/2014/main" xmlns="" id="{E4C3F0B6-C809-4F5C-8174-7CCEAD6C94E0}"/>
                </a:ext>
              </a:extLst>
            </p:cNvPr>
            <p:cNvSpPr/>
            <p:nvPr/>
          </p:nvSpPr>
          <p:spPr>
            <a:xfrm>
              <a:off x="6866114" y="406179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9" name="Graphic 585">
              <a:extLst>
                <a:ext uri="{FF2B5EF4-FFF2-40B4-BE49-F238E27FC236}">
                  <a16:creationId xmlns:a16="http://schemas.microsoft.com/office/drawing/2014/main" xmlns="" id="{E4C3F0B6-C809-4F5C-8174-7CCEAD6C94E0}"/>
                </a:ext>
              </a:extLst>
            </p:cNvPr>
            <p:cNvSpPr/>
            <p:nvPr/>
          </p:nvSpPr>
          <p:spPr>
            <a:xfrm>
              <a:off x="7304274" y="411894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0" name="Graphic 585">
              <a:extLst>
                <a:ext uri="{FF2B5EF4-FFF2-40B4-BE49-F238E27FC236}">
                  <a16:creationId xmlns:a16="http://schemas.microsoft.com/office/drawing/2014/main" xmlns="" id="{E4C3F0B6-C809-4F5C-8174-7CCEAD6C94E0}"/>
                </a:ext>
              </a:extLst>
            </p:cNvPr>
            <p:cNvSpPr/>
            <p:nvPr/>
          </p:nvSpPr>
          <p:spPr>
            <a:xfrm>
              <a:off x="7609074" y="417609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1" name="Graphic 585">
              <a:extLst>
                <a:ext uri="{FF2B5EF4-FFF2-40B4-BE49-F238E27FC236}">
                  <a16:creationId xmlns:a16="http://schemas.microsoft.com/office/drawing/2014/main" xmlns="" id="{E4C3F0B6-C809-4F5C-8174-7CCEAD6C94E0}"/>
                </a:ext>
              </a:extLst>
            </p:cNvPr>
            <p:cNvSpPr/>
            <p:nvPr/>
          </p:nvSpPr>
          <p:spPr>
            <a:xfrm>
              <a:off x="8066274" y="419514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
        <p:nvSpPr>
          <p:cNvPr id="302" name="TextBox 301">
            <a:extLst>
              <a:ext uri="{FF2B5EF4-FFF2-40B4-BE49-F238E27FC236}">
                <a16:creationId xmlns:a16="http://schemas.microsoft.com/office/drawing/2014/main" xmlns="" id="{6E791994-F37A-4990-B0BF-51E57D50CE7A}"/>
              </a:ext>
            </a:extLst>
          </p:cNvPr>
          <p:cNvSpPr txBox="1"/>
          <p:nvPr/>
        </p:nvSpPr>
        <p:spPr>
          <a:xfrm>
            <a:off x="7216782" y="3944669"/>
            <a:ext cx="396263" cy="246221"/>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100</a:t>
            </a:r>
          </a:p>
        </p:txBody>
      </p:sp>
      <p:grpSp>
        <p:nvGrpSpPr>
          <p:cNvPr id="303" name="Group 302">
            <a:extLst>
              <a:ext uri="{FF2B5EF4-FFF2-40B4-BE49-F238E27FC236}">
                <a16:creationId xmlns:a16="http://schemas.microsoft.com/office/drawing/2014/main" xmlns="" id="{7CBE7FDA-462A-4DA1-B00E-1827F67091CD}"/>
              </a:ext>
            </a:extLst>
          </p:cNvPr>
          <p:cNvGrpSpPr/>
          <p:nvPr/>
        </p:nvGrpSpPr>
        <p:grpSpPr>
          <a:xfrm>
            <a:off x="7625714" y="4076382"/>
            <a:ext cx="3888000" cy="1013778"/>
            <a:chOff x="3724275" y="2786062"/>
            <a:chExt cx="4739811" cy="1290294"/>
          </a:xfrm>
        </p:grpSpPr>
        <p:sp>
          <p:nvSpPr>
            <p:cNvPr id="304" name="Graphic 595">
              <a:extLst>
                <a:ext uri="{FF2B5EF4-FFF2-40B4-BE49-F238E27FC236}">
                  <a16:creationId xmlns:a16="http://schemas.microsoft.com/office/drawing/2014/main" xmlns="" id="{59690539-C647-478F-8A59-BDC9A7838436}"/>
                </a:ext>
              </a:extLst>
            </p:cNvPr>
            <p:cNvSpPr/>
            <p:nvPr/>
          </p:nvSpPr>
          <p:spPr>
            <a:xfrm>
              <a:off x="3724275" y="2786062"/>
              <a:ext cx="4739811" cy="1260462"/>
            </a:xfrm>
            <a:custGeom>
              <a:avLst/>
              <a:gdLst>
                <a:gd name="connsiteX0" fmla="*/ 4739812 w 4739811"/>
                <a:gd name="connsiteY0" fmla="*/ 1260462 h 1260462"/>
                <a:gd name="connsiteX1" fmla="*/ 4382577 w 4739811"/>
                <a:gd name="connsiteY1" fmla="*/ 1260462 h 1260462"/>
                <a:gd name="connsiteX2" fmla="*/ 4382577 w 4739811"/>
                <a:gd name="connsiteY2" fmla="*/ 1199474 h 1260462"/>
                <a:gd name="connsiteX3" fmla="*/ 4205421 w 4739811"/>
                <a:gd name="connsiteY3" fmla="*/ 1199474 h 1260462"/>
                <a:gd name="connsiteX4" fmla="*/ 4205421 w 4739811"/>
                <a:gd name="connsiteY4" fmla="*/ 1147201 h 1260462"/>
                <a:gd name="connsiteX5" fmla="*/ 3853996 w 4739811"/>
                <a:gd name="connsiteY5" fmla="*/ 1147201 h 1260462"/>
                <a:gd name="connsiteX6" fmla="*/ 3853996 w 4739811"/>
                <a:gd name="connsiteY6" fmla="*/ 1106538 h 1260462"/>
                <a:gd name="connsiteX7" fmla="*/ 3395120 w 4739811"/>
                <a:gd name="connsiteY7" fmla="*/ 1106538 h 1260462"/>
                <a:gd name="connsiteX8" fmla="*/ 3395120 w 4739811"/>
                <a:gd name="connsiteY8" fmla="*/ 1074592 h 1260462"/>
                <a:gd name="connsiteX9" fmla="*/ 3342846 w 4739811"/>
                <a:gd name="connsiteY9" fmla="*/ 1074592 h 1260462"/>
                <a:gd name="connsiteX10" fmla="*/ 3342846 w 4739811"/>
                <a:gd name="connsiteY10" fmla="*/ 1042645 h 1260462"/>
                <a:gd name="connsiteX11" fmla="*/ 2979801 w 4739811"/>
                <a:gd name="connsiteY11" fmla="*/ 1042645 h 1260462"/>
                <a:gd name="connsiteX12" fmla="*/ 2979801 w 4739811"/>
                <a:gd name="connsiteY12" fmla="*/ 993267 h 1260462"/>
                <a:gd name="connsiteX13" fmla="*/ 2878160 w 4739811"/>
                <a:gd name="connsiteY13" fmla="*/ 993267 h 1260462"/>
                <a:gd name="connsiteX14" fmla="*/ 2878160 w 4739811"/>
                <a:gd name="connsiteY14" fmla="*/ 964225 h 1260462"/>
                <a:gd name="connsiteX15" fmla="*/ 2857824 w 4739811"/>
                <a:gd name="connsiteY15" fmla="*/ 964225 h 1260462"/>
                <a:gd name="connsiteX16" fmla="*/ 2857824 w 4739811"/>
                <a:gd name="connsiteY16" fmla="*/ 932278 h 1260462"/>
                <a:gd name="connsiteX17" fmla="*/ 2808456 w 4739811"/>
                <a:gd name="connsiteY17" fmla="*/ 932278 h 1260462"/>
                <a:gd name="connsiteX18" fmla="*/ 2808456 w 4739811"/>
                <a:gd name="connsiteY18" fmla="*/ 900331 h 1260462"/>
                <a:gd name="connsiteX19" fmla="*/ 2767794 w 4739811"/>
                <a:gd name="connsiteY19" fmla="*/ 900331 h 1260462"/>
                <a:gd name="connsiteX20" fmla="*/ 2767794 w 4739811"/>
                <a:gd name="connsiteY20" fmla="*/ 856766 h 1260462"/>
                <a:gd name="connsiteX21" fmla="*/ 2465746 w 4739811"/>
                <a:gd name="connsiteY21" fmla="*/ 856766 h 1260462"/>
                <a:gd name="connsiteX22" fmla="*/ 2465746 w 4739811"/>
                <a:gd name="connsiteY22" fmla="*/ 821915 h 1260462"/>
                <a:gd name="connsiteX23" fmla="*/ 2390232 w 4739811"/>
                <a:gd name="connsiteY23" fmla="*/ 821915 h 1260462"/>
                <a:gd name="connsiteX24" fmla="*/ 2390232 w 4739811"/>
                <a:gd name="connsiteY24" fmla="*/ 804490 h 1260462"/>
                <a:gd name="connsiteX25" fmla="*/ 2364096 w 4739811"/>
                <a:gd name="connsiteY25" fmla="*/ 804490 h 1260462"/>
                <a:gd name="connsiteX26" fmla="*/ 2364096 w 4739811"/>
                <a:gd name="connsiteY26" fmla="*/ 769638 h 1260462"/>
                <a:gd name="connsiteX27" fmla="*/ 2340864 w 4739811"/>
                <a:gd name="connsiteY27" fmla="*/ 769638 h 1260462"/>
                <a:gd name="connsiteX28" fmla="*/ 2340864 w 4739811"/>
                <a:gd name="connsiteY28" fmla="*/ 726074 h 1260462"/>
                <a:gd name="connsiteX29" fmla="*/ 2262445 w 4739811"/>
                <a:gd name="connsiteY29" fmla="*/ 726074 h 1260462"/>
                <a:gd name="connsiteX30" fmla="*/ 2262445 w 4739811"/>
                <a:gd name="connsiteY30" fmla="*/ 699935 h 1260462"/>
                <a:gd name="connsiteX31" fmla="*/ 2131752 w 4739811"/>
                <a:gd name="connsiteY31" fmla="*/ 699935 h 1260462"/>
                <a:gd name="connsiteX32" fmla="*/ 2131752 w 4739811"/>
                <a:gd name="connsiteY32" fmla="*/ 667987 h 1260462"/>
                <a:gd name="connsiteX33" fmla="*/ 2064953 w 4739811"/>
                <a:gd name="connsiteY33" fmla="*/ 667987 h 1260462"/>
                <a:gd name="connsiteX34" fmla="*/ 2064953 w 4739811"/>
                <a:gd name="connsiteY34" fmla="*/ 621519 h 1260462"/>
                <a:gd name="connsiteX35" fmla="*/ 1655445 w 4739811"/>
                <a:gd name="connsiteY35" fmla="*/ 621519 h 1260462"/>
                <a:gd name="connsiteX36" fmla="*/ 1655445 w 4739811"/>
                <a:gd name="connsiteY36" fmla="*/ 595380 h 1260462"/>
                <a:gd name="connsiteX37" fmla="*/ 1626403 w 4739811"/>
                <a:gd name="connsiteY37" fmla="*/ 595380 h 1260462"/>
                <a:gd name="connsiteX38" fmla="*/ 1626403 w 4739811"/>
                <a:gd name="connsiteY38" fmla="*/ 554720 h 1260462"/>
                <a:gd name="connsiteX39" fmla="*/ 1582836 w 4739811"/>
                <a:gd name="connsiteY39" fmla="*/ 554720 h 1260462"/>
                <a:gd name="connsiteX40" fmla="*/ 1582836 w 4739811"/>
                <a:gd name="connsiteY40" fmla="*/ 525677 h 1260462"/>
                <a:gd name="connsiteX41" fmla="*/ 1460859 w 4739811"/>
                <a:gd name="connsiteY41" fmla="*/ 525677 h 1260462"/>
                <a:gd name="connsiteX42" fmla="*/ 1460859 w 4739811"/>
                <a:gd name="connsiteY42" fmla="*/ 493730 h 1260462"/>
                <a:gd name="connsiteX43" fmla="*/ 1417291 w 4739811"/>
                <a:gd name="connsiteY43" fmla="*/ 493730 h 1260462"/>
                <a:gd name="connsiteX44" fmla="*/ 1417291 w 4739811"/>
                <a:gd name="connsiteY44" fmla="*/ 467591 h 1260462"/>
                <a:gd name="connsiteX45" fmla="*/ 1394060 w 4739811"/>
                <a:gd name="connsiteY45" fmla="*/ 467591 h 1260462"/>
                <a:gd name="connsiteX46" fmla="*/ 1394060 w 4739811"/>
                <a:gd name="connsiteY46" fmla="*/ 432740 h 1260462"/>
                <a:gd name="connsiteX47" fmla="*/ 1365018 w 4739811"/>
                <a:gd name="connsiteY47" fmla="*/ 432740 h 1260462"/>
                <a:gd name="connsiteX48" fmla="*/ 1365018 w 4739811"/>
                <a:gd name="connsiteY48" fmla="*/ 392079 h 1260462"/>
                <a:gd name="connsiteX49" fmla="*/ 1272083 w 4739811"/>
                <a:gd name="connsiteY49" fmla="*/ 392079 h 1260462"/>
                <a:gd name="connsiteX50" fmla="*/ 1272083 w 4739811"/>
                <a:gd name="connsiteY50" fmla="*/ 363037 h 1260462"/>
                <a:gd name="connsiteX51" fmla="*/ 1237231 w 4739811"/>
                <a:gd name="connsiteY51" fmla="*/ 363037 h 1260462"/>
                <a:gd name="connsiteX52" fmla="*/ 1237231 w 4739811"/>
                <a:gd name="connsiteY52" fmla="*/ 296238 h 1260462"/>
                <a:gd name="connsiteX53" fmla="*/ 1022309 w 4739811"/>
                <a:gd name="connsiteY53" fmla="*/ 296238 h 1260462"/>
                <a:gd name="connsiteX54" fmla="*/ 1022309 w 4739811"/>
                <a:gd name="connsiteY54" fmla="*/ 238153 h 1260462"/>
                <a:gd name="connsiteX55" fmla="*/ 1016499 w 4739811"/>
                <a:gd name="connsiteY55" fmla="*/ 238153 h 1260462"/>
                <a:gd name="connsiteX56" fmla="*/ 1016499 w 4739811"/>
                <a:gd name="connsiteY56" fmla="*/ 203301 h 1260462"/>
                <a:gd name="connsiteX57" fmla="*/ 978751 w 4739811"/>
                <a:gd name="connsiteY57" fmla="*/ 203301 h 1260462"/>
                <a:gd name="connsiteX58" fmla="*/ 978751 w 4739811"/>
                <a:gd name="connsiteY58" fmla="*/ 171354 h 1260462"/>
                <a:gd name="connsiteX59" fmla="*/ 914852 w 4739811"/>
                <a:gd name="connsiteY59" fmla="*/ 171354 h 1260462"/>
                <a:gd name="connsiteX60" fmla="*/ 914852 w 4739811"/>
                <a:gd name="connsiteY60" fmla="*/ 127789 h 1260462"/>
                <a:gd name="connsiteX61" fmla="*/ 792871 w 4739811"/>
                <a:gd name="connsiteY61" fmla="*/ 127789 h 1260462"/>
                <a:gd name="connsiteX62" fmla="*/ 792871 w 4739811"/>
                <a:gd name="connsiteY62" fmla="*/ 107459 h 1260462"/>
                <a:gd name="connsiteX63" fmla="*/ 758020 w 4739811"/>
                <a:gd name="connsiteY63" fmla="*/ 107459 h 1260462"/>
                <a:gd name="connsiteX64" fmla="*/ 758020 w 4739811"/>
                <a:gd name="connsiteY64" fmla="*/ 60990 h 1260462"/>
                <a:gd name="connsiteX65" fmla="*/ 697031 w 4739811"/>
                <a:gd name="connsiteY65" fmla="*/ 60990 h 1260462"/>
                <a:gd name="connsiteX66" fmla="*/ 697031 w 4739811"/>
                <a:gd name="connsiteY66" fmla="*/ 34851 h 1260462"/>
                <a:gd name="connsiteX67" fmla="*/ 450165 w 4739811"/>
                <a:gd name="connsiteY67" fmla="*/ 34851 h 1260462"/>
                <a:gd name="connsiteX68" fmla="*/ 450165 w 4739811"/>
                <a:gd name="connsiteY68" fmla="*/ 0 h 1260462"/>
                <a:gd name="connsiteX69" fmla="*/ 0 w 4739811"/>
                <a:gd name="connsiteY69" fmla="*/ 0 h 12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739811" h="1260462">
                  <a:moveTo>
                    <a:pt x="4739812" y="1260462"/>
                  </a:moveTo>
                  <a:lnTo>
                    <a:pt x="4382577" y="1260462"/>
                  </a:lnTo>
                  <a:lnTo>
                    <a:pt x="4382577" y="1199474"/>
                  </a:lnTo>
                  <a:lnTo>
                    <a:pt x="4205421" y="1199474"/>
                  </a:lnTo>
                  <a:lnTo>
                    <a:pt x="4205421" y="1147201"/>
                  </a:lnTo>
                  <a:lnTo>
                    <a:pt x="3853996" y="1147201"/>
                  </a:lnTo>
                  <a:lnTo>
                    <a:pt x="3853996" y="1106538"/>
                  </a:lnTo>
                  <a:lnTo>
                    <a:pt x="3395120" y="1106538"/>
                  </a:lnTo>
                  <a:lnTo>
                    <a:pt x="3395120" y="1074592"/>
                  </a:lnTo>
                  <a:lnTo>
                    <a:pt x="3342846" y="1074592"/>
                  </a:lnTo>
                  <a:lnTo>
                    <a:pt x="3342846" y="1042645"/>
                  </a:lnTo>
                  <a:lnTo>
                    <a:pt x="2979801" y="1042645"/>
                  </a:lnTo>
                  <a:lnTo>
                    <a:pt x="2979801" y="993267"/>
                  </a:lnTo>
                  <a:lnTo>
                    <a:pt x="2878160" y="993267"/>
                  </a:lnTo>
                  <a:lnTo>
                    <a:pt x="2878160" y="964225"/>
                  </a:lnTo>
                  <a:lnTo>
                    <a:pt x="2857824" y="964225"/>
                  </a:lnTo>
                  <a:lnTo>
                    <a:pt x="2857824" y="932278"/>
                  </a:lnTo>
                  <a:lnTo>
                    <a:pt x="2808456" y="932278"/>
                  </a:lnTo>
                  <a:lnTo>
                    <a:pt x="2808456" y="900331"/>
                  </a:lnTo>
                  <a:lnTo>
                    <a:pt x="2767794" y="900331"/>
                  </a:lnTo>
                  <a:lnTo>
                    <a:pt x="2767794" y="856766"/>
                  </a:lnTo>
                  <a:lnTo>
                    <a:pt x="2465746" y="856766"/>
                  </a:lnTo>
                  <a:lnTo>
                    <a:pt x="2465746" y="821915"/>
                  </a:lnTo>
                  <a:lnTo>
                    <a:pt x="2390232" y="821915"/>
                  </a:lnTo>
                  <a:lnTo>
                    <a:pt x="2390232" y="804490"/>
                  </a:lnTo>
                  <a:lnTo>
                    <a:pt x="2364096" y="804490"/>
                  </a:lnTo>
                  <a:lnTo>
                    <a:pt x="2364096" y="769638"/>
                  </a:lnTo>
                  <a:lnTo>
                    <a:pt x="2340864" y="769638"/>
                  </a:lnTo>
                  <a:lnTo>
                    <a:pt x="2340864" y="726074"/>
                  </a:lnTo>
                  <a:lnTo>
                    <a:pt x="2262445" y="726074"/>
                  </a:lnTo>
                  <a:lnTo>
                    <a:pt x="2262445" y="699935"/>
                  </a:lnTo>
                  <a:lnTo>
                    <a:pt x="2131752" y="699935"/>
                  </a:lnTo>
                  <a:lnTo>
                    <a:pt x="2131752" y="667987"/>
                  </a:lnTo>
                  <a:lnTo>
                    <a:pt x="2064953" y="667987"/>
                  </a:lnTo>
                  <a:lnTo>
                    <a:pt x="2064953" y="621519"/>
                  </a:lnTo>
                  <a:lnTo>
                    <a:pt x="1655445" y="621519"/>
                  </a:lnTo>
                  <a:lnTo>
                    <a:pt x="1655445" y="595380"/>
                  </a:lnTo>
                  <a:lnTo>
                    <a:pt x="1626403" y="595380"/>
                  </a:lnTo>
                  <a:lnTo>
                    <a:pt x="1626403" y="554720"/>
                  </a:lnTo>
                  <a:lnTo>
                    <a:pt x="1582836" y="554720"/>
                  </a:lnTo>
                  <a:lnTo>
                    <a:pt x="1582836" y="525677"/>
                  </a:lnTo>
                  <a:lnTo>
                    <a:pt x="1460859" y="525677"/>
                  </a:lnTo>
                  <a:lnTo>
                    <a:pt x="1460859" y="493730"/>
                  </a:lnTo>
                  <a:lnTo>
                    <a:pt x="1417291" y="493730"/>
                  </a:lnTo>
                  <a:lnTo>
                    <a:pt x="1417291" y="467591"/>
                  </a:lnTo>
                  <a:lnTo>
                    <a:pt x="1394060" y="467591"/>
                  </a:lnTo>
                  <a:lnTo>
                    <a:pt x="1394060" y="432740"/>
                  </a:lnTo>
                  <a:lnTo>
                    <a:pt x="1365018" y="432740"/>
                  </a:lnTo>
                  <a:lnTo>
                    <a:pt x="1365018" y="392079"/>
                  </a:lnTo>
                  <a:lnTo>
                    <a:pt x="1272083" y="392079"/>
                  </a:lnTo>
                  <a:lnTo>
                    <a:pt x="1272083" y="363037"/>
                  </a:lnTo>
                  <a:lnTo>
                    <a:pt x="1237231" y="363037"/>
                  </a:lnTo>
                  <a:lnTo>
                    <a:pt x="1237231" y="296238"/>
                  </a:lnTo>
                  <a:lnTo>
                    <a:pt x="1022309" y="296238"/>
                  </a:lnTo>
                  <a:lnTo>
                    <a:pt x="1022309" y="238153"/>
                  </a:lnTo>
                  <a:lnTo>
                    <a:pt x="1016499" y="238153"/>
                  </a:lnTo>
                  <a:lnTo>
                    <a:pt x="1016499" y="203301"/>
                  </a:lnTo>
                  <a:lnTo>
                    <a:pt x="978751" y="203301"/>
                  </a:lnTo>
                  <a:lnTo>
                    <a:pt x="978751" y="171354"/>
                  </a:lnTo>
                  <a:lnTo>
                    <a:pt x="914852" y="171354"/>
                  </a:lnTo>
                  <a:lnTo>
                    <a:pt x="914852" y="127789"/>
                  </a:lnTo>
                  <a:lnTo>
                    <a:pt x="792871" y="127789"/>
                  </a:lnTo>
                  <a:lnTo>
                    <a:pt x="792871" y="107459"/>
                  </a:lnTo>
                  <a:lnTo>
                    <a:pt x="758020" y="107459"/>
                  </a:lnTo>
                  <a:lnTo>
                    <a:pt x="758020" y="60990"/>
                  </a:lnTo>
                  <a:lnTo>
                    <a:pt x="697031" y="60990"/>
                  </a:lnTo>
                  <a:lnTo>
                    <a:pt x="697031" y="34851"/>
                  </a:lnTo>
                  <a:lnTo>
                    <a:pt x="450165" y="34851"/>
                  </a:lnTo>
                  <a:lnTo>
                    <a:pt x="450165"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5" name="Graphic 595">
              <a:extLst>
                <a:ext uri="{FF2B5EF4-FFF2-40B4-BE49-F238E27FC236}">
                  <a16:creationId xmlns:a16="http://schemas.microsoft.com/office/drawing/2014/main" xmlns="" id="{59690539-C647-478F-8A59-BDC9A7838436}"/>
                </a:ext>
              </a:extLst>
            </p:cNvPr>
            <p:cNvSpPr/>
            <p:nvPr/>
          </p:nvSpPr>
          <p:spPr>
            <a:xfrm>
              <a:off x="6723125" y="379480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6" name="Graphic 595">
              <a:extLst>
                <a:ext uri="{FF2B5EF4-FFF2-40B4-BE49-F238E27FC236}">
                  <a16:creationId xmlns:a16="http://schemas.microsoft.com/office/drawing/2014/main" xmlns="" id="{59690539-C647-478F-8A59-BDC9A7838436}"/>
                </a:ext>
              </a:extLst>
            </p:cNvPr>
            <p:cNvSpPr/>
            <p:nvPr/>
          </p:nvSpPr>
          <p:spPr>
            <a:xfrm>
              <a:off x="7237485" y="385195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7" name="Graphic 595">
              <a:extLst>
                <a:ext uri="{FF2B5EF4-FFF2-40B4-BE49-F238E27FC236}">
                  <a16:creationId xmlns:a16="http://schemas.microsoft.com/office/drawing/2014/main" xmlns="" id="{59690539-C647-478F-8A59-BDC9A7838436}"/>
                </a:ext>
              </a:extLst>
            </p:cNvPr>
            <p:cNvSpPr/>
            <p:nvPr/>
          </p:nvSpPr>
          <p:spPr>
            <a:xfrm>
              <a:off x="7313685" y="385195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8" name="Graphic 595">
              <a:extLst>
                <a:ext uri="{FF2B5EF4-FFF2-40B4-BE49-F238E27FC236}">
                  <a16:creationId xmlns:a16="http://schemas.microsoft.com/office/drawing/2014/main" xmlns="" id="{59690539-C647-478F-8A59-BDC9A7838436}"/>
                </a:ext>
              </a:extLst>
            </p:cNvPr>
            <p:cNvSpPr/>
            <p:nvPr/>
          </p:nvSpPr>
          <p:spPr>
            <a:xfrm>
              <a:off x="7389885" y="385195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9" name="Graphic 595">
              <a:extLst>
                <a:ext uri="{FF2B5EF4-FFF2-40B4-BE49-F238E27FC236}">
                  <a16:creationId xmlns:a16="http://schemas.microsoft.com/office/drawing/2014/main" xmlns="" id="{59690539-C647-478F-8A59-BDC9A7838436}"/>
                </a:ext>
              </a:extLst>
            </p:cNvPr>
            <p:cNvSpPr/>
            <p:nvPr/>
          </p:nvSpPr>
          <p:spPr>
            <a:xfrm>
              <a:off x="7523235" y="385195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0" name="Graphic 595">
              <a:extLst>
                <a:ext uri="{FF2B5EF4-FFF2-40B4-BE49-F238E27FC236}">
                  <a16:creationId xmlns:a16="http://schemas.microsoft.com/office/drawing/2014/main" xmlns="" id="{59690539-C647-478F-8A59-BDC9A7838436}"/>
                </a:ext>
              </a:extLst>
            </p:cNvPr>
            <p:cNvSpPr/>
            <p:nvPr/>
          </p:nvSpPr>
          <p:spPr>
            <a:xfrm>
              <a:off x="7542285" y="385195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1" name="Graphic 595">
              <a:extLst>
                <a:ext uri="{FF2B5EF4-FFF2-40B4-BE49-F238E27FC236}">
                  <a16:creationId xmlns:a16="http://schemas.microsoft.com/office/drawing/2014/main" xmlns="" id="{59690539-C647-478F-8A59-BDC9A7838436}"/>
                </a:ext>
              </a:extLst>
            </p:cNvPr>
            <p:cNvSpPr/>
            <p:nvPr/>
          </p:nvSpPr>
          <p:spPr>
            <a:xfrm>
              <a:off x="7618485" y="389005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2" name="Graphic 595">
              <a:extLst>
                <a:ext uri="{FF2B5EF4-FFF2-40B4-BE49-F238E27FC236}">
                  <a16:creationId xmlns:a16="http://schemas.microsoft.com/office/drawing/2014/main" xmlns="" id="{59690539-C647-478F-8A59-BDC9A7838436}"/>
                </a:ext>
              </a:extLst>
            </p:cNvPr>
            <p:cNvSpPr/>
            <p:nvPr/>
          </p:nvSpPr>
          <p:spPr>
            <a:xfrm>
              <a:off x="7961385" y="394720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3" name="Graphic 595">
              <a:extLst>
                <a:ext uri="{FF2B5EF4-FFF2-40B4-BE49-F238E27FC236}">
                  <a16:creationId xmlns:a16="http://schemas.microsoft.com/office/drawing/2014/main" xmlns="" id="{59690539-C647-478F-8A59-BDC9A7838436}"/>
                </a:ext>
              </a:extLst>
            </p:cNvPr>
            <p:cNvSpPr/>
            <p:nvPr/>
          </p:nvSpPr>
          <p:spPr>
            <a:xfrm>
              <a:off x="8056635" y="394720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4" name="Graphic 595">
              <a:extLst>
                <a:ext uri="{FF2B5EF4-FFF2-40B4-BE49-F238E27FC236}">
                  <a16:creationId xmlns:a16="http://schemas.microsoft.com/office/drawing/2014/main" xmlns="" id="{59690539-C647-478F-8A59-BDC9A7838436}"/>
                </a:ext>
              </a:extLst>
            </p:cNvPr>
            <p:cNvSpPr/>
            <p:nvPr/>
          </p:nvSpPr>
          <p:spPr>
            <a:xfrm>
              <a:off x="8342395" y="400435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5" name="Graphic 595">
              <a:extLst>
                <a:ext uri="{FF2B5EF4-FFF2-40B4-BE49-F238E27FC236}">
                  <a16:creationId xmlns:a16="http://schemas.microsoft.com/office/drawing/2014/main" xmlns="" id="{59690539-C647-478F-8A59-BDC9A7838436}"/>
                </a:ext>
              </a:extLst>
            </p:cNvPr>
            <p:cNvSpPr/>
            <p:nvPr/>
          </p:nvSpPr>
          <p:spPr>
            <a:xfrm>
              <a:off x="8399545" y="400435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16" name="Group 315">
            <a:extLst>
              <a:ext uri="{FF2B5EF4-FFF2-40B4-BE49-F238E27FC236}">
                <a16:creationId xmlns:a16="http://schemas.microsoft.com/office/drawing/2014/main" xmlns="" id="{78B47C01-DDB5-46B6-AB57-B5D6DBADC275}"/>
              </a:ext>
            </a:extLst>
          </p:cNvPr>
          <p:cNvGrpSpPr/>
          <p:nvPr/>
        </p:nvGrpSpPr>
        <p:grpSpPr>
          <a:xfrm>
            <a:off x="7610474" y="4076383"/>
            <a:ext cx="3888000" cy="1298258"/>
            <a:chOff x="3724275" y="2609849"/>
            <a:chExt cx="4738982" cy="1634537"/>
          </a:xfrm>
        </p:grpSpPr>
        <p:sp>
          <p:nvSpPr>
            <p:cNvPr id="317" name="Graphic 610">
              <a:extLst>
                <a:ext uri="{FF2B5EF4-FFF2-40B4-BE49-F238E27FC236}">
                  <a16:creationId xmlns:a16="http://schemas.microsoft.com/office/drawing/2014/main" xmlns="" id="{F83E937E-5A3E-43EC-A928-5AD39B9C53AD}"/>
                </a:ext>
              </a:extLst>
            </p:cNvPr>
            <p:cNvSpPr/>
            <p:nvPr/>
          </p:nvSpPr>
          <p:spPr>
            <a:xfrm>
              <a:off x="3724275" y="2609849"/>
              <a:ext cx="4738982" cy="1634537"/>
            </a:xfrm>
            <a:custGeom>
              <a:avLst/>
              <a:gdLst>
                <a:gd name="connsiteX0" fmla="*/ 4738983 w 4738982"/>
                <a:gd name="connsiteY0" fmla="*/ 1634538 h 1634537"/>
                <a:gd name="connsiteX1" fmla="*/ 4706646 w 4738982"/>
                <a:gd name="connsiteY1" fmla="*/ 1634538 h 1634537"/>
                <a:gd name="connsiteX2" fmla="*/ 4706646 w 4738982"/>
                <a:gd name="connsiteY2" fmla="*/ 1599257 h 1634537"/>
                <a:gd name="connsiteX3" fmla="*/ 4186295 w 4738982"/>
                <a:gd name="connsiteY3" fmla="*/ 1599257 h 1634537"/>
                <a:gd name="connsiteX4" fmla="*/ 4186295 w 4738982"/>
                <a:gd name="connsiteY4" fmla="*/ 1566920 h 1634537"/>
                <a:gd name="connsiteX5" fmla="*/ 3768842 w 4738982"/>
                <a:gd name="connsiteY5" fmla="*/ 1566920 h 1634537"/>
                <a:gd name="connsiteX6" fmla="*/ 3768842 w 4738982"/>
                <a:gd name="connsiteY6" fmla="*/ 1528705 h 1634537"/>
                <a:gd name="connsiteX7" fmla="*/ 3671830 w 4738982"/>
                <a:gd name="connsiteY7" fmla="*/ 1528705 h 1634537"/>
                <a:gd name="connsiteX8" fmla="*/ 3671830 w 4738982"/>
                <a:gd name="connsiteY8" fmla="*/ 1502245 h 1634537"/>
                <a:gd name="connsiteX9" fmla="*/ 3460166 w 4738982"/>
                <a:gd name="connsiteY9" fmla="*/ 1502245 h 1634537"/>
                <a:gd name="connsiteX10" fmla="*/ 3460166 w 4738982"/>
                <a:gd name="connsiteY10" fmla="*/ 1466964 h 1634537"/>
                <a:gd name="connsiteX11" fmla="*/ 3336693 w 4738982"/>
                <a:gd name="connsiteY11" fmla="*/ 1466964 h 1634537"/>
                <a:gd name="connsiteX12" fmla="*/ 3336693 w 4738982"/>
                <a:gd name="connsiteY12" fmla="*/ 1434627 h 1634537"/>
                <a:gd name="connsiteX13" fmla="*/ 3095625 w 4738982"/>
                <a:gd name="connsiteY13" fmla="*/ 1434627 h 1634537"/>
                <a:gd name="connsiteX14" fmla="*/ 3095625 w 4738982"/>
                <a:gd name="connsiteY14" fmla="*/ 1411110 h 1634537"/>
                <a:gd name="connsiteX15" fmla="*/ 2992736 w 4738982"/>
                <a:gd name="connsiteY15" fmla="*/ 1411110 h 1634537"/>
                <a:gd name="connsiteX16" fmla="*/ 2992736 w 4738982"/>
                <a:gd name="connsiteY16" fmla="*/ 1375829 h 1634537"/>
                <a:gd name="connsiteX17" fmla="*/ 2728151 w 4738982"/>
                <a:gd name="connsiteY17" fmla="*/ 1375829 h 1634537"/>
                <a:gd name="connsiteX18" fmla="*/ 2728151 w 4738982"/>
                <a:gd name="connsiteY18" fmla="*/ 1331738 h 1634537"/>
                <a:gd name="connsiteX19" fmla="*/ 2704633 w 4738982"/>
                <a:gd name="connsiteY19" fmla="*/ 1331738 h 1634537"/>
                <a:gd name="connsiteX20" fmla="*/ 2704633 w 4738982"/>
                <a:gd name="connsiteY20" fmla="*/ 1293514 h 1634537"/>
                <a:gd name="connsiteX21" fmla="*/ 2610555 w 4738982"/>
                <a:gd name="connsiteY21" fmla="*/ 1293514 h 1634537"/>
                <a:gd name="connsiteX22" fmla="*/ 2610555 w 4738982"/>
                <a:gd name="connsiteY22" fmla="*/ 1264120 h 1634537"/>
                <a:gd name="connsiteX23" fmla="*/ 2519420 w 4738982"/>
                <a:gd name="connsiteY23" fmla="*/ 1264120 h 1634537"/>
                <a:gd name="connsiteX24" fmla="*/ 2519420 w 4738982"/>
                <a:gd name="connsiteY24" fmla="*/ 1205322 h 1634537"/>
                <a:gd name="connsiteX25" fmla="*/ 2425351 w 4738982"/>
                <a:gd name="connsiteY25" fmla="*/ 1205322 h 1634537"/>
                <a:gd name="connsiteX26" fmla="*/ 2425351 w 4738982"/>
                <a:gd name="connsiteY26" fmla="*/ 1155344 h 1634537"/>
                <a:gd name="connsiteX27" fmla="*/ 2375373 w 4738982"/>
                <a:gd name="connsiteY27" fmla="*/ 1155344 h 1634537"/>
                <a:gd name="connsiteX28" fmla="*/ 2375373 w 4738982"/>
                <a:gd name="connsiteY28" fmla="*/ 1090670 h 1634537"/>
                <a:gd name="connsiteX29" fmla="*/ 2293058 w 4738982"/>
                <a:gd name="connsiteY29" fmla="*/ 1090670 h 1634537"/>
                <a:gd name="connsiteX30" fmla="*/ 2293058 w 4738982"/>
                <a:gd name="connsiteY30" fmla="*/ 1067153 h 1634537"/>
                <a:gd name="connsiteX31" fmla="*/ 2101968 w 4738982"/>
                <a:gd name="connsiteY31" fmla="*/ 1067153 h 1634537"/>
                <a:gd name="connsiteX32" fmla="*/ 2101968 w 4738982"/>
                <a:gd name="connsiteY32" fmla="*/ 1031872 h 1634537"/>
                <a:gd name="connsiteX33" fmla="*/ 1946158 w 4738982"/>
                <a:gd name="connsiteY33" fmla="*/ 1031872 h 1634537"/>
                <a:gd name="connsiteX34" fmla="*/ 1946158 w 4738982"/>
                <a:gd name="connsiteY34" fmla="*/ 1014232 h 1634537"/>
                <a:gd name="connsiteX35" fmla="*/ 1922640 w 4738982"/>
                <a:gd name="connsiteY35" fmla="*/ 1014232 h 1634537"/>
                <a:gd name="connsiteX36" fmla="*/ 1922640 w 4738982"/>
                <a:gd name="connsiteY36" fmla="*/ 978960 h 1634537"/>
                <a:gd name="connsiteX37" fmla="*/ 1805045 w 4738982"/>
                <a:gd name="connsiteY37" fmla="*/ 978960 h 1634537"/>
                <a:gd name="connsiteX38" fmla="*/ 1805045 w 4738982"/>
                <a:gd name="connsiteY38" fmla="*/ 931921 h 1634537"/>
                <a:gd name="connsiteX39" fmla="*/ 1540459 w 4738982"/>
                <a:gd name="connsiteY39" fmla="*/ 931921 h 1634537"/>
                <a:gd name="connsiteX40" fmla="*/ 1540459 w 4738982"/>
                <a:gd name="connsiteY40" fmla="*/ 867246 h 1634537"/>
                <a:gd name="connsiteX41" fmla="*/ 1487548 w 4738982"/>
                <a:gd name="connsiteY41" fmla="*/ 867246 h 1634537"/>
                <a:gd name="connsiteX42" fmla="*/ 1487548 w 4738982"/>
                <a:gd name="connsiteY42" fmla="*/ 817269 h 1634537"/>
                <a:gd name="connsiteX43" fmla="*/ 1378772 w 4738982"/>
                <a:gd name="connsiteY43" fmla="*/ 817269 h 1634537"/>
                <a:gd name="connsiteX44" fmla="*/ 1378772 w 4738982"/>
                <a:gd name="connsiteY44" fmla="*/ 779051 h 1634537"/>
                <a:gd name="connsiteX45" fmla="*/ 1328795 w 4738982"/>
                <a:gd name="connsiteY45" fmla="*/ 779051 h 1634537"/>
                <a:gd name="connsiteX46" fmla="*/ 1328795 w 4738982"/>
                <a:gd name="connsiteY46" fmla="*/ 737893 h 1634537"/>
                <a:gd name="connsiteX47" fmla="*/ 1322918 w 4738982"/>
                <a:gd name="connsiteY47" fmla="*/ 737893 h 1634537"/>
                <a:gd name="connsiteX48" fmla="*/ 1322918 w 4738982"/>
                <a:gd name="connsiteY48" fmla="*/ 699676 h 1634537"/>
                <a:gd name="connsiteX49" fmla="*/ 1278817 w 4738982"/>
                <a:gd name="connsiteY49" fmla="*/ 699676 h 1634537"/>
                <a:gd name="connsiteX50" fmla="*/ 1278817 w 4738982"/>
                <a:gd name="connsiteY50" fmla="*/ 670278 h 1634537"/>
                <a:gd name="connsiteX51" fmla="*/ 1234726 w 4738982"/>
                <a:gd name="connsiteY51" fmla="*/ 670278 h 1634537"/>
                <a:gd name="connsiteX52" fmla="*/ 1234726 w 4738982"/>
                <a:gd name="connsiteY52" fmla="*/ 646759 h 1634537"/>
                <a:gd name="connsiteX53" fmla="*/ 1202388 w 4738982"/>
                <a:gd name="connsiteY53" fmla="*/ 646759 h 1634537"/>
                <a:gd name="connsiteX54" fmla="*/ 1202388 w 4738982"/>
                <a:gd name="connsiteY54" fmla="*/ 614422 h 1634537"/>
                <a:gd name="connsiteX55" fmla="*/ 1137704 w 4738982"/>
                <a:gd name="connsiteY55" fmla="*/ 614422 h 1634537"/>
                <a:gd name="connsiteX56" fmla="*/ 1137704 w 4738982"/>
                <a:gd name="connsiteY56" fmla="*/ 579144 h 1634537"/>
                <a:gd name="connsiteX57" fmla="*/ 1105367 w 4738982"/>
                <a:gd name="connsiteY57" fmla="*/ 579144 h 1634537"/>
                <a:gd name="connsiteX58" fmla="*/ 1105367 w 4738982"/>
                <a:gd name="connsiteY58" fmla="*/ 549745 h 1634537"/>
                <a:gd name="connsiteX59" fmla="*/ 1090670 w 4738982"/>
                <a:gd name="connsiteY59" fmla="*/ 549745 h 1634537"/>
                <a:gd name="connsiteX60" fmla="*/ 1090670 w 4738982"/>
                <a:gd name="connsiteY60" fmla="*/ 488010 h 1634537"/>
                <a:gd name="connsiteX61" fmla="*/ 1052455 w 4738982"/>
                <a:gd name="connsiteY61" fmla="*/ 488010 h 1634537"/>
                <a:gd name="connsiteX62" fmla="*/ 1052455 w 4738982"/>
                <a:gd name="connsiteY62" fmla="*/ 426273 h 1634537"/>
                <a:gd name="connsiteX63" fmla="*/ 1025995 w 4738982"/>
                <a:gd name="connsiteY63" fmla="*/ 426273 h 1634537"/>
                <a:gd name="connsiteX64" fmla="*/ 1025995 w 4738982"/>
                <a:gd name="connsiteY64" fmla="*/ 388055 h 1634537"/>
                <a:gd name="connsiteX65" fmla="*/ 990714 w 4738982"/>
                <a:gd name="connsiteY65" fmla="*/ 388055 h 1634537"/>
                <a:gd name="connsiteX66" fmla="*/ 990714 w 4738982"/>
                <a:gd name="connsiteY66" fmla="*/ 358657 h 1634537"/>
                <a:gd name="connsiteX67" fmla="*/ 879005 w 4738982"/>
                <a:gd name="connsiteY67" fmla="*/ 358657 h 1634537"/>
                <a:gd name="connsiteX68" fmla="*/ 879005 w 4738982"/>
                <a:gd name="connsiteY68" fmla="*/ 329259 h 1634537"/>
                <a:gd name="connsiteX69" fmla="*/ 846667 w 4738982"/>
                <a:gd name="connsiteY69" fmla="*/ 329259 h 1634537"/>
                <a:gd name="connsiteX70" fmla="*/ 846667 w 4738982"/>
                <a:gd name="connsiteY70" fmla="*/ 293982 h 1634537"/>
                <a:gd name="connsiteX71" fmla="*/ 829027 w 4738982"/>
                <a:gd name="connsiteY71" fmla="*/ 293982 h 1634537"/>
                <a:gd name="connsiteX72" fmla="*/ 829027 w 4738982"/>
                <a:gd name="connsiteY72" fmla="*/ 252824 h 1634537"/>
                <a:gd name="connsiteX73" fmla="*/ 811389 w 4738982"/>
                <a:gd name="connsiteY73" fmla="*/ 252824 h 1634537"/>
                <a:gd name="connsiteX74" fmla="*/ 811389 w 4738982"/>
                <a:gd name="connsiteY74" fmla="*/ 223426 h 1634537"/>
                <a:gd name="connsiteX75" fmla="*/ 784931 w 4738982"/>
                <a:gd name="connsiteY75" fmla="*/ 223426 h 1634537"/>
                <a:gd name="connsiteX76" fmla="*/ 784931 w 4738982"/>
                <a:gd name="connsiteY76" fmla="*/ 194028 h 1634537"/>
                <a:gd name="connsiteX77" fmla="*/ 705556 w 4738982"/>
                <a:gd name="connsiteY77" fmla="*/ 194028 h 1634537"/>
                <a:gd name="connsiteX78" fmla="*/ 705556 w 4738982"/>
                <a:gd name="connsiteY78" fmla="*/ 164630 h 1634537"/>
                <a:gd name="connsiteX79" fmla="*/ 679097 w 4738982"/>
                <a:gd name="connsiteY79" fmla="*/ 164630 h 1634537"/>
                <a:gd name="connsiteX80" fmla="*/ 679097 w 4738982"/>
                <a:gd name="connsiteY80" fmla="*/ 129351 h 1634537"/>
                <a:gd name="connsiteX81" fmla="*/ 637940 w 4738982"/>
                <a:gd name="connsiteY81" fmla="*/ 129351 h 1634537"/>
                <a:gd name="connsiteX82" fmla="*/ 637940 w 4738982"/>
                <a:gd name="connsiteY82" fmla="*/ 108774 h 1634537"/>
                <a:gd name="connsiteX83" fmla="*/ 585024 w 4738982"/>
                <a:gd name="connsiteY83" fmla="*/ 108774 h 1634537"/>
                <a:gd name="connsiteX84" fmla="*/ 585024 w 4738982"/>
                <a:gd name="connsiteY84" fmla="*/ 85255 h 1634537"/>
                <a:gd name="connsiteX85" fmla="*/ 511528 w 4738982"/>
                <a:gd name="connsiteY85" fmla="*/ 85255 h 1634537"/>
                <a:gd name="connsiteX86" fmla="*/ 511528 w 4738982"/>
                <a:gd name="connsiteY86" fmla="*/ 23518 h 1634537"/>
                <a:gd name="connsiteX87" fmla="*/ 314560 w 4738982"/>
                <a:gd name="connsiteY87" fmla="*/ 23518 h 1634537"/>
                <a:gd name="connsiteX88" fmla="*/ 314560 w 4738982"/>
                <a:gd name="connsiteY88" fmla="*/ 0 h 1634537"/>
                <a:gd name="connsiteX89" fmla="*/ 0 w 4738982"/>
                <a:gd name="connsiteY89" fmla="*/ 0 h 16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738982" h="1634537">
                  <a:moveTo>
                    <a:pt x="4738983" y="1634538"/>
                  </a:moveTo>
                  <a:lnTo>
                    <a:pt x="4706646" y="1634538"/>
                  </a:lnTo>
                  <a:lnTo>
                    <a:pt x="4706646" y="1599257"/>
                  </a:lnTo>
                  <a:lnTo>
                    <a:pt x="4186295" y="1599257"/>
                  </a:lnTo>
                  <a:lnTo>
                    <a:pt x="4186295" y="1566920"/>
                  </a:lnTo>
                  <a:lnTo>
                    <a:pt x="3768842" y="1566920"/>
                  </a:lnTo>
                  <a:lnTo>
                    <a:pt x="3768842" y="1528705"/>
                  </a:lnTo>
                  <a:lnTo>
                    <a:pt x="3671830" y="1528705"/>
                  </a:lnTo>
                  <a:lnTo>
                    <a:pt x="3671830" y="1502245"/>
                  </a:lnTo>
                  <a:lnTo>
                    <a:pt x="3460166" y="1502245"/>
                  </a:lnTo>
                  <a:lnTo>
                    <a:pt x="3460166" y="1466964"/>
                  </a:lnTo>
                  <a:lnTo>
                    <a:pt x="3336693" y="1466964"/>
                  </a:lnTo>
                  <a:lnTo>
                    <a:pt x="3336693" y="1434627"/>
                  </a:lnTo>
                  <a:lnTo>
                    <a:pt x="3095625" y="1434627"/>
                  </a:lnTo>
                  <a:lnTo>
                    <a:pt x="3095625" y="1411110"/>
                  </a:lnTo>
                  <a:lnTo>
                    <a:pt x="2992736" y="1411110"/>
                  </a:lnTo>
                  <a:lnTo>
                    <a:pt x="2992736" y="1375829"/>
                  </a:lnTo>
                  <a:lnTo>
                    <a:pt x="2728151" y="1375829"/>
                  </a:lnTo>
                  <a:lnTo>
                    <a:pt x="2728151" y="1331738"/>
                  </a:lnTo>
                  <a:lnTo>
                    <a:pt x="2704633" y="1331738"/>
                  </a:lnTo>
                  <a:lnTo>
                    <a:pt x="2704633" y="1293514"/>
                  </a:lnTo>
                  <a:lnTo>
                    <a:pt x="2610555" y="1293514"/>
                  </a:lnTo>
                  <a:lnTo>
                    <a:pt x="2610555" y="1264120"/>
                  </a:lnTo>
                  <a:lnTo>
                    <a:pt x="2519420" y="1264120"/>
                  </a:lnTo>
                  <a:lnTo>
                    <a:pt x="2519420" y="1205322"/>
                  </a:lnTo>
                  <a:lnTo>
                    <a:pt x="2425351" y="1205322"/>
                  </a:lnTo>
                  <a:lnTo>
                    <a:pt x="2425351" y="1155344"/>
                  </a:lnTo>
                  <a:lnTo>
                    <a:pt x="2375373" y="1155344"/>
                  </a:lnTo>
                  <a:lnTo>
                    <a:pt x="2375373" y="1090670"/>
                  </a:lnTo>
                  <a:lnTo>
                    <a:pt x="2293058" y="1090670"/>
                  </a:lnTo>
                  <a:lnTo>
                    <a:pt x="2293058" y="1067153"/>
                  </a:lnTo>
                  <a:lnTo>
                    <a:pt x="2101968" y="1067153"/>
                  </a:lnTo>
                  <a:lnTo>
                    <a:pt x="2101968" y="1031872"/>
                  </a:lnTo>
                  <a:lnTo>
                    <a:pt x="1946158" y="1031872"/>
                  </a:lnTo>
                  <a:lnTo>
                    <a:pt x="1946158" y="1014232"/>
                  </a:lnTo>
                  <a:lnTo>
                    <a:pt x="1922640" y="1014232"/>
                  </a:lnTo>
                  <a:lnTo>
                    <a:pt x="1922640" y="978960"/>
                  </a:lnTo>
                  <a:lnTo>
                    <a:pt x="1805045" y="978960"/>
                  </a:lnTo>
                  <a:lnTo>
                    <a:pt x="1805045" y="931921"/>
                  </a:lnTo>
                  <a:lnTo>
                    <a:pt x="1540459" y="931921"/>
                  </a:lnTo>
                  <a:lnTo>
                    <a:pt x="1540459" y="867246"/>
                  </a:lnTo>
                  <a:lnTo>
                    <a:pt x="1487548" y="867246"/>
                  </a:lnTo>
                  <a:lnTo>
                    <a:pt x="1487548" y="817269"/>
                  </a:lnTo>
                  <a:lnTo>
                    <a:pt x="1378772" y="817269"/>
                  </a:lnTo>
                  <a:lnTo>
                    <a:pt x="1378772" y="779051"/>
                  </a:lnTo>
                  <a:lnTo>
                    <a:pt x="1328795" y="779051"/>
                  </a:lnTo>
                  <a:lnTo>
                    <a:pt x="1328795" y="737893"/>
                  </a:lnTo>
                  <a:lnTo>
                    <a:pt x="1322918" y="737893"/>
                  </a:lnTo>
                  <a:lnTo>
                    <a:pt x="1322918" y="699676"/>
                  </a:lnTo>
                  <a:lnTo>
                    <a:pt x="1278817" y="699676"/>
                  </a:lnTo>
                  <a:lnTo>
                    <a:pt x="1278817" y="670278"/>
                  </a:lnTo>
                  <a:lnTo>
                    <a:pt x="1234726" y="670278"/>
                  </a:lnTo>
                  <a:lnTo>
                    <a:pt x="1234726" y="646759"/>
                  </a:lnTo>
                  <a:lnTo>
                    <a:pt x="1202388" y="646759"/>
                  </a:lnTo>
                  <a:lnTo>
                    <a:pt x="1202388" y="614422"/>
                  </a:lnTo>
                  <a:lnTo>
                    <a:pt x="1137704" y="614422"/>
                  </a:lnTo>
                  <a:lnTo>
                    <a:pt x="1137704" y="579144"/>
                  </a:lnTo>
                  <a:lnTo>
                    <a:pt x="1105367" y="579144"/>
                  </a:lnTo>
                  <a:lnTo>
                    <a:pt x="1105367" y="549745"/>
                  </a:lnTo>
                  <a:lnTo>
                    <a:pt x="1090670" y="549745"/>
                  </a:lnTo>
                  <a:lnTo>
                    <a:pt x="1090670" y="488010"/>
                  </a:lnTo>
                  <a:lnTo>
                    <a:pt x="1052455" y="488010"/>
                  </a:lnTo>
                  <a:lnTo>
                    <a:pt x="1052455" y="426273"/>
                  </a:lnTo>
                  <a:lnTo>
                    <a:pt x="1025995" y="426273"/>
                  </a:lnTo>
                  <a:lnTo>
                    <a:pt x="1025995" y="388055"/>
                  </a:lnTo>
                  <a:lnTo>
                    <a:pt x="990714" y="388055"/>
                  </a:lnTo>
                  <a:lnTo>
                    <a:pt x="990714" y="358657"/>
                  </a:lnTo>
                  <a:lnTo>
                    <a:pt x="879005" y="358657"/>
                  </a:lnTo>
                  <a:lnTo>
                    <a:pt x="879005" y="329259"/>
                  </a:lnTo>
                  <a:lnTo>
                    <a:pt x="846667" y="329259"/>
                  </a:lnTo>
                  <a:lnTo>
                    <a:pt x="846667" y="293982"/>
                  </a:lnTo>
                  <a:lnTo>
                    <a:pt x="829027" y="293982"/>
                  </a:lnTo>
                  <a:lnTo>
                    <a:pt x="829027" y="252824"/>
                  </a:lnTo>
                  <a:lnTo>
                    <a:pt x="811389" y="252824"/>
                  </a:lnTo>
                  <a:lnTo>
                    <a:pt x="811389" y="223426"/>
                  </a:lnTo>
                  <a:lnTo>
                    <a:pt x="784931" y="223426"/>
                  </a:lnTo>
                  <a:lnTo>
                    <a:pt x="784931" y="194028"/>
                  </a:lnTo>
                  <a:lnTo>
                    <a:pt x="705556" y="194028"/>
                  </a:lnTo>
                  <a:lnTo>
                    <a:pt x="705556" y="164630"/>
                  </a:lnTo>
                  <a:lnTo>
                    <a:pt x="679097" y="164630"/>
                  </a:lnTo>
                  <a:lnTo>
                    <a:pt x="679097" y="129351"/>
                  </a:lnTo>
                  <a:lnTo>
                    <a:pt x="637940" y="129351"/>
                  </a:lnTo>
                  <a:lnTo>
                    <a:pt x="637940" y="108774"/>
                  </a:lnTo>
                  <a:lnTo>
                    <a:pt x="585024" y="108774"/>
                  </a:lnTo>
                  <a:lnTo>
                    <a:pt x="585024" y="85255"/>
                  </a:lnTo>
                  <a:lnTo>
                    <a:pt x="511528" y="85255"/>
                  </a:lnTo>
                  <a:lnTo>
                    <a:pt x="511528" y="23518"/>
                  </a:lnTo>
                  <a:lnTo>
                    <a:pt x="314560" y="23518"/>
                  </a:lnTo>
                  <a:lnTo>
                    <a:pt x="314560"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8" name="Graphic 610">
              <a:extLst>
                <a:ext uri="{FF2B5EF4-FFF2-40B4-BE49-F238E27FC236}">
                  <a16:creationId xmlns:a16="http://schemas.microsoft.com/office/drawing/2014/main" xmlns="" id="{F83E937E-5A3E-43EC-A928-5AD39B9C53AD}"/>
                </a:ext>
              </a:extLst>
            </p:cNvPr>
            <p:cNvSpPr/>
            <p:nvPr/>
          </p:nvSpPr>
          <p:spPr>
            <a:xfrm>
              <a:off x="6495107" y="39489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9" name="Graphic 610">
              <a:extLst>
                <a:ext uri="{FF2B5EF4-FFF2-40B4-BE49-F238E27FC236}">
                  <a16:creationId xmlns:a16="http://schemas.microsoft.com/office/drawing/2014/main" xmlns="" id="{F83E937E-5A3E-43EC-A928-5AD39B9C53AD}"/>
                </a:ext>
              </a:extLst>
            </p:cNvPr>
            <p:cNvSpPr/>
            <p:nvPr/>
          </p:nvSpPr>
          <p:spPr>
            <a:xfrm>
              <a:off x="7219016" y="40632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0" name="Graphic 610">
              <a:extLst>
                <a:ext uri="{FF2B5EF4-FFF2-40B4-BE49-F238E27FC236}">
                  <a16:creationId xmlns:a16="http://schemas.microsoft.com/office/drawing/2014/main" xmlns="" id="{F83E937E-5A3E-43EC-A928-5AD39B9C53AD}"/>
                </a:ext>
              </a:extLst>
            </p:cNvPr>
            <p:cNvSpPr/>
            <p:nvPr/>
          </p:nvSpPr>
          <p:spPr>
            <a:xfrm>
              <a:off x="7542866" y="41394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321" name="TextBox 320"/>
          <p:cNvSpPr txBox="1"/>
          <p:nvPr/>
        </p:nvSpPr>
        <p:spPr>
          <a:xfrm>
            <a:off x="8345092" y="1263557"/>
            <a:ext cx="218521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1" i="0" u="none" strike="noStrike" cap="none" normalizeH="0" baseline="0" noProof="0" dirty="0">
                <a:ln>
                  <a:noFill/>
                </a:ln>
                <a:solidFill>
                  <a:srgbClr val="4D4D4D"/>
                </a:solidFill>
                <a:uLnTx/>
                <a:uFillTx/>
                <a:ea typeface="+mn-ea"/>
                <a:cs typeface="Arial"/>
              </a:rPr>
              <a:t>切除を受けた患者の全生存率</a:t>
            </a:r>
          </a:p>
        </p:txBody>
      </p:sp>
    </p:spTree>
    <p:extLst>
      <p:ext uri="{BB962C8B-B14F-4D97-AF65-F5344CB8AC3E}">
        <p14:creationId xmlns:p14="http://schemas.microsoft.com/office/powerpoint/2010/main" xmlns="" val="884355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4016：膵臓癌の全生存を改善するための術前化学放射線療法：多施設無作為化第III相PREOPANC試験の長期結</a:t>
            </a:r>
            <a:r>
              <a:rPr lang="ja-JP" dirty="0" smtClean="0"/>
              <a:t>果</a:t>
            </a:r>
            <a:r>
              <a:rPr lang="en-GB" altLang="ja-JP" dirty="0" smtClean="0"/>
              <a:t> </a:t>
            </a:r>
            <a:r>
              <a:rPr lang="ja-JP" dirty="0" smtClean="0"/>
              <a:t>– </a:t>
            </a:r>
            <a:r>
              <a:rPr lang="ja-JP" dirty="0"/>
              <a:t>Van Eijck CH, et al</a:t>
            </a:r>
          </a:p>
        </p:txBody>
      </p:sp>
      <p:sp>
        <p:nvSpPr>
          <p:cNvPr id="5" name="Content Placeholder 4"/>
          <p:cNvSpPr>
            <a:spLocks noGrp="1"/>
          </p:cNvSpPr>
          <p:nvPr>
            <p:ph idx="1"/>
          </p:nvPr>
        </p:nvSpPr>
        <p:spPr/>
        <p:txBody>
          <a:bodyPr/>
          <a:lstStyle/>
          <a:p>
            <a:pPr marL="0" lvl="0" indent="0">
              <a:buClr>
                <a:srgbClr val="043882"/>
              </a:buClr>
              <a:buNone/>
            </a:pPr>
            <a:r>
              <a:rPr lang="ja-JP" b="1"/>
              <a:t>主要結果（続き）</a:t>
            </a:r>
          </a:p>
          <a:p>
            <a:pPr marL="0" lvl="0" indent="0">
              <a:spcBef>
                <a:spcPts val="19800"/>
              </a:spcBef>
              <a:buClr>
                <a:srgbClr val="043882"/>
              </a:buClr>
              <a:buNone/>
            </a:pPr>
            <a:r>
              <a:rPr lang="ja-JP" b="1"/>
              <a:t>結論</a:t>
            </a:r>
          </a:p>
          <a:p>
            <a:pPr>
              <a:buClr>
                <a:srgbClr val="043882"/>
              </a:buClr>
            </a:pPr>
            <a:r>
              <a:rPr lang="ja-JP" b="1"/>
              <a:t>膵臓癌の患者では、ネオアジュバントCRTは、先行手術とそれに続くアジュバントゲムシタビンと比較してOSの改善を示した</a:t>
            </a:r>
          </a:p>
          <a:p>
            <a:pPr marL="0" indent="0">
              <a:buNone/>
            </a:pPr>
            <a:endParaRPr lang="en-GB" dirty="0"/>
          </a:p>
        </p:txBody>
      </p:sp>
      <p:sp>
        <p:nvSpPr>
          <p:cNvPr id="4" name="Text Placeholder 3"/>
          <p:cNvSpPr>
            <a:spLocks noGrp="1"/>
          </p:cNvSpPr>
          <p:nvPr>
            <p:ph type="body" sz="quarter" idx="11"/>
          </p:nvPr>
        </p:nvSpPr>
        <p:spPr/>
        <p:txBody>
          <a:bodyPr/>
          <a:lstStyle/>
          <a:p>
            <a:r>
              <a:rPr lang="en-US" altLang="ja-JP" dirty="0"/>
              <a:t>Van </a:t>
            </a:r>
            <a:r>
              <a:rPr lang="en-US" altLang="ja-JP" dirty="0" err="1"/>
              <a:t>Eijck</a:t>
            </a:r>
            <a:r>
              <a:rPr lang="en-US" altLang="ja-JP" dirty="0"/>
              <a:t> CH, et </a:t>
            </a:r>
            <a:r>
              <a:rPr lang="en-US" altLang="ja-JP" dirty="0" err="1"/>
              <a:t>al.J</a:t>
            </a:r>
            <a:r>
              <a:rPr lang="en-US" altLang="ja-JP" dirty="0"/>
              <a:t> </a:t>
            </a:r>
            <a:r>
              <a:rPr lang="en-US" altLang="ja-JP" dirty="0" err="1"/>
              <a:t>Clin</a:t>
            </a:r>
            <a:r>
              <a:rPr lang="en-US" altLang="ja-JP" dirty="0"/>
              <a:t> </a:t>
            </a:r>
            <a:r>
              <a:rPr lang="en-US" altLang="ja-JP" dirty="0" err="1"/>
              <a:t>Oncol</a:t>
            </a:r>
            <a:r>
              <a:rPr lang="en-US" altLang="ja-JP" dirty="0"/>
              <a:t> 2021</a:t>
            </a:r>
            <a:r>
              <a:rPr lang="en-GB" altLang="ja-JP" dirty="0"/>
              <a:t>;</a:t>
            </a:r>
            <a:r>
              <a:rPr lang="en-US" altLang="ja-JP" dirty="0"/>
              <a:t>39(</a:t>
            </a:r>
            <a:r>
              <a:rPr lang="en-US" altLang="ja-JP" dirty="0" err="1"/>
              <a:t>suppl</a:t>
            </a:r>
            <a:r>
              <a:rPr lang="en-US" altLang="ja-JP" dirty="0"/>
              <a:t>)</a:t>
            </a:r>
            <a:r>
              <a:rPr lang="en-GB" altLang="ja-JP" dirty="0"/>
              <a:t>:</a:t>
            </a:r>
            <a:r>
              <a:rPr lang="en-US" altLang="ja-JP" dirty="0" err="1"/>
              <a:t>abstr</a:t>
            </a:r>
            <a:r>
              <a:rPr lang="en-US" altLang="ja-JP" dirty="0"/>
              <a:t> 4016</a:t>
            </a:r>
            <a:endParaRPr lang="ja-JP" altLang="en-US" dirty="0"/>
          </a:p>
        </p:txBody>
      </p:sp>
      <p:graphicFrame>
        <p:nvGraphicFramePr>
          <p:cNvPr id="7" name="Group 88"/>
          <p:cNvGraphicFramePr>
            <a:graphicFrameLocks noGrp="1"/>
          </p:cNvGraphicFramePr>
          <p:nvPr>
            <p:extLst>
              <p:ext uri="{D42A27DB-BD31-4B8C-83A1-F6EECF244321}">
                <p14:modId xmlns:p14="http://schemas.microsoft.com/office/powerpoint/2010/main" xmlns="" val="3676785504"/>
              </p:ext>
            </p:extLst>
          </p:nvPr>
        </p:nvGraphicFramePr>
        <p:xfrm>
          <a:off x="2121409" y="1704634"/>
          <a:ext cx="7501565" cy="2042160"/>
        </p:xfrm>
        <a:graphic>
          <a:graphicData uri="http://schemas.openxmlformats.org/drawingml/2006/table">
            <a:tbl>
              <a:tblPr firstRow="1" bandRow="1">
                <a:tableStyleId>{5202B0CA-FC54-4496-8BCA-5EF66A818D29}</a:tableStyleId>
              </a:tblPr>
              <a:tblGrid>
                <a:gridCol w="2299062">
                  <a:extLst>
                    <a:ext uri="{9D8B030D-6E8A-4147-A177-3AD203B41FA5}">
                      <a16:colId xmlns:a16="http://schemas.microsoft.com/office/drawing/2014/main" xmlns="" val="20000"/>
                    </a:ext>
                  </a:extLst>
                </a:gridCol>
                <a:gridCol w="2221132">
                  <a:extLst>
                    <a:ext uri="{9D8B030D-6E8A-4147-A177-3AD203B41FA5}">
                      <a16:colId xmlns:a16="http://schemas.microsoft.com/office/drawing/2014/main" xmlns="" val="20001"/>
                    </a:ext>
                  </a:extLst>
                </a:gridCol>
                <a:gridCol w="2009494">
                  <a:extLst>
                    <a:ext uri="{9D8B030D-6E8A-4147-A177-3AD203B41FA5}">
                      <a16:colId xmlns:a16="http://schemas.microsoft.com/office/drawing/2014/main" xmlns="" val="20002"/>
                    </a:ext>
                  </a:extLst>
                </a:gridCol>
                <a:gridCol w="971877">
                  <a:extLst>
                    <a:ext uri="{9D8B030D-6E8A-4147-A177-3AD203B41FA5}">
                      <a16:colId xmlns:a16="http://schemas.microsoft.com/office/drawing/2014/main" xmlns="" val="970093859"/>
                    </a:ext>
                  </a:extLst>
                </a:gridCol>
              </a:tblGrid>
              <a:tr h="457847">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外科的切除、n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dirty="0">
                          <a:ln>
                            <a:noFill/>
                          </a:ln>
                          <a:solidFill>
                            <a:schemeClr val="tx2"/>
                          </a:solidFill>
                          <a:latin typeface="+mn-lt"/>
                          <a:ea typeface="MS Mincho"/>
                        </a:rPr>
                        <a:t>ネオアジュバントCRT群</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dirty="0">
                          <a:ln>
                            <a:noFill/>
                          </a:ln>
                          <a:solidFill>
                            <a:schemeClr val="tx2"/>
                          </a:solidFill>
                          <a:latin typeface="+mn-lt"/>
                          <a:ea typeface="MS Mincho"/>
                        </a:rPr>
                        <a:t>（n=119）</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latin typeface="+mn-lt"/>
                          <a:ea typeface="MS Mincho"/>
                        </a:rPr>
                        <a:t>先行手術アーム</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latin typeface="+mn-lt"/>
                          <a:ea typeface="MS Mincho"/>
                        </a:rPr>
                        <a:t>（n=127）</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p値</a:t>
                      </a:r>
                    </a:p>
                  </a:txBody>
                  <a:tcPr anchor="ctr" horzOverflow="overflow"/>
                </a:tc>
                <a:extLst>
                  <a:ext uri="{0D108BD9-81ED-4DB2-BD59-A6C34878D82A}">
                    <a16:rowId xmlns:a16="http://schemas.microsoft.com/office/drawing/2014/main" xmlns="" val="10000"/>
                  </a:ext>
                </a:extLst>
              </a:tr>
              <a:tr h="2747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latin typeface="+mn-lt"/>
                          <a:ea typeface="MS Mincho"/>
                        </a:rPr>
                        <a:t>手術を受けた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latin typeface="+mn-lt"/>
                          <a:ea typeface="MS Mincho"/>
                        </a:rPr>
                        <a:t>82（69）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latin typeface="+mn-lt"/>
                          <a:ea typeface="MS Mincho"/>
                        </a:rPr>
                        <a:t>121（95）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&lt;0.001</a:t>
                      </a:r>
                    </a:p>
                  </a:txBody>
                  <a:tcPr anchor="ctr"/>
                </a:tc>
                <a:extLst>
                  <a:ext uri="{0D108BD9-81ED-4DB2-BD59-A6C34878D82A}">
                    <a16:rowId xmlns:a16="http://schemas.microsoft.com/office/drawing/2014/main" xmlns="" val="4094055339"/>
                  </a:ext>
                </a:extLst>
              </a:tr>
              <a:tr h="274708">
                <a:tc>
                  <a:txBody>
                    <a:bodyPr/>
                    <a:lstStyle/>
                    <a:p>
                      <a:pPr marL="0" indent="0"/>
                      <a:r>
                        <a:rPr kumimoji="0" lang="ja-JP" sz="1400" u="none" strike="noStrike" cap="none" normalizeH="0" baseline="0">
                          <a:ln>
                            <a:noFill/>
                          </a:ln>
                          <a:solidFill>
                            <a:schemeClr val="tx1"/>
                          </a:solidFill>
                          <a:latin typeface="+mn-lt"/>
                          <a:ea typeface="MS Mincho"/>
                        </a:rPr>
                        <a:t>切除を受けた</a:t>
                      </a:r>
                    </a:p>
                  </a:txBody>
                  <a:tcPr anchor="ctr"/>
                </a:tc>
                <a:tc>
                  <a:txBody>
                    <a:bodyPr/>
                    <a:lstStyle/>
                    <a:p>
                      <a:pPr algn="ctr"/>
                      <a:r>
                        <a:rPr kumimoji="0" lang="ja-JP" sz="1400" u="none" strike="noStrike" cap="none" normalizeH="0" baseline="0">
                          <a:ln>
                            <a:noFill/>
                          </a:ln>
                          <a:solidFill>
                            <a:schemeClr val="tx1"/>
                          </a:solidFill>
                          <a:latin typeface="+mn-lt"/>
                          <a:ea typeface="MS Mincho"/>
                        </a:rPr>
                        <a:t>72（61）</a:t>
                      </a:r>
                    </a:p>
                  </a:txBody>
                  <a:tcPr anchor="ctr"/>
                </a:tc>
                <a:tc>
                  <a:txBody>
                    <a:bodyPr/>
                    <a:lstStyle/>
                    <a:p>
                      <a:pPr algn="ctr"/>
                      <a:r>
                        <a:rPr kumimoji="0" lang="ja-JP" sz="1400" u="none" strike="noStrike" cap="none" normalizeH="0" baseline="0">
                          <a:ln>
                            <a:noFill/>
                          </a:ln>
                          <a:solidFill>
                            <a:schemeClr val="tx1"/>
                          </a:solidFill>
                          <a:latin typeface="+mn-lt"/>
                          <a:ea typeface="MS Mincho"/>
                        </a:rPr>
                        <a:t>92（72）</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0.058</a:t>
                      </a:r>
                    </a:p>
                  </a:txBody>
                  <a:tcPr anchor="ctr"/>
                </a:tc>
                <a:extLst>
                  <a:ext uri="{0D108BD9-81ED-4DB2-BD59-A6C34878D82A}">
                    <a16:rowId xmlns:a16="http://schemas.microsoft.com/office/drawing/2014/main" xmlns="" val="2166301456"/>
                  </a:ext>
                </a:extLst>
              </a:tr>
              <a:tr h="274708">
                <a:tc>
                  <a:txBody>
                    <a:bodyPr/>
                    <a:lstStyle/>
                    <a:p>
                      <a:pPr marL="0" indent="0" algn="l" rtl="0"/>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n = 68</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n = 82</a:t>
                      </a:r>
                    </a:p>
                  </a:txBody>
                  <a:tcPr anchor="ctr"/>
                </a:tc>
                <a:tc>
                  <a:txBody>
                    <a:bodyPr/>
                    <a:lstStyle/>
                    <a:p>
                      <a:pPr algn="l" rtl="0"/>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261657053"/>
                  </a:ext>
                </a:extLst>
              </a:tr>
              <a:tr h="274708">
                <a:tc>
                  <a:txBody>
                    <a:bodyPr/>
                    <a:lstStyle/>
                    <a:p>
                      <a:pPr marL="0" indent="0"/>
                      <a:r>
                        <a:rPr kumimoji="0" lang="ja-JP" sz="1400" u="none" strike="noStrike" cap="none" normalizeH="0" baseline="0">
                          <a:ln>
                            <a:noFill/>
                          </a:ln>
                          <a:solidFill>
                            <a:schemeClr val="tx1"/>
                          </a:solidFill>
                          <a:latin typeface="+mn-lt"/>
                          <a:ea typeface="MS Mincho"/>
                        </a:rPr>
                        <a:t>R0切除</a:t>
                      </a:r>
                    </a:p>
                  </a:txBody>
                  <a:tcPr anchor="ctr"/>
                </a:tc>
                <a:tc>
                  <a:txBody>
                    <a:bodyPr/>
                    <a:lstStyle/>
                    <a:p>
                      <a:pPr algn="ctr"/>
                      <a:r>
                        <a:rPr kumimoji="0" lang="ja-JP" sz="1400" u="none" strike="noStrike" cap="none" normalizeH="0" baseline="0">
                          <a:ln>
                            <a:noFill/>
                          </a:ln>
                          <a:solidFill>
                            <a:schemeClr val="tx1"/>
                          </a:solidFill>
                          <a:latin typeface="+mn-lt"/>
                          <a:ea typeface="MS Mincho"/>
                        </a:rPr>
                        <a:t>49（72）</a:t>
                      </a:r>
                    </a:p>
                  </a:txBody>
                  <a:tcPr anchor="ctr"/>
                </a:tc>
                <a:tc>
                  <a:txBody>
                    <a:bodyPr/>
                    <a:lstStyle/>
                    <a:p>
                      <a:pPr algn="ctr"/>
                      <a:r>
                        <a:rPr kumimoji="0" lang="ja-JP" sz="1400" u="none" strike="noStrike" cap="none" normalizeH="0" baseline="0">
                          <a:ln>
                            <a:noFill/>
                          </a:ln>
                          <a:solidFill>
                            <a:schemeClr val="tx1"/>
                          </a:solidFill>
                          <a:latin typeface="+mn-lt"/>
                          <a:ea typeface="MS Mincho"/>
                        </a:rPr>
                        <a:t>35（43）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&lt;0.001</a:t>
                      </a:r>
                    </a:p>
                  </a:txBody>
                  <a:tcPr anchor="ctr"/>
                </a:tc>
                <a:extLst>
                  <a:ext uri="{0D108BD9-81ED-4DB2-BD59-A6C34878D82A}">
                    <a16:rowId xmlns:a16="http://schemas.microsoft.com/office/drawing/2014/main" xmlns="" val="367943349"/>
                  </a:ext>
                </a:extLst>
              </a:tr>
              <a:tr h="274708">
                <a:tc>
                  <a:txBody>
                    <a:bodyPr/>
                    <a:lstStyle/>
                    <a:p>
                      <a:pPr marL="0" indent="0"/>
                      <a:r>
                        <a:rPr kumimoji="0" lang="ja-JP" sz="1400" u="none" strike="noStrike" cap="none" normalizeH="0" baseline="0">
                          <a:ln>
                            <a:noFill/>
                          </a:ln>
                          <a:solidFill>
                            <a:schemeClr val="tx1"/>
                          </a:solidFill>
                          <a:latin typeface="+mn-lt"/>
                          <a:ea typeface="MS Mincho"/>
                        </a:rPr>
                        <a:t>N0切除</a:t>
                      </a:r>
                    </a:p>
                  </a:txBody>
                  <a:tcPr anchor="ctr"/>
                </a:tc>
                <a:tc>
                  <a:txBody>
                    <a:bodyPr/>
                    <a:lstStyle/>
                    <a:p>
                      <a:pPr algn="ctr"/>
                      <a:r>
                        <a:rPr kumimoji="0" lang="ja-JP" sz="1400" u="none" strike="noStrike" cap="none" normalizeH="0" baseline="0">
                          <a:ln>
                            <a:noFill/>
                          </a:ln>
                          <a:solidFill>
                            <a:schemeClr val="tx1"/>
                          </a:solidFill>
                          <a:latin typeface="+mn-lt"/>
                          <a:ea typeface="MS Mincho"/>
                        </a:rPr>
                        <a:t>44（65）</a:t>
                      </a:r>
                    </a:p>
                  </a:txBody>
                  <a:tcPr anchor="ctr"/>
                </a:tc>
                <a:tc>
                  <a:txBody>
                    <a:bodyPr/>
                    <a:lstStyle/>
                    <a:p>
                      <a:pPr algn="ctr"/>
                      <a:r>
                        <a:rPr kumimoji="0" lang="ja-JP" sz="1400" u="none" strike="noStrike" cap="none" normalizeH="0" baseline="0">
                          <a:ln>
                            <a:noFill/>
                          </a:ln>
                          <a:solidFill>
                            <a:schemeClr val="tx1"/>
                          </a:solidFill>
                          <a:latin typeface="+mn-lt"/>
                          <a:ea typeface="MS Mincho"/>
                        </a:rPr>
                        <a:t>15（18）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&lt;0.001</a:t>
                      </a:r>
                    </a:p>
                  </a:txBody>
                  <a:tcPr anchor="ctr"/>
                </a:tc>
                <a:extLst>
                  <a:ext uri="{0D108BD9-81ED-4DB2-BD59-A6C34878D82A}">
                    <a16:rowId xmlns:a16="http://schemas.microsoft.com/office/drawing/2014/main" xmlns="" val="1691182972"/>
                  </a:ext>
                </a:extLst>
              </a:tr>
            </a:tbl>
          </a:graphicData>
        </a:graphic>
      </p:graphicFrame>
    </p:spTree>
    <p:extLst>
      <p:ext uri="{BB962C8B-B14F-4D97-AF65-F5344CB8AC3E}">
        <p14:creationId xmlns:p14="http://schemas.microsoft.com/office/powerpoint/2010/main" xmlns="" val="1585231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a:t>用語集</a:t>
            </a:r>
          </a:p>
        </p:txBody>
      </p:sp>
      <p:sp>
        <p:nvSpPr>
          <p:cNvPr id="6" name="Rectangle 3"/>
          <p:cNvSpPr txBox="1">
            <a:spLocks noChangeArrowheads="1"/>
          </p:cNvSpPr>
          <p:nvPr/>
        </p:nvSpPr>
        <p:spPr>
          <a:xfrm>
            <a:off x="486832" y="1273368"/>
            <a:ext cx="11591897" cy="5448707"/>
          </a:xfrm>
          <a:prstGeom prst="rect">
            <a:avLst/>
          </a:prstGeom>
        </p:spPr>
        <p:txBody>
          <a:bodyPr numCol="4"/>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lvl="0" indent="0">
              <a:lnSpc>
                <a:spcPts val="1200"/>
              </a:lnSpc>
              <a:spcAft>
                <a:spcPts val="0"/>
              </a:spcAft>
              <a:buClr>
                <a:srgbClr val="043882"/>
              </a:buClr>
              <a:buNone/>
              <a:tabLst>
                <a:tab pos="806450" algn="l"/>
              </a:tabLst>
              <a:defRPr/>
            </a:pPr>
            <a:r>
              <a:rPr lang="ja-JP" sz="1000" dirty="0">
                <a:solidFill>
                  <a:schemeClr val="tx1"/>
                </a:solidFill>
              </a:rPr>
              <a:t>1L	ファーストライン</a:t>
            </a:r>
          </a:p>
          <a:p>
            <a:pPr marL="0" lvl="0" indent="0">
              <a:lnSpc>
                <a:spcPts val="1200"/>
              </a:lnSpc>
              <a:spcAft>
                <a:spcPts val="0"/>
              </a:spcAft>
              <a:buClr>
                <a:srgbClr val="043882"/>
              </a:buClr>
              <a:buNone/>
              <a:tabLst>
                <a:tab pos="806450" algn="l"/>
              </a:tabLst>
              <a:defRPr/>
            </a:pPr>
            <a:r>
              <a:rPr lang="ja-JP" sz="1000" dirty="0">
                <a:solidFill>
                  <a:schemeClr val="tx1"/>
                </a:solidFill>
              </a:rPr>
              <a:t>5FU	5フルウラシル</a:t>
            </a:r>
          </a:p>
          <a:p>
            <a:pPr marL="0" lvl="0" indent="0">
              <a:lnSpc>
                <a:spcPts val="1200"/>
              </a:lnSpc>
              <a:spcAft>
                <a:spcPts val="0"/>
              </a:spcAft>
              <a:buClr>
                <a:srgbClr val="043882"/>
              </a:buClr>
              <a:buNone/>
              <a:tabLst>
                <a:tab pos="806450" algn="l"/>
              </a:tabLst>
              <a:defRPr/>
            </a:pPr>
            <a:r>
              <a:rPr lang="ja-JP" sz="1000" dirty="0">
                <a:solidFill>
                  <a:schemeClr val="tx1"/>
                </a:solidFill>
              </a:rPr>
              <a:t>ACT	アジュバント化学療法</a:t>
            </a:r>
          </a:p>
          <a:p>
            <a:pPr marL="0" lvl="0" indent="0">
              <a:lnSpc>
                <a:spcPts val="1200"/>
              </a:lnSpc>
              <a:spcAft>
                <a:spcPts val="0"/>
              </a:spcAft>
              <a:buClr>
                <a:srgbClr val="043882"/>
              </a:buClr>
              <a:buNone/>
              <a:tabLst>
                <a:tab pos="806450" algn="l"/>
              </a:tabLst>
              <a:defRPr/>
            </a:pPr>
            <a:r>
              <a:rPr lang="ja-JP" sz="1000" dirty="0">
                <a:solidFill>
                  <a:schemeClr val="tx1"/>
                </a:solidFill>
              </a:rPr>
              <a:t>AE	有害事象</a:t>
            </a:r>
          </a:p>
          <a:p>
            <a:pPr marL="0" lvl="0" indent="0">
              <a:lnSpc>
                <a:spcPts val="1200"/>
              </a:lnSpc>
              <a:spcAft>
                <a:spcPts val="0"/>
              </a:spcAft>
              <a:buClr>
                <a:srgbClr val="043882"/>
              </a:buClr>
              <a:buNone/>
              <a:tabLst>
                <a:tab pos="806450" algn="l"/>
              </a:tabLst>
              <a:defRPr/>
            </a:pPr>
            <a:r>
              <a:rPr lang="ja-JP" sz="1000" dirty="0">
                <a:solidFill>
                  <a:schemeClr val="tx1"/>
                </a:solidFill>
              </a:rPr>
              <a:t>ALT	アラニンアミノ基転移酵素</a:t>
            </a:r>
          </a:p>
          <a:p>
            <a:pPr marL="0" lvl="0" indent="0">
              <a:lnSpc>
                <a:spcPts val="1200"/>
              </a:lnSpc>
              <a:spcAft>
                <a:spcPts val="0"/>
              </a:spcAft>
              <a:buClr>
                <a:srgbClr val="043882"/>
              </a:buClr>
              <a:buNone/>
              <a:tabLst>
                <a:tab pos="806450" algn="l"/>
              </a:tabLst>
              <a:defRPr/>
            </a:pPr>
            <a:r>
              <a:rPr lang="ja-JP" sz="1000" dirty="0">
                <a:solidFill>
                  <a:schemeClr val="tx1"/>
                </a:solidFill>
              </a:rPr>
              <a:t>ARDS	急性呼吸窮迫症候群</a:t>
            </a:r>
          </a:p>
          <a:p>
            <a:pPr marL="0" lvl="0" indent="0">
              <a:lnSpc>
                <a:spcPts val="1200"/>
              </a:lnSpc>
              <a:spcAft>
                <a:spcPts val="0"/>
              </a:spcAft>
              <a:buClr>
                <a:srgbClr val="043882"/>
              </a:buClr>
              <a:buNone/>
              <a:tabLst>
                <a:tab pos="806450" algn="l"/>
              </a:tabLst>
              <a:defRPr/>
            </a:pPr>
            <a:r>
              <a:rPr lang="ja-JP" sz="1000" dirty="0">
                <a:solidFill>
                  <a:schemeClr val="tx1"/>
                </a:solidFill>
              </a:rPr>
              <a:t>AST	アスパラギン酸アミノ基転移酵素</a:t>
            </a:r>
          </a:p>
          <a:p>
            <a:pPr marL="0" lvl="0" indent="0">
              <a:lnSpc>
                <a:spcPts val="1200"/>
              </a:lnSpc>
              <a:spcAft>
                <a:spcPts val="0"/>
              </a:spcAft>
              <a:buClr>
                <a:srgbClr val="043882"/>
              </a:buClr>
              <a:buNone/>
              <a:tabLst>
                <a:tab pos="806450" algn="l"/>
              </a:tabLst>
              <a:defRPr/>
            </a:pPr>
            <a:r>
              <a:rPr lang="ja-JP" sz="1000" dirty="0">
                <a:solidFill>
                  <a:schemeClr val="tx1"/>
                </a:solidFill>
              </a:rPr>
              <a:t>Bev	ベバシズマブ</a:t>
            </a:r>
          </a:p>
          <a:p>
            <a:pPr marL="0" lvl="0" indent="0">
              <a:lnSpc>
                <a:spcPts val="1200"/>
              </a:lnSpc>
              <a:spcAft>
                <a:spcPts val="0"/>
              </a:spcAft>
              <a:buClr>
                <a:srgbClr val="043882"/>
              </a:buClr>
              <a:buNone/>
              <a:tabLst>
                <a:tab pos="806450" algn="l"/>
              </a:tabLst>
              <a:defRPr/>
            </a:pPr>
            <a:r>
              <a:rPr lang="ja-JP" sz="1000" dirty="0">
                <a:solidFill>
                  <a:schemeClr val="tx1"/>
                </a:solidFill>
              </a:rPr>
              <a:t>BICR	盲検下独立中央評価</a:t>
            </a:r>
          </a:p>
          <a:p>
            <a:pPr marL="0" lvl="0" indent="0">
              <a:lnSpc>
                <a:spcPts val="1200"/>
              </a:lnSpc>
              <a:spcAft>
                <a:spcPts val="0"/>
              </a:spcAft>
              <a:buClr>
                <a:srgbClr val="043882"/>
              </a:buClr>
              <a:buNone/>
              <a:tabLst>
                <a:tab pos="806450" algn="l"/>
              </a:tabLst>
              <a:defRPr/>
            </a:pPr>
            <a:r>
              <a:rPr lang="ja-JP" sz="1000" dirty="0">
                <a:solidFill>
                  <a:schemeClr val="tx1"/>
                </a:solidFill>
              </a:rPr>
              <a:t>bid	1日2回</a:t>
            </a:r>
          </a:p>
          <a:p>
            <a:pPr marL="0" lvl="0" indent="0">
              <a:lnSpc>
                <a:spcPts val="1200"/>
              </a:lnSpc>
              <a:spcAft>
                <a:spcPts val="0"/>
              </a:spcAft>
              <a:buClr>
                <a:srgbClr val="043882"/>
              </a:buClr>
              <a:buNone/>
              <a:tabLst>
                <a:tab pos="806450" algn="l"/>
              </a:tabLst>
              <a:defRPr/>
            </a:pPr>
            <a:r>
              <a:rPr lang="ja-JP" sz="1000" dirty="0">
                <a:solidFill>
                  <a:schemeClr val="tx1"/>
                </a:solidFill>
              </a:rPr>
              <a:t>BCLC	バルセロナ臨床肝癌</a:t>
            </a:r>
          </a:p>
          <a:p>
            <a:pPr marL="0" lvl="0" indent="0">
              <a:lnSpc>
                <a:spcPts val="1200"/>
              </a:lnSpc>
              <a:spcAft>
                <a:spcPts val="0"/>
              </a:spcAft>
              <a:buClr>
                <a:srgbClr val="043882"/>
              </a:buClr>
              <a:buNone/>
              <a:tabLst>
                <a:tab pos="806450" algn="l"/>
              </a:tabLst>
              <a:defRPr/>
            </a:pPr>
            <a:r>
              <a:rPr lang="ja-JP" sz="1000" dirty="0">
                <a:solidFill>
                  <a:schemeClr val="tx1"/>
                </a:solidFill>
              </a:rPr>
              <a:t>BL	ベースライン</a:t>
            </a:r>
          </a:p>
          <a:p>
            <a:pPr marL="0" lvl="0" indent="0">
              <a:lnSpc>
                <a:spcPts val="1200"/>
              </a:lnSpc>
              <a:spcAft>
                <a:spcPts val="0"/>
              </a:spcAft>
              <a:buClr>
                <a:srgbClr val="043882"/>
              </a:buClr>
              <a:buNone/>
              <a:tabLst>
                <a:tab pos="806450" algn="l"/>
              </a:tabLst>
              <a:defRPr/>
            </a:pPr>
            <a:r>
              <a:rPr lang="ja-JP" sz="1000" dirty="0">
                <a:solidFill>
                  <a:schemeClr val="tx1"/>
                </a:solidFill>
              </a:rPr>
              <a:t>BOR	最良総合効果</a:t>
            </a:r>
          </a:p>
          <a:p>
            <a:pPr marL="0" lvl="0" indent="0">
              <a:lnSpc>
                <a:spcPts val="1200"/>
              </a:lnSpc>
              <a:spcAft>
                <a:spcPts val="0"/>
              </a:spcAft>
              <a:buClr>
                <a:srgbClr val="043882"/>
              </a:buClr>
              <a:buNone/>
              <a:tabLst>
                <a:tab pos="806450" algn="l"/>
              </a:tabLst>
              <a:defRPr/>
            </a:pPr>
            <a:r>
              <a:rPr lang="ja-JP" sz="1000" dirty="0">
                <a:solidFill>
                  <a:schemeClr val="tx1"/>
                </a:solidFill>
              </a:rPr>
              <a:t>BSC	ベストサポーティブケア</a:t>
            </a:r>
          </a:p>
          <a:p>
            <a:pPr marL="0" lvl="0" indent="0">
              <a:lnSpc>
                <a:spcPts val="1200"/>
              </a:lnSpc>
              <a:spcAft>
                <a:spcPts val="0"/>
              </a:spcAft>
              <a:buClr>
                <a:srgbClr val="043882"/>
              </a:buClr>
              <a:buNone/>
              <a:tabLst>
                <a:tab pos="806450" algn="l"/>
              </a:tabLst>
              <a:defRPr/>
            </a:pPr>
            <a:r>
              <a:rPr lang="ja-JP" sz="1000" dirty="0">
                <a:solidFill>
                  <a:schemeClr val="tx1"/>
                </a:solidFill>
              </a:rPr>
              <a:t>cCR	確定完全奏功</a:t>
            </a:r>
          </a:p>
          <a:p>
            <a:pPr marL="0" lvl="0" indent="0">
              <a:lnSpc>
                <a:spcPts val="1200"/>
              </a:lnSpc>
              <a:spcAft>
                <a:spcPts val="0"/>
              </a:spcAft>
              <a:buClr>
                <a:srgbClr val="043882"/>
              </a:buClr>
              <a:buNone/>
              <a:tabLst>
                <a:tab pos="806450" algn="l"/>
              </a:tabLst>
              <a:defRPr/>
            </a:pPr>
            <a:r>
              <a:rPr lang="ja-JP" sz="1000" dirty="0">
                <a:solidFill>
                  <a:schemeClr val="tx1"/>
                </a:solidFill>
              </a:rPr>
              <a:t>CEA	癌胎児性抗原</a:t>
            </a:r>
          </a:p>
          <a:p>
            <a:pPr marL="0" lvl="0" indent="0">
              <a:lnSpc>
                <a:spcPts val="1200"/>
              </a:lnSpc>
              <a:spcAft>
                <a:spcPts val="0"/>
              </a:spcAft>
              <a:buClr>
                <a:srgbClr val="043882"/>
              </a:buClr>
              <a:buNone/>
              <a:tabLst>
                <a:tab pos="806450" algn="l"/>
              </a:tabLst>
              <a:defRPr/>
            </a:pPr>
            <a:r>
              <a:rPr lang="ja-JP" sz="1000" dirty="0">
                <a:solidFill>
                  <a:schemeClr val="tx1"/>
                </a:solidFill>
              </a:rPr>
              <a:t>Cet	セツキシマブ</a:t>
            </a:r>
          </a:p>
          <a:p>
            <a:pPr marL="0" lvl="0" indent="0">
              <a:lnSpc>
                <a:spcPts val="1200"/>
              </a:lnSpc>
              <a:spcAft>
                <a:spcPts val="0"/>
              </a:spcAft>
              <a:buClr>
                <a:srgbClr val="043882"/>
              </a:buClr>
              <a:buNone/>
              <a:tabLst>
                <a:tab pos="806450" algn="l"/>
              </a:tabLst>
              <a:defRPr/>
            </a:pPr>
            <a:r>
              <a:rPr lang="ja-JP" sz="1000" dirty="0">
                <a:solidFill>
                  <a:schemeClr val="tx1"/>
                </a:solidFill>
              </a:rPr>
              <a:t>Chemo	化学療法</a:t>
            </a:r>
          </a:p>
          <a:p>
            <a:pPr marL="0" lvl="0" indent="0">
              <a:lnSpc>
                <a:spcPts val="1200"/>
              </a:lnSpc>
              <a:spcAft>
                <a:spcPts val="0"/>
              </a:spcAft>
              <a:buClr>
                <a:srgbClr val="043882"/>
              </a:buClr>
              <a:buNone/>
              <a:tabLst>
                <a:tab pos="806450" algn="l"/>
              </a:tabLst>
              <a:defRPr/>
            </a:pPr>
            <a:r>
              <a:rPr lang="ja-JP" sz="1000" dirty="0">
                <a:solidFill>
                  <a:schemeClr val="tx1"/>
                </a:solidFill>
              </a:rPr>
              <a:t>CI	信頼区間</a:t>
            </a:r>
          </a:p>
          <a:p>
            <a:pPr marL="0" lvl="0" indent="0">
              <a:lnSpc>
                <a:spcPts val="1200"/>
              </a:lnSpc>
              <a:spcAft>
                <a:spcPts val="0"/>
              </a:spcAft>
              <a:buClr>
                <a:srgbClr val="043882"/>
              </a:buClr>
              <a:buNone/>
              <a:tabLst>
                <a:tab pos="806450" algn="l"/>
              </a:tabLst>
              <a:defRPr/>
            </a:pPr>
            <a:r>
              <a:rPr lang="ja-JP" sz="1000" dirty="0">
                <a:solidFill>
                  <a:schemeClr val="tx1"/>
                </a:solidFill>
              </a:rPr>
              <a:t>CPS	併用陽性スコア</a:t>
            </a:r>
          </a:p>
          <a:p>
            <a:pPr marL="0" lvl="0" indent="0">
              <a:lnSpc>
                <a:spcPts val="1200"/>
              </a:lnSpc>
              <a:spcAft>
                <a:spcPts val="0"/>
              </a:spcAft>
              <a:buClr>
                <a:srgbClr val="043882"/>
              </a:buClr>
              <a:buNone/>
              <a:tabLst>
                <a:tab pos="806450" algn="l"/>
              </a:tabLst>
              <a:defRPr/>
            </a:pPr>
            <a:r>
              <a:rPr lang="ja-JP" sz="1000" dirty="0">
                <a:solidFill>
                  <a:schemeClr val="tx1"/>
                </a:solidFill>
              </a:rPr>
              <a:t>CR	完全奏効</a:t>
            </a:r>
          </a:p>
          <a:p>
            <a:pPr marL="0" lvl="0" indent="0">
              <a:lnSpc>
                <a:spcPts val="1200"/>
              </a:lnSpc>
              <a:spcAft>
                <a:spcPts val="0"/>
              </a:spcAft>
              <a:buClr>
                <a:srgbClr val="043882"/>
              </a:buClr>
              <a:buNone/>
              <a:tabLst>
                <a:tab pos="806450" algn="l"/>
              </a:tabLst>
              <a:defRPr/>
            </a:pPr>
            <a:r>
              <a:rPr lang="ja-JP" sz="1000" dirty="0">
                <a:solidFill>
                  <a:schemeClr val="tx1"/>
                </a:solidFill>
              </a:rPr>
              <a:t>CRC	結腸直腸癌</a:t>
            </a:r>
          </a:p>
          <a:p>
            <a:pPr marL="0" lvl="0" indent="0">
              <a:lnSpc>
                <a:spcPts val="1200"/>
              </a:lnSpc>
              <a:spcAft>
                <a:spcPts val="0"/>
              </a:spcAft>
              <a:buClr>
                <a:srgbClr val="043882"/>
              </a:buClr>
              <a:buNone/>
              <a:tabLst>
                <a:tab pos="806450" algn="l"/>
              </a:tabLst>
              <a:defRPr/>
            </a:pPr>
            <a:r>
              <a:rPr lang="ja-JP" sz="1000" dirty="0">
                <a:solidFill>
                  <a:schemeClr val="tx1"/>
                </a:solidFill>
              </a:rPr>
              <a:t>CRT	化学放射線療法</a:t>
            </a:r>
          </a:p>
          <a:p>
            <a:pPr marL="0" lvl="0" indent="0">
              <a:lnSpc>
                <a:spcPts val="1200"/>
              </a:lnSpc>
              <a:spcAft>
                <a:spcPts val="0"/>
              </a:spcAft>
              <a:buClr>
                <a:srgbClr val="043882"/>
              </a:buClr>
              <a:buNone/>
              <a:tabLst>
                <a:tab pos="806450" algn="l"/>
              </a:tabLst>
              <a:defRPr/>
            </a:pPr>
            <a:r>
              <a:rPr lang="en-US" altLang="ja-JP" sz="1000" dirty="0">
                <a:solidFill>
                  <a:schemeClr val="tx1"/>
                </a:solidFill>
              </a:rPr>
              <a:t>CSR	</a:t>
            </a:r>
            <a:r>
              <a:rPr lang="ja-JP" sz="1000" dirty="0">
                <a:solidFill>
                  <a:schemeClr val="tx1"/>
                </a:solidFill>
              </a:rPr>
              <a:t>中心性漿液性網膜症</a:t>
            </a:r>
          </a:p>
          <a:p>
            <a:pPr marL="0" lvl="0" indent="0">
              <a:lnSpc>
                <a:spcPts val="1200"/>
              </a:lnSpc>
              <a:spcAft>
                <a:spcPts val="0"/>
              </a:spcAft>
              <a:buClr>
                <a:srgbClr val="043882"/>
              </a:buClr>
              <a:buNone/>
              <a:tabLst>
                <a:tab pos="806450" algn="l"/>
              </a:tabLst>
              <a:defRPr/>
            </a:pPr>
            <a:r>
              <a:rPr lang="ja-JP" sz="1000" dirty="0">
                <a:solidFill>
                  <a:schemeClr val="tx1"/>
                </a:solidFill>
              </a:rPr>
              <a:t>CT	コンピュータ断層撮影</a:t>
            </a:r>
          </a:p>
          <a:p>
            <a:pPr marL="0" lvl="0" indent="0">
              <a:lnSpc>
                <a:spcPts val="1200"/>
              </a:lnSpc>
              <a:spcAft>
                <a:spcPts val="0"/>
              </a:spcAft>
              <a:buClr>
                <a:srgbClr val="043882"/>
              </a:buClr>
              <a:buNone/>
              <a:tabLst>
                <a:tab pos="806450" algn="l"/>
              </a:tabLst>
              <a:defRPr/>
            </a:pPr>
            <a:r>
              <a:rPr lang="ja-JP" sz="1000" dirty="0">
                <a:solidFill>
                  <a:schemeClr val="tx1"/>
                </a:solidFill>
              </a:rPr>
              <a:t>ctDNA	血中循環腫瘍DNA</a:t>
            </a:r>
          </a:p>
          <a:p>
            <a:pPr marL="0" lvl="0" indent="0">
              <a:lnSpc>
                <a:spcPts val="1200"/>
              </a:lnSpc>
              <a:spcAft>
                <a:spcPts val="0"/>
              </a:spcAft>
              <a:buClr>
                <a:srgbClr val="043882"/>
              </a:buClr>
              <a:buNone/>
              <a:tabLst>
                <a:tab pos="806450" algn="l"/>
              </a:tabLst>
              <a:defRPr/>
            </a:pPr>
            <a:r>
              <a:rPr lang="ja-JP" sz="1000" dirty="0">
                <a:solidFill>
                  <a:schemeClr val="tx1"/>
                </a:solidFill>
              </a:rPr>
              <a:t>CXB	接触X線近接照射療法</a:t>
            </a:r>
          </a:p>
          <a:p>
            <a:pPr marL="0" lvl="0" indent="0">
              <a:lnSpc>
                <a:spcPts val="1200"/>
              </a:lnSpc>
              <a:spcAft>
                <a:spcPts val="0"/>
              </a:spcAft>
              <a:buClr>
                <a:srgbClr val="043882"/>
              </a:buClr>
              <a:buNone/>
              <a:tabLst>
                <a:tab pos="806450" algn="l"/>
              </a:tabLst>
              <a:defRPr/>
            </a:pPr>
            <a:r>
              <a:rPr lang="ja-JP" sz="1000" dirty="0">
                <a:solidFill>
                  <a:schemeClr val="tx1"/>
                </a:solidFill>
              </a:rPr>
              <a:t>D	日</a:t>
            </a:r>
          </a:p>
          <a:p>
            <a:pPr marL="0" lvl="0" indent="0">
              <a:lnSpc>
                <a:spcPts val="1200"/>
              </a:lnSpc>
              <a:spcAft>
                <a:spcPts val="0"/>
              </a:spcAft>
              <a:buClr>
                <a:srgbClr val="043882"/>
              </a:buClr>
              <a:buNone/>
              <a:tabLst>
                <a:tab pos="806450" algn="l"/>
              </a:tabLst>
              <a:defRPr/>
            </a:pPr>
            <a:r>
              <a:rPr lang="ja-JP" sz="1000" dirty="0">
                <a:solidFill>
                  <a:schemeClr val="tx1"/>
                </a:solidFill>
              </a:rPr>
              <a:t>DCR	病勢コントロール率</a:t>
            </a:r>
          </a:p>
          <a:p>
            <a:pPr marL="0" lvl="0" indent="0">
              <a:lnSpc>
                <a:spcPts val="1200"/>
              </a:lnSpc>
              <a:spcAft>
                <a:spcPts val="0"/>
              </a:spcAft>
              <a:buClr>
                <a:srgbClr val="043882"/>
              </a:buClr>
              <a:buNone/>
              <a:tabLst>
                <a:tab pos="806450" algn="l"/>
              </a:tabLst>
              <a:defRPr/>
            </a:pPr>
            <a:r>
              <a:rPr lang="ja-JP" sz="1000" dirty="0">
                <a:solidFill>
                  <a:schemeClr val="tx1"/>
                </a:solidFill>
              </a:rPr>
              <a:t>DFS	無病生存期間</a:t>
            </a:r>
          </a:p>
          <a:p>
            <a:pPr marL="0" lvl="0" indent="0">
              <a:lnSpc>
                <a:spcPts val="1200"/>
              </a:lnSpc>
              <a:spcAft>
                <a:spcPts val="0"/>
              </a:spcAft>
              <a:buClr>
                <a:srgbClr val="043882"/>
              </a:buClr>
              <a:buNone/>
              <a:tabLst>
                <a:tab pos="806450" algn="l"/>
              </a:tabLst>
              <a:defRPr/>
            </a:pPr>
            <a:r>
              <a:rPr lang="ja-JP" sz="1000" dirty="0">
                <a:solidFill>
                  <a:schemeClr val="tx1"/>
                </a:solidFill>
              </a:rPr>
              <a:t>dMMR	欠損ミスマッチ修復機構</a:t>
            </a:r>
          </a:p>
          <a:p>
            <a:pPr marL="0" lvl="0" indent="0">
              <a:lnSpc>
                <a:spcPts val="1200"/>
              </a:lnSpc>
              <a:spcAft>
                <a:spcPts val="0"/>
              </a:spcAft>
              <a:buClr>
                <a:srgbClr val="043882"/>
              </a:buClr>
              <a:buNone/>
              <a:tabLst>
                <a:tab pos="806450" algn="l"/>
              </a:tabLst>
              <a:defRPr/>
            </a:pPr>
            <a:r>
              <a:rPr lang="ja-JP" sz="1000" dirty="0">
                <a:solidFill>
                  <a:schemeClr val="tx1"/>
                </a:solidFill>
              </a:rPr>
              <a:t>DoR	奏効期間</a:t>
            </a:r>
          </a:p>
          <a:p>
            <a:pPr marL="0" lvl="0" indent="0">
              <a:lnSpc>
                <a:spcPts val="1200"/>
              </a:lnSpc>
              <a:spcAft>
                <a:spcPts val="0"/>
              </a:spcAft>
              <a:buClr>
                <a:srgbClr val="043882"/>
              </a:buClr>
              <a:buNone/>
              <a:tabLst>
                <a:tab pos="806450" algn="l"/>
              </a:tabLst>
              <a:defRPr/>
            </a:pPr>
            <a:r>
              <a:rPr lang="ja-JP" sz="1000" dirty="0">
                <a:solidFill>
                  <a:schemeClr val="tx1"/>
                </a:solidFill>
              </a:rPr>
              <a:t>EBCRT	外部ビーム化学放射線療法</a:t>
            </a:r>
          </a:p>
          <a:p>
            <a:pPr marL="0" lvl="0" indent="0">
              <a:lnSpc>
                <a:spcPts val="1200"/>
              </a:lnSpc>
              <a:spcAft>
                <a:spcPts val="0"/>
              </a:spcAft>
              <a:buClr>
                <a:srgbClr val="043882"/>
              </a:buClr>
              <a:buNone/>
              <a:tabLst>
                <a:tab pos="806450" algn="l"/>
              </a:tabLst>
              <a:defRPr/>
            </a:pPr>
            <a:r>
              <a:rPr lang="ja-JP" sz="1000" dirty="0">
                <a:solidFill>
                  <a:schemeClr val="tx1"/>
                </a:solidFill>
              </a:rPr>
              <a:t>ECOG	米国東海岸癌臨床試験	グループ</a:t>
            </a:r>
          </a:p>
          <a:p>
            <a:pPr marL="90488" lvl="0" indent="0">
              <a:lnSpc>
                <a:spcPts val="1200"/>
              </a:lnSpc>
              <a:spcAft>
                <a:spcPts val="0"/>
              </a:spcAft>
              <a:buClr>
                <a:srgbClr val="043882"/>
              </a:buClr>
              <a:buNone/>
              <a:tabLst>
                <a:tab pos="1074738" algn="l"/>
              </a:tabLst>
              <a:defRPr/>
            </a:pPr>
            <a:r>
              <a:rPr lang="ja-JP" sz="1000" dirty="0">
                <a:solidFill>
                  <a:schemeClr val="tx1"/>
                </a:solidFill>
              </a:rPr>
              <a:t>ECS	食道癌サブスケール</a:t>
            </a:r>
          </a:p>
          <a:p>
            <a:pPr marL="90488" lvl="0" indent="0">
              <a:lnSpc>
                <a:spcPts val="1200"/>
              </a:lnSpc>
              <a:spcAft>
                <a:spcPts val="0"/>
              </a:spcAft>
              <a:buClr>
                <a:srgbClr val="043882"/>
              </a:buClr>
              <a:buNone/>
              <a:tabLst>
                <a:tab pos="1074738" algn="l"/>
              </a:tabLst>
              <a:defRPr/>
            </a:pPr>
            <a:r>
              <a:rPr lang="ja-JP" sz="1000" dirty="0">
                <a:solidFill>
                  <a:schemeClr val="tx1"/>
                </a:solidFill>
              </a:rPr>
              <a:t>EFS	無再発生存期間</a:t>
            </a:r>
          </a:p>
          <a:p>
            <a:pPr marL="95250" lvl="0" indent="0">
              <a:lnSpc>
                <a:spcPts val="1200"/>
              </a:lnSpc>
              <a:spcAft>
                <a:spcPts val="0"/>
              </a:spcAft>
              <a:buClr>
                <a:srgbClr val="043882"/>
              </a:buClr>
              <a:buNone/>
              <a:tabLst>
                <a:tab pos="1074738" algn="l"/>
              </a:tabLst>
              <a:defRPr/>
            </a:pPr>
            <a:r>
              <a:rPr lang="ja-JP" sz="1000" dirty="0">
                <a:solidFill>
                  <a:schemeClr val="tx1"/>
                </a:solidFill>
              </a:rPr>
              <a:t>EQ-5D-3L	EuroQol 5次元 	アンケート</a:t>
            </a:r>
          </a:p>
          <a:p>
            <a:pPr marL="95250" lvl="0" indent="0">
              <a:lnSpc>
                <a:spcPts val="1200"/>
              </a:lnSpc>
              <a:spcAft>
                <a:spcPts val="0"/>
              </a:spcAft>
              <a:buClr>
                <a:srgbClr val="043882"/>
              </a:buClr>
              <a:buNone/>
              <a:tabLst>
                <a:tab pos="1074738" algn="l"/>
              </a:tabLst>
              <a:defRPr/>
            </a:pPr>
            <a:r>
              <a:rPr lang="ja-JP" sz="1000" dirty="0">
                <a:solidFill>
                  <a:schemeClr val="tx1"/>
                </a:solidFill>
              </a:rPr>
              <a:t>ESCC	食道扁平上皮癌 	</a:t>
            </a:r>
          </a:p>
          <a:p>
            <a:pPr marL="95250" lvl="0" indent="0">
              <a:lnSpc>
                <a:spcPts val="1200"/>
              </a:lnSpc>
              <a:spcAft>
                <a:spcPts val="0"/>
              </a:spcAft>
              <a:buClr>
                <a:srgbClr val="043882"/>
              </a:buClr>
              <a:buNone/>
              <a:tabLst>
                <a:tab pos="1074738" algn="l"/>
              </a:tabLst>
              <a:defRPr/>
            </a:pPr>
            <a:r>
              <a:rPr lang="ja-JP" sz="1000" dirty="0">
                <a:solidFill>
                  <a:schemeClr val="tx1"/>
                </a:solidFill>
              </a:rPr>
              <a:t>ETS	早期腫瘍縮小</a:t>
            </a:r>
          </a:p>
          <a:p>
            <a:pPr marL="95250" lvl="0" indent="0">
              <a:lnSpc>
                <a:spcPts val="1200"/>
              </a:lnSpc>
              <a:spcAft>
                <a:spcPts val="0"/>
              </a:spcAft>
              <a:buClr>
                <a:srgbClr val="043882"/>
              </a:buClr>
              <a:buNone/>
              <a:tabLst>
                <a:tab pos="1074738" algn="l"/>
              </a:tabLst>
              <a:defRPr/>
            </a:pPr>
            <a:r>
              <a:rPr lang="ja-JP" sz="1000" dirty="0">
                <a:solidFill>
                  <a:schemeClr val="tx1"/>
                </a:solidFill>
              </a:rPr>
              <a:t>FACT-E	癌療法の機能評価 – 食道</a:t>
            </a:r>
          </a:p>
          <a:p>
            <a:pPr marL="95250" lvl="0" indent="0">
              <a:lnSpc>
                <a:spcPts val="1200"/>
              </a:lnSpc>
              <a:spcAft>
                <a:spcPts val="0"/>
              </a:spcAft>
              <a:buClr>
                <a:srgbClr val="043882"/>
              </a:buClr>
              <a:buNone/>
              <a:tabLst>
                <a:tab pos="1074738" algn="l"/>
              </a:tabLst>
              <a:defRPr/>
            </a:pPr>
            <a:r>
              <a:rPr lang="ja-JP" sz="1000" dirty="0">
                <a:solidFill>
                  <a:schemeClr val="tx1"/>
                </a:solidFill>
              </a:rPr>
              <a:t>FACT-G7	抗癌剤療法の機能評価 – 一般 </a:t>
            </a:r>
            <a:br>
              <a:rPr lang="ja-JP" sz="1000" dirty="0">
                <a:solidFill>
                  <a:schemeClr val="tx1"/>
                </a:solidFill>
              </a:rPr>
            </a:br>
            <a:r>
              <a:rPr lang="ja-JP" sz="1000" dirty="0">
                <a:solidFill>
                  <a:schemeClr val="tx1"/>
                </a:solidFill>
              </a:rPr>
              <a:t>	7アイテムバージョン</a:t>
            </a:r>
          </a:p>
          <a:p>
            <a:pPr marL="95250" lvl="0" indent="0">
              <a:lnSpc>
                <a:spcPts val="1200"/>
              </a:lnSpc>
              <a:spcAft>
                <a:spcPts val="0"/>
              </a:spcAft>
              <a:buClr>
                <a:srgbClr val="043882"/>
              </a:buClr>
              <a:buNone/>
              <a:tabLst>
                <a:tab pos="1074738" algn="l"/>
              </a:tabLst>
              <a:defRPr/>
            </a:pPr>
            <a:r>
              <a:rPr lang="ja-JP" sz="1000" dirty="0">
                <a:solidFill>
                  <a:schemeClr val="tx1"/>
                </a:solidFill>
              </a:rPr>
              <a:t>FGFR	線維芽細胞増殖因子受容体</a:t>
            </a:r>
          </a:p>
          <a:p>
            <a:pPr marL="95250" lvl="0" indent="0">
              <a:lnSpc>
                <a:spcPts val="1200"/>
              </a:lnSpc>
              <a:spcAft>
                <a:spcPts val="0"/>
              </a:spcAft>
              <a:buClr>
                <a:srgbClr val="043882"/>
              </a:buClr>
              <a:buNone/>
              <a:tabLst>
                <a:tab pos="1074738" algn="l"/>
              </a:tabLst>
              <a:defRPr/>
            </a:pPr>
            <a:r>
              <a:rPr lang="ja-JP" sz="1000" dirty="0">
                <a:solidFill>
                  <a:schemeClr val="tx1"/>
                </a:solidFill>
              </a:rPr>
              <a:t>FLOT	5-フルウラシル + ロイコボ</a:t>
            </a:r>
            <a:r>
              <a:rPr lang="ja-JP" sz="1000" dirty="0" smtClean="0">
                <a:solidFill>
                  <a:schemeClr val="tx1"/>
                </a:solidFill>
              </a:rPr>
              <a:t>リ</a:t>
            </a:r>
            <a:r>
              <a:rPr lang="en-GB" altLang="ja-JP" sz="1000" dirty="0" smtClean="0">
                <a:solidFill>
                  <a:schemeClr val="tx1"/>
                </a:solidFill>
              </a:rPr>
              <a:t>	</a:t>
            </a:r>
            <a:r>
              <a:rPr lang="ja-JP" sz="1000" dirty="0" smtClean="0">
                <a:solidFill>
                  <a:schemeClr val="tx1"/>
                </a:solidFill>
              </a:rPr>
              <a:t>ン </a:t>
            </a:r>
            <a:r>
              <a:rPr lang="ja-JP" sz="1000" dirty="0">
                <a:solidFill>
                  <a:schemeClr val="tx1"/>
                </a:solidFill>
              </a:rPr>
              <a:t>+ トキサリプラチン + ド</a:t>
            </a:r>
            <a:r>
              <a:rPr lang="ja-JP" sz="1000" dirty="0" smtClean="0">
                <a:solidFill>
                  <a:schemeClr val="tx1"/>
                </a:solidFill>
              </a:rPr>
              <a:t>セ</a:t>
            </a:r>
            <a:r>
              <a:rPr lang="en-GB" altLang="ja-JP" sz="1000" dirty="0" smtClean="0">
                <a:solidFill>
                  <a:schemeClr val="tx1"/>
                </a:solidFill>
              </a:rPr>
              <a:t>	</a:t>
            </a:r>
            <a:r>
              <a:rPr lang="ja-JP" sz="1000" dirty="0" smtClean="0">
                <a:solidFill>
                  <a:schemeClr val="tx1"/>
                </a:solidFill>
              </a:rPr>
              <a:t>タ</a:t>
            </a:r>
            <a:r>
              <a:rPr lang="ja-JP" sz="1000" dirty="0">
                <a:solidFill>
                  <a:schemeClr val="tx1"/>
                </a:solidFill>
              </a:rPr>
              <a:t>キセル</a:t>
            </a:r>
          </a:p>
          <a:p>
            <a:pPr marL="95250" lvl="0" indent="0">
              <a:lnSpc>
                <a:spcPts val="1200"/>
              </a:lnSpc>
              <a:spcAft>
                <a:spcPts val="0"/>
              </a:spcAft>
              <a:buClr>
                <a:srgbClr val="043882"/>
              </a:buClr>
              <a:buNone/>
              <a:tabLst>
                <a:tab pos="1074738" algn="l"/>
              </a:tabLst>
              <a:defRPr/>
            </a:pPr>
            <a:r>
              <a:rPr lang="ja-JP" sz="1000" dirty="0">
                <a:solidFill>
                  <a:schemeClr val="tx1"/>
                </a:solidFill>
              </a:rPr>
              <a:t>FOLFIRI	フォリン酸 + 5-フルウラシル + </a:t>
            </a:r>
            <a:r>
              <a:rPr lang="en-GB" altLang="ja-JP" sz="1000" dirty="0" smtClean="0">
                <a:solidFill>
                  <a:schemeClr val="tx1"/>
                </a:solidFill>
              </a:rPr>
              <a:t>	</a:t>
            </a:r>
            <a:r>
              <a:rPr lang="ja-JP" sz="1000" dirty="0" smtClean="0">
                <a:solidFill>
                  <a:schemeClr val="tx1"/>
                </a:solidFill>
              </a:rPr>
              <a:t>イ</a:t>
            </a:r>
            <a:r>
              <a:rPr lang="ja-JP" sz="1000" dirty="0">
                <a:solidFill>
                  <a:schemeClr val="tx1"/>
                </a:solidFill>
              </a:rPr>
              <a:t>リノテカン</a:t>
            </a:r>
          </a:p>
          <a:p>
            <a:pPr marL="95250" lvl="0" indent="0">
              <a:lnSpc>
                <a:spcPts val="1200"/>
              </a:lnSpc>
              <a:spcAft>
                <a:spcPts val="0"/>
              </a:spcAft>
              <a:buClr>
                <a:srgbClr val="043882"/>
              </a:buClr>
              <a:buNone/>
              <a:tabLst>
                <a:tab pos="1074738" algn="l"/>
              </a:tabLst>
              <a:defRPr/>
            </a:pPr>
            <a:r>
              <a:rPr lang="ja-JP" sz="1000" dirty="0">
                <a:solidFill>
                  <a:schemeClr val="tx1"/>
                </a:solidFill>
              </a:rPr>
              <a:t>mFOLFIRINOX	オキサリプラチン + イリノ</a:t>
            </a:r>
            <a:r>
              <a:rPr lang="ja-JP" sz="1000" dirty="0" smtClean="0">
                <a:solidFill>
                  <a:schemeClr val="tx1"/>
                </a:solidFill>
              </a:rPr>
              <a:t>テ</a:t>
            </a:r>
            <a:r>
              <a:rPr lang="en-GB" altLang="ja-JP" sz="1000" dirty="0" smtClean="0">
                <a:solidFill>
                  <a:schemeClr val="tx1"/>
                </a:solidFill>
              </a:rPr>
              <a:t>	</a:t>
            </a:r>
            <a:r>
              <a:rPr lang="ja-JP" sz="1000" dirty="0" smtClean="0">
                <a:solidFill>
                  <a:schemeClr val="tx1"/>
                </a:solidFill>
              </a:rPr>
              <a:t>カ</a:t>
            </a:r>
            <a:r>
              <a:rPr lang="ja-JP" sz="1000" dirty="0">
                <a:solidFill>
                  <a:schemeClr val="tx1"/>
                </a:solidFill>
              </a:rPr>
              <a:t>ン+ </a:t>
            </a:r>
            <a:r>
              <a:rPr lang="ja-JP" sz="1000" dirty="0" smtClean="0">
                <a:solidFill>
                  <a:schemeClr val="tx1"/>
                </a:solidFill>
              </a:rPr>
              <a:t>ロ</a:t>
            </a:r>
            <a:r>
              <a:rPr lang="ja-JP" sz="1000" dirty="0">
                <a:solidFill>
                  <a:schemeClr val="tx1"/>
                </a:solidFill>
              </a:rPr>
              <a:t>イコボリン+ 5FU</a:t>
            </a:r>
          </a:p>
          <a:p>
            <a:pPr marL="95250" lvl="0" indent="0">
              <a:lnSpc>
                <a:spcPts val="1200"/>
              </a:lnSpc>
              <a:spcAft>
                <a:spcPts val="0"/>
              </a:spcAft>
              <a:buClr>
                <a:srgbClr val="043882"/>
              </a:buClr>
              <a:buNone/>
              <a:tabLst>
                <a:tab pos="806450" algn="l"/>
                <a:tab pos="1074738" algn="l"/>
              </a:tabLst>
              <a:defRPr/>
            </a:pPr>
            <a:r>
              <a:rPr lang="ja-JP" sz="1000" dirty="0">
                <a:solidFill>
                  <a:schemeClr val="tx1"/>
                </a:solidFill>
              </a:rPr>
              <a:t>(m)FOLFO</a:t>
            </a:r>
            <a:r>
              <a:rPr lang="ja-JP" sz="1000" dirty="0" smtClean="0">
                <a:solidFill>
                  <a:schemeClr val="tx1"/>
                </a:solidFill>
              </a:rPr>
              <a:t>X</a:t>
            </a:r>
            <a:r>
              <a:rPr lang="en-GB" altLang="ja-JP" sz="1000" dirty="0" smtClean="0">
                <a:solidFill>
                  <a:schemeClr val="tx1"/>
                </a:solidFill>
              </a:rPr>
              <a:t>	</a:t>
            </a:r>
            <a:r>
              <a:rPr lang="ja-JP" sz="1000" dirty="0">
                <a:solidFill>
                  <a:schemeClr val="tx1"/>
                </a:solidFill>
              </a:rPr>
              <a:t>	(修正) ロイコボリン + </a:t>
            </a:r>
            <a:br>
              <a:rPr lang="ja-JP" sz="1000" dirty="0">
                <a:solidFill>
                  <a:schemeClr val="tx1"/>
                </a:solidFill>
              </a:rPr>
            </a:br>
            <a:r>
              <a:rPr lang="ja-JP" sz="1000" dirty="0">
                <a:solidFill>
                  <a:schemeClr val="tx1"/>
                </a:solidFill>
              </a:rPr>
              <a:t>	</a:t>
            </a:r>
            <a:r>
              <a:rPr lang="en-GB" altLang="ja-JP" sz="1000" dirty="0" smtClean="0">
                <a:solidFill>
                  <a:schemeClr val="tx1"/>
                </a:solidFill>
              </a:rPr>
              <a:t>	</a:t>
            </a:r>
            <a:r>
              <a:rPr lang="ja-JP" sz="1000" dirty="0" smtClean="0">
                <a:solidFill>
                  <a:schemeClr val="tx1"/>
                </a:solidFill>
              </a:rPr>
              <a:t>5</a:t>
            </a:r>
            <a:r>
              <a:rPr lang="ja-JP" sz="1000" dirty="0">
                <a:solidFill>
                  <a:schemeClr val="tx1"/>
                </a:solidFill>
              </a:rPr>
              <a:t>-フルオロウラシル + オキ</a:t>
            </a:r>
            <a:r>
              <a:rPr lang="ja-JP" sz="1000" dirty="0" smtClean="0">
                <a:solidFill>
                  <a:schemeClr val="tx1"/>
                </a:solidFill>
              </a:rPr>
              <a:t>サ</a:t>
            </a:r>
            <a:r>
              <a:rPr lang="en-GB" altLang="ja-JP" sz="1000" dirty="0" smtClean="0">
                <a:solidFill>
                  <a:schemeClr val="tx1"/>
                </a:solidFill>
              </a:rPr>
              <a:t>			</a:t>
            </a:r>
            <a:r>
              <a:rPr lang="ja-JP" sz="1000" dirty="0" smtClean="0">
                <a:solidFill>
                  <a:schemeClr val="tx1"/>
                </a:solidFill>
              </a:rPr>
              <a:t>リ</a:t>
            </a:r>
            <a:r>
              <a:rPr lang="ja-JP" sz="1000" dirty="0">
                <a:solidFill>
                  <a:schemeClr val="tx1"/>
                </a:solidFill>
              </a:rPr>
              <a:t>プラチン</a:t>
            </a:r>
          </a:p>
          <a:p>
            <a:pPr marL="87313" lvl="0" indent="0">
              <a:lnSpc>
                <a:spcPts val="1200"/>
              </a:lnSpc>
              <a:spcAft>
                <a:spcPts val="0"/>
              </a:spcAft>
              <a:buClr>
                <a:srgbClr val="043882"/>
              </a:buClr>
              <a:buNone/>
              <a:tabLst>
                <a:tab pos="1074738" algn="l"/>
              </a:tabLst>
              <a:defRPr/>
            </a:pPr>
            <a:r>
              <a:rPr lang="ja-JP" sz="1000" dirty="0">
                <a:solidFill>
                  <a:schemeClr val="tx1"/>
                </a:solidFill>
              </a:rPr>
              <a:t>(m)FOLFIRINOX </a:t>
            </a:r>
            <a:r>
              <a:rPr lang="ja-JP" sz="1000" dirty="0" smtClean="0">
                <a:solidFill>
                  <a:schemeClr val="tx1"/>
                </a:solidFill>
              </a:rPr>
              <a:t>(</a:t>
            </a:r>
            <a:r>
              <a:rPr lang="ja-JP" sz="1000" dirty="0">
                <a:solidFill>
                  <a:schemeClr val="tx1"/>
                </a:solidFill>
              </a:rPr>
              <a:t>修正) 5-フルウラシル+ロ</a:t>
            </a:r>
            <a:r>
              <a:rPr lang="ja-JP" sz="1000" dirty="0" smtClean="0">
                <a:solidFill>
                  <a:schemeClr val="tx1"/>
                </a:solidFill>
              </a:rPr>
              <a:t>イ</a:t>
            </a:r>
            <a:r>
              <a:rPr lang="en-GB" altLang="ja-JP" sz="1000" dirty="0" smtClean="0">
                <a:solidFill>
                  <a:schemeClr val="tx1"/>
                </a:solidFill>
              </a:rPr>
              <a:t>	</a:t>
            </a:r>
            <a:r>
              <a:rPr lang="ja-JP" sz="1000" dirty="0" smtClean="0">
                <a:solidFill>
                  <a:schemeClr val="tx1"/>
                </a:solidFill>
              </a:rPr>
              <a:t>コ</a:t>
            </a:r>
            <a:r>
              <a:rPr lang="ja-JP" sz="1000" dirty="0">
                <a:solidFill>
                  <a:schemeClr val="tx1"/>
                </a:solidFill>
              </a:rPr>
              <a:t>ボリン+トキサリプラチン</a:t>
            </a:r>
            <a:r>
              <a:rPr lang="ja-JP" sz="1000" dirty="0" smtClean="0">
                <a:solidFill>
                  <a:schemeClr val="tx1"/>
                </a:solidFill>
              </a:rPr>
              <a:t>+</a:t>
            </a:r>
            <a:r>
              <a:rPr lang="en-GB" altLang="ja-JP" sz="1000" dirty="0" smtClean="0">
                <a:solidFill>
                  <a:schemeClr val="tx1"/>
                </a:solidFill>
              </a:rPr>
              <a:t>	</a:t>
            </a:r>
            <a:r>
              <a:rPr lang="ja-JP" sz="1000" dirty="0" smtClean="0">
                <a:solidFill>
                  <a:schemeClr val="tx1"/>
                </a:solidFill>
              </a:rPr>
              <a:t>イ</a:t>
            </a:r>
            <a:r>
              <a:rPr lang="ja-JP" sz="1000" dirty="0">
                <a:solidFill>
                  <a:schemeClr val="tx1"/>
                </a:solidFill>
              </a:rPr>
              <a:t>リノテカン</a:t>
            </a:r>
          </a:p>
          <a:p>
            <a:pPr marL="87313" lvl="0" indent="0">
              <a:lnSpc>
                <a:spcPts val="1200"/>
              </a:lnSpc>
              <a:spcAft>
                <a:spcPts val="0"/>
              </a:spcAft>
              <a:buClr>
                <a:srgbClr val="043882"/>
              </a:buClr>
              <a:buNone/>
              <a:tabLst>
                <a:tab pos="1074738" algn="l"/>
              </a:tabLst>
              <a:defRPr/>
            </a:pPr>
            <a:r>
              <a:rPr lang="ja-JP" sz="1000" dirty="0">
                <a:solidFill>
                  <a:schemeClr val="tx1"/>
                </a:solidFill>
              </a:rPr>
              <a:t>Fx	フラクション</a:t>
            </a:r>
          </a:p>
          <a:p>
            <a:pPr marL="87313" lvl="0" indent="0">
              <a:lnSpc>
                <a:spcPts val="1200"/>
              </a:lnSpc>
              <a:spcAft>
                <a:spcPts val="0"/>
              </a:spcAft>
              <a:buClr>
                <a:srgbClr val="043882"/>
              </a:buClr>
              <a:buNone/>
              <a:tabLst>
                <a:tab pos="1074738" algn="l"/>
              </a:tabLst>
              <a:defRPr/>
            </a:pPr>
            <a:r>
              <a:rPr lang="ja-JP" sz="1000" dirty="0">
                <a:solidFill>
                  <a:schemeClr val="tx1"/>
                </a:solidFill>
              </a:rPr>
              <a:t>G</a:t>
            </a:r>
            <a:r>
              <a:rPr lang="en-GB" altLang="ja-JP" sz="1000" dirty="0">
                <a:solidFill>
                  <a:schemeClr val="tx1"/>
                </a:solidFill>
              </a:rPr>
              <a:t>	</a:t>
            </a:r>
            <a:r>
              <a:rPr lang="ja-JP" sz="1000" dirty="0">
                <a:solidFill>
                  <a:schemeClr val="tx1"/>
                </a:solidFill>
              </a:rPr>
              <a:t>グレード</a:t>
            </a:r>
          </a:p>
          <a:p>
            <a:pPr marL="87313" lvl="0" indent="0">
              <a:lnSpc>
                <a:spcPts val="1200"/>
              </a:lnSpc>
              <a:spcAft>
                <a:spcPts val="0"/>
              </a:spcAft>
              <a:buClr>
                <a:srgbClr val="043882"/>
              </a:buClr>
              <a:buNone/>
              <a:tabLst>
                <a:tab pos="1074738" algn="l"/>
              </a:tabLst>
              <a:defRPr/>
            </a:pPr>
            <a:r>
              <a:rPr lang="ja-JP" sz="1000" dirty="0">
                <a:solidFill>
                  <a:schemeClr val="tx1"/>
                </a:solidFill>
              </a:rPr>
              <a:t>GEJ	胃食道接合部</a:t>
            </a:r>
          </a:p>
          <a:p>
            <a:pPr marL="87313" lvl="0" indent="0">
              <a:lnSpc>
                <a:spcPts val="1200"/>
              </a:lnSpc>
              <a:spcAft>
                <a:spcPts val="0"/>
              </a:spcAft>
              <a:buClr>
                <a:srgbClr val="043882"/>
              </a:buClr>
              <a:buNone/>
              <a:tabLst>
                <a:tab pos="1074738" algn="l"/>
              </a:tabLst>
              <a:defRPr/>
            </a:pPr>
            <a:r>
              <a:rPr lang="ja-JP" sz="1000" dirty="0">
                <a:solidFill>
                  <a:schemeClr val="tx1"/>
                </a:solidFill>
              </a:rPr>
              <a:t>GI	胃腸系</a:t>
            </a:r>
          </a:p>
          <a:p>
            <a:pPr marL="87313" lvl="0" indent="0">
              <a:lnSpc>
                <a:spcPts val="1200"/>
              </a:lnSpc>
              <a:spcAft>
                <a:spcPts val="0"/>
              </a:spcAft>
              <a:buClr>
                <a:srgbClr val="043882"/>
              </a:buClr>
              <a:buNone/>
              <a:tabLst>
                <a:tab pos="1074738" algn="l"/>
              </a:tabLst>
              <a:defRPr/>
            </a:pPr>
            <a:r>
              <a:rPr lang="ja-JP" sz="1000" dirty="0">
                <a:solidFill>
                  <a:schemeClr val="tx1"/>
                </a:solidFill>
              </a:rPr>
              <a:t>Gy	グレイ</a:t>
            </a:r>
          </a:p>
          <a:p>
            <a:pPr marL="87313" lvl="0" indent="0">
              <a:lnSpc>
                <a:spcPts val="1200"/>
              </a:lnSpc>
              <a:spcAft>
                <a:spcPts val="0"/>
              </a:spcAft>
              <a:buClr>
                <a:srgbClr val="043882"/>
              </a:buClr>
              <a:buNone/>
              <a:tabLst>
                <a:tab pos="1074738" algn="l"/>
              </a:tabLst>
              <a:defRPr/>
            </a:pPr>
            <a:r>
              <a:rPr lang="ja-JP" sz="1000" dirty="0">
                <a:solidFill>
                  <a:schemeClr val="tx1"/>
                </a:solidFill>
              </a:rPr>
              <a:t>HAIC	肝動脈注</a:t>
            </a:r>
            <a:r>
              <a:rPr lang="ja-JP" sz="1000" dirty="0" smtClean="0">
                <a:solidFill>
                  <a:schemeClr val="tx1"/>
                </a:solidFill>
              </a:rPr>
              <a:t>入化</a:t>
            </a:r>
            <a:r>
              <a:rPr lang="ja-JP" sz="1000" dirty="0">
                <a:solidFill>
                  <a:schemeClr val="tx1"/>
                </a:solidFill>
              </a:rPr>
              <a:t>学療法</a:t>
            </a:r>
          </a:p>
          <a:p>
            <a:pPr marL="87313" lvl="0" indent="0">
              <a:lnSpc>
                <a:spcPts val="1200"/>
              </a:lnSpc>
              <a:spcAft>
                <a:spcPts val="0"/>
              </a:spcAft>
              <a:buClr>
                <a:srgbClr val="043882"/>
              </a:buClr>
              <a:buNone/>
              <a:tabLst>
                <a:tab pos="1074738" algn="l"/>
              </a:tabLst>
              <a:defRPr/>
            </a:pPr>
            <a:r>
              <a:rPr lang="ja-JP" sz="1000" dirty="0">
                <a:solidFill>
                  <a:schemeClr val="tx1"/>
                </a:solidFill>
              </a:rPr>
              <a:t>HBV	B型肝炎ウイルス</a:t>
            </a:r>
          </a:p>
          <a:p>
            <a:pPr marL="87313" lvl="0" indent="0">
              <a:lnSpc>
                <a:spcPts val="1200"/>
              </a:lnSpc>
              <a:spcAft>
                <a:spcPts val="0"/>
              </a:spcAft>
              <a:buClr>
                <a:srgbClr val="043882"/>
              </a:buClr>
              <a:buNone/>
              <a:tabLst>
                <a:tab pos="1074738" algn="l"/>
              </a:tabLst>
              <a:defRPr/>
            </a:pPr>
            <a:r>
              <a:rPr lang="ja-JP" sz="1000" dirty="0">
                <a:solidFill>
                  <a:schemeClr val="tx1"/>
                </a:solidFill>
              </a:rPr>
              <a:t>HCC	肝細胞癌</a:t>
            </a:r>
          </a:p>
          <a:p>
            <a:pPr marL="87313" lvl="0" indent="0">
              <a:lnSpc>
                <a:spcPts val="1200"/>
              </a:lnSpc>
              <a:spcAft>
                <a:spcPts val="0"/>
              </a:spcAft>
              <a:buClr>
                <a:srgbClr val="043882"/>
              </a:buClr>
              <a:buNone/>
              <a:tabLst>
                <a:tab pos="1074738" algn="l"/>
              </a:tabLst>
              <a:defRPr/>
            </a:pPr>
            <a:r>
              <a:rPr lang="ja-JP" sz="1000" dirty="0">
                <a:solidFill>
                  <a:schemeClr val="tx1"/>
                </a:solidFill>
              </a:rPr>
              <a:t>HCV	C型肝炎ウイルス</a:t>
            </a:r>
          </a:p>
          <a:p>
            <a:pPr marL="87313" lvl="0" indent="0">
              <a:lnSpc>
                <a:spcPts val="1200"/>
              </a:lnSpc>
              <a:spcAft>
                <a:spcPts val="0"/>
              </a:spcAft>
              <a:buClr>
                <a:srgbClr val="043882"/>
              </a:buClr>
              <a:buNone/>
              <a:tabLst>
                <a:tab pos="1076325" algn="l"/>
              </a:tabLst>
              <a:defRPr/>
            </a:pPr>
            <a:r>
              <a:rPr lang="ja-JP" sz="1000" dirty="0" smtClean="0">
                <a:solidFill>
                  <a:schemeClr val="tx1"/>
                </a:solidFill>
              </a:rPr>
              <a:t>H</a:t>
            </a:r>
            <a:r>
              <a:rPr lang="ja-JP" sz="1000" dirty="0">
                <a:solidFill>
                  <a:schemeClr val="tx1"/>
                </a:solidFill>
              </a:rPr>
              <a:t>ER2	</a:t>
            </a:r>
            <a:r>
              <a:rPr lang="ja-JP" sz="1000" dirty="0" smtClean="0">
                <a:solidFill>
                  <a:schemeClr val="tx1"/>
                </a:solidFill>
              </a:rPr>
              <a:t>ヒ</a:t>
            </a:r>
            <a:r>
              <a:rPr lang="ja-JP" sz="1000" dirty="0">
                <a:solidFill>
                  <a:schemeClr val="tx1"/>
                </a:solidFill>
              </a:rPr>
              <a:t>ト上皮成長因</a:t>
            </a:r>
            <a:r>
              <a:rPr lang="ja-JP" sz="1000" dirty="0" smtClean="0">
                <a:solidFill>
                  <a:schemeClr val="tx1"/>
                </a:solidFill>
              </a:rPr>
              <a:t>子受</a:t>
            </a:r>
            <a:r>
              <a:rPr lang="ja-JP" sz="1000" dirty="0">
                <a:solidFill>
                  <a:schemeClr val="tx1"/>
                </a:solidFill>
              </a:rPr>
              <a:t>容体2</a:t>
            </a:r>
          </a:p>
          <a:p>
            <a:pPr marL="87313" lvl="0" indent="0">
              <a:lnSpc>
                <a:spcPts val="1200"/>
              </a:lnSpc>
              <a:spcAft>
                <a:spcPts val="0"/>
              </a:spcAft>
              <a:buClr>
                <a:srgbClr val="043882"/>
              </a:buClr>
              <a:buNone/>
              <a:tabLst>
                <a:tab pos="1076325" algn="l"/>
              </a:tabLst>
              <a:defRPr/>
            </a:pPr>
            <a:r>
              <a:rPr lang="ja-JP" sz="1000" dirty="0">
                <a:solidFill>
                  <a:schemeClr val="tx1"/>
                </a:solidFill>
              </a:rPr>
              <a:t>HIGRT	低分割画像誘</a:t>
            </a:r>
            <a:r>
              <a:rPr lang="ja-JP" sz="1000" dirty="0" smtClean="0">
                <a:solidFill>
                  <a:schemeClr val="tx1"/>
                </a:solidFill>
              </a:rPr>
              <a:t>導放</a:t>
            </a:r>
            <a:r>
              <a:rPr lang="ja-JP" sz="1000" dirty="0">
                <a:solidFill>
                  <a:schemeClr val="tx1"/>
                </a:solidFill>
              </a:rPr>
              <a:t>射線治療</a:t>
            </a:r>
          </a:p>
          <a:p>
            <a:pPr marL="87313" lvl="0" indent="0">
              <a:lnSpc>
                <a:spcPts val="1200"/>
              </a:lnSpc>
              <a:spcAft>
                <a:spcPts val="0"/>
              </a:spcAft>
              <a:buClr>
                <a:srgbClr val="043882"/>
              </a:buClr>
              <a:buNone/>
              <a:tabLst>
                <a:tab pos="1076325" algn="l"/>
              </a:tabLst>
              <a:defRPr/>
            </a:pPr>
            <a:r>
              <a:rPr lang="ja-JP" sz="1000" dirty="0">
                <a:solidFill>
                  <a:schemeClr val="tx1"/>
                </a:solidFill>
              </a:rPr>
              <a:t>HR	ハザード比 </a:t>
            </a:r>
          </a:p>
          <a:p>
            <a:pPr marL="87313" lvl="0" indent="0">
              <a:lnSpc>
                <a:spcPts val="1200"/>
              </a:lnSpc>
              <a:spcAft>
                <a:spcPts val="0"/>
              </a:spcAft>
              <a:buClr>
                <a:srgbClr val="043882"/>
              </a:buClr>
              <a:buNone/>
              <a:defRPr/>
            </a:pPr>
            <a:r>
              <a:rPr lang="ja-JP" sz="1000" dirty="0">
                <a:solidFill>
                  <a:schemeClr val="tx1"/>
                </a:solidFill>
              </a:rPr>
              <a:t>HRQoL	healthに関連した生活の質</a:t>
            </a:r>
          </a:p>
          <a:p>
            <a:pPr marL="87313" lvl="0" indent="0">
              <a:lnSpc>
                <a:spcPts val="1200"/>
              </a:lnSpc>
              <a:spcAft>
                <a:spcPts val="0"/>
              </a:spcAft>
              <a:buClr>
                <a:srgbClr val="043882"/>
              </a:buClr>
              <a:buNone/>
              <a:defRPr/>
            </a:pPr>
            <a:r>
              <a:rPr lang="ja-JP" sz="1000" dirty="0">
                <a:solidFill>
                  <a:schemeClr val="tx1"/>
                </a:solidFill>
              </a:rPr>
              <a:t>ICR	独立中央審査</a:t>
            </a:r>
          </a:p>
          <a:p>
            <a:pPr marL="87313" lvl="0" indent="0">
              <a:lnSpc>
                <a:spcPts val="1200"/>
              </a:lnSpc>
              <a:spcAft>
                <a:spcPts val="0"/>
              </a:spcAft>
              <a:buClr>
                <a:srgbClr val="043882"/>
              </a:buClr>
              <a:buNone/>
              <a:defRPr/>
            </a:pPr>
            <a:r>
              <a:rPr lang="ja-JP" sz="1000" dirty="0">
                <a:solidFill>
                  <a:schemeClr val="tx1"/>
                </a:solidFill>
              </a:rPr>
              <a:t>IDH1</a:t>
            </a:r>
            <a:r>
              <a:rPr lang="en-GB" altLang="ja-JP" sz="1000" dirty="0">
                <a:solidFill>
                  <a:schemeClr val="tx1"/>
                </a:solidFill>
              </a:rPr>
              <a:t>	</a:t>
            </a:r>
            <a:r>
              <a:rPr lang="ja-JP" sz="1000" dirty="0">
                <a:solidFill>
                  <a:schemeClr val="tx1"/>
                </a:solidFill>
              </a:rPr>
              <a:t>イソクエン酸デヒドロゲナーゼ1</a:t>
            </a:r>
          </a:p>
          <a:p>
            <a:pPr marL="87313" lvl="0" indent="0">
              <a:lnSpc>
                <a:spcPts val="1200"/>
              </a:lnSpc>
              <a:spcAft>
                <a:spcPts val="0"/>
              </a:spcAft>
              <a:buClr>
                <a:srgbClr val="043882"/>
              </a:buClr>
              <a:buNone/>
              <a:defRPr/>
            </a:pPr>
            <a:r>
              <a:rPr lang="ja-JP" sz="1000" dirty="0">
                <a:solidFill>
                  <a:schemeClr val="tx1"/>
                </a:solidFill>
              </a:rPr>
              <a:t>IPI	イピリムマブ</a:t>
            </a:r>
          </a:p>
          <a:p>
            <a:pPr marL="87313" lvl="0" indent="0">
              <a:lnSpc>
                <a:spcPts val="1200"/>
              </a:lnSpc>
              <a:spcAft>
                <a:spcPts val="0"/>
              </a:spcAft>
              <a:buClr>
                <a:srgbClr val="043882"/>
              </a:buClr>
              <a:buNone/>
              <a:defRPr/>
            </a:pPr>
            <a:r>
              <a:rPr lang="ja-JP" sz="1000" dirty="0">
                <a:solidFill>
                  <a:schemeClr val="tx1"/>
                </a:solidFill>
              </a:rPr>
              <a:t>ITT	治療する意図</a:t>
            </a:r>
          </a:p>
          <a:p>
            <a:pPr marL="87313" lvl="0" indent="0">
              <a:lnSpc>
                <a:spcPts val="1200"/>
              </a:lnSpc>
              <a:spcAft>
                <a:spcPts val="0"/>
              </a:spcAft>
              <a:buClr>
                <a:srgbClr val="043882"/>
              </a:buClr>
              <a:buNone/>
              <a:defRPr/>
            </a:pPr>
            <a:r>
              <a:rPr lang="ja-JP" sz="1000" dirty="0">
                <a:solidFill>
                  <a:schemeClr val="tx1"/>
                </a:solidFill>
              </a:rPr>
              <a:t>iv	静脈内</a:t>
            </a:r>
          </a:p>
          <a:p>
            <a:pPr marL="87313" lvl="0" indent="0">
              <a:lnSpc>
                <a:spcPts val="1200"/>
              </a:lnSpc>
              <a:spcAft>
                <a:spcPts val="0"/>
              </a:spcAft>
              <a:buClr>
                <a:srgbClr val="043882"/>
              </a:buClr>
              <a:buNone/>
              <a:defRPr/>
            </a:pPr>
            <a:r>
              <a:rPr lang="ja-JP" sz="1000" dirty="0">
                <a:solidFill>
                  <a:schemeClr val="tx1"/>
                </a:solidFill>
              </a:rPr>
              <a:t>LN	リンパ節</a:t>
            </a:r>
          </a:p>
          <a:p>
            <a:pPr marL="87313" lvl="0" indent="0">
              <a:lnSpc>
                <a:spcPts val="1200"/>
              </a:lnSpc>
              <a:spcAft>
                <a:spcPts val="0"/>
              </a:spcAft>
              <a:buClr>
                <a:srgbClr val="043882"/>
              </a:buClr>
              <a:buNone/>
              <a:defRPr/>
            </a:pPr>
            <a:r>
              <a:rPr lang="ja-JP" sz="1000" dirty="0">
                <a:solidFill>
                  <a:schemeClr val="tx1"/>
                </a:solidFill>
              </a:rPr>
              <a:t>LV	ロイコボリン</a:t>
            </a:r>
          </a:p>
          <a:p>
            <a:pPr marL="87313" lvl="0" indent="0">
              <a:lnSpc>
                <a:spcPts val="1200"/>
              </a:lnSpc>
              <a:spcAft>
                <a:spcPts val="0"/>
              </a:spcAft>
              <a:buClr>
                <a:srgbClr val="043882"/>
              </a:buClr>
              <a:buNone/>
              <a:defRPr/>
            </a:pPr>
            <a:r>
              <a:rPr lang="ja-JP" sz="1000" dirty="0">
                <a:solidFill>
                  <a:schemeClr val="tx1"/>
                </a:solidFill>
              </a:rPr>
              <a:t>mCRC	転移性大腸癌 </a:t>
            </a:r>
          </a:p>
          <a:p>
            <a:pPr marL="87313" lvl="0" indent="0">
              <a:lnSpc>
                <a:spcPts val="1200"/>
              </a:lnSpc>
              <a:spcAft>
                <a:spcPts val="0"/>
              </a:spcAft>
              <a:buClr>
                <a:srgbClr val="043882"/>
              </a:buClr>
              <a:buNone/>
              <a:defRPr/>
            </a:pPr>
            <a:r>
              <a:rPr lang="ja-JP" sz="1000" dirty="0">
                <a:solidFill>
                  <a:schemeClr val="tx1"/>
                </a:solidFill>
              </a:rPr>
              <a:t>MID	最小重要</a:t>
            </a:r>
            <a:r>
              <a:rPr lang="ja-JP" sz="1000" dirty="0" smtClean="0">
                <a:solidFill>
                  <a:schemeClr val="tx1"/>
                </a:solidFill>
              </a:rPr>
              <a:t>差月</a:t>
            </a:r>
            <a:endParaRPr lang="ja-JP" sz="1000" dirty="0">
              <a:solidFill>
                <a:schemeClr val="tx1"/>
              </a:solidFill>
            </a:endParaRPr>
          </a:p>
          <a:p>
            <a:pPr marL="87313" lvl="0" indent="0">
              <a:lnSpc>
                <a:spcPts val="1200"/>
              </a:lnSpc>
              <a:spcAft>
                <a:spcPts val="0"/>
              </a:spcAft>
              <a:buClr>
                <a:srgbClr val="043882"/>
              </a:buClr>
              <a:buNone/>
              <a:defRPr/>
            </a:pPr>
            <a:r>
              <a:rPr lang="ja-JP" sz="1000" dirty="0">
                <a:solidFill>
                  <a:schemeClr val="tx1"/>
                </a:solidFill>
              </a:rPr>
              <a:t>MRD	分子残留疾患</a:t>
            </a:r>
          </a:p>
          <a:p>
            <a:pPr marL="87313" lvl="0" indent="0">
              <a:lnSpc>
                <a:spcPts val="1200"/>
              </a:lnSpc>
              <a:spcAft>
                <a:spcPts val="0"/>
              </a:spcAft>
              <a:buClr>
                <a:srgbClr val="043882"/>
              </a:buClr>
              <a:buNone/>
              <a:defRPr/>
            </a:pPr>
            <a:r>
              <a:rPr lang="ja-JP" sz="1000" dirty="0">
                <a:solidFill>
                  <a:schemeClr val="tx1"/>
                </a:solidFill>
              </a:rPr>
              <a:t>MSI-H	高頻度マイクロサテライト不安</a:t>
            </a:r>
            <a:r>
              <a:rPr lang="ja-JP" sz="1000" dirty="0" smtClean="0">
                <a:solidFill>
                  <a:schemeClr val="tx1"/>
                </a:solidFill>
              </a:rPr>
              <a:t>定</a:t>
            </a:r>
            <a:r>
              <a:rPr lang="en-GB" altLang="ja-JP" sz="1000" dirty="0" smtClean="0">
                <a:solidFill>
                  <a:schemeClr val="tx1"/>
                </a:solidFill>
              </a:rPr>
              <a:t>	</a:t>
            </a:r>
            <a:r>
              <a:rPr lang="ja-JP" sz="1000" dirty="0" smtClean="0">
                <a:solidFill>
                  <a:schemeClr val="tx1"/>
                </a:solidFill>
              </a:rPr>
              <a:t>性</a:t>
            </a:r>
            <a:endParaRPr lang="ja-JP" sz="1000" dirty="0">
              <a:solidFill>
                <a:schemeClr val="tx1"/>
              </a:solidFill>
            </a:endParaRPr>
          </a:p>
          <a:p>
            <a:pPr marL="87313" lvl="0" indent="0">
              <a:lnSpc>
                <a:spcPts val="1200"/>
              </a:lnSpc>
              <a:spcAft>
                <a:spcPts val="0"/>
              </a:spcAft>
              <a:buClr>
                <a:srgbClr val="043882"/>
              </a:buClr>
              <a:buNone/>
              <a:defRPr/>
            </a:pPr>
            <a:r>
              <a:rPr lang="ja-JP" sz="1000" dirty="0">
                <a:solidFill>
                  <a:schemeClr val="tx1"/>
                </a:solidFill>
              </a:rPr>
              <a:t>NA	該当なし</a:t>
            </a:r>
          </a:p>
          <a:p>
            <a:pPr marL="87313" lvl="0" indent="0">
              <a:lnSpc>
                <a:spcPts val="1200"/>
              </a:lnSpc>
              <a:spcAft>
                <a:spcPts val="0"/>
              </a:spcAft>
              <a:buClr>
                <a:srgbClr val="043882"/>
              </a:buClr>
              <a:buNone/>
              <a:defRPr/>
            </a:pPr>
            <a:r>
              <a:rPr lang="ja-JP" sz="1000" dirty="0">
                <a:solidFill>
                  <a:schemeClr val="tx1"/>
                </a:solidFill>
              </a:rPr>
              <a:t>NAR	ネオアジュバント直腸（スコア）</a:t>
            </a:r>
          </a:p>
          <a:p>
            <a:pPr marL="87313" lvl="0" indent="0">
              <a:lnSpc>
                <a:spcPts val="1200"/>
              </a:lnSpc>
              <a:spcAft>
                <a:spcPts val="0"/>
              </a:spcAft>
              <a:buClr>
                <a:srgbClr val="043882"/>
              </a:buClr>
              <a:buNone/>
              <a:defRPr/>
            </a:pPr>
            <a:r>
              <a:rPr lang="ja-JP" sz="1000" dirty="0">
                <a:solidFill>
                  <a:schemeClr val="tx1"/>
                </a:solidFill>
              </a:rPr>
              <a:t>NE	評価不可能/推定不可能</a:t>
            </a:r>
          </a:p>
          <a:p>
            <a:pPr marL="87313" lvl="0" indent="0">
              <a:lnSpc>
                <a:spcPts val="1200"/>
              </a:lnSpc>
              <a:spcAft>
                <a:spcPts val="0"/>
              </a:spcAft>
              <a:buClr>
                <a:srgbClr val="043882"/>
              </a:buClr>
              <a:buNone/>
              <a:defRPr/>
            </a:pPr>
            <a:r>
              <a:rPr lang="ja-JP" sz="1000" dirty="0">
                <a:solidFill>
                  <a:schemeClr val="tx1"/>
                </a:solidFill>
              </a:rPr>
              <a:t>NGS	世代シーケンシング</a:t>
            </a:r>
          </a:p>
          <a:p>
            <a:pPr marL="87313" lvl="0" indent="0">
              <a:lnSpc>
                <a:spcPts val="1200"/>
              </a:lnSpc>
              <a:spcAft>
                <a:spcPts val="0"/>
              </a:spcAft>
              <a:buClr>
                <a:srgbClr val="043882"/>
              </a:buClr>
              <a:buNone/>
              <a:defRPr/>
            </a:pPr>
            <a:r>
              <a:rPr lang="ja-JP" sz="1000" dirty="0">
                <a:solidFill>
                  <a:schemeClr val="tx1"/>
                </a:solidFill>
              </a:rPr>
              <a:t>NIVO	ニボルマブ</a:t>
            </a:r>
          </a:p>
          <a:p>
            <a:pPr marL="87313" lvl="0" indent="0">
              <a:lnSpc>
                <a:spcPts val="1200"/>
              </a:lnSpc>
              <a:spcAft>
                <a:spcPts val="0"/>
              </a:spcAft>
              <a:buClr>
                <a:srgbClr val="043882"/>
              </a:buClr>
              <a:buNone/>
              <a:defRPr/>
            </a:pPr>
            <a:r>
              <a:rPr lang="ja-JP" sz="1000" dirty="0">
                <a:solidFill>
                  <a:schemeClr val="tx1"/>
                </a:solidFill>
              </a:rPr>
              <a:t>NR	未到達</a:t>
            </a:r>
          </a:p>
          <a:p>
            <a:pPr marL="87313" lvl="0" indent="0">
              <a:lnSpc>
                <a:spcPts val="1200"/>
              </a:lnSpc>
              <a:spcAft>
                <a:spcPts val="0"/>
              </a:spcAft>
              <a:buClr>
                <a:srgbClr val="043882"/>
              </a:buClr>
              <a:buNone/>
              <a:defRPr/>
            </a:pPr>
            <a:r>
              <a:rPr lang="ja-JP" sz="1000" dirty="0">
                <a:solidFill>
                  <a:schemeClr val="tx1"/>
                </a:solidFill>
              </a:rPr>
              <a:t>NSCLC	非小細胞肺癌</a:t>
            </a:r>
          </a:p>
          <a:p>
            <a:pPr marL="87313" lvl="0" indent="0">
              <a:lnSpc>
                <a:spcPts val="1200"/>
              </a:lnSpc>
              <a:spcAft>
                <a:spcPts val="0"/>
              </a:spcAft>
              <a:buClr>
                <a:srgbClr val="043882"/>
              </a:buClr>
              <a:buNone/>
              <a:defRPr/>
            </a:pPr>
            <a:r>
              <a:rPr lang="ja-JP" sz="1000" dirty="0">
                <a:solidFill>
                  <a:schemeClr val="tx1"/>
                </a:solidFill>
              </a:rPr>
              <a:t>ORR	全/客観的奏効率</a:t>
            </a:r>
          </a:p>
          <a:p>
            <a:pPr marL="87313" lvl="0" indent="0">
              <a:lnSpc>
                <a:spcPts val="1200"/>
              </a:lnSpc>
              <a:spcAft>
                <a:spcPts val="0"/>
              </a:spcAft>
              <a:buClr>
                <a:srgbClr val="043882"/>
              </a:buClr>
              <a:buNone/>
              <a:defRPr/>
            </a:pPr>
            <a:r>
              <a:rPr lang="ja-JP" sz="1000" dirty="0">
                <a:solidFill>
                  <a:schemeClr val="tx1"/>
                </a:solidFill>
              </a:rPr>
              <a:t>OR	オッズ比</a:t>
            </a:r>
          </a:p>
          <a:p>
            <a:pPr marL="87313" lvl="0" indent="0">
              <a:lnSpc>
                <a:spcPts val="1200"/>
              </a:lnSpc>
              <a:spcAft>
                <a:spcPts val="0"/>
              </a:spcAft>
              <a:buClr>
                <a:srgbClr val="043882"/>
              </a:buClr>
              <a:buNone/>
              <a:defRPr/>
            </a:pPr>
            <a:r>
              <a:rPr lang="ja-JP" sz="1000" dirty="0">
                <a:solidFill>
                  <a:schemeClr val="tx1"/>
                </a:solidFill>
              </a:rPr>
              <a:t>(m)OS	(中央値) 全生存期間 </a:t>
            </a:r>
          </a:p>
          <a:p>
            <a:pPr marL="87313" lvl="0" indent="0">
              <a:lnSpc>
                <a:spcPts val="1200"/>
              </a:lnSpc>
              <a:spcAft>
                <a:spcPts val="0"/>
              </a:spcAft>
              <a:buClr>
                <a:srgbClr val="043882"/>
              </a:buClr>
              <a:buNone/>
              <a:defRPr/>
            </a:pPr>
            <a:r>
              <a:rPr lang="ja-JP" sz="1000" dirty="0">
                <a:solidFill>
                  <a:schemeClr val="tx1"/>
                </a:solidFill>
              </a:rPr>
              <a:t>pCR	病理学的完全寛解率</a:t>
            </a:r>
          </a:p>
          <a:p>
            <a:pPr marL="87313" lvl="0" indent="0">
              <a:lnSpc>
                <a:spcPts val="1200"/>
              </a:lnSpc>
              <a:spcAft>
                <a:spcPts val="0"/>
              </a:spcAft>
              <a:buClr>
                <a:srgbClr val="043882"/>
              </a:buClr>
              <a:buNone/>
              <a:defRPr/>
            </a:pPr>
            <a:r>
              <a:rPr lang="ja-JP" sz="1000" dirty="0">
                <a:solidFill>
                  <a:schemeClr val="tx1"/>
                </a:solidFill>
              </a:rPr>
              <a:t>PD	進行性疾患</a:t>
            </a:r>
          </a:p>
          <a:p>
            <a:pPr marL="87313" lvl="0" indent="0">
              <a:lnSpc>
                <a:spcPts val="1200"/>
              </a:lnSpc>
              <a:spcAft>
                <a:spcPts val="0"/>
              </a:spcAft>
              <a:buClr>
                <a:srgbClr val="043882"/>
              </a:buClr>
              <a:buNone/>
              <a:defRPr/>
            </a:pPr>
            <a:r>
              <a:rPr lang="ja-JP" sz="1000" dirty="0">
                <a:solidFill>
                  <a:schemeClr val="tx1"/>
                </a:solidFill>
              </a:rPr>
              <a:t>PD-L1	プログラムされた死リガンド1</a:t>
            </a:r>
          </a:p>
          <a:p>
            <a:pPr marL="87313" lvl="0" indent="0">
              <a:lnSpc>
                <a:spcPts val="1200"/>
              </a:lnSpc>
              <a:spcAft>
                <a:spcPts val="0"/>
              </a:spcAft>
              <a:buClr>
                <a:srgbClr val="043882"/>
              </a:buClr>
              <a:buNone/>
              <a:defRPr/>
            </a:pPr>
            <a:r>
              <a:rPr lang="ja-JP" sz="1000" dirty="0">
                <a:solidFill>
                  <a:schemeClr val="tx1"/>
                </a:solidFill>
              </a:rPr>
              <a:t>pembro	ペムブロリズマブ</a:t>
            </a:r>
          </a:p>
          <a:p>
            <a:pPr marL="87313" lvl="0" indent="0">
              <a:lnSpc>
                <a:spcPts val="1200"/>
              </a:lnSpc>
              <a:spcAft>
                <a:spcPts val="0"/>
              </a:spcAft>
              <a:buClr>
                <a:srgbClr val="043882"/>
              </a:buClr>
              <a:buNone/>
              <a:defRPr/>
            </a:pPr>
            <a:r>
              <a:rPr lang="ja-JP" sz="1000" dirty="0">
                <a:solidFill>
                  <a:schemeClr val="tx1"/>
                </a:solidFill>
              </a:rPr>
              <a:t>(m)PFS	無増悪生存期間 (中央値) </a:t>
            </a:r>
          </a:p>
          <a:p>
            <a:pPr marL="87313" lvl="0" indent="0">
              <a:lnSpc>
                <a:spcPts val="1200"/>
              </a:lnSpc>
              <a:spcAft>
                <a:spcPts val="0"/>
              </a:spcAft>
              <a:buClr>
                <a:srgbClr val="043882"/>
              </a:buClr>
              <a:buNone/>
              <a:defRPr/>
            </a:pPr>
            <a:r>
              <a:rPr lang="ja-JP" sz="1000" dirty="0">
                <a:solidFill>
                  <a:schemeClr val="tx1"/>
                </a:solidFill>
              </a:rPr>
              <a:t>Pmab	パニツムマブ</a:t>
            </a:r>
          </a:p>
          <a:p>
            <a:pPr marL="87313" lvl="0" indent="0">
              <a:lnSpc>
                <a:spcPts val="1200"/>
              </a:lnSpc>
              <a:spcAft>
                <a:spcPts val="0"/>
              </a:spcAft>
              <a:buClr>
                <a:srgbClr val="043882"/>
              </a:buClr>
              <a:buNone/>
              <a:defRPr/>
            </a:pPr>
            <a:r>
              <a:rPr lang="ja-JP" sz="1000" dirty="0" smtClean="0">
                <a:solidFill>
                  <a:schemeClr val="tx1"/>
                </a:solidFill>
              </a:rPr>
              <a:t>P</a:t>
            </a:r>
            <a:r>
              <a:rPr lang="ja-JP" sz="1000" dirty="0">
                <a:solidFill>
                  <a:schemeClr val="tx1"/>
                </a:solidFill>
              </a:rPr>
              <a:t>PE	手足症候群</a:t>
            </a:r>
          </a:p>
          <a:p>
            <a:pPr marL="87313" lvl="0" indent="0">
              <a:lnSpc>
                <a:spcPts val="1200"/>
              </a:lnSpc>
              <a:spcAft>
                <a:spcPts val="0"/>
              </a:spcAft>
              <a:buClr>
                <a:srgbClr val="043882"/>
              </a:buClr>
              <a:buNone/>
              <a:defRPr/>
            </a:pPr>
            <a:r>
              <a:rPr lang="ja-JP" sz="1000" dirty="0">
                <a:solidFill>
                  <a:schemeClr val="tx1"/>
                </a:solidFill>
              </a:rPr>
              <a:t>po	経口</a:t>
            </a:r>
          </a:p>
          <a:p>
            <a:pPr marL="87313" lvl="0" indent="0">
              <a:lnSpc>
                <a:spcPts val="1200"/>
              </a:lnSpc>
              <a:spcAft>
                <a:spcPts val="0"/>
              </a:spcAft>
              <a:buClr>
                <a:srgbClr val="043882"/>
              </a:buClr>
              <a:buNone/>
              <a:defRPr/>
            </a:pPr>
            <a:r>
              <a:rPr lang="ja-JP" sz="1000" dirty="0">
                <a:solidFill>
                  <a:schemeClr val="tx1"/>
                </a:solidFill>
              </a:rPr>
              <a:t>PR	部分奏効</a:t>
            </a:r>
          </a:p>
          <a:p>
            <a:pPr marL="87313" lvl="0" indent="0">
              <a:lnSpc>
                <a:spcPts val="1200"/>
              </a:lnSpc>
              <a:spcAft>
                <a:spcPts val="0"/>
              </a:spcAft>
              <a:buClr>
                <a:srgbClr val="043882"/>
              </a:buClr>
              <a:buNone/>
              <a:defRPr/>
            </a:pPr>
            <a:r>
              <a:rPr lang="ja-JP" sz="1000" dirty="0">
                <a:solidFill>
                  <a:schemeClr val="tx1"/>
                </a:solidFill>
              </a:rPr>
              <a:t>PRO	患者報告アウトカム</a:t>
            </a:r>
          </a:p>
          <a:p>
            <a:pPr marL="87313" lvl="0" indent="0">
              <a:lnSpc>
                <a:spcPts val="1200"/>
              </a:lnSpc>
              <a:spcAft>
                <a:spcPts val="0"/>
              </a:spcAft>
              <a:buClr>
                <a:srgbClr val="043882"/>
              </a:buClr>
              <a:buNone/>
              <a:defRPr/>
            </a:pPr>
            <a:r>
              <a:rPr lang="ja-JP" sz="1000" dirty="0">
                <a:solidFill>
                  <a:schemeClr val="tx1"/>
                </a:solidFill>
              </a:rPr>
              <a:t>PS	パフォーマンスステータス</a:t>
            </a:r>
          </a:p>
          <a:p>
            <a:pPr marL="87313" lvl="0" indent="0">
              <a:lnSpc>
                <a:spcPts val="1200"/>
              </a:lnSpc>
              <a:spcAft>
                <a:spcPts val="0"/>
              </a:spcAft>
              <a:buClr>
                <a:srgbClr val="043882"/>
              </a:buClr>
              <a:buNone/>
              <a:defRPr/>
            </a:pPr>
            <a:r>
              <a:rPr lang="ja-JP" sz="1000" dirty="0">
                <a:solidFill>
                  <a:schemeClr val="tx1"/>
                </a:solidFill>
              </a:rPr>
              <a:t>q(2/3/4/6)w	毎(2/3/4/6)週</a:t>
            </a:r>
          </a:p>
          <a:p>
            <a:pPr marL="87313" lvl="0" indent="0">
              <a:lnSpc>
                <a:spcPts val="1200"/>
              </a:lnSpc>
              <a:spcAft>
                <a:spcPts val="0"/>
              </a:spcAft>
              <a:buClr>
                <a:srgbClr val="043882"/>
              </a:buClr>
              <a:buNone/>
              <a:defRPr/>
            </a:pPr>
            <a:r>
              <a:rPr lang="ja-JP" sz="1000" dirty="0">
                <a:solidFill>
                  <a:schemeClr val="tx1"/>
                </a:solidFill>
              </a:rPr>
              <a:t>QoL	生活の質 (クオリティ・オブ・</a:t>
            </a:r>
            <a:r>
              <a:rPr lang="ja-JP" sz="1000" dirty="0" smtClean="0">
                <a:solidFill>
                  <a:schemeClr val="tx1"/>
                </a:solidFill>
              </a:rPr>
              <a:t>ラ</a:t>
            </a:r>
            <a:r>
              <a:rPr lang="en-GB" altLang="ja-JP" sz="1000" dirty="0" smtClean="0">
                <a:solidFill>
                  <a:schemeClr val="tx1"/>
                </a:solidFill>
              </a:rPr>
              <a:t>	</a:t>
            </a:r>
            <a:r>
              <a:rPr lang="ja-JP" sz="1000" dirty="0" smtClean="0">
                <a:solidFill>
                  <a:schemeClr val="tx1"/>
                </a:solidFill>
              </a:rPr>
              <a:t>イ</a:t>
            </a:r>
            <a:r>
              <a:rPr lang="ja-JP" sz="1000" dirty="0">
                <a:solidFill>
                  <a:schemeClr val="tx1"/>
                </a:solidFill>
              </a:rPr>
              <a:t>フ)</a:t>
            </a:r>
          </a:p>
          <a:p>
            <a:pPr marL="87313" lvl="0" indent="0">
              <a:lnSpc>
                <a:spcPts val="1200"/>
              </a:lnSpc>
              <a:spcAft>
                <a:spcPts val="0"/>
              </a:spcAft>
              <a:buClr>
                <a:srgbClr val="043882"/>
              </a:buClr>
              <a:buNone/>
              <a:defRPr/>
            </a:pPr>
            <a:r>
              <a:rPr lang="ja-JP" sz="1000" dirty="0">
                <a:solidFill>
                  <a:schemeClr val="tx1"/>
                </a:solidFill>
              </a:rPr>
              <a:t>R	無作為</a:t>
            </a:r>
          </a:p>
          <a:p>
            <a:pPr marL="87313" lvl="0" indent="0">
              <a:lnSpc>
                <a:spcPts val="1200"/>
              </a:lnSpc>
              <a:spcAft>
                <a:spcPts val="0"/>
              </a:spcAft>
              <a:buClr>
                <a:srgbClr val="043882"/>
              </a:buClr>
              <a:buNone/>
              <a:defRPr/>
            </a:pPr>
            <a:r>
              <a:rPr lang="ja-JP" sz="1000" dirty="0">
                <a:solidFill>
                  <a:schemeClr val="tx1"/>
                </a:solidFill>
              </a:rPr>
              <a:t>R0	切除0</a:t>
            </a:r>
          </a:p>
          <a:p>
            <a:pPr marL="87313" lvl="0" indent="0">
              <a:lnSpc>
                <a:spcPts val="1200"/>
              </a:lnSpc>
              <a:spcAft>
                <a:spcPts val="0"/>
              </a:spcAft>
              <a:buClr>
                <a:srgbClr val="043882"/>
              </a:buClr>
              <a:buNone/>
              <a:defRPr/>
            </a:pPr>
            <a:r>
              <a:rPr lang="ja-JP" sz="1000" dirty="0">
                <a:solidFill>
                  <a:schemeClr val="tx1"/>
                </a:solidFill>
              </a:rPr>
              <a:t>RECIST	固形腫瘍における反応評価基準</a:t>
            </a:r>
          </a:p>
          <a:p>
            <a:pPr marL="87313" lvl="0" indent="0">
              <a:lnSpc>
                <a:spcPts val="1200"/>
              </a:lnSpc>
              <a:spcAft>
                <a:spcPts val="0"/>
              </a:spcAft>
              <a:buClr>
                <a:srgbClr val="043882"/>
              </a:buClr>
              <a:buNone/>
              <a:defRPr/>
            </a:pPr>
            <a:r>
              <a:rPr lang="ja-JP" sz="1000" dirty="0">
                <a:solidFill>
                  <a:schemeClr val="tx1"/>
                </a:solidFill>
              </a:rPr>
              <a:t>RFS	無再発生存期間</a:t>
            </a:r>
          </a:p>
          <a:p>
            <a:pPr marL="87313" lvl="0" indent="0">
              <a:lnSpc>
                <a:spcPts val="1200"/>
              </a:lnSpc>
              <a:spcAft>
                <a:spcPts val="0"/>
              </a:spcAft>
              <a:buClr>
                <a:srgbClr val="043882"/>
              </a:buClr>
              <a:buNone/>
              <a:defRPr/>
            </a:pPr>
            <a:r>
              <a:rPr lang="ja-JP" sz="1000" dirty="0">
                <a:solidFill>
                  <a:schemeClr val="tx1"/>
                </a:solidFill>
              </a:rPr>
              <a:t>ROW	世界のその他の地域</a:t>
            </a:r>
          </a:p>
          <a:p>
            <a:pPr marL="87313" lvl="0" indent="0">
              <a:lnSpc>
                <a:spcPts val="1200"/>
              </a:lnSpc>
              <a:spcAft>
                <a:spcPts val="0"/>
              </a:spcAft>
              <a:buClr>
                <a:srgbClr val="043882"/>
              </a:buClr>
              <a:buNone/>
              <a:defRPr/>
            </a:pPr>
            <a:r>
              <a:rPr lang="ja-JP" sz="1000" dirty="0">
                <a:solidFill>
                  <a:schemeClr val="tx1"/>
                </a:solidFill>
              </a:rPr>
              <a:t>RPED	網膜色素上皮	剥離</a:t>
            </a:r>
          </a:p>
          <a:p>
            <a:pPr marL="87313" lvl="0" indent="0">
              <a:lnSpc>
                <a:spcPts val="1200"/>
              </a:lnSpc>
              <a:spcAft>
                <a:spcPts val="0"/>
              </a:spcAft>
              <a:buClr>
                <a:srgbClr val="043882"/>
              </a:buClr>
              <a:buNone/>
              <a:defRPr/>
            </a:pPr>
            <a:r>
              <a:rPr lang="ja-JP" sz="1000" dirty="0">
                <a:solidFill>
                  <a:schemeClr val="tx1"/>
                </a:solidFill>
              </a:rPr>
              <a:t>RPSFT	rank 構造障害維</a:t>
            </a:r>
            <a:r>
              <a:rPr lang="ja-JP" sz="1000" dirty="0" smtClean="0">
                <a:solidFill>
                  <a:schemeClr val="tx1"/>
                </a:solidFill>
              </a:rPr>
              <a:t>持</a:t>
            </a:r>
            <a:r>
              <a:rPr lang="en-GB" altLang="ja-JP" sz="1000" dirty="0" smtClean="0">
                <a:solidFill>
                  <a:schemeClr val="tx1"/>
                </a:solidFill>
              </a:rPr>
              <a:t> </a:t>
            </a:r>
            <a:r>
              <a:rPr lang="ja-JP" sz="1000" dirty="0" smtClean="0">
                <a:solidFill>
                  <a:schemeClr val="tx1"/>
                </a:solidFill>
              </a:rPr>
              <a:t>t</a:t>
            </a:r>
            <a:r>
              <a:rPr lang="ja-JP" sz="1000" dirty="0">
                <a:solidFill>
                  <a:schemeClr val="tx1"/>
                </a:solidFill>
              </a:rPr>
              <a:t>ime</a:t>
            </a:r>
          </a:p>
          <a:p>
            <a:pPr marL="87313" lvl="0" indent="0">
              <a:lnSpc>
                <a:spcPts val="1200"/>
              </a:lnSpc>
              <a:spcAft>
                <a:spcPts val="0"/>
              </a:spcAft>
              <a:buClr>
                <a:srgbClr val="043882"/>
              </a:buClr>
              <a:buNone/>
              <a:defRPr/>
            </a:pPr>
            <a:r>
              <a:rPr lang="ja-JP" sz="1000" dirty="0">
                <a:solidFill>
                  <a:schemeClr val="tx1"/>
                </a:solidFill>
              </a:rPr>
              <a:t>RT	放射線療法</a:t>
            </a:r>
          </a:p>
          <a:p>
            <a:pPr marL="87313" lvl="0" indent="0">
              <a:lnSpc>
                <a:spcPts val="1200"/>
              </a:lnSpc>
              <a:spcAft>
                <a:spcPts val="0"/>
              </a:spcAft>
              <a:buClr>
                <a:srgbClr val="043882"/>
              </a:buClr>
              <a:buNone/>
              <a:defRPr/>
            </a:pPr>
            <a:r>
              <a:rPr lang="ja-JP" sz="1000" dirty="0">
                <a:solidFill>
                  <a:schemeClr val="tx1"/>
                </a:solidFill>
              </a:rPr>
              <a:t>SAE	重篤な有害事象</a:t>
            </a:r>
          </a:p>
          <a:p>
            <a:pPr marL="87313" lvl="0" indent="0">
              <a:lnSpc>
                <a:spcPts val="1200"/>
              </a:lnSpc>
              <a:spcAft>
                <a:spcPts val="0"/>
              </a:spcAft>
              <a:buClr>
                <a:srgbClr val="043882"/>
              </a:buClr>
              <a:buNone/>
              <a:defRPr/>
            </a:pPr>
            <a:r>
              <a:rPr lang="ja-JP" sz="1000" dirty="0">
                <a:solidFill>
                  <a:schemeClr val="tx1"/>
                </a:solidFill>
              </a:rPr>
              <a:t>SBRT	体幹部定位放射線治療</a:t>
            </a:r>
          </a:p>
          <a:p>
            <a:pPr marL="87313" lvl="0" indent="0">
              <a:lnSpc>
                <a:spcPts val="1200"/>
              </a:lnSpc>
              <a:spcAft>
                <a:spcPts val="0"/>
              </a:spcAft>
              <a:buClr>
                <a:srgbClr val="043882"/>
              </a:buClr>
              <a:buNone/>
              <a:defRPr/>
            </a:pPr>
            <a:r>
              <a:rPr lang="ja-JP" sz="1000" dirty="0">
                <a:solidFill>
                  <a:schemeClr val="tx1"/>
                </a:solidFill>
              </a:rPr>
              <a:t>SD	安定している疾患 </a:t>
            </a:r>
          </a:p>
          <a:p>
            <a:pPr marL="87313" lvl="0" indent="0">
              <a:lnSpc>
                <a:spcPts val="1200"/>
              </a:lnSpc>
              <a:spcAft>
                <a:spcPts val="0"/>
              </a:spcAft>
              <a:buClr>
                <a:srgbClr val="043882"/>
              </a:buClr>
              <a:buNone/>
              <a:defRPr/>
            </a:pPr>
            <a:r>
              <a:rPr lang="ja-JP" sz="1000" dirty="0">
                <a:solidFill>
                  <a:schemeClr val="tx1"/>
                </a:solidFill>
              </a:rPr>
              <a:t>SMV/PV	上腸間膜 </a:t>
            </a:r>
          </a:p>
          <a:p>
            <a:pPr marL="87313" lvl="0" indent="0">
              <a:lnSpc>
                <a:spcPts val="1200"/>
              </a:lnSpc>
              <a:spcAft>
                <a:spcPts val="0"/>
              </a:spcAft>
              <a:buClr>
                <a:srgbClr val="043882"/>
              </a:buClr>
              <a:buNone/>
              <a:defRPr/>
            </a:pPr>
            <a:r>
              <a:rPr lang="ja-JP" sz="1000" dirty="0">
                <a:solidFill>
                  <a:schemeClr val="tx1"/>
                </a:solidFill>
              </a:rPr>
              <a:t>TEAE	治療下で発現した有害事象</a:t>
            </a:r>
          </a:p>
          <a:p>
            <a:pPr marL="87313" lvl="0" indent="0">
              <a:lnSpc>
                <a:spcPts val="1200"/>
              </a:lnSpc>
              <a:spcAft>
                <a:spcPts val="0"/>
              </a:spcAft>
              <a:buClr>
                <a:srgbClr val="043882"/>
              </a:buClr>
              <a:buNone/>
              <a:defRPr/>
            </a:pPr>
            <a:r>
              <a:rPr lang="ja-JP" sz="1000" dirty="0">
                <a:solidFill>
                  <a:schemeClr val="tx1"/>
                </a:solidFill>
              </a:rPr>
              <a:t>TKI	チロシンキナーゼ阻害剤</a:t>
            </a:r>
          </a:p>
          <a:p>
            <a:pPr marL="87313" lvl="0" indent="0">
              <a:lnSpc>
                <a:spcPts val="1200"/>
              </a:lnSpc>
              <a:spcAft>
                <a:spcPts val="0"/>
              </a:spcAft>
              <a:buClr>
                <a:srgbClr val="043882"/>
              </a:buClr>
              <a:buNone/>
              <a:defRPr/>
            </a:pPr>
            <a:r>
              <a:rPr lang="ja-JP" sz="1000" dirty="0">
                <a:solidFill>
                  <a:schemeClr val="tx1"/>
                </a:solidFill>
              </a:rPr>
              <a:t>TME	直腸間膜全切除</a:t>
            </a:r>
          </a:p>
          <a:p>
            <a:pPr marL="87313" lvl="0" indent="0">
              <a:lnSpc>
                <a:spcPts val="1200"/>
              </a:lnSpc>
              <a:spcAft>
                <a:spcPts val="0"/>
              </a:spcAft>
              <a:buClr>
                <a:srgbClr val="043882"/>
              </a:buClr>
              <a:buNone/>
              <a:defRPr/>
            </a:pPr>
            <a:r>
              <a:rPr lang="ja-JP" sz="1000" dirty="0">
                <a:solidFill>
                  <a:schemeClr val="tx1"/>
                </a:solidFill>
              </a:rPr>
              <a:t>TRAE	治療関連有害事象 </a:t>
            </a:r>
          </a:p>
          <a:p>
            <a:pPr marL="87313" lvl="0" indent="0">
              <a:lnSpc>
                <a:spcPts val="1200"/>
              </a:lnSpc>
              <a:spcAft>
                <a:spcPts val="0"/>
              </a:spcAft>
              <a:buClr>
                <a:srgbClr val="043882"/>
              </a:buClr>
              <a:buNone/>
              <a:defRPr/>
            </a:pPr>
            <a:r>
              <a:rPr lang="ja-JP" sz="1000" dirty="0">
                <a:solidFill>
                  <a:schemeClr val="tx1"/>
                </a:solidFill>
              </a:rPr>
              <a:t>TTP</a:t>
            </a:r>
            <a:r>
              <a:rPr lang="en-GB" altLang="ja-JP" sz="1000" dirty="0">
                <a:solidFill>
                  <a:schemeClr val="tx1"/>
                </a:solidFill>
              </a:rPr>
              <a:t>	</a:t>
            </a:r>
            <a:r>
              <a:rPr lang="ja-JP" sz="1000" dirty="0">
                <a:solidFill>
                  <a:schemeClr val="tx1"/>
                </a:solidFill>
              </a:rPr>
              <a:t>進行までの時間</a:t>
            </a:r>
          </a:p>
          <a:p>
            <a:pPr marL="87313" lvl="0" indent="0">
              <a:lnSpc>
                <a:spcPts val="1200"/>
              </a:lnSpc>
              <a:spcAft>
                <a:spcPts val="0"/>
              </a:spcAft>
              <a:buClr>
                <a:srgbClr val="043882"/>
              </a:buClr>
              <a:buNone/>
              <a:defRPr/>
            </a:pPr>
            <a:r>
              <a:rPr lang="ja-JP" sz="1000" dirty="0">
                <a:solidFill>
                  <a:schemeClr val="tx1"/>
                </a:solidFill>
              </a:rPr>
              <a:t>TTR	奏功までの期間</a:t>
            </a:r>
          </a:p>
          <a:p>
            <a:pPr marL="87313" lvl="0" indent="0">
              <a:lnSpc>
                <a:spcPts val="1200"/>
              </a:lnSpc>
              <a:spcAft>
                <a:spcPts val="0"/>
              </a:spcAft>
              <a:buClr>
                <a:srgbClr val="043882"/>
              </a:buClr>
              <a:buNone/>
              <a:defRPr/>
            </a:pPr>
            <a:r>
              <a:rPr lang="ja-JP" sz="1000" dirty="0">
                <a:solidFill>
                  <a:schemeClr val="tx1"/>
                </a:solidFill>
              </a:rPr>
              <a:t>VAS	ビジュアルアナログスケール</a:t>
            </a:r>
          </a:p>
          <a:p>
            <a:pPr marL="87313" lvl="0" indent="0">
              <a:lnSpc>
                <a:spcPts val="1200"/>
              </a:lnSpc>
              <a:spcAft>
                <a:spcPts val="0"/>
              </a:spcAft>
              <a:buClr>
                <a:srgbClr val="043882"/>
              </a:buClr>
              <a:buNone/>
              <a:defRPr/>
            </a:pPr>
            <a:r>
              <a:rPr lang="ja-JP" sz="1000" dirty="0">
                <a:solidFill>
                  <a:schemeClr val="tx1"/>
                </a:solidFill>
              </a:rPr>
              <a:t>VTE	静脈 血栓塞栓症</a:t>
            </a:r>
          </a:p>
          <a:p>
            <a:pPr marL="87313" lvl="0" indent="0">
              <a:lnSpc>
                <a:spcPts val="1200"/>
              </a:lnSpc>
              <a:spcAft>
                <a:spcPts val="0"/>
              </a:spcAft>
              <a:buClr>
                <a:srgbClr val="043882"/>
              </a:buClr>
              <a:buNone/>
              <a:defRPr/>
            </a:pPr>
            <a:r>
              <a:rPr lang="ja-JP" sz="1000" dirty="0">
                <a:solidFill>
                  <a:schemeClr val="tx1"/>
                </a:solidFill>
              </a:rPr>
              <a:t>WBC	白血球</a:t>
            </a:r>
          </a:p>
          <a:p>
            <a:pPr marL="87313" lvl="0" indent="0">
              <a:lnSpc>
                <a:spcPts val="1200"/>
              </a:lnSpc>
              <a:spcAft>
                <a:spcPts val="0"/>
              </a:spcAft>
              <a:buClr>
                <a:srgbClr val="043882"/>
              </a:buClr>
              <a:buNone/>
              <a:defRPr/>
            </a:pPr>
            <a:r>
              <a:rPr lang="ja-JP" sz="1000" dirty="0">
                <a:solidFill>
                  <a:schemeClr val="tx1"/>
                </a:solidFill>
              </a:rPr>
              <a:t>WT	野生型</a:t>
            </a:r>
          </a:p>
          <a:p>
            <a:pPr marL="87313" lvl="0" indent="0">
              <a:lnSpc>
                <a:spcPts val="1200"/>
              </a:lnSpc>
              <a:spcAft>
                <a:spcPts val="0"/>
              </a:spcAft>
              <a:buClr>
                <a:srgbClr val="043882"/>
              </a:buClr>
              <a:buNone/>
              <a:defRPr/>
            </a:pPr>
            <a:r>
              <a:rPr lang="ja-JP" sz="1000" dirty="0">
                <a:solidFill>
                  <a:schemeClr val="tx1"/>
                </a:solidFill>
              </a:rPr>
              <a:t>XELOX	オキサリプラチン+カペシタビン</a:t>
            </a:r>
          </a:p>
        </p:txBody>
      </p:sp>
    </p:spTree>
    <p:custDataLst>
      <p:tags r:id="rId1"/>
    </p:custDataLst>
    <p:extLst>
      <p:ext uri="{BB962C8B-B14F-4D97-AF65-F5344CB8AC3E}">
        <p14:creationId xmlns:p14="http://schemas.microsoft.com/office/powerpoint/2010/main" xmlns="" val="3320109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t>肝細胞癌</a:t>
            </a:r>
          </a:p>
        </p:txBody>
      </p:sp>
      <p:sp>
        <p:nvSpPr>
          <p:cNvPr id="3" name="Text Placeholder 2"/>
          <p:cNvSpPr>
            <a:spLocks noGrp="1"/>
          </p:cNvSpPr>
          <p:nvPr>
            <p:ph type="body" idx="1"/>
          </p:nvPr>
        </p:nvSpPr>
        <p:spPr/>
        <p:txBody>
          <a:bodyPr/>
          <a:lstStyle/>
          <a:p>
            <a:r>
              <a:rPr lang="ja-JP" b="1"/>
              <a:t>膵臓・小腸・肝胆道癌</a:t>
            </a:r>
          </a:p>
        </p:txBody>
      </p:sp>
    </p:spTree>
    <p:extLst>
      <p:ext uri="{BB962C8B-B14F-4D97-AF65-F5344CB8AC3E}">
        <p14:creationId xmlns:p14="http://schemas.microsoft.com/office/powerpoint/2010/main" xmlns="" val="166632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179614"/>
            <a:ext cx="11154783" cy="807720"/>
          </a:xfrm>
        </p:spPr>
        <p:txBody>
          <a:bodyPr/>
          <a:lstStyle/>
          <a:p>
            <a:r>
              <a:rPr lang="ja-JP" dirty="0"/>
              <a:t>268: 以前にソラフェニブで治療された進行肝細胞癌（aHCC）の患者（pts）におけるペムブロリズマブ（pembro）とプラセボ（pbo）の比較：無作為化、第III相KEYNOTE-240試験の更新データ – Merle P, et a</a:t>
            </a:r>
            <a:r>
              <a:rPr lang="ja-JP" dirty="0" smtClean="0"/>
              <a:t>l</a:t>
            </a:r>
            <a:endParaRPr lang="ja-JP" dirty="0"/>
          </a:p>
        </p:txBody>
      </p:sp>
      <p:sp>
        <p:nvSpPr>
          <p:cNvPr id="3" name="Content Placeholder 2"/>
          <p:cNvSpPr>
            <a:spLocks noGrp="1"/>
          </p:cNvSpPr>
          <p:nvPr>
            <p:ph idx="1"/>
          </p:nvPr>
        </p:nvSpPr>
        <p:spPr>
          <a:xfrm>
            <a:off x="486835" y="1254035"/>
            <a:ext cx="11645947" cy="4746172"/>
          </a:xfrm>
        </p:spPr>
        <p:txBody>
          <a:bodyPr/>
          <a:lstStyle/>
          <a:p>
            <a:pPr marL="0" indent="0">
              <a:buNone/>
            </a:pPr>
            <a:r>
              <a:rPr lang="ja-JP" b="1" dirty="0"/>
              <a:t>治験の目的</a:t>
            </a:r>
          </a:p>
          <a:p>
            <a:r>
              <a:rPr lang="ja-JP" dirty="0"/>
              <a:t>KEYNOTE-240試験で以前に治療を受けた進行HCC患者におけるペムブロリズマブの長期的な有効性と安全性を評価すること</a:t>
            </a:r>
          </a:p>
        </p:txBody>
      </p:sp>
      <p:sp>
        <p:nvSpPr>
          <p:cNvPr id="37" name="Text Placeholder 36"/>
          <p:cNvSpPr>
            <a:spLocks noGrp="1"/>
          </p:cNvSpPr>
          <p:nvPr>
            <p:ph type="body" sz="quarter" idx="10"/>
          </p:nvPr>
        </p:nvSpPr>
        <p:spPr/>
        <p:txBody>
          <a:bodyPr/>
          <a:lstStyle/>
          <a:p>
            <a:r>
              <a:rPr lang="ja-JP"/>
              <a:t>データカットオフ：2020年7月13日</a:t>
            </a:r>
          </a:p>
        </p:txBody>
      </p:sp>
      <p:sp>
        <p:nvSpPr>
          <p:cNvPr id="5" name="Text Placeholder 4"/>
          <p:cNvSpPr>
            <a:spLocks noGrp="1"/>
          </p:cNvSpPr>
          <p:nvPr>
            <p:ph type="body" sz="quarter" idx="11"/>
          </p:nvPr>
        </p:nvSpPr>
        <p:spPr/>
        <p:txBody>
          <a:bodyPr/>
          <a:lstStyle/>
          <a:p>
            <a:r>
              <a:rPr lang="ja-JP"/>
              <a:t>Merle P, et al.J Clin Oncol 2021;39(suppl):abstr 268</a:t>
            </a:r>
          </a:p>
        </p:txBody>
      </p:sp>
      <p:sp>
        <p:nvSpPr>
          <p:cNvPr id="21" name="Rectangle 9"/>
          <p:cNvSpPr txBox="1">
            <a:spLocks noChangeArrowheads="1"/>
          </p:cNvSpPr>
          <p:nvPr/>
        </p:nvSpPr>
        <p:spPr bwMode="auto">
          <a:xfrm>
            <a:off x="1889124" y="5644730"/>
            <a:ext cx="4130676" cy="9146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主要複合評価項目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OS、PFS(RECIST v1.1)</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22" name="Content Placeholder 26"/>
          <p:cNvSpPr txBox="1">
            <a:spLocks/>
          </p:cNvSpPr>
          <p:nvPr/>
        </p:nvSpPr>
        <p:spPr>
          <a:xfrm>
            <a:off x="5802313" y="5644730"/>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ORR、DOR、DCR、TTP、安全性</a:t>
            </a:r>
          </a:p>
        </p:txBody>
      </p:sp>
      <p:sp>
        <p:nvSpPr>
          <p:cNvPr id="23" name="Oval 14"/>
          <p:cNvSpPr>
            <a:spLocks noChangeArrowheads="1"/>
          </p:cNvSpPr>
          <p:nvPr/>
        </p:nvSpPr>
        <p:spPr bwMode="auto">
          <a:xfrm>
            <a:off x="5009136" y="358085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043882"/>
                </a:solidFill>
                <a:uLnTx/>
                <a:uFillTx/>
                <a:latin typeface="Arial"/>
                <a:ea typeface="MS Mincho"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043882"/>
                </a:solidFill>
                <a:uLnTx/>
                <a:uFillTx/>
                <a:latin typeface="Arial"/>
                <a:ea typeface="MS Mincho" pitchFamily="2" charset="-122"/>
                <a:cs typeface="Arial"/>
              </a:rPr>
              <a:t>2:1</a:t>
            </a:r>
          </a:p>
        </p:txBody>
      </p:sp>
      <p:cxnSp>
        <p:nvCxnSpPr>
          <p:cNvPr id="24" name="AutoShape 15"/>
          <p:cNvCxnSpPr>
            <a:cxnSpLocks noChangeShapeType="1"/>
            <a:stCxn id="23" idx="0"/>
            <a:endCxn id="29" idx="1"/>
          </p:cNvCxnSpPr>
          <p:nvPr/>
        </p:nvCxnSpPr>
        <p:spPr bwMode="auto">
          <a:xfrm rot="5400000" flipH="1" flipV="1">
            <a:off x="4985433" y="3000722"/>
            <a:ext cx="895636" cy="264635"/>
          </a:xfrm>
          <a:prstGeom prst="bentConnector2">
            <a:avLst/>
          </a:prstGeom>
          <a:noFill/>
          <a:ln w="57150">
            <a:solidFill>
              <a:schemeClr val="bg2">
                <a:lumMod val="60000"/>
                <a:lumOff val="40000"/>
              </a:schemeClr>
            </a:solidFill>
            <a:round/>
            <a:headEnd/>
            <a:tailEnd type="triangle" w="med" len="med"/>
          </a:ln>
        </p:spPr>
      </p:cxnSp>
      <p:sp>
        <p:nvSpPr>
          <p:cNvPr id="25" name="AutoShape 12"/>
          <p:cNvSpPr>
            <a:spLocks noChangeArrowheads="1"/>
          </p:cNvSpPr>
          <p:nvPr/>
        </p:nvSpPr>
        <p:spPr bwMode="auto">
          <a:xfrm>
            <a:off x="9158106" y="2072479"/>
            <a:ext cx="1391996" cy="1225476"/>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1" i="0" u="none" strike="noStrike" cap="none" normalizeH="0" baseline="0" noProof="0">
                <a:ln>
                  <a:noFill/>
                </a:ln>
                <a:solidFill>
                  <a:srgbClr val="FFFFFF"/>
                </a:solidFill>
                <a:uLnTx/>
                <a:uFillTx/>
                <a:latin typeface="Arial"/>
                <a:ea typeface="MS Mincho" pitchFamily="2" charset="-122"/>
                <a:cs typeface="Arial"/>
              </a:rPr>
              <a:t>最大</a:t>
            </a:r>
            <a:br>
              <a:rPr kumimoji="0" lang="ja-JP" sz="1800" b="1" i="0" u="none" strike="noStrike" cap="none" normalizeH="0" baseline="0" noProof="0">
                <a:ln>
                  <a:noFill/>
                </a:ln>
                <a:solidFill>
                  <a:srgbClr val="FFFFFF"/>
                </a:solidFill>
                <a:uLnTx/>
                <a:uFillTx/>
                <a:latin typeface="Arial"/>
                <a:ea typeface="MS Mincho" pitchFamily="2" charset="-122"/>
                <a:cs typeface="Arial"/>
              </a:rPr>
            </a:br>
            <a:r>
              <a:rPr kumimoji="0" lang="ja-JP" sz="1800" b="1" i="0" u="none" strike="noStrike" cap="none" normalizeH="0" baseline="0" noProof="0">
                <a:ln>
                  <a:noFill/>
                </a:ln>
                <a:solidFill>
                  <a:srgbClr val="FFFFFF"/>
                </a:solidFill>
                <a:uLnTx/>
                <a:uFillTx/>
                <a:latin typeface="Arial"/>
                <a:ea typeface="MS Mincho" pitchFamily="2" charset="-122"/>
                <a:cs typeface="Arial"/>
              </a:rPr>
              <a:t>35サイクルまたはPD /毒性まで</a:t>
            </a:r>
          </a:p>
        </p:txBody>
      </p:sp>
      <p:sp>
        <p:nvSpPr>
          <p:cNvPr id="26" name="Content Placeholder 26"/>
          <p:cNvSpPr txBox="1">
            <a:spLocks/>
          </p:cNvSpPr>
          <p:nvPr/>
        </p:nvSpPr>
        <p:spPr bwMode="auto">
          <a:xfrm>
            <a:off x="5674897" y="3249116"/>
            <a:ext cx="5569609"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ja-JP" sz="1400" b="1" i="0" u="none" strike="noStrike" cap="none" normalizeH="0" baseline="0" noProof="0">
                <a:ln>
                  <a:noFill/>
                </a:ln>
                <a:solidFill>
                  <a:srgbClr val="043882"/>
                </a:solidFill>
                <a:uLnTx/>
                <a:uFillTx/>
                <a:latin typeface="Arial"/>
                <a:ea typeface="MS Mincho"/>
                <a:cs typeface="Arial"/>
              </a:rPr>
              <a:t>層別化</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ja-JP" sz="1400" b="0" i="0" u="none" strike="noStrike" cap="none" normalizeH="0" baseline="0" noProof="0">
                <a:ln>
                  <a:noFill/>
                </a:ln>
                <a:solidFill>
                  <a:srgbClr val="4D4D4D"/>
                </a:solidFill>
                <a:uLnTx/>
                <a:uFillTx/>
                <a:latin typeface="Arial"/>
                <a:ea typeface="MS Mincho"/>
                <a:cs typeface="Arial"/>
              </a:rPr>
              <a:t>地理的地域（日本を含まないアジア対日本を含む非アジア）</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ja-JP" sz="1400" b="0" i="0" u="none" strike="noStrike" cap="none" normalizeH="0" baseline="0" noProof="0">
                <a:ln>
                  <a:noFill/>
                </a:ln>
                <a:solidFill>
                  <a:srgbClr val="4D4D4D"/>
                </a:solidFill>
                <a:uLnTx/>
                <a:uFillTx/>
                <a:latin typeface="Arial"/>
                <a:ea typeface="MS Mincho"/>
                <a:cs typeface="Arial"/>
              </a:rPr>
              <a:t>主要脈管浸潤(あり vs なし)</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ja-JP" sz="1400" b="0" i="0" u="none" strike="noStrike" cap="none" normalizeH="0" baseline="0" noProof="0">
                <a:ln>
                  <a:noFill/>
                </a:ln>
                <a:solidFill>
                  <a:srgbClr val="4D4D4D"/>
                </a:solidFill>
                <a:uLnTx/>
                <a:uFillTx/>
                <a:latin typeface="Arial"/>
                <a:ea typeface="MS Mincho"/>
                <a:cs typeface="Arial"/>
                <a:sym typeface="Symbol" panose="05050102010706020507" pitchFamily="18" charset="2"/>
              </a:rPr>
              <a:t>-フェトタンパク質レベル(</a:t>
            </a: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sym typeface="Symbol" panose="05050102010706020507" pitchFamily="18" charset="2"/>
              </a:rPr>
              <a:t>≥</a:t>
            </a:r>
            <a:r>
              <a:rPr kumimoji="0" lang="ja-JP" sz="1400" b="0" i="0" u="none" strike="noStrike" cap="none" normalizeH="0" baseline="0" noProof="0">
                <a:ln>
                  <a:noFill/>
                </a:ln>
                <a:solidFill>
                  <a:srgbClr val="4D4D4D"/>
                </a:solidFill>
                <a:uLnTx/>
                <a:uFillTx/>
                <a:latin typeface="Arial"/>
                <a:ea typeface="MS Mincho"/>
                <a:cs typeface="Arial"/>
              </a:rPr>
              <a:t>200 対 &lt;200 ng/mL)</a:t>
            </a:r>
          </a:p>
        </p:txBody>
      </p:sp>
      <p:cxnSp>
        <p:nvCxnSpPr>
          <p:cNvPr id="27" name="AutoShape 19"/>
          <p:cNvCxnSpPr>
            <a:cxnSpLocks noChangeShapeType="1"/>
            <a:stCxn id="30" idx="3"/>
            <a:endCxn id="23" idx="2"/>
          </p:cNvCxnSpPr>
          <p:nvPr/>
        </p:nvCxnSpPr>
        <p:spPr bwMode="auto">
          <a:xfrm flipV="1">
            <a:off x="4900274" y="3872957"/>
            <a:ext cx="108862" cy="1"/>
          </a:xfrm>
          <a:prstGeom prst="straightConnector1">
            <a:avLst/>
          </a:prstGeom>
          <a:noFill/>
          <a:ln w="57150">
            <a:solidFill>
              <a:schemeClr val="bg2">
                <a:lumMod val="60000"/>
                <a:lumOff val="40000"/>
              </a:schemeClr>
            </a:solidFill>
            <a:round/>
            <a:headEnd type="none" w="med" len="med"/>
            <a:tailEnd type="none" w="med" len="med"/>
          </a:ln>
        </p:spPr>
      </p:cxnSp>
      <p:cxnSp>
        <p:nvCxnSpPr>
          <p:cNvPr id="28" name="AutoShape 21"/>
          <p:cNvCxnSpPr>
            <a:cxnSpLocks noChangeShapeType="1"/>
            <a:stCxn id="29" idx="3"/>
            <a:endCxn id="25" idx="1"/>
          </p:cNvCxnSpPr>
          <p:nvPr/>
        </p:nvCxnSpPr>
        <p:spPr bwMode="auto">
          <a:xfrm flipV="1">
            <a:off x="8890422" y="2685220"/>
            <a:ext cx="267687" cy="1"/>
          </a:xfrm>
          <a:prstGeom prst="straightConnector1">
            <a:avLst/>
          </a:prstGeom>
          <a:noFill/>
          <a:ln w="57150">
            <a:solidFill>
              <a:schemeClr val="bg2">
                <a:lumMod val="60000"/>
                <a:lumOff val="40000"/>
              </a:schemeClr>
            </a:solidFill>
            <a:round/>
            <a:headEnd/>
            <a:tailEnd type="triangle" w="med" len="med"/>
          </a:ln>
        </p:spPr>
      </p:cxnSp>
      <p:sp>
        <p:nvSpPr>
          <p:cNvPr id="29" name="AutoShape 8"/>
          <p:cNvSpPr>
            <a:spLocks noChangeArrowheads="1"/>
          </p:cNvSpPr>
          <p:nvPr/>
        </p:nvSpPr>
        <p:spPr bwMode="auto">
          <a:xfrm>
            <a:off x="5565569" y="2240262"/>
            <a:ext cx="3324850" cy="88991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FFFFFF"/>
                </a:solidFill>
                <a:uLnTx/>
                <a:uFillTx/>
                <a:latin typeface="Arial"/>
                <a:ea typeface="MS Mincho" pitchFamily="2" charset="-122"/>
                <a:cs typeface="Arial"/>
              </a:rPr>
              <a:t>ペムブロリズマブ200mg q3w + BSC</a:t>
            </a:r>
            <a:br>
              <a:rPr kumimoji="0" lang="ja-JP" sz="1800" b="0" i="0" u="none" strike="noStrike" cap="none" normalizeH="0" baseline="0" noProof="0">
                <a:ln>
                  <a:noFill/>
                </a:ln>
                <a:solidFill>
                  <a:srgbClr val="FFFFFF"/>
                </a:solidFill>
                <a:uLnTx/>
                <a:uFillTx/>
                <a:latin typeface="Arial"/>
                <a:ea typeface="MS Mincho" pitchFamily="2" charset="-122"/>
                <a:cs typeface="Arial"/>
              </a:rPr>
            </a:br>
            <a:r>
              <a:rPr kumimoji="0" lang="ja-JP" sz="1800" b="0" i="0" u="none" strike="noStrike" cap="none" normalizeH="0" baseline="0" noProof="0">
                <a:ln>
                  <a:noFill/>
                </a:ln>
                <a:solidFill>
                  <a:srgbClr val="FFFFFF"/>
                </a:solidFill>
                <a:uLnTx/>
                <a:uFillTx/>
                <a:latin typeface="Arial"/>
                <a:ea typeface="MS Mincho" pitchFamily="2" charset="-122"/>
                <a:cs typeface="Arial"/>
              </a:rPr>
              <a:t> （n = 278）</a:t>
            </a:r>
          </a:p>
        </p:txBody>
      </p:sp>
      <p:sp>
        <p:nvSpPr>
          <p:cNvPr id="30" name="AutoShape 9"/>
          <p:cNvSpPr>
            <a:spLocks noChangeArrowheads="1"/>
          </p:cNvSpPr>
          <p:nvPr/>
        </p:nvSpPr>
        <p:spPr bwMode="auto">
          <a:xfrm>
            <a:off x="1932912" y="2772400"/>
            <a:ext cx="2967362" cy="220111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400" b="0" i="0" u="none" strike="noStrike" cap="none" normalizeH="0" baseline="0" noProof="0" dirty="0">
                <a:ln>
                  <a:noFill/>
                </a:ln>
                <a:solidFill>
                  <a:srgbClr val="FFFFFF"/>
                </a:solidFill>
                <a:uLnTx/>
                <a:uFillTx/>
                <a:latin typeface="Arial"/>
                <a:ea typeface="MS Mincho" pitchFamily="2" charset="-122"/>
                <a:cs typeface="Arial"/>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ja-JP" sz="1400" dirty="0" smtClean="0">
                <a:solidFill>
                  <a:srgbClr val="FFFFFF"/>
                </a:solidFill>
                <a:latin typeface="Arial"/>
                <a:ea typeface="MS Mincho" pitchFamily="2" charset="-122"/>
                <a:cs typeface="Arial"/>
              </a:rPr>
              <a:t>HCC</a:t>
            </a:r>
            <a:endParaRPr lang="ja-JP" sz="1400" dirty="0">
              <a:solidFill>
                <a:srgbClr val="FFFFFF"/>
              </a:solidFill>
              <a:latin typeface="Arial"/>
              <a:ea typeface="MS Mincho"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400" b="0" i="0" u="none" strike="noStrike" cap="none" normalizeH="0" baseline="0" noProof="0" dirty="0">
                <a:ln>
                  <a:noFill/>
                </a:ln>
                <a:solidFill>
                  <a:srgbClr val="FFFFFF"/>
                </a:solidFill>
                <a:uLnTx/>
                <a:uFillTx/>
                <a:latin typeface="Arial"/>
                <a:ea typeface="MS Mincho" pitchFamily="2" charset="-122"/>
                <a:cs typeface="Arial"/>
              </a:rPr>
              <a:t>ソラフェニブでの進行またはソラフェニブに対する不耐性</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400" b="0" i="0" u="none" strike="noStrike" cap="none" normalizeH="0" baseline="0" noProof="0" dirty="0">
                <a:ln>
                  <a:noFill/>
                </a:ln>
                <a:solidFill>
                  <a:srgbClr val="FFFFFF"/>
                </a:solidFill>
                <a:uLnTx/>
                <a:uFillTx/>
                <a:latin typeface="Arial"/>
                <a:ea typeface="MS Mincho" pitchFamily="2" charset="-122"/>
                <a:cs typeface="Arial"/>
              </a:rPr>
              <a:t>Child-Pugh 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400" b="0" i="0" u="none" strike="noStrike" cap="none" normalizeH="0" baseline="0" noProof="0" dirty="0">
                <a:ln>
                  <a:noFill/>
                </a:ln>
                <a:solidFill>
                  <a:srgbClr val="FFFFFF"/>
                </a:solidFill>
                <a:uLnTx/>
                <a:uFillTx/>
                <a:latin typeface="Arial"/>
                <a:ea typeface="MS Mincho" pitchFamily="2" charset="-122"/>
                <a:cs typeface="Arial"/>
              </a:rPr>
              <a:t>BCLCステージB / 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400" b="0" i="0" u="none" strike="noStrike" cap="none" normalizeH="0" baseline="0" noProof="0" dirty="0">
                <a:ln>
                  <a:noFill/>
                </a:ln>
                <a:solidFill>
                  <a:srgbClr val="FFFFFF"/>
                </a:solidFill>
                <a:uLnTx/>
                <a:uFillTx/>
                <a:latin typeface="Arial"/>
                <a:ea typeface="MS Mincho" pitchFamily="2" charset="-122"/>
                <a:cs typeface="Arial"/>
              </a:rPr>
              <a:t>ECOG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400" b="0" i="0" u="none" strike="noStrike" cap="none" normalizeH="0" baseline="0" noProof="0" dirty="0">
                <a:ln>
                  <a:noFill/>
                </a:ln>
                <a:solidFill>
                  <a:srgbClr val="FFFFFF"/>
                </a:solidFill>
                <a:uLnTx/>
                <a:uFillTx/>
                <a:latin typeface="Arial"/>
                <a:ea typeface="MS Mincho" pitchFamily="2" charset="-122"/>
                <a:cs typeface="Arial"/>
              </a:rPr>
              <a:t>（n=413）</a:t>
            </a:r>
          </a:p>
        </p:txBody>
      </p:sp>
      <p:cxnSp>
        <p:nvCxnSpPr>
          <p:cNvPr id="31" name="AutoShape 16"/>
          <p:cNvCxnSpPr>
            <a:cxnSpLocks noChangeShapeType="1"/>
            <a:stCxn id="23" idx="4"/>
            <a:endCxn id="34" idx="1"/>
          </p:cNvCxnSpPr>
          <p:nvPr/>
        </p:nvCxnSpPr>
        <p:spPr bwMode="auto">
          <a:xfrm rot="16200000" flipH="1">
            <a:off x="5010012" y="4455979"/>
            <a:ext cx="846921" cy="265076"/>
          </a:xfrm>
          <a:prstGeom prst="bentConnector2">
            <a:avLst/>
          </a:prstGeom>
          <a:noFill/>
          <a:ln w="57150">
            <a:solidFill>
              <a:schemeClr val="bg2">
                <a:lumMod val="60000"/>
                <a:lumOff val="40000"/>
              </a:schemeClr>
            </a:solidFill>
            <a:round/>
            <a:headEnd/>
            <a:tailEnd type="triangle" w="med" len="med"/>
          </a:ln>
        </p:spPr>
      </p:cxnSp>
      <p:sp>
        <p:nvSpPr>
          <p:cNvPr id="32" name="AutoShape 12"/>
          <p:cNvSpPr>
            <a:spLocks noChangeArrowheads="1"/>
          </p:cNvSpPr>
          <p:nvPr/>
        </p:nvSpPr>
        <p:spPr bwMode="auto">
          <a:xfrm>
            <a:off x="9158106" y="4399239"/>
            <a:ext cx="1391996" cy="122547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1" i="0" u="none" strike="noStrike" cap="none" normalizeH="0" baseline="0" noProof="0">
                <a:ln>
                  <a:noFill/>
                </a:ln>
                <a:solidFill>
                  <a:srgbClr val="FFFFFF"/>
                </a:solidFill>
                <a:uLnTx/>
                <a:uFillTx/>
                <a:latin typeface="Arial"/>
                <a:ea typeface="MS Mincho" pitchFamily="2" charset="-122"/>
                <a:cs typeface="Arial"/>
              </a:rPr>
              <a:t>最大</a:t>
            </a:r>
            <a:br>
              <a:rPr kumimoji="0" lang="ja-JP" sz="1800" b="1" i="0" u="none" strike="noStrike" cap="none" normalizeH="0" baseline="0" noProof="0">
                <a:ln>
                  <a:noFill/>
                </a:ln>
                <a:solidFill>
                  <a:srgbClr val="FFFFFF"/>
                </a:solidFill>
                <a:uLnTx/>
                <a:uFillTx/>
                <a:latin typeface="Arial"/>
                <a:ea typeface="MS Mincho" pitchFamily="2" charset="-122"/>
                <a:cs typeface="Arial"/>
              </a:rPr>
            </a:br>
            <a:r>
              <a:rPr kumimoji="0" lang="ja-JP" sz="1800" b="1" i="0" u="none" strike="noStrike" cap="none" normalizeH="0" baseline="0" noProof="0">
                <a:ln>
                  <a:noFill/>
                </a:ln>
                <a:solidFill>
                  <a:srgbClr val="FFFFFF"/>
                </a:solidFill>
                <a:uLnTx/>
                <a:uFillTx/>
                <a:latin typeface="Arial"/>
                <a:ea typeface="MS Mincho" pitchFamily="2" charset="-122"/>
                <a:cs typeface="Arial"/>
              </a:rPr>
              <a:t>35サイクルまたはPD /毒性まで</a:t>
            </a:r>
          </a:p>
        </p:txBody>
      </p:sp>
      <p:cxnSp>
        <p:nvCxnSpPr>
          <p:cNvPr id="33" name="AutoShape 20"/>
          <p:cNvCxnSpPr>
            <a:cxnSpLocks noChangeShapeType="1"/>
            <a:stCxn id="34" idx="3"/>
            <a:endCxn id="32" idx="1"/>
          </p:cNvCxnSpPr>
          <p:nvPr/>
        </p:nvCxnSpPr>
        <p:spPr bwMode="auto">
          <a:xfrm>
            <a:off x="8888896" y="5011978"/>
            <a:ext cx="269210" cy="0"/>
          </a:xfrm>
          <a:prstGeom prst="straightConnector1">
            <a:avLst/>
          </a:prstGeom>
          <a:noFill/>
          <a:ln w="57150">
            <a:solidFill>
              <a:schemeClr val="bg2">
                <a:lumMod val="60000"/>
                <a:lumOff val="40000"/>
              </a:schemeClr>
            </a:solidFill>
            <a:prstDash val="sysDot"/>
            <a:round/>
            <a:headEnd/>
            <a:tailEnd type="triangle" w="med" len="med"/>
          </a:ln>
        </p:spPr>
      </p:cxnSp>
      <p:sp>
        <p:nvSpPr>
          <p:cNvPr id="34" name="AutoShape 12"/>
          <p:cNvSpPr>
            <a:spLocks noChangeArrowheads="1"/>
          </p:cNvSpPr>
          <p:nvPr/>
        </p:nvSpPr>
        <p:spPr bwMode="auto">
          <a:xfrm>
            <a:off x="5566010" y="4567020"/>
            <a:ext cx="3322889" cy="88991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dirty="0">
                <a:ln>
                  <a:noFill/>
                </a:ln>
                <a:solidFill>
                  <a:srgbClr val="4D4D4D"/>
                </a:solidFill>
                <a:uLnTx/>
                <a:uFillTx/>
                <a:latin typeface="Arial"/>
                <a:ea typeface="MS Mincho" pitchFamily="2" charset="-122"/>
                <a:cs typeface="Arial"/>
              </a:rPr>
              <a:t>プラセボ + </a:t>
            </a:r>
            <a:r>
              <a:rPr kumimoji="0" lang="en-GB" altLang="ja-JP" sz="1800" b="0" i="0" u="none" strike="noStrike" cap="none" normalizeH="0" baseline="0" noProof="0" dirty="0" smtClean="0">
                <a:ln>
                  <a:noFill/>
                </a:ln>
                <a:solidFill>
                  <a:srgbClr val="4D4D4D"/>
                </a:solidFill>
                <a:uLnTx/>
                <a:uFillTx/>
                <a:latin typeface="Arial"/>
                <a:ea typeface="MS Mincho" pitchFamily="2" charset="-122"/>
                <a:cs typeface="Arial"/>
              </a:rPr>
              <a:t/>
            </a:r>
            <a:br>
              <a:rPr kumimoji="0" lang="en-GB" altLang="ja-JP" sz="1800" b="0" i="0" u="none" strike="noStrike" cap="none" normalizeH="0" baseline="0" noProof="0" dirty="0" smtClean="0">
                <a:ln>
                  <a:noFill/>
                </a:ln>
                <a:solidFill>
                  <a:srgbClr val="4D4D4D"/>
                </a:solidFill>
                <a:uLnTx/>
                <a:uFillTx/>
                <a:latin typeface="Arial"/>
                <a:ea typeface="MS Mincho" pitchFamily="2" charset="-122"/>
                <a:cs typeface="Arial"/>
              </a:rPr>
            </a:br>
            <a:r>
              <a:rPr kumimoji="0" lang="ja-JP" sz="1800" b="0" i="0" u="none" strike="noStrike" cap="none" normalizeH="0" baseline="0" noProof="0" dirty="0" smtClean="0">
                <a:ln>
                  <a:noFill/>
                </a:ln>
                <a:solidFill>
                  <a:srgbClr val="4D4D4D"/>
                </a:solidFill>
                <a:uLnTx/>
                <a:uFillTx/>
                <a:latin typeface="Arial"/>
                <a:ea typeface="MS Mincho" pitchFamily="2" charset="-122"/>
                <a:cs typeface="Arial"/>
              </a:rPr>
              <a:t>B</a:t>
            </a:r>
            <a:r>
              <a:rPr kumimoji="0" lang="ja-JP" sz="1800" b="0" i="0" u="none" strike="noStrike" cap="none" normalizeH="0" baseline="0" noProof="0" dirty="0">
                <a:ln>
                  <a:noFill/>
                </a:ln>
                <a:solidFill>
                  <a:srgbClr val="4D4D4D"/>
                </a:solidFill>
                <a:uLnTx/>
                <a:uFillTx/>
                <a:latin typeface="Arial"/>
                <a:ea typeface="MS Mincho" pitchFamily="2" charset="-122"/>
                <a:cs typeface="Arial"/>
              </a:rPr>
              <a:t>SC</a:t>
            </a:r>
            <a:br>
              <a:rPr kumimoji="0" lang="ja-JP" sz="1800" b="0" i="0" u="none" strike="noStrike" cap="none" normalizeH="0" baseline="0" noProof="0" dirty="0">
                <a:ln>
                  <a:noFill/>
                </a:ln>
                <a:solidFill>
                  <a:srgbClr val="4D4D4D"/>
                </a:solidFill>
                <a:uLnTx/>
                <a:uFillTx/>
                <a:latin typeface="Arial"/>
                <a:ea typeface="MS Mincho" pitchFamily="2" charset="-122"/>
                <a:cs typeface="Arial"/>
              </a:rPr>
            </a:br>
            <a:r>
              <a:rPr kumimoji="0" lang="ja-JP" sz="1800" b="0" i="0" u="none" strike="noStrike" cap="none" normalizeH="0" baseline="0" noProof="0" dirty="0">
                <a:ln>
                  <a:noFill/>
                </a:ln>
                <a:solidFill>
                  <a:srgbClr val="4D4D4D"/>
                </a:solidFill>
                <a:uLnTx/>
                <a:uFillTx/>
                <a:latin typeface="Arial"/>
                <a:ea typeface="MS Mincho" pitchFamily="2" charset="-122"/>
                <a:cs typeface="Arial"/>
              </a:rPr>
              <a:t>(n=135)</a:t>
            </a:r>
          </a:p>
        </p:txBody>
      </p:sp>
    </p:spTree>
    <p:extLst>
      <p:ext uri="{BB962C8B-B14F-4D97-AF65-F5344CB8AC3E}">
        <p14:creationId xmlns:p14="http://schemas.microsoft.com/office/powerpoint/2010/main" xmlns="" val="1639003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179614"/>
            <a:ext cx="11218335" cy="807720"/>
          </a:xfrm>
        </p:spPr>
        <p:txBody>
          <a:bodyPr/>
          <a:lstStyle/>
          <a:p>
            <a:r>
              <a:rPr lang="ja-JP" dirty="0"/>
              <a:t>268: 以前にソラフェニブで治療された進行肝細胞癌（aHCC）の患者（pts）におけるペムブロリズマブ（pembro）とプラセボ（pbo）の比較：無作為化、第III相KEYNOTE-240試験の更新データ – Merle P, et a</a:t>
            </a:r>
            <a:r>
              <a:rPr lang="ja-JP" dirty="0" smtClean="0"/>
              <a:t>l</a:t>
            </a:r>
            <a:endParaRPr lang="ja-JP" dirty="0"/>
          </a:p>
        </p:txBody>
      </p:sp>
      <p:sp>
        <p:nvSpPr>
          <p:cNvPr id="3" name="Content Placeholder 2"/>
          <p:cNvSpPr>
            <a:spLocks noGrp="1"/>
          </p:cNvSpPr>
          <p:nvPr>
            <p:ph idx="1"/>
          </p:nvPr>
        </p:nvSpPr>
        <p:spPr/>
        <p:txBody>
          <a:bodyPr/>
          <a:lstStyle/>
          <a:p>
            <a:pPr marL="0" indent="0">
              <a:buNone/>
            </a:pPr>
            <a:r>
              <a:rPr lang="ja-JP" b="1"/>
              <a:t>主要結果</a:t>
            </a:r>
          </a:p>
        </p:txBody>
      </p:sp>
      <p:sp>
        <p:nvSpPr>
          <p:cNvPr id="5" name="Text Placeholder 4"/>
          <p:cNvSpPr>
            <a:spLocks noGrp="1"/>
          </p:cNvSpPr>
          <p:nvPr>
            <p:ph type="body" sz="quarter" idx="11"/>
          </p:nvPr>
        </p:nvSpPr>
        <p:spPr/>
        <p:txBody>
          <a:bodyPr/>
          <a:lstStyle/>
          <a:p>
            <a:r>
              <a:rPr lang="ja-JP"/>
              <a:t>Merle P, et al.J Clin Oncol 2021;39(suppl):abstr 268</a:t>
            </a:r>
          </a:p>
        </p:txBody>
      </p:sp>
      <p:sp>
        <p:nvSpPr>
          <p:cNvPr id="12" name="TextBox 11"/>
          <p:cNvSpPr txBox="1"/>
          <p:nvPr/>
        </p:nvSpPr>
        <p:spPr>
          <a:xfrm>
            <a:off x="2663199" y="1702761"/>
            <a:ext cx="121860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dirty="0">
                <a:ln>
                  <a:noFill/>
                </a:ln>
                <a:solidFill>
                  <a:srgbClr val="4D4D4D"/>
                </a:solidFill>
                <a:uLnTx/>
                <a:uFillTx/>
                <a:latin typeface="Arial"/>
                <a:ea typeface="MS Mincho"/>
                <a:cs typeface="Arial"/>
              </a:rPr>
              <a:t>全体的生存</a:t>
            </a:r>
          </a:p>
        </p:txBody>
      </p:sp>
      <p:sp>
        <p:nvSpPr>
          <p:cNvPr id="13" name="TextBox 12"/>
          <p:cNvSpPr txBox="1"/>
          <p:nvPr/>
        </p:nvSpPr>
        <p:spPr>
          <a:xfrm>
            <a:off x="8642188" y="1702761"/>
            <a:ext cx="163217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dirty="0">
                <a:ln>
                  <a:noFill/>
                </a:ln>
                <a:solidFill>
                  <a:srgbClr val="4D4D4D"/>
                </a:solidFill>
                <a:uLnTx/>
                <a:uFillTx/>
                <a:latin typeface="Arial"/>
                <a:ea typeface="MS Mincho"/>
                <a:cs typeface="Arial"/>
              </a:rPr>
              <a:t>無増悪生存期間</a:t>
            </a:r>
          </a:p>
        </p:txBody>
      </p:sp>
      <p:sp>
        <p:nvSpPr>
          <p:cNvPr id="14" name="Freeform 21">
            <a:extLst>
              <a:ext uri="{FF2B5EF4-FFF2-40B4-BE49-F238E27FC236}">
                <a16:creationId xmlns:a16="http://schemas.microsoft.com/office/drawing/2014/main" xmlns="" id="{4FF4DA20-2CBF-43DD-8674-AFE024D7D2FF}"/>
              </a:ext>
            </a:extLst>
          </p:cNvPr>
          <p:cNvSpPr>
            <a:spLocks/>
          </p:cNvSpPr>
          <p:nvPr/>
        </p:nvSpPr>
        <p:spPr bwMode="auto">
          <a:xfrm>
            <a:off x="1036664" y="3044675"/>
            <a:ext cx="4824000" cy="199927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a:ea typeface="+mn-ea"/>
              <a:cs typeface="Arial"/>
            </a:endParaRPr>
          </a:p>
        </p:txBody>
      </p:sp>
      <p:grpSp>
        <p:nvGrpSpPr>
          <p:cNvPr id="15" name="Group 14">
            <a:extLst>
              <a:ext uri="{FF2B5EF4-FFF2-40B4-BE49-F238E27FC236}">
                <a16:creationId xmlns:a16="http://schemas.microsoft.com/office/drawing/2014/main" xmlns="" id="{4153C0BB-B1D2-47E2-9083-6A27F42CE264}"/>
              </a:ext>
            </a:extLst>
          </p:cNvPr>
          <p:cNvGrpSpPr/>
          <p:nvPr/>
        </p:nvGrpSpPr>
        <p:grpSpPr>
          <a:xfrm>
            <a:off x="321970" y="2873780"/>
            <a:ext cx="713736" cy="2287830"/>
            <a:chOff x="1270619" y="1221552"/>
            <a:chExt cx="713736" cy="2946950"/>
          </a:xfrm>
        </p:grpSpPr>
        <p:sp>
          <p:nvSpPr>
            <p:cNvPr id="16" name="Line 6">
              <a:extLst>
                <a:ext uri="{FF2B5EF4-FFF2-40B4-BE49-F238E27FC236}">
                  <a16:creationId xmlns:a16="http://schemas.microsoft.com/office/drawing/2014/main" xmlns="" id="{3CF2A228-A1E6-41D1-93C0-F2AB854EFABB}"/>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7" name="Line 7">
              <a:extLst>
                <a:ext uri="{FF2B5EF4-FFF2-40B4-BE49-F238E27FC236}">
                  <a16:creationId xmlns:a16="http://schemas.microsoft.com/office/drawing/2014/main" xmlns="" id="{67B459AD-505D-4D9B-BC4F-5B14361531E1}"/>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 name="Line 8">
              <a:extLst>
                <a:ext uri="{FF2B5EF4-FFF2-40B4-BE49-F238E27FC236}">
                  <a16:creationId xmlns:a16="http://schemas.microsoft.com/office/drawing/2014/main" xmlns="" id="{84ED30B8-B097-4294-B7B0-08F5469C3566}"/>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9" name="Line 9">
              <a:extLst>
                <a:ext uri="{FF2B5EF4-FFF2-40B4-BE49-F238E27FC236}">
                  <a16:creationId xmlns:a16="http://schemas.microsoft.com/office/drawing/2014/main" xmlns="" id="{C41195A9-F51F-4906-9283-E15298B6B573}"/>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0" name="Line 10">
              <a:extLst>
                <a:ext uri="{FF2B5EF4-FFF2-40B4-BE49-F238E27FC236}">
                  <a16:creationId xmlns:a16="http://schemas.microsoft.com/office/drawing/2014/main" xmlns="" id="{A3F8A7B4-970D-4796-83F8-C106F1C065F2}"/>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1" name="Line 11">
              <a:extLst>
                <a:ext uri="{FF2B5EF4-FFF2-40B4-BE49-F238E27FC236}">
                  <a16:creationId xmlns:a16="http://schemas.microsoft.com/office/drawing/2014/main" xmlns="" id="{57BC09FD-F04F-47EC-B851-D4295124531C}"/>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2" name="TextBox 21">
              <a:extLst>
                <a:ext uri="{FF2B5EF4-FFF2-40B4-BE49-F238E27FC236}">
                  <a16:creationId xmlns:a16="http://schemas.microsoft.com/office/drawing/2014/main" xmlns="" id="{0D5AA71F-1813-4E7A-9687-DEEAF01C0FD8}"/>
                </a:ext>
              </a:extLst>
            </p:cNvPr>
            <p:cNvSpPr txBox="1"/>
            <p:nvPr/>
          </p:nvSpPr>
          <p:spPr>
            <a:xfrm rot="16200000">
              <a:off x="971072" y="2569415"/>
              <a:ext cx="90687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OS, %</a:t>
              </a:r>
            </a:p>
          </p:txBody>
        </p:sp>
        <p:sp>
          <p:nvSpPr>
            <p:cNvPr id="23" name="TextBox 22">
              <a:extLst>
                <a:ext uri="{FF2B5EF4-FFF2-40B4-BE49-F238E27FC236}">
                  <a16:creationId xmlns:a16="http://schemas.microsoft.com/office/drawing/2014/main" xmlns="" id="{B162D0DA-5004-4B81-84A8-04D581E97D64}"/>
                </a:ext>
              </a:extLst>
            </p:cNvPr>
            <p:cNvSpPr txBox="1"/>
            <p:nvPr/>
          </p:nvSpPr>
          <p:spPr>
            <a:xfrm>
              <a:off x="1459938" y="1221552"/>
              <a:ext cx="482825" cy="39644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100</a:t>
              </a:r>
            </a:p>
          </p:txBody>
        </p:sp>
        <p:sp>
          <p:nvSpPr>
            <p:cNvPr id="24" name="TextBox 23">
              <a:extLst>
                <a:ext uri="{FF2B5EF4-FFF2-40B4-BE49-F238E27FC236}">
                  <a16:creationId xmlns:a16="http://schemas.microsoft.com/office/drawing/2014/main" xmlns="" id="{35449EDC-358D-4574-8D5F-6E629557C512}"/>
                </a:ext>
              </a:extLst>
            </p:cNvPr>
            <p:cNvSpPr txBox="1"/>
            <p:nvPr/>
          </p:nvSpPr>
          <p:spPr>
            <a:xfrm>
              <a:off x="1559325" y="1745692"/>
              <a:ext cx="383438" cy="39644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80</a:t>
              </a:r>
            </a:p>
          </p:txBody>
        </p:sp>
        <p:sp>
          <p:nvSpPr>
            <p:cNvPr id="25" name="TextBox 24">
              <a:extLst>
                <a:ext uri="{FF2B5EF4-FFF2-40B4-BE49-F238E27FC236}">
                  <a16:creationId xmlns:a16="http://schemas.microsoft.com/office/drawing/2014/main" xmlns="" id="{21969F0B-1012-4616-8F8F-1659B600A063}"/>
                </a:ext>
              </a:extLst>
            </p:cNvPr>
            <p:cNvSpPr txBox="1"/>
            <p:nvPr/>
          </p:nvSpPr>
          <p:spPr>
            <a:xfrm>
              <a:off x="1559325" y="2244222"/>
              <a:ext cx="383438" cy="39644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60</a:t>
              </a:r>
            </a:p>
          </p:txBody>
        </p:sp>
        <p:sp>
          <p:nvSpPr>
            <p:cNvPr id="26" name="TextBox 25">
              <a:extLst>
                <a:ext uri="{FF2B5EF4-FFF2-40B4-BE49-F238E27FC236}">
                  <a16:creationId xmlns:a16="http://schemas.microsoft.com/office/drawing/2014/main" xmlns="" id="{3019B006-C8DF-4439-8BEF-1EA9D2582ADF}"/>
                </a:ext>
              </a:extLst>
            </p:cNvPr>
            <p:cNvSpPr txBox="1"/>
            <p:nvPr/>
          </p:nvSpPr>
          <p:spPr>
            <a:xfrm>
              <a:off x="1559325" y="2758875"/>
              <a:ext cx="383438" cy="39644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40</a:t>
              </a:r>
            </a:p>
          </p:txBody>
        </p:sp>
        <p:sp>
          <p:nvSpPr>
            <p:cNvPr id="27" name="TextBox 26">
              <a:extLst>
                <a:ext uri="{FF2B5EF4-FFF2-40B4-BE49-F238E27FC236}">
                  <a16:creationId xmlns:a16="http://schemas.microsoft.com/office/drawing/2014/main" xmlns="" id="{FD16AC5F-E4DB-4335-9E8B-CD01032BA5BA}"/>
                </a:ext>
              </a:extLst>
            </p:cNvPr>
            <p:cNvSpPr txBox="1"/>
            <p:nvPr/>
          </p:nvSpPr>
          <p:spPr>
            <a:xfrm>
              <a:off x="1559325" y="3262777"/>
              <a:ext cx="383438" cy="39644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20</a:t>
              </a:r>
            </a:p>
          </p:txBody>
        </p:sp>
        <p:sp>
          <p:nvSpPr>
            <p:cNvPr id="28" name="TextBox 27">
              <a:extLst>
                <a:ext uri="{FF2B5EF4-FFF2-40B4-BE49-F238E27FC236}">
                  <a16:creationId xmlns:a16="http://schemas.microsoft.com/office/drawing/2014/main" xmlns="" id="{C979BB84-B293-4319-B2DC-807733BBCD4E}"/>
                </a:ext>
              </a:extLst>
            </p:cNvPr>
            <p:cNvSpPr txBox="1"/>
            <p:nvPr/>
          </p:nvSpPr>
          <p:spPr>
            <a:xfrm>
              <a:off x="1658719" y="3772055"/>
              <a:ext cx="284052" cy="39644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a:t>
              </a:r>
            </a:p>
          </p:txBody>
        </p:sp>
      </p:grpSp>
      <p:grpSp>
        <p:nvGrpSpPr>
          <p:cNvPr id="29" name="Group 28">
            <a:extLst>
              <a:ext uri="{FF2B5EF4-FFF2-40B4-BE49-F238E27FC236}">
                <a16:creationId xmlns:a16="http://schemas.microsoft.com/office/drawing/2014/main" xmlns="" id="{828B8CF7-37B1-4861-BB5C-034E5137281B}"/>
              </a:ext>
            </a:extLst>
          </p:cNvPr>
          <p:cNvGrpSpPr/>
          <p:nvPr/>
        </p:nvGrpSpPr>
        <p:grpSpPr>
          <a:xfrm>
            <a:off x="986400" y="5048557"/>
            <a:ext cx="5012543" cy="360147"/>
            <a:chOff x="1037026" y="5048557"/>
            <a:chExt cx="2052730" cy="360147"/>
          </a:xfrm>
        </p:grpSpPr>
        <p:sp>
          <p:nvSpPr>
            <p:cNvPr id="30" name="Line 21">
              <a:extLst>
                <a:ext uri="{FF2B5EF4-FFF2-40B4-BE49-F238E27FC236}">
                  <a16:creationId xmlns:a16="http://schemas.microsoft.com/office/drawing/2014/main" xmlns="" id="{F0C8969A-1E1A-4612-860E-4AF570BD76FB}"/>
                </a:ext>
              </a:extLst>
            </p:cNvPr>
            <p:cNvSpPr>
              <a:spLocks noChangeShapeType="1"/>
            </p:cNvSpPr>
            <p:nvPr/>
          </p:nvSpPr>
          <p:spPr bwMode="auto">
            <a:xfrm>
              <a:off x="3035523"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1" name="TextBox 30">
              <a:extLst>
                <a:ext uri="{FF2B5EF4-FFF2-40B4-BE49-F238E27FC236}">
                  <a16:creationId xmlns:a16="http://schemas.microsoft.com/office/drawing/2014/main" xmlns="" id="{8988B4CF-5FE3-409A-8930-3E742323E562}"/>
                </a:ext>
              </a:extLst>
            </p:cNvPr>
            <p:cNvSpPr txBox="1"/>
            <p:nvPr/>
          </p:nvSpPr>
          <p:spPr>
            <a:xfrm>
              <a:off x="2978582" y="5120557"/>
              <a:ext cx="111174"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48</a:t>
              </a:r>
            </a:p>
          </p:txBody>
        </p:sp>
        <p:sp>
          <p:nvSpPr>
            <p:cNvPr id="32" name="Line 21">
              <a:extLst>
                <a:ext uri="{FF2B5EF4-FFF2-40B4-BE49-F238E27FC236}">
                  <a16:creationId xmlns:a16="http://schemas.microsoft.com/office/drawing/2014/main" xmlns="" id="{825B0725-8DF3-4F1D-BD39-07873B9FD594}"/>
                </a:ext>
              </a:extLst>
            </p:cNvPr>
            <p:cNvSpPr>
              <a:spLocks noChangeShapeType="1"/>
            </p:cNvSpPr>
            <p:nvPr/>
          </p:nvSpPr>
          <p:spPr bwMode="auto">
            <a:xfrm>
              <a:off x="2872031"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3" name="TextBox 32">
              <a:extLst>
                <a:ext uri="{FF2B5EF4-FFF2-40B4-BE49-F238E27FC236}">
                  <a16:creationId xmlns:a16="http://schemas.microsoft.com/office/drawing/2014/main" xmlns="" id="{E0AD5B4F-EFC3-4FC8-970A-9B13C77B9080}"/>
                </a:ext>
              </a:extLst>
            </p:cNvPr>
            <p:cNvSpPr txBox="1"/>
            <p:nvPr/>
          </p:nvSpPr>
          <p:spPr>
            <a:xfrm>
              <a:off x="2815089" y="5120557"/>
              <a:ext cx="111174"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44</a:t>
              </a:r>
            </a:p>
          </p:txBody>
        </p:sp>
        <p:sp>
          <p:nvSpPr>
            <p:cNvPr id="34" name="Line 21">
              <a:extLst>
                <a:ext uri="{FF2B5EF4-FFF2-40B4-BE49-F238E27FC236}">
                  <a16:creationId xmlns:a16="http://schemas.microsoft.com/office/drawing/2014/main" xmlns="" id="{812FD415-ED33-49CC-A710-F63C1B4E033D}"/>
                </a:ext>
              </a:extLst>
            </p:cNvPr>
            <p:cNvSpPr>
              <a:spLocks noChangeShapeType="1"/>
            </p:cNvSpPr>
            <p:nvPr/>
          </p:nvSpPr>
          <p:spPr bwMode="auto">
            <a:xfrm>
              <a:off x="2708538"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5" name="TextBox 34">
              <a:extLst>
                <a:ext uri="{FF2B5EF4-FFF2-40B4-BE49-F238E27FC236}">
                  <a16:creationId xmlns:a16="http://schemas.microsoft.com/office/drawing/2014/main" xmlns="" id="{6EF02F25-A1C2-4F9A-B70D-A97A875EDA83}"/>
                </a:ext>
              </a:extLst>
            </p:cNvPr>
            <p:cNvSpPr txBox="1"/>
            <p:nvPr/>
          </p:nvSpPr>
          <p:spPr>
            <a:xfrm>
              <a:off x="2651597" y="5120557"/>
              <a:ext cx="111174"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40</a:t>
              </a:r>
            </a:p>
          </p:txBody>
        </p:sp>
        <p:sp>
          <p:nvSpPr>
            <p:cNvPr id="36" name="Line 21">
              <a:extLst>
                <a:ext uri="{FF2B5EF4-FFF2-40B4-BE49-F238E27FC236}">
                  <a16:creationId xmlns:a16="http://schemas.microsoft.com/office/drawing/2014/main" xmlns="" id="{155D5324-F625-4221-82D7-FD21ED68C41D}"/>
                </a:ext>
              </a:extLst>
            </p:cNvPr>
            <p:cNvSpPr>
              <a:spLocks noChangeShapeType="1"/>
            </p:cNvSpPr>
            <p:nvPr/>
          </p:nvSpPr>
          <p:spPr bwMode="auto">
            <a:xfrm>
              <a:off x="2545046"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7" name="TextBox 36">
              <a:extLst>
                <a:ext uri="{FF2B5EF4-FFF2-40B4-BE49-F238E27FC236}">
                  <a16:creationId xmlns:a16="http://schemas.microsoft.com/office/drawing/2014/main" xmlns="" id="{62767E56-1811-447E-B427-E1EBF0656EE6}"/>
                </a:ext>
              </a:extLst>
            </p:cNvPr>
            <p:cNvSpPr txBox="1"/>
            <p:nvPr/>
          </p:nvSpPr>
          <p:spPr>
            <a:xfrm>
              <a:off x="2488105" y="5120557"/>
              <a:ext cx="111174"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36</a:t>
              </a:r>
            </a:p>
          </p:txBody>
        </p:sp>
        <p:sp>
          <p:nvSpPr>
            <p:cNvPr id="38" name="Line 21">
              <a:extLst>
                <a:ext uri="{FF2B5EF4-FFF2-40B4-BE49-F238E27FC236}">
                  <a16:creationId xmlns:a16="http://schemas.microsoft.com/office/drawing/2014/main" xmlns="" id="{8CBD8487-0D97-47DA-A403-4BD299A40087}"/>
                </a:ext>
              </a:extLst>
            </p:cNvPr>
            <p:cNvSpPr>
              <a:spLocks noChangeShapeType="1"/>
            </p:cNvSpPr>
            <p:nvPr/>
          </p:nvSpPr>
          <p:spPr bwMode="auto">
            <a:xfrm>
              <a:off x="2381554"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9" name="TextBox 38">
              <a:extLst>
                <a:ext uri="{FF2B5EF4-FFF2-40B4-BE49-F238E27FC236}">
                  <a16:creationId xmlns:a16="http://schemas.microsoft.com/office/drawing/2014/main" xmlns="" id="{ED6C1EEA-B7CD-4019-A371-331429C1174F}"/>
                </a:ext>
              </a:extLst>
            </p:cNvPr>
            <p:cNvSpPr txBox="1"/>
            <p:nvPr/>
          </p:nvSpPr>
          <p:spPr>
            <a:xfrm>
              <a:off x="2324613" y="5120557"/>
              <a:ext cx="111174"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32</a:t>
              </a:r>
            </a:p>
          </p:txBody>
        </p:sp>
        <p:sp>
          <p:nvSpPr>
            <p:cNvPr id="40" name="Line 21">
              <a:extLst>
                <a:ext uri="{FF2B5EF4-FFF2-40B4-BE49-F238E27FC236}">
                  <a16:creationId xmlns:a16="http://schemas.microsoft.com/office/drawing/2014/main" xmlns="" id="{8482CFDC-C53A-4DF2-9B4B-FA5D4E17B935}"/>
                </a:ext>
              </a:extLst>
            </p:cNvPr>
            <p:cNvSpPr>
              <a:spLocks noChangeShapeType="1"/>
            </p:cNvSpPr>
            <p:nvPr/>
          </p:nvSpPr>
          <p:spPr bwMode="auto">
            <a:xfrm>
              <a:off x="2218062"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1" name="TextBox 40">
              <a:extLst>
                <a:ext uri="{FF2B5EF4-FFF2-40B4-BE49-F238E27FC236}">
                  <a16:creationId xmlns:a16="http://schemas.microsoft.com/office/drawing/2014/main" xmlns="" id="{9362BFA6-A3F1-4078-9FB4-CBB9C9984925}"/>
                </a:ext>
              </a:extLst>
            </p:cNvPr>
            <p:cNvSpPr txBox="1"/>
            <p:nvPr/>
          </p:nvSpPr>
          <p:spPr>
            <a:xfrm>
              <a:off x="2161120" y="5120557"/>
              <a:ext cx="111174"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28</a:t>
              </a:r>
            </a:p>
          </p:txBody>
        </p:sp>
        <p:sp>
          <p:nvSpPr>
            <p:cNvPr id="42" name="Line 21">
              <a:extLst>
                <a:ext uri="{FF2B5EF4-FFF2-40B4-BE49-F238E27FC236}">
                  <a16:creationId xmlns:a16="http://schemas.microsoft.com/office/drawing/2014/main" xmlns="" id="{D479C312-AC97-46C9-BDF7-BE86294E5E5A}"/>
                </a:ext>
              </a:extLst>
            </p:cNvPr>
            <p:cNvSpPr>
              <a:spLocks noChangeShapeType="1"/>
            </p:cNvSpPr>
            <p:nvPr/>
          </p:nvSpPr>
          <p:spPr bwMode="auto">
            <a:xfrm>
              <a:off x="2054570"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3" name="TextBox 42">
              <a:extLst>
                <a:ext uri="{FF2B5EF4-FFF2-40B4-BE49-F238E27FC236}">
                  <a16:creationId xmlns:a16="http://schemas.microsoft.com/office/drawing/2014/main" xmlns="" id="{2A8B331B-791A-4F19-9253-48F6149CCC9B}"/>
                </a:ext>
              </a:extLst>
            </p:cNvPr>
            <p:cNvSpPr txBox="1"/>
            <p:nvPr/>
          </p:nvSpPr>
          <p:spPr>
            <a:xfrm>
              <a:off x="1997629" y="5120557"/>
              <a:ext cx="111174"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24</a:t>
              </a:r>
            </a:p>
          </p:txBody>
        </p:sp>
        <p:sp>
          <p:nvSpPr>
            <p:cNvPr id="44" name="Line 21">
              <a:extLst>
                <a:ext uri="{FF2B5EF4-FFF2-40B4-BE49-F238E27FC236}">
                  <a16:creationId xmlns:a16="http://schemas.microsoft.com/office/drawing/2014/main" xmlns="" id="{C4692FC0-9A37-4520-A059-02D88EE9BA34}"/>
                </a:ext>
              </a:extLst>
            </p:cNvPr>
            <p:cNvSpPr>
              <a:spLocks noChangeShapeType="1"/>
            </p:cNvSpPr>
            <p:nvPr/>
          </p:nvSpPr>
          <p:spPr bwMode="auto">
            <a:xfrm>
              <a:off x="1891078"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5" name="TextBox 44">
              <a:extLst>
                <a:ext uri="{FF2B5EF4-FFF2-40B4-BE49-F238E27FC236}">
                  <a16:creationId xmlns:a16="http://schemas.microsoft.com/office/drawing/2014/main" xmlns="" id="{49BC8170-353B-4F1E-ADC3-391D25B20730}"/>
                </a:ext>
              </a:extLst>
            </p:cNvPr>
            <p:cNvSpPr txBox="1"/>
            <p:nvPr/>
          </p:nvSpPr>
          <p:spPr>
            <a:xfrm>
              <a:off x="1834137" y="5120557"/>
              <a:ext cx="111174"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20</a:t>
              </a:r>
            </a:p>
          </p:txBody>
        </p:sp>
        <p:sp>
          <p:nvSpPr>
            <p:cNvPr id="46" name="Line 21">
              <a:extLst>
                <a:ext uri="{FF2B5EF4-FFF2-40B4-BE49-F238E27FC236}">
                  <a16:creationId xmlns:a16="http://schemas.microsoft.com/office/drawing/2014/main" xmlns="" id="{EFF56429-EA04-489F-8D16-F07145E9B229}"/>
                </a:ext>
              </a:extLst>
            </p:cNvPr>
            <p:cNvSpPr>
              <a:spLocks noChangeShapeType="1"/>
            </p:cNvSpPr>
            <p:nvPr/>
          </p:nvSpPr>
          <p:spPr bwMode="auto">
            <a:xfrm>
              <a:off x="1727586"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7" name="TextBox 46">
              <a:extLst>
                <a:ext uri="{FF2B5EF4-FFF2-40B4-BE49-F238E27FC236}">
                  <a16:creationId xmlns:a16="http://schemas.microsoft.com/office/drawing/2014/main" xmlns="" id="{023A5A52-EF86-4065-BC51-4F6698A35026}"/>
                </a:ext>
              </a:extLst>
            </p:cNvPr>
            <p:cNvSpPr txBox="1"/>
            <p:nvPr/>
          </p:nvSpPr>
          <p:spPr>
            <a:xfrm>
              <a:off x="1670644" y="5120557"/>
              <a:ext cx="111174"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16</a:t>
              </a:r>
            </a:p>
          </p:txBody>
        </p:sp>
        <p:sp>
          <p:nvSpPr>
            <p:cNvPr id="48" name="Line 21">
              <a:extLst>
                <a:ext uri="{FF2B5EF4-FFF2-40B4-BE49-F238E27FC236}">
                  <a16:creationId xmlns:a16="http://schemas.microsoft.com/office/drawing/2014/main" xmlns="" id="{4867FE46-BFEE-4A0B-920D-4A92C0689708}"/>
                </a:ext>
              </a:extLst>
            </p:cNvPr>
            <p:cNvSpPr>
              <a:spLocks noChangeShapeType="1"/>
            </p:cNvSpPr>
            <p:nvPr/>
          </p:nvSpPr>
          <p:spPr bwMode="auto">
            <a:xfrm>
              <a:off x="1564093"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9" name="TextBox 48">
              <a:extLst>
                <a:ext uri="{FF2B5EF4-FFF2-40B4-BE49-F238E27FC236}">
                  <a16:creationId xmlns:a16="http://schemas.microsoft.com/office/drawing/2014/main" xmlns="" id="{841FC717-9632-42E0-B713-3B68CB010AA7}"/>
                </a:ext>
              </a:extLst>
            </p:cNvPr>
            <p:cNvSpPr txBox="1"/>
            <p:nvPr/>
          </p:nvSpPr>
          <p:spPr>
            <a:xfrm>
              <a:off x="1507152" y="5120557"/>
              <a:ext cx="111174"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12</a:t>
              </a:r>
            </a:p>
          </p:txBody>
        </p:sp>
        <p:sp>
          <p:nvSpPr>
            <p:cNvPr id="50" name="Line 21">
              <a:extLst>
                <a:ext uri="{FF2B5EF4-FFF2-40B4-BE49-F238E27FC236}">
                  <a16:creationId xmlns:a16="http://schemas.microsoft.com/office/drawing/2014/main" xmlns="" id="{D57C81F7-FECF-4999-A6B2-DC39E00610B8}"/>
                </a:ext>
              </a:extLst>
            </p:cNvPr>
            <p:cNvSpPr>
              <a:spLocks noChangeShapeType="1"/>
            </p:cNvSpPr>
            <p:nvPr/>
          </p:nvSpPr>
          <p:spPr bwMode="auto">
            <a:xfrm>
              <a:off x="1400601"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1" name="TextBox 50">
              <a:extLst>
                <a:ext uri="{FF2B5EF4-FFF2-40B4-BE49-F238E27FC236}">
                  <a16:creationId xmlns:a16="http://schemas.microsoft.com/office/drawing/2014/main" xmlns="" id="{CF7F58F7-2487-4D1E-99AF-CB4FF6B11B00}"/>
                </a:ext>
              </a:extLst>
            </p:cNvPr>
            <p:cNvSpPr txBox="1"/>
            <p:nvPr/>
          </p:nvSpPr>
          <p:spPr>
            <a:xfrm>
              <a:off x="1364010" y="5120557"/>
              <a:ext cx="70474"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8</a:t>
              </a:r>
            </a:p>
          </p:txBody>
        </p:sp>
        <p:sp>
          <p:nvSpPr>
            <p:cNvPr id="52" name="Line 21">
              <a:extLst>
                <a:ext uri="{FF2B5EF4-FFF2-40B4-BE49-F238E27FC236}">
                  <a16:creationId xmlns:a16="http://schemas.microsoft.com/office/drawing/2014/main" xmlns="" id="{E444CA07-9E66-4535-87B4-BF73D23DE523}"/>
                </a:ext>
              </a:extLst>
            </p:cNvPr>
            <p:cNvSpPr>
              <a:spLocks noChangeShapeType="1"/>
            </p:cNvSpPr>
            <p:nvPr/>
          </p:nvSpPr>
          <p:spPr bwMode="auto">
            <a:xfrm>
              <a:off x="1237109"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3" name="TextBox 52">
              <a:extLst>
                <a:ext uri="{FF2B5EF4-FFF2-40B4-BE49-F238E27FC236}">
                  <a16:creationId xmlns:a16="http://schemas.microsoft.com/office/drawing/2014/main" xmlns="" id="{6DFB0096-6519-4501-B819-77FCE1D50D97}"/>
                </a:ext>
              </a:extLst>
            </p:cNvPr>
            <p:cNvSpPr txBox="1"/>
            <p:nvPr/>
          </p:nvSpPr>
          <p:spPr>
            <a:xfrm>
              <a:off x="1200518" y="5120557"/>
              <a:ext cx="70474"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4</a:t>
              </a:r>
            </a:p>
          </p:txBody>
        </p:sp>
        <p:sp>
          <p:nvSpPr>
            <p:cNvPr id="54" name="Line 21">
              <a:extLst>
                <a:ext uri="{FF2B5EF4-FFF2-40B4-BE49-F238E27FC236}">
                  <a16:creationId xmlns:a16="http://schemas.microsoft.com/office/drawing/2014/main" xmlns="" id="{1FD373CC-F742-4872-BC19-40BD22171314}"/>
                </a:ext>
              </a:extLst>
            </p:cNvPr>
            <p:cNvSpPr>
              <a:spLocks noChangeShapeType="1"/>
            </p:cNvSpPr>
            <p:nvPr/>
          </p:nvSpPr>
          <p:spPr bwMode="auto">
            <a:xfrm>
              <a:off x="1072263"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5" name="TextBox 54">
              <a:extLst>
                <a:ext uri="{FF2B5EF4-FFF2-40B4-BE49-F238E27FC236}">
                  <a16:creationId xmlns:a16="http://schemas.microsoft.com/office/drawing/2014/main" xmlns="" id="{FD046699-6D0A-4190-89F6-90B9AF05662E}"/>
                </a:ext>
              </a:extLst>
            </p:cNvPr>
            <p:cNvSpPr txBox="1"/>
            <p:nvPr/>
          </p:nvSpPr>
          <p:spPr>
            <a:xfrm>
              <a:off x="1037026" y="5120557"/>
              <a:ext cx="70474"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a:t>
              </a:r>
            </a:p>
          </p:txBody>
        </p:sp>
      </p:grpSp>
      <p:sp>
        <p:nvSpPr>
          <p:cNvPr id="56" name="TextBox 55">
            <a:extLst>
              <a:ext uri="{FF2B5EF4-FFF2-40B4-BE49-F238E27FC236}">
                <a16:creationId xmlns:a16="http://schemas.microsoft.com/office/drawing/2014/main" xmlns="" id="{DF48E37B-BE31-4D73-80B8-77360997290F}"/>
              </a:ext>
            </a:extLst>
          </p:cNvPr>
          <p:cNvSpPr txBox="1"/>
          <p:nvPr/>
        </p:nvSpPr>
        <p:spPr>
          <a:xfrm>
            <a:off x="462454" y="5371900"/>
            <a:ext cx="879014" cy="288147"/>
          </a:xfrm>
          <a:prstGeom prst="rect">
            <a:avLst/>
          </a:prstGeom>
          <a:noFill/>
        </p:spPr>
        <p:txBody>
          <a:bodyPr wrap="none" lIns="36000" tIns="36000" rIns="36000" bIns="36000" rtlCol="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dirty="0">
                <a:ln>
                  <a:noFill/>
                </a:ln>
                <a:solidFill>
                  <a:srgbClr val="4D4D4D"/>
                </a:solidFill>
                <a:uLnTx/>
                <a:uFillTx/>
                <a:latin typeface="Arial"/>
                <a:ea typeface="MS Mincho"/>
                <a:cs typeface="Arial" panose="020B0604020202020204" pitchFamily="34" charset="0"/>
              </a:rPr>
              <a:t>リスク有患者数</a:t>
            </a:r>
          </a:p>
        </p:txBody>
      </p:sp>
      <p:sp>
        <p:nvSpPr>
          <p:cNvPr id="57" name="TextBox 56">
            <a:extLst>
              <a:ext uri="{FF2B5EF4-FFF2-40B4-BE49-F238E27FC236}">
                <a16:creationId xmlns:a16="http://schemas.microsoft.com/office/drawing/2014/main" xmlns="" id="{C547C492-A447-4E20-86A9-53233D631D01}"/>
              </a:ext>
            </a:extLst>
          </p:cNvPr>
          <p:cNvSpPr txBox="1"/>
          <p:nvPr/>
        </p:nvSpPr>
        <p:spPr>
          <a:xfrm>
            <a:off x="40975" y="5556696"/>
            <a:ext cx="807934" cy="503590"/>
          </a:xfrm>
          <a:prstGeom prst="rect">
            <a:avLst/>
          </a:prstGeom>
          <a:noFill/>
        </p:spPr>
        <p:txBody>
          <a:bodyPr wrap="square" lIns="36000" tIns="36000" rIns="36000" bIns="36000" rtlCol="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dirty="0">
                <a:ln>
                  <a:noFill/>
                </a:ln>
                <a:solidFill>
                  <a:srgbClr val="B60D27"/>
                </a:solidFill>
                <a:uLnTx/>
                <a:uFillTx/>
                <a:latin typeface="Arial"/>
                <a:ea typeface="MS Mincho"/>
                <a:cs typeface="Arial" panose="020B0604020202020204" pitchFamily="34" charset="0"/>
              </a:rPr>
              <a:t>ペンブロリズマブ</a:t>
            </a:r>
          </a:p>
        </p:txBody>
      </p:sp>
      <p:sp>
        <p:nvSpPr>
          <p:cNvPr id="58" name="TextBox 57">
            <a:extLst>
              <a:ext uri="{FF2B5EF4-FFF2-40B4-BE49-F238E27FC236}">
                <a16:creationId xmlns:a16="http://schemas.microsoft.com/office/drawing/2014/main" xmlns="" id="{77C15C7F-5AED-4298-841E-13A4E0FF0BF7}"/>
              </a:ext>
            </a:extLst>
          </p:cNvPr>
          <p:cNvSpPr txBox="1"/>
          <p:nvPr/>
        </p:nvSpPr>
        <p:spPr>
          <a:xfrm>
            <a:off x="131213" y="5976122"/>
            <a:ext cx="720316" cy="288147"/>
          </a:xfrm>
          <a:prstGeom prst="rect">
            <a:avLst/>
          </a:prstGeom>
          <a:noFill/>
        </p:spPr>
        <p:txBody>
          <a:bodyPr wrap="none" lIns="36000" tIns="36000" rIns="36000" bIns="36000" rtlCol="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dirty="0">
                <a:ln>
                  <a:noFill/>
                </a:ln>
                <a:solidFill>
                  <a:srgbClr val="B2C0D8"/>
                </a:solidFill>
                <a:uLnTx/>
                <a:uFillTx/>
                <a:latin typeface="Arial"/>
                <a:ea typeface="MS Mincho"/>
                <a:cs typeface="Arial" panose="020B0604020202020204" pitchFamily="34" charset="0"/>
              </a:rPr>
              <a:t>プラセボ</a:t>
            </a:r>
          </a:p>
        </p:txBody>
      </p:sp>
      <p:sp>
        <p:nvSpPr>
          <p:cNvPr id="59" name="TextBox 58">
            <a:extLst>
              <a:ext uri="{FF2B5EF4-FFF2-40B4-BE49-F238E27FC236}">
                <a16:creationId xmlns:a16="http://schemas.microsoft.com/office/drawing/2014/main" xmlns="" id="{70568467-FCC1-4577-A87D-635B31B0CF0C}"/>
              </a:ext>
            </a:extLst>
          </p:cNvPr>
          <p:cNvSpPr txBox="1"/>
          <p:nvPr/>
        </p:nvSpPr>
        <p:spPr>
          <a:xfrm>
            <a:off x="2792539" y="3692402"/>
            <a:ext cx="100059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dirty="0">
                <a:ln>
                  <a:noFill/>
                </a:ln>
                <a:solidFill>
                  <a:srgbClr val="4D4D4D"/>
                </a:solidFill>
                <a:uLnTx/>
                <a:uFillTx/>
                <a:latin typeface="Arial"/>
                <a:ea typeface="MS Mincho"/>
                <a:cs typeface="Arial"/>
              </a:rPr>
              <a:t>24か月のOS</a:t>
            </a:r>
          </a:p>
        </p:txBody>
      </p:sp>
      <p:sp>
        <p:nvSpPr>
          <p:cNvPr id="60" name="TextBox 59">
            <a:extLst>
              <a:ext uri="{FF2B5EF4-FFF2-40B4-BE49-F238E27FC236}">
                <a16:creationId xmlns:a16="http://schemas.microsoft.com/office/drawing/2014/main" xmlns="" id="{1616B0EB-4007-41BD-99A4-AD26DC3132B0}"/>
              </a:ext>
            </a:extLst>
          </p:cNvPr>
          <p:cNvSpPr txBox="1"/>
          <p:nvPr/>
        </p:nvSpPr>
        <p:spPr>
          <a:xfrm>
            <a:off x="4009609" y="4026707"/>
            <a:ext cx="100059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36か月のOS</a:t>
            </a:r>
          </a:p>
        </p:txBody>
      </p:sp>
      <p:sp>
        <p:nvSpPr>
          <p:cNvPr id="61" name="TextBox 60">
            <a:extLst>
              <a:ext uri="{FF2B5EF4-FFF2-40B4-BE49-F238E27FC236}">
                <a16:creationId xmlns:a16="http://schemas.microsoft.com/office/drawing/2014/main" xmlns="" id="{2BAF6FB0-8F67-4542-8D18-EDE1CD140759}"/>
              </a:ext>
            </a:extLst>
          </p:cNvPr>
          <p:cNvSpPr txBox="1"/>
          <p:nvPr/>
        </p:nvSpPr>
        <p:spPr>
          <a:xfrm>
            <a:off x="2792539" y="3992459"/>
            <a:ext cx="69281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dirty="0">
                <a:ln>
                  <a:noFill/>
                </a:ln>
                <a:solidFill>
                  <a:srgbClr val="B60D27"/>
                </a:solidFill>
                <a:uLnTx/>
                <a:uFillTx/>
                <a:latin typeface="Arial"/>
                <a:ea typeface="MS Mincho"/>
                <a:cs typeface="Arial"/>
              </a:rPr>
              <a:t>28.8%</a:t>
            </a:r>
          </a:p>
        </p:txBody>
      </p:sp>
      <p:sp>
        <p:nvSpPr>
          <p:cNvPr id="62" name="TextBox 61">
            <a:extLst>
              <a:ext uri="{FF2B5EF4-FFF2-40B4-BE49-F238E27FC236}">
                <a16:creationId xmlns:a16="http://schemas.microsoft.com/office/drawing/2014/main" xmlns="" id="{6DE893AC-DE6F-4A55-8A19-81566D79C122}"/>
              </a:ext>
            </a:extLst>
          </p:cNvPr>
          <p:cNvSpPr txBox="1"/>
          <p:nvPr/>
        </p:nvSpPr>
        <p:spPr>
          <a:xfrm>
            <a:off x="4009609" y="4314867"/>
            <a:ext cx="69281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a:rPr>
              <a:t>17.7％</a:t>
            </a:r>
          </a:p>
        </p:txBody>
      </p:sp>
      <p:sp>
        <p:nvSpPr>
          <p:cNvPr id="63" name="TextBox 62">
            <a:extLst>
              <a:ext uri="{FF2B5EF4-FFF2-40B4-BE49-F238E27FC236}">
                <a16:creationId xmlns:a16="http://schemas.microsoft.com/office/drawing/2014/main" xmlns="" id="{7FB65EF9-AE4C-4871-A331-162C8F225B33}"/>
              </a:ext>
            </a:extLst>
          </p:cNvPr>
          <p:cNvSpPr txBox="1"/>
          <p:nvPr/>
        </p:nvSpPr>
        <p:spPr>
          <a:xfrm>
            <a:off x="2792539" y="4728898"/>
            <a:ext cx="69281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a:rPr>
              <a:t>20.4%</a:t>
            </a:r>
          </a:p>
        </p:txBody>
      </p:sp>
      <p:sp>
        <p:nvSpPr>
          <p:cNvPr id="64" name="TextBox 63">
            <a:extLst>
              <a:ext uri="{FF2B5EF4-FFF2-40B4-BE49-F238E27FC236}">
                <a16:creationId xmlns:a16="http://schemas.microsoft.com/office/drawing/2014/main" xmlns="" id="{F78D9E56-FE68-42CB-A693-D6B541CF64A5}"/>
              </a:ext>
            </a:extLst>
          </p:cNvPr>
          <p:cNvSpPr txBox="1"/>
          <p:nvPr/>
        </p:nvSpPr>
        <p:spPr>
          <a:xfrm>
            <a:off x="4009609" y="4728898"/>
            <a:ext cx="67948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a:rPr>
              <a:t>11.7％</a:t>
            </a:r>
          </a:p>
        </p:txBody>
      </p:sp>
      <p:cxnSp>
        <p:nvCxnSpPr>
          <p:cNvPr id="65" name="Straight Connector 64">
            <a:extLst>
              <a:ext uri="{FF2B5EF4-FFF2-40B4-BE49-F238E27FC236}">
                <a16:creationId xmlns:a16="http://schemas.microsoft.com/office/drawing/2014/main" xmlns="" id="{3A61A28F-3BAE-4317-A307-647D023E89E0}"/>
              </a:ext>
            </a:extLst>
          </p:cNvPr>
          <p:cNvCxnSpPr>
            <a:cxnSpLocks/>
          </p:cNvCxnSpPr>
          <p:nvPr/>
        </p:nvCxnSpPr>
        <p:spPr>
          <a:xfrm flipV="1">
            <a:off x="3475702" y="4454013"/>
            <a:ext cx="0" cy="648000"/>
          </a:xfrm>
          <a:prstGeom prst="line">
            <a:avLst/>
          </a:prstGeom>
          <a:noFill/>
          <a:ln w="22225" cap="sq">
            <a:solidFill>
              <a:srgbClr val="4D4D4D"/>
            </a:solidFill>
            <a:prstDash val="dash"/>
            <a:miter lim="800000"/>
            <a:headEnd/>
            <a:tailEnd/>
          </a:ln>
          <a:extLst>
            <a:ext uri="{909E8E84-426E-40DD-AFC4-6F175D3DCCD1}">
              <a14:hiddenFill xmlns:a14="http://schemas.microsoft.com/office/drawing/2010/main" xmlns="">
                <a:solidFill>
                  <a:srgbClr val="FFFFFF"/>
                </a:solidFill>
              </a14:hiddenFill>
            </a:ext>
          </a:extLst>
        </p:spPr>
      </p:cxnSp>
      <p:cxnSp>
        <p:nvCxnSpPr>
          <p:cNvPr id="66" name="Straight Connector 65">
            <a:extLst>
              <a:ext uri="{FF2B5EF4-FFF2-40B4-BE49-F238E27FC236}">
                <a16:creationId xmlns:a16="http://schemas.microsoft.com/office/drawing/2014/main" xmlns="" id="{23F9E648-1DC7-4525-AD8E-0B2B7F20C2E2}"/>
              </a:ext>
            </a:extLst>
          </p:cNvPr>
          <p:cNvCxnSpPr>
            <a:cxnSpLocks/>
          </p:cNvCxnSpPr>
          <p:nvPr/>
        </p:nvCxnSpPr>
        <p:spPr>
          <a:xfrm flipV="1">
            <a:off x="4660485" y="4621161"/>
            <a:ext cx="0" cy="473558"/>
          </a:xfrm>
          <a:prstGeom prst="line">
            <a:avLst/>
          </a:prstGeom>
          <a:noFill/>
          <a:ln w="22225" cap="sq">
            <a:solidFill>
              <a:srgbClr val="4D4D4D"/>
            </a:solidFill>
            <a:prstDash val="dash"/>
            <a:miter lim="800000"/>
            <a:headEnd/>
            <a:tailEnd/>
          </a:ln>
          <a:extLst>
            <a:ext uri="{909E8E84-426E-40DD-AFC4-6F175D3DCCD1}">
              <a14:hiddenFill xmlns:a14="http://schemas.microsoft.com/office/drawing/2010/main" xmlns="">
                <a:solidFill>
                  <a:srgbClr val="FFFFFF"/>
                </a:solidFill>
              </a14:hiddenFill>
            </a:ext>
          </a:extLst>
        </p:spPr>
      </p:cxnSp>
      <p:graphicFrame>
        <p:nvGraphicFramePr>
          <p:cNvPr id="67" name="Table 306">
            <a:extLst>
              <a:ext uri="{FF2B5EF4-FFF2-40B4-BE49-F238E27FC236}">
                <a16:creationId xmlns:a16="http://schemas.microsoft.com/office/drawing/2014/main" xmlns="" id="{D0F54ED9-2AD2-4F67-AFC1-99741CCDE9AD}"/>
              </a:ext>
            </a:extLst>
          </p:cNvPr>
          <p:cNvGraphicFramePr>
            <a:graphicFrameLocks noGrp="1"/>
          </p:cNvGraphicFramePr>
          <p:nvPr>
            <p:extLst>
              <p:ext uri="{D42A27DB-BD31-4B8C-83A1-F6EECF244321}">
                <p14:modId xmlns:p14="http://schemas.microsoft.com/office/powerpoint/2010/main" xmlns="" val="2466550950"/>
              </p:ext>
            </p:extLst>
          </p:nvPr>
        </p:nvGraphicFramePr>
        <p:xfrm>
          <a:off x="1644869" y="2027709"/>
          <a:ext cx="4593953" cy="133272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xmlns="" val="720847936"/>
                    </a:ext>
                  </a:extLst>
                </a:gridCol>
                <a:gridCol w="831313">
                  <a:extLst>
                    <a:ext uri="{9D8B030D-6E8A-4147-A177-3AD203B41FA5}">
                      <a16:colId xmlns:a16="http://schemas.microsoft.com/office/drawing/2014/main" xmlns="" val="639472750"/>
                    </a:ext>
                  </a:extLst>
                </a:gridCol>
                <a:gridCol w="1211169">
                  <a:extLst>
                    <a:ext uri="{9D8B030D-6E8A-4147-A177-3AD203B41FA5}">
                      <a16:colId xmlns:a16="http://schemas.microsoft.com/office/drawing/2014/main" xmlns="" val="2990825531"/>
                    </a:ext>
                  </a:extLst>
                </a:gridCol>
                <a:gridCol w="1194704">
                  <a:extLst>
                    <a:ext uri="{9D8B030D-6E8A-4147-A177-3AD203B41FA5}">
                      <a16:colId xmlns:a16="http://schemas.microsoft.com/office/drawing/2014/main" xmlns="" val="571344727"/>
                    </a:ext>
                  </a:extLst>
                </a:gridCol>
                <a:gridCol w="594767">
                  <a:extLst>
                    <a:ext uri="{9D8B030D-6E8A-4147-A177-3AD203B41FA5}">
                      <a16:colId xmlns:a16="http://schemas.microsoft.com/office/drawing/2014/main" xmlns="" val="1540275672"/>
                    </a:ext>
                  </a:extLst>
                </a:gridCol>
              </a:tblGrid>
              <a:tr h="370840">
                <a:tc>
                  <a:txBody>
                    <a:bodyPr/>
                    <a:lstStyle/>
                    <a:p>
                      <a:pPr algn="l" rtl="0"/>
                      <a:endParaRPr lang="en-GB" sz="1200" dirty="0">
                        <a:solidFill>
                          <a:srgbClr val="4D4D4D"/>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イベント、n</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mOS、月数 (95%CI)</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t>HR</a:t>
                      </a:r>
                      <a:br>
                        <a:rPr lang="ja-JP" sz="1200"/>
                      </a:br>
                      <a:r>
                        <a:rPr lang="ja-JP" sz="1200"/>
                        <a:t>（95％CI）</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1" i="0" u="none" strike="noStrike" cap="none" normalizeH="0" baseline="0" noProof="0">
                          <a:ln>
                            <a:noFill/>
                          </a:ln>
                          <a:solidFill>
                            <a:srgbClr val="4D4D4D"/>
                          </a:solidFill>
                          <a:uLnTx/>
                          <a:uFillTx/>
                          <a:latin typeface="+mn-lt"/>
                          <a:ea typeface="MS Mincho"/>
                          <a:cs typeface="+mn-cs"/>
                        </a:rPr>
                        <a:t>名目</a:t>
                      </a:r>
                      <a:br>
                        <a:rPr kumimoji="0" lang="ja-JP" sz="1200" b="1" i="0" u="none" strike="noStrike" cap="none" normalizeH="0" baseline="0" noProof="0">
                          <a:ln>
                            <a:noFill/>
                          </a:ln>
                          <a:solidFill>
                            <a:srgbClr val="4D4D4D"/>
                          </a:solidFill>
                          <a:uLnTx/>
                          <a:uFillTx/>
                          <a:latin typeface="+mn-lt"/>
                          <a:ea typeface="MS Mincho"/>
                          <a:cs typeface="+mn-cs"/>
                        </a:rPr>
                      </a:br>
                      <a:r>
                        <a:rPr kumimoji="0" lang="ja-JP" sz="1200" b="1" i="0" u="none" strike="noStrike" cap="none" normalizeH="0" baseline="0" noProof="0">
                          <a:ln>
                            <a:noFill/>
                          </a:ln>
                          <a:solidFill>
                            <a:srgbClr val="4D4D4D"/>
                          </a:solidFill>
                          <a:uLnTx/>
                          <a:uFillTx/>
                          <a:latin typeface="+mn-lt"/>
                          <a:ea typeface="MS Mincho"/>
                          <a:cs typeface="+mn-cs"/>
                        </a:rPr>
                        <a:t>p値</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18038248"/>
                  </a:ext>
                </a:extLst>
              </a:tr>
              <a:tr h="0">
                <a:tc>
                  <a:txBody>
                    <a:bodyPr/>
                    <a:lstStyle/>
                    <a:p>
                      <a:pPr algn="l"/>
                      <a:r>
                        <a:rPr lang="ja-JP" sz="1200">
                          <a:solidFill>
                            <a:srgbClr val="4D4D4D"/>
                          </a:solidFill>
                        </a:rPr>
                        <a:t>ペンブロリズマブ</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232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13.9</a:t>
                      </a:r>
                      <a:br>
                        <a:rPr lang="ja-JP" sz="1200">
                          <a:solidFill>
                            <a:srgbClr val="4D4D4D"/>
                          </a:solidFill>
                        </a:rPr>
                      </a:br>
                      <a:r>
                        <a:rPr lang="ja-JP" sz="1200">
                          <a:solidFill>
                            <a:srgbClr val="4D4D4D"/>
                          </a:solidFill>
                        </a:rPr>
                        <a:t> （11.6、</a:t>
                      </a:r>
                      <a:r>
                        <a:rPr lang="ja-JP" sz="1200" baseline="0">
                          <a:solidFill>
                            <a:srgbClr val="4D4D4D"/>
                          </a:solidFill>
                        </a:rPr>
                        <a:t> </a:t>
                      </a:r>
                      <a:r>
                        <a:rPr lang="ja-JP" sz="1200">
                          <a:solidFill>
                            <a:srgbClr val="4D4D4D"/>
                          </a:solidFill>
                        </a:rPr>
                        <a:t>16.0）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0.77</a:t>
                      </a:r>
                      <a:br>
                        <a:rPr lang="ja-JP" sz="1200">
                          <a:solidFill>
                            <a:srgbClr val="4D4D4D"/>
                          </a:solidFill>
                        </a:rPr>
                      </a:br>
                      <a:r>
                        <a:rPr lang="ja-JP" sz="1200">
                          <a:solidFill>
                            <a:srgbClr val="4D4D4D"/>
                          </a:solidFill>
                        </a:rPr>
                        <a:t> （0.62、0.96）</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0.0112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05463039"/>
                  </a:ext>
                </a:extLst>
              </a:tr>
              <a:tr h="0">
                <a:tc>
                  <a:txBody>
                    <a:bodyPr/>
                    <a:lstStyle/>
                    <a:p>
                      <a:r>
                        <a:rPr lang="ja-JP" sz="1200">
                          <a:solidFill>
                            <a:srgbClr val="4D4D4D"/>
                          </a:solidFill>
                        </a:rPr>
                        <a:t>プラセボ</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120</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rgbClr val="4D4D4D"/>
                          </a:solidFill>
                        </a:rPr>
                        <a:t>10.6</a:t>
                      </a:r>
                      <a:br>
                        <a:rPr lang="ja-JP" sz="1200" dirty="0">
                          <a:solidFill>
                            <a:srgbClr val="4D4D4D"/>
                          </a:solidFill>
                        </a:rPr>
                      </a:br>
                      <a:r>
                        <a:rPr lang="ja-JP" sz="1200" dirty="0">
                          <a:solidFill>
                            <a:srgbClr val="4D4D4D"/>
                          </a:solidFill>
                        </a:rPr>
                        <a:t> （8.3、13.5）</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endParaRPr lang="en-GB" sz="1200" dirty="0">
                        <a:solidFill>
                          <a:srgbClr val="4D4D4D"/>
                        </a:solidFill>
                      </a:endParaRP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endParaRPr lang="en-GB" sz="1200" dirty="0"/>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18928700"/>
                  </a:ext>
                </a:extLst>
              </a:tr>
            </a:tbl>
          </a:graphicData>
        </a:graphic>
      </p:graphicFrame>
      <p:sp>
        <p:nvSpPr>
          <p:cNvPr id="68" name="Freeform 21">
            <a:extLst>
              <a:ext uri="{FF2B5EF4-FFF2-40B4-BE49-F238E27FC236}">
                <a16:creationId xmlns:a16="http://schemas.microsoft.com/office/drawing/2014/main" xmlns="" id="{92F029DE-F891-482F-A5BF-12DB6F6CFB27}"/>
              </a:ext>
            </a:extLst>
          </p:cNvPr>
          <p:cNvSpPr>
            <a:spLocks/>
          </p:cNvSpPr>
          <p:nvPr/>
        </p:nvSpPr>
        <p:spPr bwMode="auto">
          <a:xfrm>
            <a:off x="7012915" y="3044675"/>
            <a:ext cx="4476956" cy="199927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a:ea typeface="+mn-ea"/>
              <a:cs typeface="Arial"/>
            </a:endParaRPr>
          </a:p>
        </p:txBody>
      </p:sp>
      <p:grpSp>
        <p:nvGrpSpPr>
          <p:cNvPr id="69" name="Group 68">
            <a:extLst>
              <a:ext uri="{FF2B5EF4-FFF2-40B4-BE49-F238E27FC236}">
                <a16:creationId xmlns:a16="http://schemas.microsoft.com/office/drawing/2014/main" xmlns="" id="{7888032F-9D9F-4207-9F95-2D76CE1A57F2}"/>
              </a:ext>
            </a:extLst>
          </p:cNvPr>
          <p:cNvGrpSpPr/>
          <p:nvPr/>
        </p:nvGrpSpPr>
        <p:grpSpPr>
          <a:xfrm>
            <a:off x="6298222" y="2873781"/>
            <a:ext cx="713735" cy="2287831"/>
            <a:chOff x="1270620" y="1221552"/>
            <a:chExt cx="713735" cy="2946950"/>
          </a:xfrm>
        </p:grpSpPr>
        <p:sp>
          <p:nvSpPr>
            <p:cNvPr id="70" name="Line 6">
              <a:extLst>
                <a:ext uri="{FF2B5EF4-FFF2-40B4-BE49-F238E27FC236}">
                  <a16:creationId xmlns:a16="http://schemas.microsoft.com/office/drawing/2014/main" xmlns="" id="{5B96B661-F05B-41F3-93E9-D8037A6B1CFC}"/>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71" name="Line 7">
              <a:extLst>
                <a:ext uri="{FF2B5EF4-FFF2-40B4-BE49-F238E27FC236}">
                  <a16:creationId xmlns:a16="http://schemas.microsoft.com/office/drawing/2014/main" xmlns="" id="{EFDF595B-7593-4C81-9C77-26249095E429}"/>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72" name="Line 8">
              <a:extLst>
                <a:ext uri="{FF2B5EF4-FFF2-40B4-BE49-F238E27FC236}">
                  <a16:creationId xmlns:a16="http://schemas.microsoft.com/office/drawing/2014/main" xmlns="" id="{9BD5DE81-CD33-4179-8CEA-4B1E057F0BD2}"/>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73" name="Line 9">
              <a:extLst>
                <a:ext uri="{FF2B5EF4-FFF2-40B4-BE49-F238E27FC236}">
                  <a16:creationId xmlns:a16="http://schemas.microsoft.com/office/drawing/2014/main" xmlns="" id="{6A508627-9E19-480F-939B-EF3884D04DFC}"/>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74" name="Line 10">
              <a:extLst>
                <a:ext uri="{FF2B5EF4-FFF2-40B4-BE49-F238E27FC236}">
                  <a16:creationId xmlns:a16="http://schemas.microsoft.com/office/drawing/2014/main" xmlns="" id="{C7836CAF-9927-4204-8B53-87D5E2926FA7}"/>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75" name="Line 11">
              <a:extLst>
                <a:ext uri="{FF2B5EF4-FFF2-40B4-BE49-F238E27FC236}">
                  <a16:creationId xmlns:a16="http://schemas.microsoft.com/office/drawing/2014/main" xmlns="" id="{F43F792C-7DCE-4CB2-BD80-B587E03319F2}"/>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76" name="TextBox 75">
              <a:extLst>
                <a:ext uri="{FF2B5EF4-FFF2-40B4-BE49-F238E27FC236}">
                  <a16:creationId xmlns:a16="http://schemas.microsoft.com/office/drawing/2014/main" xmlns="" id="{8CCEF298-05AC-4B5E-A11D-58D6F8D0BDF5}"/>
                </a:ext>
              </a:extLst>
            </p:cNvPr>
            <p:cNvSpPr txBox="1"/>
            <p:nvPr/>
          </p:nvSpPr>
          <p:spPr>
            <a:xfrm rot="16200000">
              <a:off x="945263" y="2569417"/>
              <a:ext cx="958492"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PFS、%</a:t>
              </a:r>
            </a:p>
          </p:txBody>
        </p:sp>
        <p:sp>
          <p:nvSpPr>
            <p:cNvPr id="77" name="TextBox 76">
              <a:extLst>
                <a:ext uri="{FF2B5EF4-FFF2-40B4-BE49-F238E27FC236}">
                  <a16:creationId xmlns:a16="http://schemas.microsoft.com/office/drawing/2014/main" xmlns="" id="{54634B37-D9D6-400F-A457-5B4721EC6240}"/>
                </a:ext>
              </a:extLst>
            </p:cNvPr>
            <p:cNvSpPr txBox="1"/>
            <p:nvPr/>
          </p:nvSpPr>
          <p:spPr>
            <a:xfrm>
              <a:off x="1459938" y="1221552"/>
              <a:ext cx="482825" cy="39644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100</a:t>
              </a:r>
            </a:p>
          </p:txBody>
        </p:sp>
        <p:sp>
          <p:nvSpPr>
            <p:cNvPr id="78" name="TextBox 77">
              <a:extLst>
                <a:ext uri="{FF2B5EF4-FFF2-40B4-BE49-F238E27FC236}">
                  <a16:creationId xmlns:a16="http://schemas.microsoft.com/office/drawing/2014/main" xmlns="" id="{642BCD1A-E785-4A3D-8173-8FFC5282BBA2}"/>
                </a:ext>
              </a:extLst>
            </p:cNvPr>
            <p:cNvSpPr txBox="1"/>
            <p:nvPr/>
          </p:nvSpPr>
          <p:spPr>
            <a:xfrm>
              <a:off x="1559325" y="1745692"/>
              <a:ext cx="383438" cy="39644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80</a:t>
              </a:r>
            </a:p>
          </p:txBody>
        </p:sp>
        <p:sp>
          <p:nvSpPr>
            <p:cNvPr id="79" name="TextBox 78">
              <a:extLst>
                <a:ext uri="{FF2B5EF4-FFF2-40B4-BE49-F238E27FC236}">
                  <a16:creationId xmlns:a16="http://schemas.microsoft.com/office/drawing/2014/main" xmlns="" id="{D34A5EA3-2FD7-45BF-A8AD-61314E114A11}"/>
                </a:ext>
              </a:extLst>
            </p:cNvPr>
            <p:cNvSpPr txBox="1"/>
            <p:nvPr/>
          </p:nvSpPr>
          <p:spPr>
            <a:xfrm>
              <a:off x="1559325" y="2244223"/>
              <a:ext cx="383438" cy="39644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60</a:t>
              </a:r>
            </a:p>
          </p:txBody>
        </p:sp>
        <p:sp>
          <p:nvSpPr>
            <p:cNvPr id="80" name="TextBox 79">
              <a:extLst>
                <a:ext uri="{FF2B5EF4-FFF2-40B4-BE49-F238E27FC236}">
                  <a16:creationId xmlns:a16="http://schemas.microsoft.com/office/drawing/2014/main" xmlns="" id="{4FDCA1D7-4C23-4F6C-A52F-6DEA1FD1507C}"/>
                </a:ext>
              </a:extLst>
            </p:cNvPr>
            <p:cNvSpPr txBox="1"/>
            <p:nvPr/>
          </p:nvSpPr>
          <p:spPr>
            <a:xfrm>
              <a:off x="1559325" y="2758876"/>
              <a:ext cx="383438" cy="39644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40</a:t>
              </a:r>
            </a:p>
          </p:txBody>
        </p:sp>
        <p:sp>
          <p:nvSpPr>
            <p:cNvPr id="81" name="TextBox 80">
              <a:extLst>
                <a:ext uri="{FF2B5EF4-FFF2-40B4-BE49-F238E27FC236}">
                  <a16:creationId xmlns:a16="http://schemas.microsoft.com/office/drawing/2014/main" xmlns="" id="{9E38030F-BD39-40F4-84FA-AE28AE1D6D43}"/>
                </a:ext>
              </a:extLst>
            </p:cNvPr>
            <p:cNvSpPr txBox="1"/>
            <p:nvPr/>
          </p:nvSpPr>
          <p:spPr>
            <a:xfrm>
              <a:off x="1559325" y="3262776"/>
              <a:ext cx="383438" cy="39644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20</a:t>
              </a:r>
            </a:p>
          </p:txBody>
        </p:sp>
        <p:sp>
          <p:nvSpPr>
            <p:cNvPr id="82" name="TextBox 81">
              <a:extLst>
                <a:ext uri="{FF2B5EF4-FFF2-40B4-BE49-F238E27FC236}">
                  <a16:creationId xmlns:a16="http://schemas.microsoft.com/office/drawing/2014/main" xmlns="" id="{5083E83E-5DD5-4F21-863C-22C7FE55E42B}"/>
                </a:ext>
              </a:extLst>
            </p:cNvPr>
            <p:cNvSpPr txBox="1"/>
            <p:nvPr/>
          </p:nvSpPr>
          <p:spPr>
            <a:xfrm>
              <a:off x="1658719" y="3772055"/>
              <a:ext cx="284052" cy="39644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a:t>
              </a:r>
            </a:p>
          </p:txBody>
        </p:sp>
      </p:grpSp>
      <p:sp>
        <p:nvSpPr>
          <p:cNvPr id="83" name="TextBox 82">
            <a:extLst>
              <a:ext uri="{FF2B5EF4-FFF2-40B4-BE49-F238E27FC236}">
                <a16:creationId xmlns:a16="http://schemas.microsoft.com/office/drawing/2014/main" xmlns="" id="{AFC3BD43-F6B6-45B0-9A55-0DDE4A5DB1B2}"/>
              </a:ext>
            </a:extLst>
          </p:cNvPr>
          <p:cNvSpPr txBox="1"/>
          <p:nvPr/>
        </p:nvSpPr>
        <p:spPr>
          <a:xfrm>
            <a:off x="6008888" y="5371900"/>
            <a:ext cx="1329457" cy="288147"/>
          </a:xfrm>
          <a:prstGeom prst="rect">
            <a:avLst/>
          </a:prstGeom>
          <a:noFill/>
        </p:spPr>
        <p:txBody>
          <a:bodyPr wrap="none" lIns="36000" tIns="36000" rIns="36000" bIns="36000" rtlCol="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dirty="0">
                <a:ln>
                  <a:noFill/>
                </a:ln>
                <a:solidFill>
                  <a:srgbClr val="4D4D4D"/>
                </a:solidFill>
                <a:uLnTx/>
                <a:uFillTx/>
                <a:latin typeface="Arial"/>
                <a:ea typeface="MS Mincho"/>
                <a:cs typeface="Arial" panose="020B0604020202020204" pitchFamily="34" charset="0"/>
              </a:rPr>
              <a:t>リスク有患者数</a:t>
            </a:r>
          </a:p>
        </p:txBody>
      </p:sp>
      <p:sp>
        <p:nvSpPr>
          <p:cNvPr id="84" name="TextBox 83">
            <a:extLst>
              <a:ext uri="{FF2B5EF4-FFF2-40B4-BE49-F238E27FC236}">
                <a16:creationId xmlns:a16="http://schemas.microsoft.com/office/drawing/2014/main" xmlns="" id="{F6B0409E-E155-4DB0-BC8C-F9B72F085C16}"/>
              </a:ext>
            </a:extLst>
          </p:cNvPr>
          <p:cNvSpPr txBox="1"/>
          <p:nvPr/>
        </p:nvSpPr>
        <p:spPr>
          <a:xfrm>
            <a:off x="6103254" y="5556696"/>
            <a:ext cx="858648" cy="503590"/>
          </a:xfrm>
          <a:prstGeom prst="rect">
            <a:avLst/>
          </a:prstGeom>
          <a:noFill/>
        </p:spPr>
        <p:txBody>
          <a:bodyPr wrap="square" lIns="36000" tIns="36000" rIns="36000" bIns="36000" rtlCol="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dirty="0">
                <a:ln>
                  <a:noFill/>
                </a:ln>
                <a:solidFill>
                  <a:srgbClr val="B60D27"/>
                </a:solidFill>
                <a:uLnTx/>
                <a:uFillTx/>
                <a:latin typeface="Arial"/>
                <a:ea typeface="MS Mincho"/>
                <a:cs typeface="Arial" panose="020B0604020202020204" pitchFamily="34" charset="0"/>
              </a:rPr>
              <a:t>ペンブロリズマブ</a:t>
            </a:r>
          </a:p>
        </p:txBody>
      </p:sp>
      <p:sp>
        <p:nvSpPr>
          <p:cNvPr id="85" name="TextBox 84">
            <a:extLst>
              <a:ext uri="{FF2B5EF4-FFF2-40B4-BE49-F238E27FC236}">
                <a16:creationId xmlns:a16="http://schemas.microsoft.com/office/drawing/2014/main" xmlns="" id="{6BB21611-E3B8-40D8-96E0-4544B6EB1FA1}"/>
              </a:ext>
            </a:extLst>
          </p:cNvPr>
          <p:cNvSpPr txBox="1"/>
          <p:nvPr/>
        </p:nvSpPr>
        <p:spPr>
          <a:xfrm>
            <a:off x="6171054" y="5976122"/>
            <a:ext cx="790848" cy="288147"/>
          </a:xfrm>
          <a:prstGeom prst="rect">
            <a:avLst/>
          </a:prstGeom>
          <a:noFill/>
        </p:spPr>
        <p:txBody>
          <a:bodyPr wrap="none" lIns="36000" tIns="36000" rIns="36000" bIns="36000" rtlCol="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プラセボ</a:t>
            </a:r>
          </a:p>
        </p:txBody>
      </p:sp>
      <p:sp>
        <p:nvSpPr>
          <p:cNvPr id="86" name="TextBox 85">
            <a:extLst>
              <a:ext uri="{FF2B5EF4-FFF2-40B4-BE49-F238E27FC236}">
                <a16:creationId xmlns:a16="http://schemas.microsoft.com/office/drawing/2014/main" xmlns="" id="{283DE679-5FC5-46A7-B48F-3DC748507E85}"/>
              </a:ext>
            </a:extLst>
          </p:cNvPr>
          <p:cNvSpPr txBox="1"/>
          <p:nvPr/>
        </p:nvSpPr>
        <p:spPr>
          <a:xfrm>
            <a:off x="8397728" y="3928574"/>
            <a:ext cx="109036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24か月 PFS</a:t>
            </a:r>
          </a:p>
        </p:txBody>
      </p:sp>
      <p:sp>
        <p:nvSpPr>
          <p:cNvPr id="87" name="TextBox 86">
            <a:extLst>
              <a:ext uri="{FF2B5EF4-FFF2-40B4-BE49-F238E27FC236}">
                <a16:creationId xmlns:a16="http://schemas.microsoft.com/office/drawing/2014/main" xmlns="" id="{B94DC620-290D-4EFA-BB89-097484368EF5}"/>
              </a:ext>
            </a:extLst>
          </p:cNvPr>
          <p:cNvSpPr txBox="1"/>
          <p:nvPr/>
        </p:nvSpPr>
        <p:spPr>
          <a:xfrm>
            <a:off x="9943676" y="4090403"/>
            <a:ext cx="109036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36か月 PFS</a:t>
            </a:r>
          </a:p>
        </p:txBody>
      </p:sp>
      <p:sp>
        <p:nvSpPr>
          <p:cNvPr id="88" name="TextBox 87">
            <a:extLst>
              <a:ext uri="{FF2B5EF4-FFF2-40B4-BE49-F238E27FC236}">
                <a16:creationId xmlns:a16="http://schemas.microsoft.com/office/drawing/2014/main" xmlns="" id="{0BC32486-7F8F-4ADA-83B5-3E50AB98AF06}"/>
              </a:ext>
            </a:extLst>
          </p:cNvPr>
          <p:cNvSpPr txBox="1"/>
          <p:nvPr/>
        </p:nvSpPr>
        <p:spPr>
          <a:xfrm>
            <a:off x="8749985" y="4138782"/>
            <a:ext cx="67948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a:rPr>
              <a:t>11.8%</a:t>
            </a:r>
          </a:p>
        </p:txBody>
      </p:sp>
      <p:sp>
        <p:nvSpPr>
          <p:cNvPr id="89" name="TextBox 88">
            <a:extLst>
              <a:ext uri="{FF2B5EF4-FFF2-40B4-BE49-F238E27FC236}">
                <a16:creationId xmlns:a16="http://schemas.microsoft.com/office/drawing/2014/main" xmlns="" id="{1B76AD0E-F6AB-4F6C-8A90-BEA94FD40A62}"/>
              </a:ext>
            </a:extLst>
          </p:cNvPr>
          <p:cNvSpPr txBox="1"/>
          <p:nvPr/>
        </p:nvSpPr>
        <p:spPr>
          <a:xfrm>
            <a:off x="10645644" y="4257118"/>
            <a:ext cx="59343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a:rPr>
              <a:t>9.0%</a:t>
            </a:r>
          </a:p>
        </p:txBody>
      </p:sp>
      <p:sp>
        <p:nvSpPr>
          <p:cNvPr id="90" name="TextBox 89">
            <a:extLst>
              <a:ext uri="{FF2B5EF4-FFF2-40B4-BE49-F238E27FC236}">
                <a16:creationId xmlns:a16="http://schemas.microsoft.com/office/drawing/2014/main" xmlns="" id="{9F857275-EA3A-4B70-83DF-8A9C4A790751}"/>
              </a:ext>
            </a:extLst>
          </p:cNvPr>
          <p:cNvSpPr txBox="1"/>
          <p:nvPr/>
        </p:nvSpPr>
        <p:spPr>
          <a:xfrm>
            <a:off x="8836034" y="4389009"/>
            <a:ext cx="59343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a:rPr>
              <a:t>4.8%</a:t>
            </a:r>
          </a:p>
        </p:txBody>
      </p:sp>
      <p:sp>
        <p:nvSpPr>
          <p:cNvPr id="91" name="TextBox 90">
            <a:extLst>
              <a:ext uri="{FF2B5EF4-FFF2-40B4-BE49-F238E27FC236}">
                <a16:creationId xmlns:a16="http://schemas.microsoft.com/office/drawing/2014/main" xmlns="" id="{2B860DBA-AF67-44B1-9688-340D2AA4E52A}"/>
              </a:ext>
            </a:extLst>
          </p:cNvPr>
          <p:cNvSpPr txBox="1"/>
          <p:nvPr/>
        </p:nvSpPr>
        <p:spPr>
          <a:xfrm>
            <a:off x="10794724" y="4480928"/>
            <a:ext cx="44435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a:rPr>
              <a:t>0%</a:t>
            </a:r>
          </a:p>
        </p:txBody>
      </p:sp>
      <p:cxnSp>
        <p:nvCxnSpPr>
          <p:cNvPr id="92" name="Straight Connector 91">
            <a:extLst>
              <a:ext uri="{FF2B5EF4-FFF2-40B4-BE49-F238E27FC236}">
                <a16:creationId xmlns:a16="http://schemas.microsoft.com/office/drawing/2014/main" xmlns="" id="{F6CB7E9F-9030-4882-91DE-FB7F0F2B9898}"/>
              </a:ext>
            </a:extLst>
          </p:cNvPr>
          <p:cNvCxnSpPr/>
          <p:nvPr/>
        </p:nvCxnSpPr>
        <p:spPr>
          <a:xfrm flipV="1">
            <a:off x="9502784" y="4282835"/>
            <a:ext cx="0" cy="828000"/>
          </a:xfrm>
          <a:prstGeom prst="line">
            <a:avLst/>
          </a:prstGeom>
          <a:noFill/>
          <a:ln w="22225" cap="sq">
            <a:solidFill>
              <a:srgbClr val="4D4D4D"/>
            </a:solidFill>
            <a:prstDash val="dash"/>
            <a:miter lim="800000"/>
            <a:headEnd/>
            <a:tailEnd/>
          </a:ln>
          <a:extLst>
            <a:ext uri="{909E8E84-426E-40DD-AFC4-6F175D3DCCD1}">
              <a14:hiddenFill xmlns:a14="http://schemas.microsoft.com/office/drawing/2010/main" xmlns="">
                <a:solidFill>
                  <a:srgbClr val="FFFFFF"/>
                </a:solidFill>
              </a14:hiddenFill>
            </a:ext>
          </a:extLst>
        </p:spPr>
      </p:cxnSp>
      <p:cxnSp>
        <p:nvCxnSpPr>
          <p:cNvPr id="93" name="Straight Connector 92">
            <a:extLst>
              <a:ext uri="{FF2B5EF4-FFF2-40B4-BE49-F238E27FC236}">
                <a16:creationId xmlns:a16="http://schemas.microsoft.com/office/drawing/2014/main" xmlns="" id="{CBD35C2D-21BB-4871-B6D3-AFA57DD05FA2}"/>
              </a:ext>
            </a:extLst>
          </p:cNvPr>
          <p:cNvCxnSpPr/>
          <p:nvPr/>
        </p:nvCxnSpPr>
        <p:spPr>
          <a:xfrm flipV="1">
            <a:off x="10694060" y="4546892"/>
            <a:ext cx="0" cy="504000"/>
          </a:xfrm>
          <a:prstGeom prst="line">
            <a:avLst/>
          </a:prstGeom>
          <a:noFill/>
          <a:ln w="22225" cap="sq">
            <a:solidFill>
              <a:srgbClr val="4D4D4D"/>
            </a:solidFill>
            <a:prstDash val="dash"/>
            <a:miter lim="800000"/>
            <a:headEnd/>
            <a:tailEnd/>
          </a:ln>
          <a:extLst>
            <a:ext uri="{909E8E84-426E-40DD-AFC4-6F175D3DCCD1}">
              <a14:hiddenFill xmlns:a14="http://schemas.microsoft.com/office/drawing/2010/main" xmlns="">
                <a:solidFill>
                  <a:srgbClr val="FFFFFF"/>
                </a:solidFill>
              </a14:hiddenFill>
            </a:ext>
          </a:extLst>
        </p:spPr>
      </p:cxnSp>
      <p:sp>
        <p:nvSpPr>
          <p:cNvPr id="94" name="TextBox 93">
            <a:extLst>
              <a:ext uri="{FF2B5EF4-FFF2-40B4-BE49-F238E27FC236}">
                <a16:creationId xmlns:a16="http://schemas.microsoft.com/office/drawing/2014/main" xmlns="" id="{0EC937F7-3079-41EF-9F21-AAC8DFA6EDD7}"/>
              </a:ext>
            </a:extLst>
          </p:cNvPr>
          <p:cNvSpPr txBox="1"/>
          <p:nvPr/>
        </p:nvSpPr>
        <p:spPr>
          <a:xfrm>
            <a:off x="2864343" y="5319250"/>
            <a:ext cx="126162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経過期間、月</a:t>
            </a:r>
          </a:p>
        </p:txBody>
      </p:sp>
      <p:sp>
        <p:nvSpPr>
          <p:cNvPr id="95" name="TextBox 94">
            <a:extLst>
              <a:ext uri="{FF2B5EF4-FFF2-40B4-BE49-F238E27FC236}">
                <a16:creationId xmlns:a16="http://schemas.microsoft.com/office/drawing/2014/main" xmlns="" id="{1A8782BF-D7C1-4F75-B9C7-3948A9E457A0}"/>
              </a:ext>
            </a:extLst>
          </p:cNvPr>
          <p:cNvSpPr txBox="1"/>
          <p:nvPr/>
        </p:nvSpPr>
        <p:spPr>
          <a:xfrm>
            <a:off x="8640795" y="5319250"/>
            <a:ext cx="126162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経過期間、月</a:t>
            </a:r>
          </a:p>
        </p:txBody>
      </p:sp>
      <p:grpSp>
        <p:nvGrpSpPr>
          <p:cNvPr id="96" name="Group 95">
            <a:extLst>
              <a:ext uri="{FF2B5EF4-FFF2-40B4-BE49-F238E27FC236}">
                <a16:creationId xmlns:a16="http://schemas.microsoft.com/office/drawing/2014/main" xmlns="" id="{4AD76F59-92B9-4F3A-8BBF-4D5E0F173CCB}"/>
              </a:ext>
            </a:extLst>
          </p:cNvPr>
          <p:cNvGrpSpPr/>
          <p:nvPr/>
        </p:nvGrpSpPr>
        <p:grpSpPr>
          <a:xfrm>
            <a:off x="901761" y="5614017"/>
            <a:ext cx="5067154" cy="650252"/>
            <a:chOff x="901761" y="5614017"/>
            <a:chExt cx="5067154" cy="650252"/>
          </a:xfrm>
        </p:grpSpPr>
        <p:grpSp>
          <p:nvGrpSpPr>
            <p:cNvPr id="97" name="Group 96">
              <a:extLst>
                <a:ext uri="{FF2B5EF4-FFF2-40B4-BE49-F238E27FC236}">
                  <a16:creationId xmlns:a16="http://schemas.microsoft.com/office/drawing/2014/main" xmlns="" id="{9E7F7926-5FA2-475A-BE0D-D4EAAE4FFD57}"/>
                </a:ext>
              </a:extLst>
            </p:cNvPr>
            <p:cNvGrpSpPr/>
            <p:nvPr/>
          </p:nvGrpSpPr>
          <p:grpSpPr>
            <a:xfrm>
              <a:off x="901761" y="5614017"/>
              <a:ext cx="5062238" cy="288147"/>
              <a:chOff x="901761" y="5617086"/>
              <a:chExt cx="5062238" cy="288147"/>
            </a:xfrm>
          </p:grpSpPr>
          <p:sp>
            <p:nvSpPr>
              <p:cNvPr id="112" name="TextBox 111">
                <a:extLst>
                  <a:ext uri="{FF2B5EF4-FFF2-40B4-BE49-F238E27FC236}">
                    <a16:creationId xmlns:a16="http://schemas.microsoft.com/office/drawing/2014/main" xmlns="" id="{591BAB1C-3132-42AB-AA28-2201004A5C25}"/>
                  </a:ext>
                </a:extLst>
              </p:cNvPr>
              <p:cNvSpPr txBox="1"/>
              <p:nvPr/>
            </p:nvSpPr>
            <p:spPr>
              <a:xfrm>
                <a:off x="5791910" y="561708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0</a:t>
                </a:r>
              </a:p>
            </p:txBody>
          </p:sp>
          <p:sp>
            <p:nvSpPr>
              <p:cNvPr id="113" name="TextBox 112">
                <a:extLst>
                  <a:ext uri="{FF2B5EF4-FFF2-40B4-BE49-F238E27FC236}">
                    <a16:creationId xmlns:a16="http://schemas.microsoft.com/office/drawing/2014/main" xmlns="" id="{5A263D2E-A9FA-4D28-8ECD-480601496AF2}"/>
                  </a:ext>
                </a:extLst>
              </p:cNvPr>
              <p:cNvSpPr txBox="1"/>
              <p:nvPr/>
            </p:nvSpPr>
            <p:spPr>
              <a:xfrm>
                <a:off x="5392678" y="561708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4</a:t>
                </a:r>
              </a:p>
            </p:txBody>
          </p:sp>
          <p:sp>
            <p:nvSpPr>
              <p:cNvPr id="114" name="TextBox 113">
                <a:extLst>
                  <a:ext uri="{FF2B5EF4-FFF2-40B4-BE49-F238E27FC236}">
                    <a16:creationId xmlns:a16="http://schemas.microsoft.com/office/drawing/2014/main" xmlns="" id="{B34C38FE-78A6-47CA-9E27-D7F49D44E590}"/>
                  </a:ext>
                </a:extLst>
              </p:cNvPr>
              <p:cNvSpPr txBox="1"/>
              <p:nvPr/>
            </p:nvSpPr>
            <p:spPr>
              <a:xfrm>
                <a:off x="4943757" y="561708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16</a:t>
                </a:r>
              </a:p>
            </p:txBody>
          </p:sp>
          <p:sp>
            <p:nvSpPr>
              <p:cNvPr id="115" name="TextBox 114">
                <a:extLst>
                  <a:ext uri="{FF2B5EF4-FFF2-40B4-BE49-F238E27FC236}">
                    <a16:creationId xmlns:a16="http://schemas.microsoft.com/office/drawing/2014/main" xmlns="" id="{FD3ED376-6995-4A1D-8CE5-328DED4BD679}"/>
                  </a:ext>
                </a:extLst>
              </p:cNvPr>
              <p:cNvSpPr txBox="1"/>
              <p:nvPr/>
            </p:nvSpPr>
            <p:spPr>
              <a:xfrm>
                <a:off x="4544527" y="561708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37</a:t>
                </a:r>
              </a:p>
            </p:txBody>
          </p:sp>
          <p:sp>
            <p:nvSpPr>
              <p:cNvPr id="116" name="TextBox 115">
                <a:extLst>
                  <a:ext uri="{FF2B5EF4-FFF2-40B4-BE49-F238E27FC236}">
                    <a16:creationId xmlns:a16="http://schemas.microsoft.com/office/drawing/2014/main" xmlns="" id="{F0E9A454-1D06-4A36-84C2-4243547532BC}"/>
                  </a:ext>
                </a:extLst>
              </p:cNvPr>
              <p:cNvSpPr txBox="1"/>
              <p:nvPr/>
            </p:nvSpPr>
            <p:spPr>
              <a:xfrm>
                <a:off x="4145297" y="561708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53</a:t>
                </a:r>
              </a:p>
            </p:txBody>
          </p:sp>
          <p:sp>
            <p:nvSpPr>
              <p:cNvPr id="117" name="TextBox 116">
                <a:extLst>
                  <a:ext uri="{FF2B5EF4-FFF2-40B4-BE49-F238E27FC236}">
                    <a16:creationId xmlns:a16="http://schemas.microsoft.com/office/drawing/2014/main" xmlns="" id="{905C5E86-B3D5-488A-80FC-E78B3F206592}"/>
                  </a:ext>
                </a:extLst>
              </p:cNvPr>
              <p:cNvSpPr txBox="1"/>
              <p:nvPr/>
            </p:nvSpPr>
            <p:spPr>
              <a:xfrm>
                <a:off x="3746065" y="561708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63</a:t>
                </a:r>
              </a:p>
            </p:txBody>
          </p:sp>
          <p:sp>
            <p:nvSpPr>
              <p:cNvPr id="118" name="TextBox 117">
                <a:extLst>
                  <a:ext uri="{FF2B5EF4-FFF2-40B4-BE49-F238E27FC236}">
                    <a16:creationId xmlns:a16="http://schemas.microsoft.com/office/drawing/2014/main" xmlns="" id="{7B0C74DF-6AD4-45D1-A0EA-AD51BF56DC99}"/>
                  </a:ext>
                </a:extLst>
              </p:cNvPr>
              <p:cNvSpPr txBox="1"/>
              <p:nvPr/>
            </p:nvSpPr>
            <p:spPr>
              <a:xfrm>
                <a:off x="3346838" y="561708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79</a:t>
                </a:r>
              </a:p>
            </p:txBody>
          </p:sp>
          <p:sp>
            <p:nvSpPr>
              <p:cNvPr id="119" name="TextBox 118">
                <a:extLst>
                  <a:ext uri="{FF2B5EF4-FFF2-40B4-BE49-F238E27FC236}">
                    <a16:creationId xmlns:a16="http://schemas.microsoft.com/office/drawing/2014/main" xmlns="" id="{A1E0A485-8845-447C-BE04-EBCF31D6FE68}"/>
                  </a:ext>
                </a:extLst>
              </p:cNvPr>
              <p:cNvSpPr txBox="1"/>
              <p:nvPr/>
            </p:nvSpPr>
            <p:spPr>
              <a:xfrm>
                <a:off x="2897913" y="5617086"/>
                <a:ext cx="370863"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102</a:t>
                </a:r>
              </a:p>
            </p:txBody>
          </p:sp>
          <p:sp>
            <p:nvSpPr>
              <p:cNvPr id="120" name="TextBox 119">
                <a:extLst>
                  <a:ext uri="{FF2B5EF4-FFF2-40B4-BE49-F238E27FC236}">
                    <a16:creationId xmlns:a16="http://schemas.microsoft.com/office/drawing/2014/main" xmlns="" id="{9B68230D-5E40-49C2-B6F8-2075D0C5A4C0}"/>
                  </a:ext>
                </a:extLst>
              </p:cNvPr>
              <p:cNvSpPr txBox="1"/>
              <p:nvPr/>
            </p:nvSpPr>
            <p:spPr>
              <a:xfrm>
                <a:off x="2498681" y="5617086"/>
                <a:ext cx="370863"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122</a:t>
                </a:r>
              </a:p>
            </p:txBody>
          </p:sp>
          <p:sp>
            <p:nvSpPr>
              <p:cNvPr id="121" name="TextBox 120">
                <a:extLst>
                  <a:ext uri="{FF2B5EF4-FFF2-40B4-BE49-F238E27FC236}">
                    <a16:creationId xmlns:a16="http://schemas.microsoft.com/office/drawing/2014/main" xmlns="" id="{597ECDDE-8C71-4DAC-A233-275EF7BFA241}"/>
                  </a:ext>
                </a:extLst>
              </p:cNvPr>
              <p:cNvSpPr txBox="1"/>
              <p:nvPr/>
            </p:nvSpPr>
            <p:spPr>
              <a:xfrm>
                <a:off x="2099451" y="5617086"/>
                <a:ext cx="370863"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152</a:t>
                </a:r>
              </a:p>
            </p:txBody>
          </p:sp>
          <p:sp>
            <p:nvSpPr>
              <p:cNvPr id="122" name="TextBox 121">
                <a:extLst>
                  <a:ext uri="{FF2B5EF4-FFF2-40B4-BE49-F238E27FC236}">
                    <a16:creationId xmlns:a16="http://schemas.microsoft.com/office/drawing/2014/main" xmlns="" id="{10E419CD-8CCC-4252-A3FC-47A0CFE2A305}"/>
                  </a:ext>
                </a:extLst>
              </p:cNvPr>
              <p:cNvSpPr txBox="1"/>
              <p:nvPr/>
            </p:nvSpPr>
            <p:spPr>
              <a:xfrm>
                <a:off x="1700220" y="5617086"/>
                <a:ext cx="370863"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190</a:t>
                </a:r>
              </a:p>
            </p:txBody>
          </p:sp>
          <p:sp>
            <p:nvSpPr>
              <p:cNvPr id="123" name="TextBox 122">
                <a:extLst>
                  <a:ext uri="{FF2B5EF4-FFF2-40B4-BE49-F238E27FC236}">
                    <a16:creationId xmlns:a16="http://schemas.microsoft.com/office/drawing/2014/main" xmlns="" id="{7F4F5545-0176-4738-994C-8D7A5A335123}"/>
                  </a:ext>
                </a:extLst>
              </p:cNvPr>
              <p:cNvSpPr txBox="1"/>
              <p:nvPr/>
            </p:nvSpPr>
            <p:spPr>
              <a:xfrm>
                <a:off x="1300991" y="5617086"/>
                <a:ext cx="370863"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237</a:t>
                </a:r>
              </a:p>
            </p:txBody>
          </p:sp>
          <p:sp>
            <p:nvSpPr>
              <p:cNvPr id="124" name="TextBox 123">
                <a:extLst>
                  <a:ext uri="{FF2B5EF4-FFF2-40B4-BE49-F238E27FC236}">
                    <a16:creationId xmlns:a16="http://schemas.microsoft.com/office/drawing/2014/main" xmlns="" id="{932B40B0-40EB-4F26-BC36-99A82BBD11EF}"/>
                  </a:ext>
                </a:extLst>
              </p:cNvPr>
              <p:cNvSpPr txBox="1"/>
              <p:nvPr/>
            </p:nvSpPr>
            <p:spPr>
              <a:xfrm>
                <a:off x="901761" y="5617086"/>
                <a:ext cx="370863"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278</a:t>
                </a:r>
              </a:p>
            </p:txBody>
          </p:sp>
        </p:grpSp>
        <p:grpSp>
          <p:nvGrpSpPr>
            <p:cNvPr id="98" name="Group 97">
              <a:extLst>
                <a:ext uri="{FF2B5EF4-FFF2-40B4-BE49-F238E27FC236}">
                  <a16:creationId xmlns:a16="http://schemas.microsoft.com/office/drawing/2014/main" xmlns="" id="{7FA0F643-50F4-4822-84E0-3839B6514A1E}"/>
                </a:ext>
              </a:extLst>
            </p:cNvPr>
            <p:cNvGrpSpPr/>
            <p:nvPr/>
          </p:nvGrpSpPr>
          <p:grpSpPr>
            <a:xfrm>
              <a:off x="906677" y="5976122"/>
              <a:ext cx="5062238" cy="288147"/>
              <a:chOff x="901761" y="5617086"/>
              <a:chExt cx="5062238" cy="288147"/>
            </a:xfrm>
          </p:grpSpPr>
          <p:sp>
            <p:nvSpPr>
              <p:cNvPr id="99" name="TextBox 98">
                <a:extLst>
                  <a:ext uri="{FF2B5EF4-FFF2-40B4-BE49-F238E27FC236}">
                    <a16:creationId xmlns:a16="http://schemas.microsoft.com/office/drawing/2014/main" xmlns="" id="{4B77AC7D-F57B-41F5-A818-6030041AF82D}"/>
                  </a:ext>
                </a:extLst>
              </p:cNvPr>
              <p:cNvSpPr txBox="1"/>
              <p:nvPr/>
            </p:nvSpPr>
            <p:spPr>
              <a:xfrm>
                <a:off x="5791910" y="561708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0</a:t>
                </a:r>
              </a:p>
            </p:txBody>
          </p:sp>
          <p:sp>
            <p:nvSpPr>
              <p:cNvPr id="100" name="TextBox 99">
                <a:extLst>
                  <a:ext uri="{FF2B5EF4-FFF2-40B4-BE49-F238E27FC236}">
                    <a16:creationId xmlns:a16="http://schemas.microsoft.com/office/drawing/2014/main" xmlns="" id="{D29394AE-910A-4EDD-948E-7C9C210B9602}"/>
                  </a:ext>
                </a:extLst>
              </p:cNvPr>
              <p:cNvSpPr txBox="1"/>
              <p:nvPr/>
            </p:nvSpPr>
            <p:spPr>
              <a:xfrm>
                <a:off x="5392678" y="561708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2</a:t>
                </a:r>
              </a:p>
            </p:txBody>
          </p:sp>
          <p:sp>
            <p:nvSpPr>
              <p:cNvPr id="101" name="TextBox 100">
                <a:extLst>
                  <a:ext uri="{FF2B5EF4-FFF2-40B4-BE49-F238E27FC236}">
                    <a16:creationId xmlns:a16="http://schemas.microsoft.com/office/drawing/2014/main" xmlns="" id="{87181D05-5495-4908-B588-F07AC7BD6071}"/>
                  </a:ext>
                </a:extLst>
              </p:cNvPr>
              <p:cNvSpPr txBox="1"/>
              <p:nvPr/>
            </p:nvSpPr>
            <p:spPr>
              <a:xfrm>
                <a:off x="4993449" y="561708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2</a:t>
                </a:r>
              </a:p>
            </p:txBody>
          </p:sp>
          <p:sp>
            <p:nvSpPr>
              <p:cNvPr id="102" name="TextBox 101">
                <a:extLst>
                  <a:ext uri="{FF2B5EF4-FFF2-40B4-BE49-F238E27FC236}">
                    <a16:creationId xmlns:a16="http://schemas.microsoft.com/office/drawing/2014/main" xmlns="" id="{E925299F-1983-44A6-93F7-4E0B2F239A05}"/>
                  </a:ext>
                </a:extLst>
              </p:cNvPr>
              <p:cNvSpPr txBox="1"/>
              <p:nvPr/>
            </p:nvSpPr>
            <p:spPr>
              <a:xfrm>
                <a:off x="4594219" y="561708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9</a:t>
                </a:r>
              </a:p>
            </p:txBody>
          </p:sp>
          <p:sp>
            <p:nvSpPr>
              <p:cNvPr id="103" name="TextBox 102">
                <a:extLst>
                  <a:ext uri="{FF2B5EF4-FFF2-40B4-BE49-F238E27FC236}">
                    <a16:creationId xmlns:a16="http://schemas.microsoft.com/office/drawing/2014/main" xmlns="" id="{40A83627-A0CF-45B7-8B85-F211CA41A76D}"/>
                  </a:ext>
                </a:extLst>
              </p:cNvPr>
              <p:cNvSpPr txBox="1"/>
              <p:nvPr/>
            </p:nvSpPr>
            <p:spPr>
              <a:xfrm>
                <a:off x="4145297" y="561708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16</a:t>
                </a:r>
              </a:p>
            </p:txBody>
          </p:sp>
          <p:sp>
            <p:nvSpPr>
              <p:cNvPr id="104" name="TextBox 103">
                <a:extLst>
                  <a:ext uri="{FF2B5EF4-FFF2-40B4-BE49-F238E27FC236}">
                    <a16:creationId xmlns:a16="http://schemas.microsoft.com/office/drawing/2014/main" xmlns="" id="{BFDC0485-54DB-4DB5-89CF-9B8915CA7C4A}"/>
                  </a:ext>
                </a:extLst>
              </p:cNvPr>
              <p:cNvSpPr txBox="1"/>
              <p:nvPr/>
            </p:nvSpPr>
            <p:spPr>
              <a:xfrm>
                <a:off x="3746065" y="561708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22</a:t>
                </a:r>
              </a:p>
            </p:txBody>
          </p:sp>
          <p:sp>
            <p:nvSpPr>
              <p:cNvPr id="105" name="TextBox 104">
                <a:extLst>
                  <a:ext uri="{FF2B5EF4-FFF2-40B4-BE49-F238E27FC236}">
                    <a16:creationId xmlns:a16="http://schemas.microsoft.com/office/drawing/2014/main" xmlns="" id="{B0C9CFE7-ED03-4B6A-A9CD-72E02FB79288}"/>
                  </a:ext>
                </a:extLst>
              </p:cNvPr>
              <p:cNvSpPr txBox="1"/>
              <p:nvPr/>
            </p:nvSpPr>
            <p:spPr>
              <a:xfrm>
                <a:off x="3346838" y="561708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27</a:t>
                </a:r>
              </a:p>
            </p:txBody>
          </p:sp>
          <p:sp>
            <p:nvSpPr>
              <p:cNvPr id="106" name="TextBox 105">
                <a:extLst>
                  <a:ext uri="{FF2B5EF4-FFF2-40B4-BE49-F238E27FC236}">
                    <a16:creationId xmlns:a16="http://schemas.microsoft.com/office/drawing/2014/main" xmlns="" id="{CD833464-868F-4D31-A162-B3B1F1F748FB}"/>
                  </a:ext>
                </a:extLst>
              </p:cNvPr>
              <p:cNvSpPr txBox="1"/>
              <p:nvPr/>
            </p:nvSpPr>
            <p:spPr>
              <a:xfrm>
                <a:off x="2947608" y="561708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36</a:t>
                </a:r>
              </a:p>
            </p:txBody>
          </p:sp>
          <p:sp>
            <p:nvSpPr>
              <p:cNvPr id="107" name="TextBox 106">
                <a:extLst>
                  <a:ext uri="{FF2B5EF4-FFF2-40B4-BE49-F238E27FC236}">
                    <a16:creationId xmlns:a16="http://schemas.microsoft.com/office/drawing/2014/main" xmlns="" id="{2207A8E8-08ED-4C87-8F34-9B2ABD791569}"/>
                  </a:ext>
                </a:extLst>
              </p:cNvPr>
              <p:cNvSpPr txBox="1"/>
              <p:nvPr/>
            </p:nvSpPr>
            <p:spPr>
              <a:xfrm>
                <a:off x="2548376" y="561708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49</a:t>
                </a:r>
              </a:p>
            </p:txBody>
          </p:sp>
          <p:sp>
            <p:nvSpPr>
              <p:cNvPr id="108" name="TextBox 107">
                <a:extLst>
                  <a:ext uri="{FF2B5EF4-FFF2-40B4-BE49-F238E27FC236}">
                    <a16:creationId xmlns:a16="http://schemas.microsoft.com/office/drawing/2014/main" xmlns="" id="{51983427-ECD4-46C1-9098-C9D5E3B18FF3}"/>
                  </a:ext>
                </a:extLst>
              </p:cNvPr>
              <p:cNvSpPr txBox="1"/>
              <p:nvPr/>
            </p:nvSpPr>
            <p:spPr>
              <a:xfrm>
                <a:off x="2149146" y="561708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65</a:t>
                </a:r>
              </a:p>
            </p:txBody>
          </p:sp>
          <p:sp>
            <p:nvSpPr>
              <p:cNvPr id="109" name="TextBox 108">
                <a:extLst>
                  <a:ext uri="{FF2B5EF4-FFF2-40B4-BE49-F238E27FC236}">
                    <a16:creationId xmlns:a16="http://schemas.microsoft.com/office/drawing/2014/main" xmlns="" id="{EB3EA25A-CBCD-4A8C-8C64-F914E91BE677}"/>
                  </a:ext>
                </a:extLst>
              </p:cNvPr>
              <p:cNvSpPr txBox="1"/>
              <p:nvPr/>
            </p:nvSpPr>
            <p:spPr>
              <a:xfrm>
                <a:off x="1749915" y="561708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84</a:t>
                </a:r>
              </a:p>
            </p:txBody>
          </p:sp>
          <p:sp>
            <p:nvSpPr>
              <p:cNvPr id="110" name="TextBox 109">
                <a:extLst>
                  <a:ext uri="{FF2B5EF4-FFF2-40B4-BE49-F238E27FC236}">
                    <a16:creationId xmlns:a16="http://schemas.microsoft.com/office/drawing/2014/main" xmlns="" id="{A59C17D2-F7D4-47A0-A688-346580B3A7CA}"/>
                  </a:ext>
                </a:extLst>
              </p:cNvPr>
              <p:cNvSpPr txBox="1"/>
              <p:nvPr/>
            </p:nvSpPr>
            <p:spPr>
              <a:xfrm>
                <a:off x="1307661" y="5617086"/>
                <a:ext cx="35752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113</a:t>
                </a:r>
              </a:p>
            </p:txBody>
          </p:sp>
          <p:sp>
            <p:nvSpPr>
              <p:cNvPr id="111" name="TextBox 110">
                <a:extLst>
                  <a:ext uri="{FF2B5EF4-FFF2-40B4-BE49-F238E27FC236}">
                    <a16:creationId xmlns:a16="http://schemas.microsoft.com/office/drawing/2014/main" xmlns="" id="{140F88FF-11E7-4D84-B4E9-8ED7696E2609}"/>
                  </a:ext>
                </a:extLst>
              </p:cNvPr>
              <p:cNvSpPr txBox="1"/>
              <p:nvPr/>
            </p:nvSpPr>
            <p:spPr>
              <a:xfrm>
                <a:off x="901761" y="5617086"/>
                <a:ext cx="370863"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135</a:t>
                </a:r>
              </a:p>
            </p:txBody>
          </p:sp>
        </p:grpSp>
      </p:grpSp>
      <p:grpSp>
        <p:nvGrpSpPr>
          <p:cNvPr id="125" name="Group 124">
            <a:extLst>
              <a:ext uri="{FF2B5EF4-FFF2-40B4-BE49-F238E27FC236}">
                <a16:creationId xmlns:a16="http://schemas.microsoft.com/office/drawing/2014/main" xmlns="" id="{CA84ABC2-CBC9-4601-BCC2-86D658DCFE63}"/>
              </a:ext>
            </a:extLst>
          </p:cNvPr>
          <p:cNvGrpSpPr/>
          <p:nvPr/>
        </p:nvGrpSpPr>
        <p:grpSpPr>
          <a:xfrm>
            <a:off x="6923612" y="5048557"/>
            <a:ext cx="4705267" cy="1215712"/>
            <a:chOff x="6923467" y="5048557"/>
            <a:chExt cx="4635559" cy="1215712"/>
          </a:xfrm>
        </p:grpSpPr>
        <p:grpSp>
          <p:nvGrpSpPr>
            <p:cNvPr id="126" name="Group 125">
              <a:extLst>
                <a:ext uri="{FF2B5EF4-FFF2-40B4-BE49-F238E27FC236}">
                  <a16:creationId xmlns:a16="http://schemas.microsoft.com/office/drawing/2014/main" xmlns="" id="{6FCAE2AE-7124-4DFE-A51B-D1489F980920}"/>
                </a:ext>
              </a:extLst>
            </p:cNvPr>
            <p:cNvGrpSpPr/>
            <p:nvPr/>
          </p:nvGrpSpPr>
          <p:grpSpPr>
            <a:xfrm>
              <a:off x="7011182" y="5048557"/>
              <a:ext cx="4547844" cy="360147"/>
              <a:chOff x="7013300" y="5048557"/>
              <a:chExt cx="1889177" cy="360147"/>
            </a:xfrm>
          </p:grpSpPr>
          <p:sp>
            <p:nvSpPr>
              <p:cNvPr id="153" name="Line 21">
                <a:extLst>
                  <a:ext uri="{FF2B5EF4-FFF2-40B4-BE49-F238E27FC236}">
                    <a16:creationId xmlns:a16="http://schemas.microsoft.com/office/drawing/2014/main" xmlns="" id="{628474EF-CDAC-48A6-A246-978E8ACCF317}"/>
                  </a:ext>
                </a:extLst>
              </p:cNvPr>
              <p:cNvSpPr>
                <a:spLocks noChangeShapeType="1"/>
              </p:cNvSpPr>
              <p:nvPr/>
            </p:nvSpPr>
            <p:spPr bwMode="auto">
              <a:xfrm>
                <a:off x="8848282"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54" name="TextBox 153">
                <a:extLst>
                  <a:ext uri="{FF2B5EF4-FFF2-40B4-BE49-F238E27FC236}">
                    <a16:creationId xmlns:a16="http://schemas.microsoft.com/office/drawing/2014/main" xmlns="" id="{03835E7C-9284-4014-9F8B-978EEA4AEDFD}"/>
                  </a:ext>
                </a:extLst>
              </p:cNvPr>
              <p:cNvSpPr txBox="1"/>
              <p:nvPr/>
            </p:nvSpPr>
            <p:spPr>
              <a:xfrm>
                <a:off x="8791377" y="5120557"/>
                <a:ext cx="111100"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44</a:t>
                </a:r>
              </a:p>
            </p:txBody>
          </p:sp>
          <p:sp>
            <p:nvSpPr>
              <p:cNvPr id="155" name="Line 21">
                <a:extLst>
                  <a:ext uri="{FF2B5EF4-FFF2-40B4-BE49-F238E27FC236}">
                    <a16:creationId xmlns:a16="http://schemas.microsoft.com/office/drawing/2014/main" xmlns="" id="{988012CB-2709-4220-8E62-F0B59EB9A0CD}"/>
                  </a:ext>
                </a:extLst>
              </p:cNvPr>
              <p:cNvSpPr>
                <a:spLocks noChangeShapeType="1"/>
              </p:cNvSpPr>
              <p:nvPr/>
            </p:nvSpPr>
            <p:spPr bwMode="auto">
              <a:xfrm>
                <a:off x="8684789"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56" name="TextBox 155">
                <a:extLst>
                  <a:ext uri="{FF2B5EF4-FFF2-40B4-BE49-F238E27FC236}">
                    <a16:creationId xmlns:a16="http://schemas.microsoft.com/office/drawing/2014/main" xmlns="" id="{00785766-E1B5-456B-AABE-203D0E11D58B}"/>
                  </a:ext>
                </a:extLst>
              </p:cNvPr>
              <p:cNvSpPr txBox="1"/>
              <p:nvPr/>
            </p:nvSpPr>
            <p:spPr>
              <a:xfrm>
                <a:off x="8627885" y="5120557"/>
                <a:ext cx="111100"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40</a:t>
                </a:r>
              </a:p>
            </p:txBody>
          </p:sp>
          <p:sp>
            <p:nvSpPr>
              <p:cNvPr id="157" name="Line 21">
                <a:extLst>
                  <a:ext uri="{FF2B5EF4-FFF2-40B4-BE49-F238E27FC236}">
                    <a16:creationId xmlns:a16="http://schemas.microsoft.com/office/drawing/2014/main" xmlns="" id="{8B4626BD-4CF3-45DA-BC67-BED1382D904B}"/>
                  </a:ext>
                </a:extLst>
              </p:cNvPr>
              <p:cNvSpPr>
                <a:spLocks noChangeShapeType="1"/>
              </p:cNvSpPr>
              <p:nvPr/>
            </p:nvSpPr>
            <p:spPr bwMode="auto">
              <a:xfrm>
                <a:off x="8521297"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58" name="TextBox 157">
                <a:extLst>
                  <a:ext uri="{FF2B5EF4-FFF2-40B4-BE49-F238E27FC236}">
                    <a16:creationId xmlns:a16="http://schemas.microsoft.com/office/drawing/2014/main" xmlns="" id="{5028533D-881F-48E0-90A8-0AEEDF164076}"/>
                  </a:ext>
                </a:extLst>
              </p:cNvPr>
              <p:cNvSpPr txBox="1"/>
              <p:nvPr/>
            </p:nvSpPr>
            <p:spPr>
              <a:xfrm>
                <a:off x="8464392" y="5120557"/>
                <a:ext cx="111100"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36</a:t>
                </a:r>
              </a:p>
            </p:txBody>
          </p:sp>
          <p:sp>
            <p:nvSpPr>
              <p:cNvPr id="159" name="Line 21">
                <a:extLst>
                  <a:ext uri="{FF2B5EF4-FFF2-40B4-BE49-F238E27FC236}">
                    <a16:creationId xmlns:a16="http://schemas.microsoft.com/office/drawing/2014/main" xmlns="" id="{7003D327-A535-40A0-86B6-BC3BAB352A83}"/>
                  </a:ext>
                </a:extLst>
              </p:cNvPr>
              <p:cNvSpPr>
                <a:spLocks noChangeShapeType="1"/>
              </p:cNvSpPr>
              <p:nvPr/>
            </p:nvSpPr>
            <p:spPr bwMode="auto">
              <a:xfrm>
                <a:off x="8357805"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60" name="TextBox 159">
                <a:extLst>
                  <a:ext uri="{FF2B5EF4-FFF2-40B4-BE49-F238E27FC236}">
                    <a16:creationId xmlns:a16="http://schemas.microsoft.com/office/drawing/2014/main" xmlns="" id="{84B2B25E-2D40-4A7F-86C8-1D976D4ACC3B}"/>
                  </a:ext>
                </a:extLst>
              </p:cNvPr>
              <p:cNvSpPr txBox="1"/>
              <p:nvPr/>
            </p:nvSpPr>
            <p:spPr>
              <a:xfrm>
                <a:off x="8300900" y="5120557"/>
                <a:ext cx="111100"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32</a:t>
                </a:r>
              </a:p>
            </p:txBody>
          </p:sp>
          <p:sp>
            <p:nvSpPr>
              <p:cNvPr id="161" name="Line 21">
                <a:extLst>
                  <a:ext uri="{FF2B5EF4-FFF2-40B4-BE49-F238E27FC236}">
                    <a16:creationId xmlns:a16="http://schemas.microsoft.com/office/drawing/2014/main" xmlns="" id="{4B92B382-F229-4316-8BC1-088C6D7DE125}"/>
                  </a:ext>
                </a:extLst>
              </p:cNvPr>
              <p:cNvSpPr>
                <a:spLocks noChangeShapeType="1"/>
              </p:cNvSpPr>
              <p:nvPr/>
            </p:nvSpPr>
            <p:spPr bwMode="auto">
              <a:xfrm>
                <a:off x="8194313"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62" name="TextBox 161">
                <a:extLst>
                  <a:ext uri="{FF2B5EF4-FFF2-40B4-BE49-F238E27FC236}">
                    <a16:creationId xmlns:a16="http://schemas.microsoft.com/office/drawing/2014/main" xmlns="" id="{5D80830F-1E1D-4577-B5F6-6A8DF887CDE1}"/>
                  </a:ext>
                </a:extLst>
              </p:cNvPr>
              <p:cNvSpPr txBox="1"/>
              <p:nvPr/>
            </p:nvSpPr>
            <p:spPr>
              <a:xfrm>
                <a:off x="8137408" y="5120557"/>
                <a:ext cx="111100"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28</a:t>
                </a:r>
              </a:p>
            </p:txBody>
          </p:sp>
          <p:sp>
            <p:nvSpPr>
              <p:cNvPr id="163" name="Line 21">
                <a:extLst>
                  <a:ext uri="{FF2B5EF4-FFF2-40B4-BE49-F238E27FC236}">
                    <a16:creationId xmlns:a16="http://schemas.microsoft.com/office/drawing/2014/main" xmlns="" id="{F98DF706-DFA1-4458-9BAB-2513AAC7D9C7}"/>
                  </a:ext>
                </a:extLst>
              </p:cNvPr>
              <p:cNvSpPr>
                <a:spLocks noChangeShapeType="1"/>
              </p:cNvSpPr>
              <p:nvPr/>
            </p:nvSpPr>
            <p:spPr bwMode="auto">
              <a:xfrm>
                <a:off x="8030821"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64" name="TextBox 163">
                <a:extLst>
                  <a:ext uri="{FF2B5EF4-FFF2-40B4-BE49-F238E27FC236}">
                    <a16:creationId xmlns:a16="http://schemas.microsoft.com/office/drawing/2014/main" xmlns="" id="{58DF53C8-8660-411B-A0DE-3BC9201845F1}"/>
                  </a:ext>
                </a:extLst>
              </p:cNvPr>
              <p:cNvSpPr txBox="1"/>
              <p:nvPr/>
            </p:nvSpPr>
            <p:spPr>
              <a:xfrm>
                <a:off x="7973916" y="5120557"/>
                <a:ext cx="111100"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24</a:t>
                </a:r>
              </a:p>
            </p:txBody>
          </p:sp>
          <p:sp>
            <p:nvSpPr>
              <p:cNvPr id="165" name="Line 21">
                <a:extLst>
                  <a:ext uri="{FF2B5EF4-FFF2-40B4-BE49-F238E27FC236}">
                    <a16:creationId xmlns:a16="http://schemas.microsoft.com/office/drawing/2014/main" xmlns="" id="{4DD01EC9-8352-4183-96BD-9F1C6023DB5E}"/>
                  </a:ext>
                </a:extLst>
              </p:cNvPr>
              <p:cNvSpPr>
                <a:spLocks noChangeShapeType="1"/>
              </p:cNvSpPr>
              <p:nvPr/>
            </p:nvSpPr>
            <p:spPr bwMode="auto">
              <a:xfrm>
                <a:off x="7867329"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66" name="TextBox 165">
                <a:extLst>
                  <a:ext uri="{FF2B5EF4-FFF2-40B4-BE49-F238E27FC236}">
                    <a16:creationId xmlns:a16="http://schemas.microsoft.com/office/drawing/2014/main" xmlns="" id="{80CD7F90-D230-4B53-BA4A-DED5AE82ADA0}"/>
                  </a:ext>
                </a:extLst>
              </p:cNvPr>
              <p:cNvSpPr txBox="1"/>
              <p:nvPr/>
            </p:nvSpPr>
            <p:spPr>
              <a:xfrm>
                <a:off x="7810424" y="5120557"/>
                <a:ext cx="111100"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20</a:t>
                </a:r>
              </a:p>
            </p:txBody>
          </p:sp>
          <p:sp>
            <p:nvSpPr>
              <p:cNvPr id="167" name="Line 21">
                <a:extLst>
                  <a:ext uri="{FF2B5EF4-FFF2-40B4-BE49-F238E27FC236}">
                    <a16:creationId xmlns:a16="http://schemas.microsoft.com/office/drawing/2014/main" xmlns="" id="{9A3ADD57-DAB9-4B01-B4B6-5D20B2F7FE02}"/>
                  </a:ext>
                </a:extLst>
              </p:cNvPr>
              <p:cNvSpPr>
                <a:spLocks noChangeShapeType="1"/>
              </p:cNvSpPr>
              <p:nvPr/>
            </p:nvSpPr>
            <p:spPr bwMode="auto">
              <a:xfrm>
                <a:off x="7703837"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68" name="TextBox 167">
                <a:extLst>
                  <a:ext uri="{FF2B5EF4-FFF2-40B4-BE49-F238E27FC236}">
                    <a16:creationId xmlns:a16="http://schemas.microsoft.com/office/drawing/2014/main" xmlns="" id="{BAD5CB06-4CA5-4015-A013-665DC7CF163E}"/>
                  </a:ext>
                </a:extLst>
              </p:cNvPr>
              <p:cNvSpPr txBox="1"/>
              <p:nvPr/>
            </p:nvSpPr>
            <p:spPr>
              <a:xfrm>
                <a:off x="7646932" y="5120557"/>
                <a:ext cx="111100"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16</a:t>
                </a:r>
              </a:p>
            </p:txBody>
          </p:sp>
          <p:sp>
            <p:nvSpPr>
              <p:cNvPr id="169" name="Line 21">
                <a:extLst>
                  <a:ext uri="{FF2B5EF4-FFF2-40B4-BE49-F238E27FC236}">
                    <a16:creationId xmlns:a16="http://schemas.microsoft.com/office/drawing/2014/main" xmlns="" id="{B839292D-2A85-42ED-8B0B-E53695BA16D0}"/>
                  </a:ext>
                </a:extLst>
              </p:cNvPr>
              <p:cNvSpPr>
                <a:spLocks noChangeShapeType="1"/>
              </p:cNvSpPr>
              <p:nvPr/>
            </p:nvSpPr>
            <p:spPr bwMode="auto">
              <a:xfrm>
                <a:off x="7540344"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70" name="TextBox 169">
                <a:extLst>
                  <a:ext uri="{FF2B5EF4-FFF2-40B4-BE49-F238E27FC236}">
                    <a16:creationId xmlns:a16="http://schemas.microsoft.com/office/drawing/2014/main" xmlns="" id="{F3BD7F44-47C8-4533-BC5F-4BEA159522F7}"/>
                  </a:ext>
                </a:extLst>
              </p:cNvPr>
              <p:cNvSpPr txBox="1"/>
              <p:nvPr/>
            </p:nvSpPr>
            <p:spPr>
              <a:xfrm>
                <a:off x="7483439" y="5120557"/>
                <a:ext cx="111100"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12</a:t>
                </a:r>
              </a:p>
            </p:txBody>
          </p:sp>
          <p:sp>
            <p:nvSpPr>
              <p:cNvPr id="171" name="Line 21">
                <a:extLst>
                  <a:ext uri="{FF2B5EF4-FFF2-40B4-BE49-F238E27FC236}">
                    <a16:creationId xmlns:a16="http://schemas.microsoft.com/office/drawing/2014/main" xmlns="" id="{2D5D3CF8-86F3-4F0E-87DD-0176ECB7FCFA}"/>
                  </a:ext>
                </a:extLst>
              </p:cNvPr>
              <p:cNvSpPr>
                <a:spLocks noChangeShapeType="1"/>
              </p:cNvSpPr>
              <p:nvPr/>
            </p:nvSpPr>
            <p:spPr bwMode="auto">
              <a:xfrm>
                <a:off x="7376852"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72" name="TextBox 171">
                <a:extLst>
                  <a:ext uri="{FF2B5EF4-FFF2-40B4-BE49-F238E27FC236}">
                    <a16:creationId xmlns:a16="http://schemas.microsoft.com/office/drawing/2014/main" xmlns="" id="{08EAE768-B56D-4CD2-91E6-37276A13444B}"/>
                  </a:ext>
                </a:extLst>
              </p:cNvPr>
              <p:cNvSpPr txBox="1"/>
              <p:nvPr/>
            </p:nvSpPr>
            <p:spPr>
              <a:xfrm>
                <a:off x="7340284" y="5120557"/>
                <a:ext cx="7042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8</a:t>
                </a:r>
              </a:p>
            </p:txBody>
          </p:sp>
          <p:sp>
            <p:nvSpPr>
              <p:cNvPr id="173" name="Line 21">
                <a:extLst>
                  <a:ext uri="{FF2B5EF4-FFF2-40B4-BE49-F238E27FC236}">
                    <a16:creationId xmlns:a16="http://schemas.microsoft.com/office/drawing/2014/main" xmlns="" id="{D8BE85A8-6374-41DA-9143-2332166822C9}"/>
                  </a:ext>
                </a:extLst>
              </p:cNvPr>
              <p:cNvSpPr>
                <a:spLocks noChangeShapeType="1"/>
              </p:cNvSpPr>
              <p:nvPr/>
            </p:nvSpPr>
            <p:spPr bwMode="auto">
              <a:xfrm>
                <a:off x="7213360"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74" name="TextBox 173">
                <a:extLst>
                  <a:ext uri="{FF2B5EF4-FFF2-40B4-BE49-F238E27FC236}">
                    <a16:creationId xmlns:a16="http://schemas.microsoft.com/office/drawing/2014/main" xmlns="" id="{0EB52B49-FB96-4EF9-A375-44A76DE98A0A}"/>
                  </a:ext>
                </a:extLst>
              </p:cNvPr>
              <p:cNvSpPr txBox="1"/>
              <p:nvPr/>
            </p:nvSpPr>
            <p:spPr>
              <a:xfrm>
                <a:off x="7176792" y="5120557"/>
                <a:ext cx="7042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4</a:t>
                </a:r>
              </a:p>
            </p:txBody>
          </p:sp>
          <p:sp>
            <p:nvSpPr>
              <p:cNvPr id="175" name="Line 21">
                <a:extLst>
                  <a:ext uri="{FF2B5EF4-FFF2-40B4-BE49-F238E27FC236}">
                    <a16:creationId xmlns:a16="http://schemas.microsoft.com/office/drawing/2014/main" xmlns="" id="{F3AE7621-1F24-4647-B30B-627B57670209}"/>
                  </a:ext>
                </a:extLst>
              </p:cNvPr>
              <p:cNvSpPr>
                <a:spLocks noChangeShapeType="1"/>
              </p:cNvSpPr>
              <p:nvPr/>
            </p:nvSpPr>
            <p:spPr bwMode="auto">
              <a:xfrm>
                <a:off x="7048514"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76" name="TextBox 175">
                <a:extLst>
                  <a:ext uri="{FF2B5EF4-FFF2-40B4-BE49-F238E27FC236}">
                    <a16:creationId xmlns:a16="http://schemas.microsoft.com/office/drawing/2014/main" xmlns="" id="{B5AAC840-4D0B-4267-902C-5C0EB0E1B42A}"/>
                  </a:ext>
                </a:extLst>
              </p:cNvPr>
              <p:cNvSpPr txBox="1"/>
              <p:nvPr/>
            </p:nvSpPr>
            <p:spPr>
              <a:xfrm>
                <a:off x="7013300" y="5120557"/>
                <a:ext cx="7042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a:t>
                </a:r>
              </a:p>
            </p:txBody>
          </p:sp>
        </p:grpSp>
        <p:grpSp>
          <p:nvGrpSpPr>
            <p:cNvPr id="127" name="Group 126">
              <a:extLst>
                <a:ext uri="{FF2B5EF4-FFF2-40B4-BE49-F238E27FC236}">
                  <a16:creationId xmlns:a16="http://schemas.microsoft.com/office/drawing/2014/main" xmlns="" id="{1428644A-1DDE-455B-8278-7E55BC81EEC3}"/>
                </a:ext>
              </a:extLst>
            </p:cNvPr>
            <p:cNvGrpSpPr/>
            <p:nvPr/>
          </p:nvGrpSpPr>
          <p:grpSpPr>
            <a:xfrm>
              <a:off x="6923467" y="5614017"/>
              <a:ext cx="4580340" cy="288147"/>
              <a:chOff x="901177" y="5617086"/>
              <a:chExt cx="4663860" cy="288147"/>
            </a:xfrm>
          </p:grpSpPr>
          <p:sp>
            <p:nvSpPr>
              <p:cNvPr id="141" name="TextBox 140">
                <a:extLst>
                  <a:ext uri="{FF2B5EF4-FFF2-40B4-BE49-F238E27FC236}">
                    <a16:creationId xmlns:a16="http://schemas.microsoft.com/office/drawing/2014/main" xmlns="" id="{6CC78C9A-D02F-4D12-BA9C-12E84C1B6C69}"/>
                  </a:ext>
                </a:extLst>
              </p:cNvPr>
              <p:cNvSpPr txBox="1"/>
              <p:nvPr/>
            </p:nvSpPr>
            <p:spPr>
              <a:xfrm>
                <a:off x="5392406" y="5617086"/>
                <a:ext cx="172631"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0</a:t>
                </a:r>
              </a:p>
            </p:txBody>
          </p:sp>
          <p:sp>
            <p:nvSpPr>
              <p:cNvPr id="142" name="TextBox 141">
                <a:extLst>
                  <a:ext uri="{FF2B5EF4-FFF2-40B4-BE49-F238E27FC236}">
                    <a16:creationId xmlns:a16="http://schemas.microsoft.com/office/drawing/2014/main" xmlns="" id="{998A089A-A55B-4471-A49B-A06399C24685}"/>
                  </a:ext>
                </a:extLst>
              </p:cNvPr>
              <p:cNvSpPr txBox="1"/>
              <p:nvPr/>
            </p:nvSpPr>
            <p:spPr>
              <a:xfrm>
                <a:off x="4964595" y="5617086"/>
                <a:ext cx="229797" cy="288147"/>
              </a:xfrm>
              <a:prstGeom prst="rect">
                <a:avLst/>
              </a:prstGeom>
              <a:noFill/>
            </p:spPr>
            <p:txBody>
              <a:bodyPr wrap="squar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3</a:t>
                </a:r>
              </a:p>
            </p:txBody>
          </p:sp>
          <p:sp>
            <p:nvSpPr>
              <p:cNvPr id="143" name="TextBox 142">
                <a:extLst>
                  <a:ext uri="{FF2B5EF4-FFF2-40B4-BE49-F238E27FC236}">
                    <a16:creationId xmlns:a16="http://schemas.microsoft.com/office/drawing/2014/main" xmlns="" id="{70C4B20B-4C66-4FF3-9844-8A702A8250E5}"/>
                  </a:ext>
                </a:extLst>
              </p:cNvPr>
              <p:cNvSpPr txBox="1"/>
              <p:nvPr/>
            </p:nvSpPr>
            <p:spPr>
              <a:xfrm>
                <a:off x="4593947" y="5617086"/>
                <a:ext cx="172631"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9</a:t>
                </a:r>
              </a:p>
            </p:txBody>
          </p:sp>
          <p:sp>
            <p:nvSpPr>
              <p:cNvPr id="144" name="TextBox 143">
                <a:extLst>
                  <a:ext uri="{FF2B5EF4-FFF2-40B4-BE49-F238E27FC236}">
                    <a16:creationId xmlns:a16="http://schemas.microsoft.com/office/drawing/2014/main" xmlns="" id="{267261F0-79A2-420E-8173-41B98B2F3F44}"/>
                  </a:ext>
                </a:extLst>
              </p:cNvPr>
              <p:cNvSpPr txBox="1"/>
              <p:nvPr/>
            </p:nvSpPr>
            <p:spPr>
              <a:xfrm>
                <a:off x="4151558" y="5617086"/>
                <a:ext cx="25895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11</a:t>
                </a:r>
              </a:p>
            </p:txBody>
          </p:sp>
          <p:sp>
            <p:nvSpPr>
              <p:cNvPr id="145" name="TextBox 144">
                <a:extLst>
                  <a:ext uri="{FF2B5EF4-FFF2-40B4-BE49-F238E27FC236}">
                    <a16:creationId xmlns:a16="http://schemas.microsoft.com/office/drawing/2014/main" xmlns="" id="{8B6DF980-1E9D-4BAA-93BD-F8D78F0F2CD0}"/>
                  </a:ext>
                </a:extLst>
              </p:cNvPr>
              <p:cNvSpPr txBox="1"/>
              <p:nvPr/>
            </p:nvSpPr>
            <p:spPr>
              <a:xfrm>
                <a:off x="3745636" y="5617086"/>
                <a:ext cx="272330"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14</a:t>
                </a:r>
              </a:p>
            </p:txBody>
          </p:sp>
          <p:sp>
            <p:nvSpPr>
              <p:cNvPr id="146" name="TextBox 145">
                <a:extLst>
                  <a:ext uri="{FF2B5EF4-FFF2-40B4-BE49-F238E27FC236}">
                    <a16:creationId xmlns:a16="http://schemas.microsoft.com/office/drawing/2014/main" xmlns="" id="{74516BAA-39EF-4A07-969D-1CF9533B394C}"/>
                  </a:ext>
                </a:extLst>
              </p:cNvPr>
              <p:cNvSpPr txBox="1"/>
              <p:nvPr/>
            </p:nvSpPr>
            <p:spPr>
              <a:xfrm>
                <a:off x="3346409" y="5617086"/>
                <a:ext cx="272330"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17</a:t>
                </a:r>
              </a:p>
            </p:txBody>
          </p:sp>
          <p:sp>
            <p:nvSpPr>
              <p:cNvPr id="147" name="TextBox 146">
                <a:extLst>
                  <a:ext uri="{FF2B5EF4-FFF2-40B4-BE49-F238E27FC236}">
                    <a16:creationId xmlns:a16="http://schemas.microsoft.com/office/drawing/2014/main" xmlns="" id="{996D0ABD-5F97-47FE-A570-998F92990B31}"/>
                  </a:ext>
                </a:extLst>
              </p:cNvPr>
              <p:cNvSpPr txBox="1"/>
              <p:nvPr/>
            </p:nvSpPr>
            <p:spPr>
              <a:xfrm>
                <a:off x="2947180" y="5617086"/>
                <a:ext cx="272331"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21</a:t>
                </a:r>
              </a:p>
            </p:txBody>
          </p:sp>
          <p:sp>
            <p:nvSpPr>
              <p:cNvPr id="148" name="TextBox 147">
                <a:extLst>
                  <a:ext uri="{FF2B5EF4-FFF2-40B4-BE49-F238E27FC236}">
                    <a16:creationId xmlns:a16="http://schemas.microsoft.com/office/drawing/2014/main" xmlns="" id="{8A3508AE-1034-4F03-9E2A-4778EE28F4E5}"/>
                  </a:ext>
                </a:extLst>
              </p:cNvPr>
              <p:cNvSpPr txBox="1"/>
              <p:nvPr/>
            </p:nvSpPr>
            <p:spPr>
              <a:xfrm>
                <a:off x="2547946" y="5617086"/>
                <a:ext cx="272330"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28</a:t>
                </a:r>
              </a:p>
            </p:txBody>
          </p:sp>
          <p:sp>
            <p:nvSpPr>
              <p:cNvPr id="149" name="TextBox 148">
                <a:extLst>
                  <a:ext uri="{FF2B5EF4-FFF2-40B4-BE49-F238E27FC236}">
                    <a16:creationId xmlns:a16="http://schemas.microsoft.com/office/drawing/2014/main" xmlns="" id="{634AAEF8-E12A-47B7-848C-9ACAEBC425CF}"/>
                  </a:ext>
                </a:extLst>
              </p:cNvPr>
              <p:cNvSpPr txBox="1"/>
              <p:nvPr/>
            </p:nvSpPr>
            <p:spPr>
              <a:xfrm>
                <a:off x="2148717" y="5617086"/>
                <a:ext cx="272330"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38</a:t>
                </a:r>
              </a:p>
            </p:txBody>
          </p:sp>
          <p:sp>
            <p:nvSpPr>
              <p:cNvPr id="150" name="TextBox 149">
                <a:extLst>
                  <a:ext uri="{FF2B5EF4-FFF2-40B4-BE49-F238E27FC236}">
                    <a16:creationId xmlns:a16="http://schemas.microsoft.com/office/drawing/2014/main" xmlns="" id="{D51DB247-BFE6-427F-B850-C4F08C609BF6}"/>
                  </a:ext>
                </a:extLst>
              </p:cNvPr>
              <p:cNvSpPr txBox="1"/>
              <p:nvPr/>
            </p:nvSpPr>
            <p:spPr>
              <a:xfrm>
                <a:off x="1749487" y="5617086"/>
                <a:ext cx="272330"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65</a:t>
                </a:r>
              </a:p>
            </p:txBody>
          </p:sp>
          <p:sp>
            <p:nvSpPr>
              <p:cNvPr id="151" name="TextBox 150">
                <a:extLst>
                  <a:ext uri="{FF2B5EF4-FFF2-40B4-BE49-F238E27FC236}">
                    <a16:creationId xmlns:a16="http://schemas.microsoft.com/office/drawing/2014/main" xmlns="" id="{FDAC59B4-D3B4-4068-A1C6-745B78B2F447}"/>
                  </a:ext>
                </a:extLst>
              </p:cNvPr>
              <p:cNvSpPr txBox="1"/>
              <p:nvPr/>
            </p:nvSpPr>
            <p:spPr>
              <a:xfrm>
                <a:off x="1307096" y="5617086"/>
                <a:ext cx="35865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116</a:t>
                </a:r>
              </a:p>
            </p:txBody>
          </p:sp>
          <p:sp>
            <p:nvSpPr>
              <p:cNvPr id="152" name="TextBox 151">
                <a:extLst>
                  <a:ext uri="{FF2B5EF4-FFF2-40B4-BE49-F238E27FC236}">
                    <a16:creationId xmlns:a16="http://schemas.microsoft.com/office/drawing/2014/main" xmlns="" id="{74D1C429-C79D-4A0C-B364-960EF09BECAA}"/>
                  </a:ext>
                </a:extLst>
              </p:cNvPr>
              <p:cNvSpPr txBox="1"/>
              <p:nvPr/>
            </p:nvSpPr>
            <p:spPr>
              <a:xfrm>
                <a:off x="901177" y="5617086"/>
                <a:ext cx="372031"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278</a:t>
                </a:r>
              </a:p>
            </p:txBody>
          </p:sp>
        </p:grpSp>
        <p:grpSp>
          <p:nvGrpSpPr>
            <p:cNvPr id="128" name="Group 127">
              <a:extLst>
                <a:ext uri="{FF2B5EF4-FFF2-40B4-BE49-F238E27FC236}">
                  <a16:creationId xmlns:a16="http://schemas.microsoft.com/office/drawing/2014/main" xmlns="" id="{3189FDDB-DF25-4061-976E-38B1C7C0E584}"/>
                </a:ext>
              </a:extLst>
            </p:cNvPr>
            <p:cNvGrpSpPr/>
            <p:nvPr/>
          </p:nvGrpSpPr>
          <p:grpSpPr>
            <a:xfrm>
              <a:off x="6928383" y="5976122"/>
              <a:ext cx="4580340" cy="288147"/>
              <a:chOff x="901177" y="5617086"/>
              <a:chExt cx="4663860" cy="288147"/>
            </a:xfrm>
          </p:grpSpPr>
          <p:sp>
            <p:nvSpPr>
              <p:cNvPr id="129" name="TextBox 128">
                <a:extLst>
                  <a:ext uri="{FF2B5EF4-FFF2-40B4-BE49-F238E27FC236}">
                    <a16:creationId xmlns:a16="http://schemas.microsoft.com/office/drawing/2014/main" xmlns="" id="{264466C5-76C4-47BD-A663-FEF0233B0862}"/>
                  </a:ext>
                </a:extLst>
              </p:cNvPr>
              <p:cNvSpPr txBox="1"/>
              <p:nvPr/>
            </p:nvSpPr>
            <p:spPr>
              <a:xfrm>
                <a:off x="5392406" y="5617086"/>
                <a:ext cx="172631"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0</a:t>
                </a:r>
              </a:p>
            </p:txBody>
          </p:sp>
          <p:sp>
            <p:nvSpPr>
              <p:cNvPr id="130" name="TextBox 129">
                <a:extLst>
                  <a:ext uri="{FF2B5EF4-FFF2-40B4-BE49-F238E27FC236}">
                    <a16:creationId xmlns:a16="http://schemas.microsoft.com/office/drawing/2014/main" xmlns="" id="{058C6A3C-C564-432C-9EAA-B859A23E2C34}"/>
                  </a:ext>
                </a:extLst>
              </p:cNvPr>
              <p:cNvSpPr txBox="1"/>
              <p:nvPr/>
            </p:nvSpPr>
            <p:spPr>
              <a:xfrm>
                <a:off x="4993177" y="5617086"/>
                <a:ext cx="172631"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0</a:t>
                </a:r>
              </a:p>
            </p:txBody>
          </p:sp>
          <p:sp>
            <p:nvSpPr>
              <p:cNvPr id="131" name="TextBox 130">
                <a:extLst>
                  <a:ext uri="{FF2B5EF4-FFF2-40B4-BE49-F238E27FC236}">
                    <a16:creationId xmlns:a16="http://schemas.microsoft.com/office/drawing/2014/main" xmlns="" id="{CADD5485-0397-449D-896C-DA53DEE65B2F}"/>
                  </a:ext>
                </a:extLst>
              </p:cNvPr>
              <p:cNvSpPr txBox="1"/>
              <p:nvPr/>
            </p:nvSpPr>
            <p:spPr>
              <a:xfrm>
                <a:off x="4593947" y="5617086"/>
                <a:ext cx="172631"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0</a:t>
                </a:r>
              </a:p>
            </p:txBody>
          </p:sp>
          <p:sp>
            <p:nvSpPr>
              <p:cNvPr id="132" name="TextBox 131">
                <a:extLst>
                  <a:ext uri="{FF2B5EF4-FFF2-40B4-BE49-F238E27FC236}">
                    <a16:creationId xmlns:a16="http://schemas.microsoft.com/office/drawing/2014/main" xmlns="" id="{E874A906-A453-4EBD-85D0-004F13A01A48}"/>
                  </a:ext>
                </a:extLst>
              </p:cNvPr>
              <p:cNvSpPr txBox="1"/>
              <p:nvPr/>
            </p:nvSpPr>
            <p:spPr>
              <a:xfrm>
                <a:off x="4194718" y="5617086"/>
                <a:ext cx="172631"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0</a:t>
                </a:r>
              </a:p>
            </p:txBody>
          </p:sp>
          <p:sp>
            <p:nvSpPr>
              <p:cNvPr id="133" name="TextBox 132">
                <a:extLst>
                  <a:ext uri="{FF2B5EF4-FFF2-40B4-BE49-F238E27FC236}">
                    <a16:creationId xmlns:a16="http://schemas.microsoft.com/office/drawing/2014/main" xmlns="" id="{10985B3A-CD21-4B98-A38B-E0A0C156191F}"/>
                  </a:ext>
                </a:extLst>
              </p:cNvPr>
              <p:cNvSpPr txBox="1"/>
              <p:nvPr/>
            </p:nvSpPr>
            <p:spPr>
              <a:xfrm>
                <a:off x="3795485" y="5617086"/>
                <a:ext cx="172631"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0</a:t>
                </a:r>
              </a:p>
            </p:txBody>
          </p:sp>
          <p:sp>
            <p:nvSpPr>
              <p:cNvPr id="134" name="TextBox 133">
                <a:extLst>
                  <a:ext uri="{FF2B5EF4-FFF2-40B4-BE49-F238E27FC236}">
                    <a16:creationId xmlns:a16="http://schemas.microsoft.com/office/drawing/2014/main" xmlns="" id="{F2D18ED2-8CE6-4E62-A0A4-DA8A3E5050DF}"/>
                  </a:ext>
                </a:extLst>
              </p:cNvPr>
              <p:cNvSpPr txBox="1"/>
              <p:nvPr/>
            </p:nvSpPr>
            <p:spPr>
              <a:xfrm>
                <a:off x="3396258" y="5617086"/>
                <a:ext cx="172631"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1</a:t>
                </a:r>
              </a:p>
            </p:txBody>
          </p:sp>
          <p:sp>
            <p:nvSpPr>
              <p:cNvPr id="135" name="TextBox 134">
                <a:extLst>
                  <a:ext uri="{FF2B5EF4-FFF2-40B4-BE49-F238E27FC236}">
                    <a16:creationId xmlns:a16="http://schemas.microsoft.com/office/drawing/2014/main" xmlns="" id="{51232999-6FED-4508-9FBD-C4F1BD4914FC}"/>
                  </a:ext>
                </a:extLst>
              </p:cNvPr>
              <p:cNvSpPr txBox="1"/>
              <p:nvPr/>
            </p:nvSpPr>
            <p:spPr>
              <a:xfrm>
                <a:off x="2997029" y="5617086"/>
                <a:ext cx="172631"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1</a:t>
                </a:r>
              </a:p>
            </p:txBody>
          </p:sp>
          <p:sp>
            <p:nvSpPr>
              <p:cNvPr id="136" name="TextBox 135">
                <a:extLst>
                  <a:ext uri="{FF2B5EF4-FFF2-40B4-BE49-F238E27FC236}">
                    <a16:creationId xmlns:a16="http://schemas.microsoft.com/office/drawing/2014/main" xmlns="" id="{9FAFDD5B-E5B1-436B-91DF-110F279BFAD4}"/>
                  </a:ext>
                </a:extLst>
              </p:cNvPr>
              <p:cNvSpPr txBox="1"/>
              <p:nvPr/>
            </p:nvSpPr>
            <p:spPr>
              <a:xfrm>
                <a:off x="2597796" y="5617086"/>
                <a:ext cx="172631"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4</a:t>
                </a:r>
              </a:p>
            </p:txBody>
          </p:sp>
          <p:sp>
            <p:nvSpPr>
              <p:cNvPr id="137" name="TextBox 136">
                <a:extLst>
                  <a:ext uri="{FF2B5EF4-FFF2-40B4-BE49-F238E27FC236}">
                    <a16:creationId xmlns:a16="http://schemas.microsoft.com/office/drawing/2014/main" xmlns="" id="{BE728C6B-4E70-46A4-AC32-000C443E3078}"/>
                  </a:ext>
                </a:extLst>
              </p:cNvPr>
              <p:cNvSpPr txBox="1"/>
              <p:nvPr/>
            </p:nvSpPr>
            <p:spPr>
              <a:xfrm>
                <a:off x="2198567" y="5617086"/>
                <a:ext cx="172631"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7</a:t>
                </a:r>
              </a:p>
            </p:txBody>
          </p:sp>
          <p:sp>
            <p:nvSpPr>
              <p:cNvPr id="138" name="TextBox 137">
                <a:extLst>
                  <a:ext uri="{FF2B5EF4-FFF2-40B4-BE49-F238E27FC236}">
                    <a16:creationId xmlns:a16="http://schemas.microsoft.com/office/drawing/2014/main" xmlns="" id="{ADA9EE22-A6ED-4021-B6E3-9A6298240F3D}"/>
                  </a:ext>
                </a:extLst>
              </p:cNvPr>
              <p:cNvSpPr txBox="1"/>
              <p:nvPr/>
            </p:nvSpPr>
            <p:spPr>
              <a:xfrm>
                <a:off x="1749486" y="5617086"/>
                <a:ext cx="272330"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16</a:t>
                </a:r>
              </a:p>
            </p:txBody>
          </p:sp>
          <p:sp>
            <p:nvSpPr>
              <p:cNvPr id="139" name="TextBox 138">
                <a:extLst>
                  <a:ext uri="{FF2B5EF4-FFF2-40B4-BE49-F238E27FC236}">
                    <a16:creationId xmlns:a16="http://schemas.microsoft.com/office/drawing/2014/main" xmlns="" id="{4A2EBBF4-1068-43B5-9F24-98CE90B6ED15}"/>
                  </a:ext>
                </a:extLst>
              </p:cNvPr>
              <p:cNvSpPr txBox="1"/>
              <p:nvPr/>
            </p:nvSpPr>
            <p:spPr>
              <a:xfrm>
                <a:off x="1350257" y="5617086"/>
                <a:ext cx="272330"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46</a:t>
                </a:r>
              </a:p>
            </p:txBody>
          </p:sp>
          <p:sp>
            <p:nvSpPr>
              <p:cNvPr id="140" name="TextBox 139">
                <a:extLst>
                  <a:ext uri="{FF2B5EF4-FFF2-40B4-BE49-F238E27FC236}">
                    <a16:creationId xmlns:a16="http://schemas.microsoft.com/office/drawing/2014/main" xmlns="" id="{A8E376CF-DA35-48B9-8F0C-B3181DF7C6DD}"/>
                  </a:ext>
                </a:extLst>
              </p:cNvPr>
              <p:cNvSpPr txBox="1"/>
              <p:nvPr/>
            </p:nvSpPr>
            <p:spPr>
              <a:xfrm>
                <a:off x="901177" y="5617086"/>
                <a:ext cx="372031"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135</a:t>
                </a:r>
              </a:p>
            </p:txBody>
          </p:sp>
        </p:grpSp>
      </p:grpSp>
      <p:graphicFrame>
        <p:nvGraphicFramePr>
          <p:cNvPr id="177" name="Table 306">
            <a:extLst>
              <a:ext uri="{FF2B5EF4-FFF2-40B4-BE49-F238E27FC236}">
                <a16:creationId xmlns:a16="http://schemas.microsoft.com/office/drawing/2014/main" xmlns="" id="{56D2ACAC-78BA-48EA-928F-2736992AD580}"/>
              </a:ext>
            </a:extLst>
          </p:cNvPr>
          <p:cNvGraphicFramePr>
            <a:graphicFrameLocks noGrp="1"/>
          </p:cNvGraphicFramePr>
          <p:nvPr>
            <p:extLst>
              <p:ext uri="{D42A27DB-BD31-4B8C-83A1-F6EECF244321}">
                <p14:modId xmlns:p14="http://schemas.microsoft.com/office/powerpoint/2010/main" xmlns="" val="1637556297"/>
              </p:ext>
            </p:extLst>
          </p:nvPr>
        </p:nvGraphicFramePr>
        <p:xfrm>
          <a:off x="7499132" y="2117746"/>
          <a:ext cx="4524703" cy="1332720"/>
        </p:xfrm>
        <a:graphic>
          <a:graphicData uri="http://schemas.openxmlformats.org/drawingml/2006/table">
            <a:tbl>
              <a:tblPr firstRow="1" bandRow="1">
                <a:tableStyleId>{5C22544A-7EE6-4342-B048-85BDC9FD1C3A}</a:tableStyleId>
              </a:tblPr>
              <a:tblGrid>
                <a:gridCol w="700972">
                  <a:extLst>
                    <a:ext uri="{9D8B030D-6E8A-4147-A177-3AD203B41FA5}">
                      <a16:colId xmlns:a16="http://schemas.microsoft.com/office/drawing/2014/main" xmlns="" val="720847936"/>
                    </a:ext>
                  </a:extLst>
                </a:gridCol>
                <a:gridCol w="838793">
                  <a:extLst>
                    <a:ext uri="{9D8B030D-6E8A-4147-A177-3AD203B41FA5}">
                      <a16:colId xmlns:a16="http://schemas.microsoft.com/office/drawing/2014/main" xmlns="" val="639472750"/>
                    </a:ext>
                  </a:extLst>
                </a:gridCol>
                <a:gridCol w="1190954">
                  <a:extLst>
                    <a:ext uri="{9D8B030D-6E8A-4147-A177-3AD203B41FA5}">
                      <a16:colId xmlns:a16="http://schemas.microsoft.com/office/drawing/2014/main" xmlns="" val="2990825531"/>
                    </a:ext>
                  </a:extLst>
                </a:gridCol>
                <a:gridCol w="1179129">
                  <a:extLst>
                    <a:ext uri="{9D8B030D-6E8A-4147-A177-3AD203B41FA5}">
                      <a16:colId xmlns:a16="http://schemas.microsoft.com/office/drawing/2014/main" xmlns="" val="571344727"/>
                    </a:ext>
                  </a:extLst>
                </a:gridCol>
                <a:gridCol w="614855">
                  <a:extLst>
                    <a:ext uri="{9D8B030D-6E8A-4147-A177-3AD203B41FA5}">
                      <a16:colId xmlns:a16="http://schemas.microsoft.com/office/drawing/2014/main" xmlns="" val="1540275672"/>
                    </a:ext>
                  </a:extLst>
                </a:gridCol>
              </a:tblGrid>
              <a:tr h="370840">
                <a:tc>
                  <a:txBody>
                    <a:bodyPr/>
                    <a:lstStyle/>
                    <a:p>
                      <a:pPr algn="l" rtl="0"/>
                      <a:endParaRPr lang="en-GB" sz="1200" dirty="0">
                        <a:solidFill>
                          <a:srgbClr val="4D4D4D"/>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イベント、n</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mPFS、月</a:t>
                      </a:r>
                      <a:br>
                        <a:rPr lang="ja-JP" sz="1200">
                          <a:solidFill>
                            <a:srgbClr val="4D4D4D"/>
                          </a:solidFill>
                        </a:rPr>
                      </a:br>
                      <a:r>
                        <a:rPr lang="ja-JP" sz="1200">
                          <a:solidFill>
                            <a:srgbClr val="4D4D4D"/>
                          </a:solidFill>
                        </a:rPr>
                        <a:t>（95％CI）</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t>HR</a:t>
                      </a:r>
                      <a:br>
                        <a:rPr lang="ja-JP" sz="1200"/>
                      </a:br>
                      <a:r>
                        <a:rPr lang="ja-JP" sz="1200"/>
                        <a:t>（95％CI）</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1" i="0" u="none" strike="noStrike" cap="none" normalizeH="0" baseline="0" noProof="0">
                          <a:ln>
                            <a:noFill/>
                          </a:ln>
                          <a:solidFill>
                            <a:srgbClr val="4D4D4D"/>
                          </a:solidFill>
                          <a:uLnTx/>
                          <a:uFillTx/>
                          <a:latin typeface="+mn-lt"/>
                          <a:ea typeface="MS Mincho"/>
                          <a:cs typeface="+mn-cs"/>
                        </a:rPr>
                        <a:t>名目</a:t>
                      </a:r>
                      <a:br>
                        <a:rPr kumimoji="0" lang="ja-JP" sz="1200" b="1" i="0" u="none" strike="noStrike" cap="none" normalizeH="0" baseline="0" noProof="0">
                          <a:ln>
                            <a:noFill/>
                          </a:ln>
                          <a:solidFill>
                            <a:srgbClr val="4D4D4D"/>
                          </a:solidFill>
                          <a:uLnTx/>
                          <a:uFillTx/>
                          <a:latin typeface="+mn-lt"/>
                          <a:ea typeface="MS Mincho"/>
                          <a:cs typeface="+mn-cs"/>
                        </a:rPr>
                      </a:br>
                      <a:r>
                        <a:rPr kumimoji="0" lang="ja-JP" sz="1200" b="1" i="0" u="none" strike="noStrike" cap="none" normalizeH="0" baseline="0" noProof="0">
                          <a:ln>
                            <a:noFill/>
                          </a:ln>
                          <a:solidFill>
                            <a:srgbClr val="4D4D4D"/>
                          </a:solidFill>
                          <a:uLnTx/>
                          <a:uFillTx/>
                          <a:latin typeface="+mn-lt"/>
                          <a:ea typeface="MS Mincho"/>
                          <a:cs typeface="+mn-cs"/>
                        </a:rPr>
                        <a:t>p値</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18038248"/>
                  </a:ext>
                </a:extLst>
              </a:tr>
              <a:tr h="0">
                <a:tc>
                  <a:txBody>
                    <a:bodyPr/>
                    <a:lstStyle/>
                    <a:p>
                      <a:pPr algn="l"/>
                      <a:r>
                        <a:rPr lang="ja-JP" sz="1200">
                          <a:solidFill>
                            <a:srgbClr val="4D4D4D"/>
                          </a:solidFill>
                        </a:rPr>
                        <a:t>ペンブロリズマブ</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222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3.3</a:t>
                      </a:r>
                      <a:br>
                        <a:rPr lang="ja-JP" sz="1200">
                          <a:solidFill>
                            <a:srgbClr val="4D4D4D"/>
                          </a:solidFill>
                        </a:rPr>
                      </a:br>
                      <a:r>
                        <a:rPr lang="ja-JP" sz="1200">
                          <a:solidFill>
                            <a:srgbClr val="4D4D4D"/>
                          </a:solidFill>
                        </a:rPr>
                        <a:t> （2.8、4.1）</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rgbClr val="4D4D4D"/>
                          </a:solidFill>
                        </a:rPr>
                        <a:t>0.70</a:t>
                      </a:r>
                      <a:br>
                        <a:rPr lang="ja-JP" sz="1200" dirty="0">
                          <a:solidFill>
                            <a:srgbClr val="4D4D4D"/>
                          </a:solidFill>
                        </a:rPr>
                      </a:br>
                      <a:r>
                        <a:rPr lang="ja-JP" sz="1200" dirty="0">
                          <a:solidFill>
                            <a:srgbClr val="4D4D4D"/>
                          </a:solidFill>
                        </a:rPr>
                        <a:t> （0.56、0.89）</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rgbClr val="4D4D4D"/>
                          </a:solidFill>
                        </a:rPr>
                        <a:t>0.0011</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05463039"/>
                  </a:ext>
                </a:extLst>
              </a:tr>
              <a:tr h="0">
                <a:tc>
                  <a:txBody>
                    <a:bodyPr/>
                    <a:lstStyle/>
                    <a:p>
                      <a:r>
                        <a:rPr lang="ja-JP" sz="1200">
                          <a:solidFill>
                            <a:srgbClr val="4D4D4D"/>
                          </a:solidFill>
                        </a:rPr>
                        <a:t>プラセボ</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119</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rgbClr val="4D4D4D"/>
                          </a:solidFill>
                        </a:rPr>
                        <a:t>2.8</a:t>
                      </a:r>
                      <a:br>
                        <a:rPr lang="ja-JP" sz="1200">
                          <a:solidFill>
                            <a:srgbClr val="4D4D4D"/>
                          </a:solidFill>
                        </a:rPr>
                      </a:br>
                      <a:r>
                        <a:rPr lang="ja-JP" sz="1200">
                          <a:solidFill>
                            <a:srgbClr val="4D4D4D"/>
                          </a:solidFill>
                        </a:rPr>
                        <a:t> （1.6、3.0）</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endParaRPr lang="en-GB" sz="1200" dirty="0">
                        <a:solidFill>
                          <a:srgbClr val="4D4D4D"/>
                        </a:solidFill>
                      </a:endParaRP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endParaRPr lang="en-GB" sz="1200" dirty="0"/>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18928700"/>
                  </a:ext>
                </a:extLst>
              </a:tr>
            </a:tbl>
          </a:graphicData>
        </a:graphic>
      </p:graphicFrame>
      <p:grpSp>
        <p:nvGrpSpPr>
          <p:cNvPr id="178" name="Group 177">
            <a:extLst>
              <a:ext uri="{FF2B5EF4-FFF2-40B4-BE49-F238E27FC236}">
                <a16:creationId xmlns:a16="http://schemas.microsoft.com/office/drawing/2014/main" xmlns="" id="{C363C311-0A31-41C2-AF0C-0D1A347ECB71}"/>
              </a:ext>
            </a:extLst>
          </p:cNvPr>
          <p:cNvGrpSpPr/>
          <p:nvPr/>
        </p:nvGrpSpPr>
        <p:grpSpPr>
          <a:xfrm>
            <a:off x="1078169" y="3041063"/>
            <a:ext cx="4506202" cy="1731269"/>
            <a:chOff x="2543175" y="2076449"/>
            <a:chExt cx="7109888" cy="2705966"/>
          </a:xfrm>
        </p:grpSpPr>
        <p:sp>
          <p:nvSpPr>
            <p:cNvPr id="179" name="Freeform: Shape 596">
              <a:extLst>
                <a:ext uri="{FF2B5EF4-FFF2-40B4-BE49-F238E27FC236}">
                  <a16:creationId xmlns:a16="http://schemas.microsoft.com/office/drawing/2014/main" xmlns="" id="{6BDE3D87-28F7-4275-84E5-709BC06AAFD6}"/>
                </a:ext>
              </a:extLst>
            </p:cNvPr>
            <p:cNvSpPr/>
            <p:nvPr/>
          </p:nvSpPr>
          <p:spPr>
            <a:xfrm>
              <a:off x="2543175" y="2076449"/>
              <a:ext cx="7100459" cy="2705966"/>
            </a:xfrm>
            <a:custGeom>
              <a:avLst/>
              <a:gdLst>
                <a:gd name="connsiteX0" fmla="*/ 7100459 w 7100459"/>
                <a:gd name="connsiteY0" fmla="*/ 2705967 h 2705966"/>
                <a:gd name="connsiteX1" fmla="*/ 6521377 w 7100459"/>
                <a:gd name="connsiteY1" fmla="*/ 2705967 h 2705966"/>
                <a:gd name="connsiteX2" fmla="*/ 6521377 w 7100459"/>
                <a:gd name="connsiteY2" fmla="*/ 2670791 h 2705966"/>
                <a:gd name="connsiteX3" fmla="*/ 6296787 w 7100459"/>
                <a:gd name="connsiteY3" fmla="*/ 2670791 h 2705966"/>
                <a:gd name="connsiteX4" fmla="*/ 6296787 w 7100459"/>
                <a:gd name="connsiteY4" fmla="*/ 2649141 h 2705966"/>
                <a:gd name="connsiteX5" fmla="*/ 6161485 w 7100459"/>
                <a:gd name="connsiteY5" fmla="*/ 2649141 h 2705966"/>
                <a:gd name="connsiteX6" fmla="*/ 6161485 w 7100459"/>
                <a:gd name="connsiteY6" fmla="*/ 2622080 h 2705966"/>
                <a:gd name="connsiteX7" fmla="*/ 6091133 w 7100459"/>
                <a:gd name="connsiteY7" fmla="*/ 2622080 h 2705966"/>
                <a:gd name="connsiteX8" fmla="*/ 6091133 w 7100459"/>
                <a:gd name="connsiteY8" fmla="*/ 2603135 h 2705966"/>
                <a:gd name="connsiteX9" fmla="*/ 6028897 w 7100459"/>
                <a:gd name="connsiteY9" fmla="*/ 2603135 h 2705966"/>
                <a:gd name="connsiteX10" fmla="*/ 6028897 w 7100459"/>
                <a:gd name="connsiteY10" fmla="*/ 2578789 h 2705966"/>
                <a:gd name="connsiteX11" fmla="*/ 5587823 w 7100459"/>
                <a:gd name="connsiteY11" fmla="*/ 2578789 h 2705966"/>
                <a:gd name="connsiteX12" fmla="*/ 5587823 w 7100459"/>
                <a:gd name="connsiteY12" fmla="*/ 2557139 h 2705966"/>
                <a:gd name="connsiteX13" fmla="*/ 5503936 w 7100459"/>
                <a:gd name="connsiteY13" fmla="*/ 2557139 h 2705966"/>
                <a:gd name="connsiteX14" fmla="*/ 5503936 w 7100459"/>
                <a:gd name="connsiteY14" fmla="*/ 2540899 h 2705966"/>
                <a:gd name="connsiteX15" fmla="*/ 5160274 w 7100459"/>
                <a:gd name="connsiteY15" fmla="*/ 2540899 h 2705966"/>
                <a:gd name="connsiteX16" fmla="*/ 5160274 w 7100459"/>
                <a:gd name="connsiteY16" fmla="*/ 2513838 h 2705966"/>
                <a:gd name="connsiteX17" fmla="*/ 5033096 w 7100459"/>
                <a:gd name="connsiteY17" fmla="*/ 2513838 h 2705966"/>
                <a:gd name="connsiteX18" fmla="*/ 5033096 w 7100459"/>
                <a:gd name="connsiteY18" fmla="*/ 2492197 h 2705966"/>
                <a:gd name="connsiteX19" fmla="*/ 4740850 w 7100459"/>
                <a:gd name="connsiteY19" fmla="*/ 2492197 h 2705966"/>
                <a:gd name="connsiteX20" fmla="*/ 4740850 w 7100459"/>
                <a:gd name="connsiteY20" fmla="*/ 2454307 h 2705966"/>
                <a:gd name="connsiteX21" fmla="*/ 4721914 w 7100459"/>
                <a:gd name="connsiteY21" fmla="*/ 2454307 h 2705966"/>
                <a:gd name="connsiteX22" fmla="*/ 4721914 w 7100459"/>
                <a:gd name="connsiteY22" fmla="*/ 2432666 h 2705966"/>
                <a:gd name="connsiteX23" fmla="*/ 4697559 w 7100459"/>
                <a:gd name="connsiteY23" fmla="*/ 2432666 h 2705966"/>
                <a:gd name="connsiteX24" fmla="*/ 4697559 w 7100459"/>
                <a:gd name="connsiteY24" fmla="*/ 2416426 h 2705966"/>
                <a:gd name="connsiteX25" fmla="*/ 4451318 w 7100459"/>
                <a:gd name="connsiteY25" fmla="*/ 2416426 h 2705966"/>
                <a:gd name="connsiteX26" fmla="*/ 4451318 w 7100459"/>
                <a:gd name="connsiteY26" fmla="*/ 2397490 h 2705966"/>
                <a:gd name="connsiteX27" fmla="*/ 4380957 w 7100459"/>
                <a:gd name="connsiteY27" fmla="*/ 2397490 h 2705966"/>
                <a:gd name="connsiteX28" fmla="*/ 4380957 w 7100459"/>
                <a:gd name="connsiteY28" fmla="*/ 2373135 h 2705966"/>
                <a:gd name="connsiteX29" fmla="*/ 4313311 w 7100459"/>
                <a:gd name="connsiteY29" fmla="*/ 2373135 h 2705966"/>
                <a:gd name="connsiteX30" fmla="*/ 4313311 w 7100459"/>
                <a:gd name="connsiteY30" fmla="*/ 2365010 h 2705966"/>
                <a:gd name="connsiteX31" fmla="*/ 4202364 w 7100459"/>
                <a:gd name="connsiteY31" fmla="*/ 2365010 h 2705966"/>
                <a:gd name="connsiteX32" fmla="*/ 4202364 w 7100459"/>
                <a:gd name="connsiteY32" fmla="*/ 2351485 h 2705966"/>
                <a:gd name="connsiteX33" fmla="*/ 4164483 w 7100459"/>
                <a:gd name="connsiteY33" fmla="*/ 2351485 h 2705966"/>
                <a:gd name="connsiteX34" fmla="*/ 4164483 w 7100459"/>
                <a:gd name="connsiteY34" fmla="*/ 2324424 h 2705966"/>
                <a:gd name="connsiteX35" fmla="*/ 4134717 w 7100459"/>
                <a:gd name="connsiteY35" fmla="*/ 2324424 h 2705966"/>
                <a:gd name="connsiteX36" fmla="*/ 4134717 w 7100459"/>
                <a:gd name="connsiteY36" fmla="*/ 2297363 h 2705966"/>
                <a:gd name="connsiteX37" fmla="*/ 4031885 w 7100459"/>
                <a:gd name="connsiteY37" fmla="*/ 2297363 h 2705966"/>
                <a:gd name="connsiteX38" fmla="*/ 4031885 w 7100459"/>
                <a:gd name="connsiteY38" fmla="*/ 2273008 h 2705966"/>
                <a:gd name="connsiteX39" fmla="*/ 3988594 w 7100459"/>
                <a:gd name="connsiteY39" fmla="*/ 2273008 h 2705966"/>
                <a:gd name="connsiteX40" fmla="*/ 3988594 w 7100459"/>
                <a:gd name="connsiteY40" fmla="*/ 2256777 h 2705966"/>
                <a:gd name="connsiteX41" fmla="*/ 3831651 w 7100459"/>
                <a:gd name="connsiteY41" fmla="*/ 2256777 h 2705966"/>
                <a:gd name="connsiteX42" fmla="*/ 3831651 w 7100459"/>
                <a:gd name="connsiteY42" fmla="*/ 2221602 h 2705966"/>
                <a:gd name="connsiteX43" fmla="*/ 3753174 w 7100459"/>
                <a:gd name="connsiteY43" fmla="*/ 2221602 h 2705966"/>
                <a:gd name="connsiteX44" fmla="*/ 3753174 w 7100459"/>
                <a:gd name="connsiteY44" fmla="*/ 2216182 h 2705966"/>
                <a:gd name="connsiteX45" fmla="*/ 3709883 w 7100459"/>
                <a:gd name="connsiteY45" fmla="*/ 2216182 h 2705966"/>
                <a:gd name="connsiteX46" fmla="*/ 3709883 w 7100459"/>
                <a:gd name="connsiteY46" fmla="*/ 2197246 h 2705966"/>
                <a:gd name="connsiteX47" fmla="*/ 3636817 w 7100459"/>
                <a:gd name="connsiteY47" fmla="*/ 2197246 h 2705966"/>
                <a:gd name="connsiteX48" fmla="*/ 3636817 w 7100459"/>
                <a:gd name="connsiteY48" fmla="*/ 2170186 h 2705966"/>
                <a:gd name="connsiteX49" fmla="*/ 3598936 w 7100459"/>
                <a:gd name="connsiteY49" fmla="*/ 2170186 h 2705966"/>
                <a:gd name="connsiteX50" fmla="*/ 3598936 w 7100459"/>
                <a:gd name="connsiteY50" fmla="*/ 2143125 h 2705966"/>
                <a:gd name="connsiteX51" fmla="*/ 3571875 w 7100459"/>
                <a:gd name="connsiteY51" fmla="*/ 2143125 h 2705966"/>
                <a:gd name="connsiteX52" fmla="*/ 3571875 w 7100459"/>
                <a:gd name="connsiteY52" fmla="*/ 2107949 h 2705966"/>
                <a:gd name="connsiteX53" fmla="*/ 3450108 w 7100459"/>
                <a:gd name="connsiteY53" fmla="*/ 2107949 h 2705966"/>
                <a:gd name="connsiteX54" fmla="*/ 3450108 w 7100459"/>
                <a:gd name="connsiteY54" fmla="*/ 2075478 h 2705966"/>
                <a:gd name="connsiteX55" fmla="*/ 3377041 w 7100459"/>
                <a:gd name="connsiteY55" fmla="*/ 2075478 h 2705966"/>
                <a:gd name="connsiteX56" fmla="*/ 3377041 w 7100459"/>
                <a:gd name="connsiteY56" fmla="*/ 2053828 h 2705966"/>
                <a:gd name="connsiteX57" fmla="*/ 3344570 w 7100459"/>
                <a:gd name="connsiteY57" fmla="*/ 2053828 h 2705966"/>
                <a:gd name="connsiteX58" fmla="*/ 3344570 w 7100459"/>
                <a:gd name="connsiteY58" fmla="*/ 2040303 h 2705966"/>
                <a:gd name="connsiteX59" fmla="*/ 3306690 w 7100459"/>
                <a:gd name="connsiteY59" fmla="*/ 2040303 h 2705966"/>
                <a:gd name="connsiteX60" fmla="*/ 3306690 w 7100459"/>
                <a:gd name="connsiteY60" fmla="*/ 2024063 h 2705966"/>
                <a:gd name="connsiteX61" fmla="*/ 3285039 w 7100459"/>
                <a:gd name="connsiteY61" fmla="*/ 2024063 h 2705966"/>
                <a:gd name="connsiteX62" fmla="*/ 3285039 w 7100459"/>
                <a:gd name="connsiteY62" fmla="*/ 1991592 h 2705966"/>
                <a:gd name="connsiteX63" fmla="*/ 3228213 w 7100459"/>
                <a:gd name="connsiteY63" fmla="*/ 1991592 h 2705966"/>
                <a:gd name="connsiteX64" fmla="*/ 3228213 w 7100459"/>
                <a:gd name="connsiteY64" fmla="*/ 1975352 h 2705966"/>
                <a:gd name="connsiteX65" fmla="*/ 3174102 w 7100459"/>
                <a:gd name="connsiteY65" fmla="*/ 1975352 h 2705966"/>
                <a:gd name="connsiteX66" fmla="*/ 3174102 w 7100459"/>
                <a:gd name="connsiteY66" fmla="*/ 1967236 h 2705966"/>
                <a:gd name="connsiteX67" fmla="*/ 3138916 w 7100459"/>
                <a:gd name="connsiteY67" fmla="*/ 1967236 h 2705966"/>
                <a:gd name="connsiteX68" fmla="*/ 3138916 w 7100459"/>
                <a:gd name="connsiteY68" fmla="*/ 1951006 h 2705966"/>
                <a:gd name="connsiteX69" fmla="*/ 3033389 w 7100459"/>
                <a:gd name="connsiteY69" fmla="*/ 1951006 h 2705966"/>
                <a:gd name="connsiteX70" fmla="*/ 3033389 w 7100459"/>
                <a:gd name="connsiteY70" fmla="*/ 1918526 h 2705966"/>
                <a:gd name="connsiteX71" fmla="*/ 3009033 w 7100459"/>
                <a:gd name="connsiteY71" fmla="*/ 1918526 h 2705966"/>
                <a:gd name="connsiteX72" fmla="*/ 3009033 w 7100459"/>
                <a:gd name="connsiteY72" fmla="*/ 1883350 h 2705966"/>
                <a:gd name="connsiteX73" fmla="*/ 2960323 w 7100459"/>
                <a:gd name="connsiteY73" fmla="*/ 1883350 h 2705966"/>
                <a:gd name="connsiteX74" fmla="*/ 2960323 w 7100459"/>
                <a:gd name="connsiteY74" fmla="*/ 1872529 h 2705966"/>
                <a:gd name="connsiteX75" fmla="*/ 2838555 w 7100459"/>
                <a:gd name="connsiteY75" fmla="*/ 1872529 h 2705966"/>
                <a:gd name="connsiteX76" fmla="*/ 2838555 w 7100459"/>
                <a:gd name="connsiteY76" fmla="*/ 1858994 h 2705966"/>
                <a:gd name="connsiteX77" fmla="*/ 2787149 w 7100459"/>
                <a:gd name="connsiteY77" fmla="*/ 1858994 h 2705966"/>
                <a:gd name="connsiteX78" fmla="*/ 2787149 w 7100459"/>
                <a:gd name="connsiteY78" fmla="*/ 1845469 h 2705966"/>
                <a:gd name="connsiteX79" fmla="*/ 2754678 w 7100459"/>
                <a:gd name="connsiteY79" fmla="*/ 1845469 h 2705966"/>
                <a:gd name="connsiteX80" fmla="*/ 2754678 w 7100459"/>
                <a:gd name="connsiteY80" fmla="*/ 1826524 h 2705966"/>
                <a:gd name="connsiteX81" fmla="*/ 2727617 w 7100459"/>
                <a:gd name="connsiteY81" fmla="*/ 1826524 h 2705966"/>
                <a:gd name="connsiteX82" fmla="*/ 2727617 w 7100459"/>
                <a:gd name="connsiteY82" fmla="*/ 1815703 h 2705966"/>
                <a:gd name="connsiteX83" fmla="*/ 2673496 w 7100459"/>
                <a:gd name="connsiteY83" fmla="*/ 1815703 h 2705966"/>
                <a:gd name="connsiteX84" fmla="*/ 2673496 w 7100459"/>
                <a:gd name="connsiteY84" fmla="*/ 1794053 h 2705966"/>
                <a:gd name="connsiteX85" fmla="*/ 2632901 w 7100459"/>
                <a:gd name="connsiteY85" fmla="*/ 1794053 h 2705966"/>
                <a:gd name="connsiteX86" fmla="*/ 2632901 w 7100459"/>
                <a:gd name="connsiteY86" fmla="*/ 1775117 h 2705966"/>
                <a:gd name="connsiteX87" fmla="*/ 2619375 w 7100459"/>
                <a:gd name="connsiteY87" fmla="*/ 1775117 h 2705966"/>
                <a:gd name="connsiteX88" fmla="*/ 2619375 w 7100459"/>
                <a:gd name="connsiteY88" fmla="*/ 1764287 h 2705966"/>
                <a:gd name="connsiteX89" fmla="*/ 2559844 w 7100459"/>
                <a:gd name="connsiteY89" fmla="*/ 1764287 h 2705966"/>
                <a:gd name="connsiteX90" fmla="*/ 2559844 w 7100459"/>
                <a:gd name="connsiteY90" fmla="*/ 1742646 h 2705966"/>
                <a:gd name="connsiteX91" fmla="*/ 2538193 w 7100459"/>
                <a:gd name="connsiteY91" fmla="*/ 1742646 h 2705966"/>
                <a:gd name="connsiteX92" fmla="*/ 2538193 w 7100459"/>
                <a:gd name="connsiteY92" fmla="*/ 1723701 h 2705966"/>
                <a:gd name="connsiteX93" fmla="*/ 2503018 w 7100459"/>
                <a:gd name="connsiteY93" fmla="*/ 1723701 h 2705966"/>
                <a:gd name="connsiteX94" fmla="*/ 2503018 w 7100459"/>
                <a:gd name="connsiteY94" fmla="*/ 1699346 h 2705966"/>
                <a:gd name="connsiteX95" fmla="*/ 2475957 w 7100459"/>
                <a:gd name="connsiteY95" fmla="*/ 1699346 h 2705966"/>
                <a:gd name="connsiteX96" fmla="*/ 2475957 w 7100459"/>
                <a:gd name="connsiteY96" fmla="*/ 1696641 h 2705966"/>
                <a:gd name="connsiteX97" fmla="*/ 2432666 w 7100459"/>
                <a:gd name="connsiteY97" fmla="*/ 1696641 h 2705966"/>
                <a:gd name="connsiteX98" fmla="*/ 2432666 w 7100459"/>
                <a:gd name="connsiteY98" fmla="*/ 1672285 h 2705966"/>
                <a:gd name="connsiteX99" fmla="*/ 2400195 w 7100459"/>
                <a:gd name="connsiteY99" fmla="*/ 1672285 h 2705966"/>
                <a:gd name="connsiteX100" fmla="*/ 2400195 w 7100459"/>
                <a:gd name="connsiteY100" fmla="*/ 1642520 h 2705966"/>
                <a:gd name="connsiteX101" fmla="*/ 2362305 w 7100459"/>
                <a:gd name="connsiteY101" fmla="*/ 1642520 h 2705966"/>
                <a:gd name="connsiteX102" fmla="*/ 2362305 w 7100459"/>
                <a:gd name="connsiteY102" fmla="*/ 1615459 h 2705966"/>
                <a:gd name="connsiteX103" fmla="*/ 2300069 w 7100459"/>
                <a:gd name="connsiteY103" fmla="*/ 1615459 h 2705966"/>
                <a:gd name="connsiteX104" fmla="*/ 2300069 w 7100459"/>
                <a:gd name="connsiteY104" fmla="*/ 1564043 h 2705966"/>
                <a:gd name="connsiteX105" fmla="*/ 2202656 w 7100459"/>
                <a:gd name="connsiteY105" fmla="*/ 1564043 h 2705966"/>
                <a:gd name="connsiteX106" fmla="*/ 2202656 w 7100459"/>
                <a:gd name="connsiteY106" fmla="*/ 1550518 h 2705966"/>
                <a:gd name="connsiteX107" fmla="*/ 2186416 w 7100459"/>
                <a:gd name="connsiteY107" fmla="*/ 1550518 h 2705966"/>
                <a:gd name="connsiteX108" fmla="*/ 2186416 w 7100459"/>
                <a:gd name="connsiteY108" fmla="*/ 1526162 h 2705966"/>
                <a:gd name="connsiteX109" fmla="*/ 2113360 w 7100459"/>
                <a:gd name="connsiteY109" fmla="*/ 1526162 h 2705966"/>
                <a:gd name="connsiteX110" fmla="*/ 2113360 w 7100459"/>
                <a:gd name="connsiteY110" fmla="*/ 1493691 h 2705966"/>
                <a:gd name="connsiteX111" fmla="*/ 2097119 w 7100459"/>
                <a:gd name="connsiteY111" fmla="*/ 1493691 h 2705966"/>
                <a:gd name="connsiteX112" fmla="*/ 2097119 w 7100459"/>
                <a:gd name="connsiteY112" fmla="*/ 1477451 h 2705966"/>
                <a:gd name="connsiteX113" fmla="*/ 2040303 w 7100459"/>
                <a:gd name="connsiteY113" fmla="*/ 1477451 h 2705966"/>
                <a:gd name="connsiteX114" fmla="*/ 2040303 w 7100459"/>
                <a:gd name="connsiteY114" fmla="*/ 1455811 h 2705966"/>
                <a:gd name="connsiteX115" fmla="*/ 1994297 w 7100459"/>
                <a:gd name="connsiteY115" fmla="*/ 1455811 h 2705966"/>
                <a:gd name="connsiteX116" fmla="*/ 1994297 w 7100459"/>
                <a:gd name="connsiteY116" fmla="*/ 1439570 h 2705966"/>
                <a:gd name="connsiteX117" fmla="*/ 1948291 w 7100459"/>
                <a:gd name="connsiteY117" fmla="*/ 1439570 h 2705966"/>
                <a:gd name="connsiteX118" fmla="*/ 1948291 w 7100459"/>
                <a:gd name="connsiteY118" fmla="*/ 1417920 h 2705966"/>
                <a:gd name="connsiteX119" fmla="*/ 1880645 w 7100459"/>
                <a:gd name="connsiteY119" fmla="*/ 1417920 h 2705966"/>
                <a:gd name="connsiteX120" fmla="*/ 1880645 w 7100459"/>
                <a:gd name="connsiteY120" fmla="*/ 1396279 h 2705966"/>
                <a:gd name="connsiteX121" fmla="*/ 1842764 w 7100459"/>
                <a:gd name="connsiteY121" fmla="*/ 1396279 h 2705966"/>
                <a:gd name="connsiteX122" fmla="*/ 1842764 w 7100459"/>
                <a:gd name="connsiteY122" fmla="*/ 1361103 h 2705966"/>
                <a:gd name="connsiteX123" fmla="*/ 1826524 w 7100459"/>
                <a:gd name="connsiteY123" fmla="*/ 1361103 h 2705966"/>
                <a:gd name="connsiteX124" fmla="*/ 1826524 w 7100459"/>
                <a:gd name="connsiteY124" fmla="*/ 1325918 h 2705966"/>
                <a:gd name="connsiteX125" fmla="*/ 1745352 w 7100459"/>
                <a:gd name="connsiteY125" fmla="*/ 1325918 h 2705966"/>
                <a:gd name="connsiteX126" fmla="*/ 1745352 w 7100459"/>
                <a:gd name="connsiteY126" fmla="*/ 1293447 h 2705966"/>
                <a:gd name="connsiteX127" fmla="*/ 1664170 w 7100459"/>
                <a:gd name="connsiteY127" fmla="*/ 1293447 h 2705966"/>
                <a:gd name="connsiteX128" fmla="*/ 1664170 w 7100459"/>
                <a:gd name="connsiteY128" fmla="*/ 1271807 h 2705966"/>
                <a:gd name="connsiteX129" fmla="*/ 1637109 w 7100459"/>
                <a:gd name="connsiteY129" fmla="*/ 1271807 h 2705966"/>
                <a:gd name="connsiteX130" fmla="*/ 1637109 w 7100459"/>
                <a:gd name="connsiteY130" fmla="*/ 1258272 h 2705966"/>
                <a:gd name="connsiteX131" fmla="*/ 1618164 w 7100459"/>
                <a:gd name="connsiteY131" fmla="*/ 1258272 h 2705966"/>
                <a:gd name="connsiteX132" fmla="*/ 1618164 w 7100459"/>
                <a:gd name="connsiteY132" fmla="*/ 1228506 h 2705966"/>
                <a:gd name="connsiteX133" fmla="*/ 1574873 w 7100459"/>
                <a:gd name="connsiteY133" fmla="*/ 1228506 h 2705966"/>
                <a:gd name="connsiteX134" fmla="*/ 1574873 w 7100459"/>
                <a:gd name="connsiteY134" fmla="*/ 1179805 h 2705966"/>
                <a:gd name="connsiteX135" fmla="*/ 1550518 w 7100459"/>
                <a:gd name="connsiteY135" fmla="*/ 1179805 h 2705966"/>
                <a:gd name="connsiteX136" fmla="*/ 1550518 w 7100459"/>
                <a:gd name="connsiteY136" fmla="*/ 1141914 h 2705966"/>
                <a:gd name="connsiteX137" fmla="*/ 1499102 w 7100459"/>
                <a:gd name="connsiteY137" fmla="*/ 1141914 h 2705966"/>
                <a:gd name="connsiteX138" fmla="*/ 1499102 w 7100459"/>
                <a:gd name="connsiteY138" fmla="*/ 1112149 h 2705966"/>
                <a:gd name="connsiteX139" fmla="*/ 1444990 w 7100459"/>
                <a:gd name="connsiteY139" fmla="*/ 1112149 h 2705966"/>
                <a:gd name="connsiteX140" fmla="*/ 1444990 w 7100459"/>
                <a:gd name="connsiteY140" fmla="*/ 1074268 h 2705966"/>
                <a:gd name="connsiteX141" fmla="*/ 1398984 w 7100459"/>
                <a:gd name="connsiteY141" fmla="*/ 1074268 h 2705966"/>
                <a:gd name="connsiteX142" fmla="*/ 1398984 w 7100459"/>
                <a:gd name="connsiteY142" fmla="*/ 1044502 h 2705966"/>
                <a:gd name="connsiteX143" fmla="*/ 1363809 w 7100459"/>
                <a:gd name="connsiteY143" fmla="*/ 1044502 h 2705966"/>
                <a:gd name="connsiteX144" fmla="*/ 1363809 w 7100459"/>
                <a:gd name="connsiteY144" fmla="*/ 1014736 h 2705966"/>
                <a:gd name="connsiteX145" fmla="*/ 1315098 w 7100459"/>
                <a:gd name="connsiteY145" fmla="*/ 1014736 h 2705966"/>
                <a:gd name="connsiteX146" fmla="*/ 1315098 w 7100459"/>
                <a:gd name="connsiteY146" fmla="*/ 1001211 h 2705966"/>
                <a:gd name="connsiteX147" fmla="*/ 1282627 w 7100459"/>
                <a:gd name="connsiteY147" fmla="*/ 1001211 h 2705966"/>
                <a:gd name="connsiteX148" fmla="*/ 1282627 w 7100459"/>
                <a:gd name="connsiteY148" fmla="*/ 976855 h 2705966"/>
                <a:gd name="connsiteX149" fmla="*/ 1231211 w 7100459"/>
                <a:gd name="connsiteY149" fmla="*/ 976855 h 2705966"/>
                <a:gd name="connsiteX150" fmla="*/ 1231211 w 7100459"/>
                <a:gd name="connsiteY150" fmla="*/ 944382 h 2705966"/>
                <a:gd name="connsiteX151" fmla="*/ 1212275 w 7100459"/>
                <a:gd name="connsiteY151" fmla="*/ 944382 h 2705966"/>
                <a:gd name="connsiteX152" fmla="*/ 1212275 w 7100459"/>
                <a:gd name="connsiteY152" fmla="*/ 909204 h 2705966"/>
                <a:gd name="connsiteX153" fmla="*/ 1139209 w 7100459"/>
                <a:gd name="connsiteY153" fmla="*/ 909204 h 2705966"/>
                <a:gd name="connsiteX154" fmla="*/ 1139209 w 7100459"/>
                <a:gd name="connsiteY154" fmla="*/ 887557 h 2705966"/>
                <a:gd name="connsiteX155" fmla="*/ 1104033 w 7100459"/>
                <a:gd name="connsiteY155" fmla="*/ 887557 h 2705966"/>
                <a:gd name="connsiteX156" fmla="*/ 1104033 w 7100459"/>
                <a:gd name="connsiteY156" fmla="*/ 857791 h 2705966"/>
                <a:gd name="connsiteX157" fmla="*/ 1082383 w 7100459"/>
                <a:gd name="connsiteY157" fmla="*/ 857791 h 2705966"/>
                <a:gd name="connsiteX158" fmla="*/ 1082383 w 7100459"/>
                <a:gd name="connsiteY158" fmla="*/ 825320 h 2705966"/>
                <a:gd name="connsiteX159" fmla="*/ 1036387 w 7100459"/>
                <a:gd name="connsiteY159" fmla="*/ 825320 h 2705966"/>
                <a:gd name="connsiteX160" fmla="*/ 1036387 w 7100459"/>
                <a:gd name="connsiteY160" fmla="*/ 792849 h 2705966"/>
                <a:gd name="connsiteX161" fmla="*/ 1012031 w 7100459"/>
                <a:gd name="connsiteY161" fmla="*/ 792849 h 2705966"/>
                <a:gd name="connsiteX162" fmla="*/ 1012031 w 7100459"/>
                <a:gd name="connsiteY162" fmla="*/ 776612 h 2705966"/>
                <a:gd name="connsiteX163" fmla="*/ 979561 w 7100459"/>
                <a:gd name="connsiteY163" fmla="*/ 776612 h 2705966"/>
                <a:gd name="connsiteX164" fmla="*/ 979561 w 7100459"/>
                <a:gd name="connsiteY164" fmla="*/ 719787 h 2705966"/>
                <a:gd name="connsiteX165" fmla="*/ 928147 w 7100459"/>
                <a:gd name="connsiteY165" fmla="*/ 719787 h 2705966"/>
                <a:gd name="connsiteX166" fmla="*/ 928147 w 7100459"/>
                <a:gd name="connsiteY166" fmla="*/ 690022 h 2705966"/>
                <a:gd name="connsiteX167" fmla="*/ 892969 w 7100459"/>
                <a:gd name="connsiteY167" fmla="*/ 690022 h 2705966"/>
                <a:gd name="connsiteX168" fmla="*/ 892969 w 7100459"/>
                <a:gd name="connsiteY168" fmla="*/ 673786 h 2705966"/>
                <a:gd name="connsiteX169" fmla="*/ 876733 w 7100459"/>
                <a:gd name="connsiteY169" fmla="*/ 673786 h 2705966"/>
                <a:gd name="connsiteX170" fmla="*/ 876733 w 7100459"/>
                <a:gd name="connsiteY170" fmla="*/ 644020 h 2705966"/>
                <a:gd name="connsiteX171" fmla="*/ 836144 w 7100459"/>
                <a:gd name="connsiteY171" fmla="*/ 644020 h 2705966"/>
                <a:gd name="connsiteX172" fmla="*/ 836144 w 7100459"/>
                <a:gd name="connsiteY172" fmla="*/ 589900 h 2705966"/>
                <a:gd name="connsiteX173" fmla="*/ 806378 w 7100459"/>
                <a:gd name="connsiteY173" fmla="*/ 589900 h 2705966"/>
                <a:gd name="connsiteX174" fmla="*/ 806378 w 7100459"/>
                <a:gd name="connsiteY174" fmla="*/ 581782 h 2705966"/>
                <a:gd name="connsiteX175" fmla="*/ 765788 w 7100459"/>
                <a:gd name="connsiteY175" fmla="*/ 581782 h 2705966"/>
                <a:gd name="connsiteX176" fmla="*/ 765788 w 7100459"/>
                <a:gd name="connsiteY176" fmla="*/ 543899 h 2705966"/>
                <a:gd name="connsiteX177" fmla="*/ 722493 w 7100459"/>
                <a:gd name="connsiteY177" fmla="*/ 543899 h 2705966"/>
                <a:gd name="connsiteX178" fmla="*/ 722493 w 7100459"/>
                <a:gd name="connsiteY178" fmla="*/ 524957 h 2705966"/>
                <a:gd name="connsiteX179" fmla="*/ 690022 w 7100459"/>
                <a:gd name="connsiteY179" fmla="*/ 524957 h 2705966"/>
                <a:gd name="connsiteX180" fmla="*/ 690022 w 7100459"/>
                <a:gd name="connsiteY180" fmla="*/ 487074 h 2705966"/>
                <a:gd name="connsiteX181" fmla="*/ 644020 w 7100459"/>
                <a:gd name="connsiteY181" fmla="*/ 487074 h 2705966"/>
                <a:gd name="connsiteX182" fmla="*/ 644020 w 7100459"/>
                <a:gd name="connsiteY182" fmla="*/ 414013 h 2705966"/>
                <a:gd name="connsiteX183" fmla="*/ 616960 w 7100459"/>
                <a:gd name="connsiteY183" fmla="*/ 414013 h 2705966"/>
                <a:gd name="connsiteX184" fmla="*/ 616960 w 7100459"/>
                <a:gd name="connsiteY184" fmla="*/ 386953 h 2705966"/>
                <a:gd name="connsiteX185" fmla="*/ 595313 w 7100459"/>
                <a:gd name="connsiteY185" fmla="*/ 386953 h 2705966"/>
                <a:gd name="connsiteX186" fmla="*/ 595313 w 7100459"/>
                <a:gd name="connsiteY186" fmla="*/ 365306 h 2705966"/>
                <a:gd name="connsiteX187" fmla="*/ 560135 w 7100459"/>
                <a:gd name="connsiteY187" fmla="*/ 365306 h 2705966"/>
                <a:gd name="connsiteX188" fmla="*/ 560135 w 7100459"/>
                <a:gd name="connsiteY188" fmla="*/ 335540 h 2705966"/>
                <a:gd name="connsiteX189" fmla="*/ 541193 w 7100459"/>
                <a:gd name="connsiteY189" fmla="*/ 335540 h 2705966"/>
                <a:gd name="connsiteX190" fmla="*/ 541193 w 7100459"/>
                <a:gd name="connsiteY190" fmla="*/ 297656 h 2705966"/>
                <a:gd name="connsiteX191" fmla="*/ 497897 w 7100459"/>
                <a:gd name="connsiteY191" fmla="*/ 297656 h 2705966"/>
                <a:gd name="connsiteX192" fmla="*/ 497897 w 7100459"/>
                <a:gd name="connsiteY192" fmla="*/ 281421 h 2705966"/>
                <a:gd name="connsiteX193" fmla="*/ 473544 w 7100459"/>
                <a:gd name="connsiteY193" fmla="*/ 281421 h 2705966"/>
                <a:gd name="connsiteX194" fmla="*/ 473544 w 7100459"/>
                <a:gd name="connsiteY194" fmla="*/ 262479 h 2705966"/>
                <a:gd name="connsiteX195" fmla="*/ 454603 w 7100459"/>
                <a:gd name="connsiteY195" fmla="*/ 262479 h 2705966"/>
                <a:gd name="connsiteX196" fmla="*/ 454603 w 7100459"/>
                <a:gd name="connsiteY196" fmla="*/ 216478 h 2705966"/>
                <a:gd name="connsiteX197" fmla="*/ 362600 w 7100459"/>
                <a:gd name="connsiteY197" fmla="*/ 216478 h 2705966"/>
                <a:gd name="connsiteX198" fmla="*/ 362600 w 7100459"/>
                <a:gd name="connsiteY198" fmla="*/ 186712 h 2705966"/>
                <a:gd name="connsiteX199" fmla="*/ 322010 w 7100459"/>
                <a:gd name="connsiteY199" fmla="*/ 186712 h 2705966"/>
                <a:gd name="connsiteX200" fmla="*/ 322010 w 7100459"/>
                <a:gd name="connsiteY200" fmla="*/ 132593 h 2705966"/>
                <a:gd name="connsiteX201" fmla="*/ 284126 w 7100459"/>
                <a:gd name="connsiteY201" fmla="*/ 132593 h 2705966"/>
                <a:gd name="connsiteX202" fmla="*/ 284126 w 7100459"/>
                <a:gd name="connsiteY202" fmla="*/ 110944 h 2705966"/>
                <a:gd name="connsiteX203" fmla="*/ 243537 w 7100459"/>
                <a:gd name="connsiteY203" fmla="*/ 110944 h 2705966"/>
                <a:gd name="connsiteX204" fmla="*/ 243537 w 7100459"/>
                <a:gd name="connsiteY204" fmla="*/ 92003 h 2705966"/>
                <a:gd name="connsiteX205" fmla="*/ 211065 w 7100459"/>
                <a:gd name="connsiteY205" fmla="*/ 92003 h 2705966"/>
                <a:gd name="connsiteX206" fmla="*/ 211065 w 7100459"/>
                <a:gd name="connsiteY206" fmla="*/ 62237 h 2705966"/>
                <a:gd name="connsiteX207" fmla="*/ 184006 w 7100459"/>
                <a:gd name="connsiteY207" fmla="*/ 62237 h 2705966"/>
                <a:gd name="connsiteX208" fmla="*/ 184006 w 7100459"/>
                <a:gd name="connsiteY208" fmla="*/ 51413 h 2705966"/>
                <a:gd name="connsiteX209" fmla="*/ 165063 w 7100459"/>
                <a:gd name="connsiteY209" fmla="*/ 51413 h 2705966"/>
                <a:gd name="connsiteX210" fmla="*/ 165063 w 7100459"/>
                <a:gd name="connsiteY210" fmla="*/ 18942 h 2705966"/>
                <a:gd name="connsiteX211" fmla="*/ 132593 w 7100459"/>
                <a:gd name="connsiteY211" fmla="*/ 18942 h 2705966"/>
                <a:gd name="connsiteX212" fmla="*/ 132593 w 7100459"/>
                <a:gd name="connsiteY212" fmla="*/ 0 h 2705966"/>
                <a:gd name="connsiteX213" fmla="*/ 0 w 7100459"/>
                <a:gd name="connsiteY213" fmla="*/ 0 h 2705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7100459" h="2705966">
                  <a:moveTo>
                    <a:pt x="7100459" y="2705967"/>
                  </a:moveTo>
                  <a:lnTo>
                    <a:pt x="6521377" y="2705967"/>
                  </a:lnTo>
                  <a:lnTo>
                    <a:pt x="6521377" y="2670791"/>
                  </a:lnTo>
                  <a:lnTo>
                    <a:pt x="6296787" y="2670791"/>
                  </a:lnTo>
                  <a:lnTo>
                    <a:pt x="6296787" y="2649141"/>
                  </a:lnTo>
                  <a:lnTo>
                    <a:pt x="6161485" y="2649141"/>
                  </a:lnTo>
                  <a:lnTo>
                    <a:pt x="6161485" y="2622080"/>
                  </a:lnTo>
                  <a:lnTo>
                    <a:pt x="6091133" y="2622080"/>
                  </a:lnTo>
                  <a:lnTo>
                    <a:pt x="6091133" y="2603135"/>
                  </a:lnTo>
                  <a:lnTo>
                    <a:pt x="6028897" y="2603135"/>
                  </a:lnTo>
                  <a:lnTo>
                    <a:pt x="6028897" y="2578789"/>
                  </a:lnTo>
                  <a:lnTo>
                    <a:pt x="5587823" y="2578789"/>
                  </a:lnTo>
                  <a:lnTo>
                    <a:pt x="5587823" y="2557139"/>
                  </a:lnTo>
                  <a:lnTo>
                    <a:pt x="5503936" y="2557139"/>
                  </a:lnTo>
                  <a:lnTo>
                    <a:pt x="5503936" y="2540899"/>
                  </a:lnTo>
                  <a:lnTo>
                    <a:pt x="5160274" y="2540899"/>
                  </a:lnTo>
                  <a:lnTo>
                    <a:pt x="5160274" y="2513838"/>
                  </a:lnTo>
                  <a:lnTo>
                    <a:pt x="5033096" y="2513838"/>
                  </a:lnTo>
                  <a:lnTo>
                    <a:pt x="5033096" y="2492197"/>
                  </a:lnTo>
                  <a:lnTo>
                    <a:pt x="4740850" y="2492197"/>
                  </a:lnTo>
                  <a:lnTo>
                    <a:pt x="4740850" y="2454307"/>
                  </a:lnTo>
                  <a:lnTo>
                    <a:pt x="4721914" y="2454307"/>
                  </a:lnTo>
                  <a:lnTo>
                    <a:pt x="4721914" y="2432666"/>
                  </a:lnTo>
                  <a:lnTo>
                    <a:pt x="4697559" y="2432666"/>
                  </a:lnTo>
                  <a:lnTo>
                    <a:pt x="4697559" y="2416426"/>
                  </a:lnTo>
                  <a:lnTo>
                    <a:pt x="4451318" y="2416426"/>
                  </a:lnTo>
                  <a:lnTo>
                    <a:pt x="4451318" y="2397490"/>
                  </a:lnTo>
                  <a:lnTo>
                    <a:pt x="4380957" y="2397490"/>
                  </a:lnTo>
                  <a:lnTo>
                    <a:pt x="4380957" y="2373135"/>
                  </a:lnTo>
                  <a:lnTo>
                    <a:pt x="4313311" y="2373135"/>
                  </a:lnTo>
                  <a:lnTo>
                    <a:pt x="4313311" y="2365010"/>
                  </a:lnTo>
                  <a:lnTo>
                    <a:pt x="4202364" y="2365010"/>
                  </a:lnTo>
                  <a:lnTo>
                    <a:pt x="4202364" y="2351485"/>
                  </a:lnTo>
                  <a:lnTo>
                    <a:pt x="4164483" y="2351485"/>
                  </a:lnTo>
                  <a:lnTo>
                    <a:pt x="4164483" y="2324424"/>
                  </a:lnTo>
                  <a:lnTo>
                    <a:pt x="4134717" y="2324424"/>
                  </a:lnTo>
                  <a:lnTo>
                    <a:pt x="4134717" y="2297363"/>
                  </a:lnTo>
                  <a:lnTo>
                    <a:pt x="4031885" y="2297363"/>
                  </a:lnTo>
                  <a:lnTo>
                    <a:pt x="4031885" y="2273008"/>
                  </a:lnTo>
                  <a:lnTo>
                    <a:pt x="3988594" y="2273008"/>
                  </a:lnTo>
                  <a:lnTo>
                    <a:pt x="3988594" y="2256777"/>
                  </a:lnTo>
                  <a:lnTo>
                    <a:pt x="3831651" y="2256777"/>
                  </a:lnTo>
                  <a:lnTo>
                    <a:pt x="3831651" y="2221602"/>
                  </a:lnTo>
                  <a:lnTo>
                    <a:pt x="3753174" y="2221602"/>
                  </a:lnTo>
                  <a:lnTo>
                    <a:pt x="3753174" y="2216182"/>
                  </a:lnTo>
                  <a:lnTo>
                    <a:pt x="3709883" y="2216182"/>
                  </a:lnTo>
                  <a:lnTo>
                    <a:pt x="3709883" y="2197246"/>
                  </a:lnTo>
                  <a:lnTo>
                    <a:pt x="3636817" y="2197246"/>
                  </a:lnTo>
                  <a:lnTo>
                    <a:pt x="3636817" y="2170186"/>
                  </a:lnTo>
                  <a:lnTo>
                    <a:pt x="3598936" y="2170186"/>
                  </a:lnTo>
                  <a:lnTo>
                    <a:pt x="3598936" y="2143125"/>
                  </a:lnTo>
                  <a:lnTo>
                    <a:pt x="3571875" y="2143125"/>
                  </a:lnTo>
                  <a:lnTo>
                    <a:pt x="3571875" y="2107949"/>
                  </a:lnTo>
                  <a:lnTo>
                    <a:pt x="3450108" y="2107949"/>
                  </a:lnTo>
                  <a:lnTo>
                    <a:pt x="3450108" y="2075478"/>
                  </a:lnTo>
                  <a:lnTo>
                    <a:pt x="3377041" y="2075478"/>
                  </a:lnTo>
                  <a:lnTo>
                    <a:pt x="3377041" y="2053828"/>
                  </a:lnTo>
                  <a:lnTo>
                    <a:pt x="3344570" y="2053828"/>
                  </a:lnTo>
                  <a:lnTo>
                    <a:pt x="3344570" y="2040303"/>
                  </a:lnTo>
                  <a:lnTo>
                    <a:pt x="3306690" y="2040303"/>
                  </a:lnTo>
                  <a:lnTo>
                    <a:pt x="3306690" y="2024063"/>
                  </a:lnTo>
                  <a:lnTo>
                    <a:pt x="3285039" y="2024063"/>
                  </a:lnTo>
                  <a:lnTo>
                    <a:pt x="3285039" y="1991592"/>
                  </a:lnTo>
                  <a:lnTo>
                    <a:pt x="3228213" y="1991592"/>
                  </a:lnTo>
                  <a:lnTo>
                    <a:pt x="3228213" y="1975352"/>
                  </a:lnTo>
                  <a:lnTo>
                    <a:pt x="3174102" y="1975352"/>
                  </a:lnTo>
                  <a:lnTo>
                    <a:pt x="3174102" y="1967236"/>
                  </a:lnTo>
                  <a:lnTo>
                    <a:pt x="3138916" y="1967236"/>
                  </a:lnTo>
                  <a:lnTo>
                    <a:pt x="3138916" y="1951006"/>
                  </a:lnTo>
                  <a:lnTo>
                    <a:pt x="3033389" y="1951006"/>
                  </a:lnTo>
                  <a:lnTo>
                    <a:pt x="3033389" y="1918526"/>
                  </a:lnTo>
                  <a:lnTo>
                    <a:pt x="3009033" y="1918526"/>
                  </a:lnTo>
                  <a:lnTo>
                    <a:pt x="3009033" y="1883350"/>
                  </a:lnTo>
                  <a:lnTo>
                    <a:pt x="2960323" y="1883350"/>
                  </a:lnTo>
                  <a:lnTo>
                    <a:pt x="2960323" y="1872529"/>
                  </a:lnTo>
                  <a:lnTo>
                    <a:pt x="2838555" y="1872529"/>
                  </a:lnTo>
                  <a:lnTo>
                    <a:pt x="2838555" y="1858994"/>
                  </a:lnTo>
                  <a:lnTo>
                    <a:pt x="2787149" y="1858994"/>
                  </a:lnTo>
                  <a:lnTo>
                    <a:pt x="2787149" y="1845469"/>
                  </a:lnTo>
                  <a:lnTo>
                    <a:pt x="2754678" y="1845469"/>
                  </a:lnTo>
                  <a:lnTo>
                    <a:pt x="2754678" y="1826524"/>
                  </a:lnTo>
                  <a:lnTo>
                    <a:pt x="2727617" y="1826524"/>
                  </a:lnTo>
                  <a:lnTo>
                    <a:pt x="2727617" y="1815703"/>
                  </a:lnTo>
                  <a:lnTo>
                    <a:pt x="2673496" y="1815703"/>
                  </a:lnTo>
                  <a:lnTo>
                    <a:pt x="2673496" y="1794053"/>
                  </a:lnTo>
                  <a:lnTo>
                    <a:pt x="2632901" y="1794053"/>
                  </a:lnTo>
                  <a:lnTo>
                    <a:pt x="2632901" y="1775117"/>
                  </a:lnTo>
                  <a:lnTo>
                    <a:pt x="2619375" y="1775117"/>
                  </a:lnTo>
                  <a:lnTo>
                    <a:pt x="2619375" y="1764287"/>
                  </a:lnTo>
                  <a:lnTo>
                    <a:pt x="2559844" y="1764287"/>
                  </a:lnTo>
                  <a:lnTo>
                    <a:pt x="2559844" y="1742646"/>
                  </a:lnTo>
                  <a:lnTo>
                    <a:pt x="2538193" y="1742646"/>
                  </a:lnTo>
                  <a:lnTo>
                    <a:pt x="2538193" y="1723701"/>
                  </a:lnTo>
                  <a:lnTo>
                    <a:pt x="2503018" y="1723701"/>
                  </a:lnTo>
                  <a:lnTo>
                    <a:pt x="2503018" y="1699346"/>
                  </a:lnTo>
                  <a:lnTo>
                    <a:pt x="2475957" y="1699346"/>
                  </a:lnTo>
                  <a:lnTo>
                    <a:pt x="2475957" y="1696641"/>
                  </a:lnTo>
                  <a:lnTo>
                    <a:pt x="2432666" y="1696641"/>
                  </a:lnTo>
                  <a:lnTo>
                    <a:pt x="2432666" y="1672285"/>
                  </a:lnTo>
                  <a:lnTo>
                    <a:pt x="2400195" y="1672285"/>
                  </a:lnTo>
                  <a:lnTo>
                    <a:pt x="2400195" y="1642520"/>
                  </a:lnTo>
                  <a:lnTo>
                    <a:pt x="2362305" y="1642520"/>
                  </a:lnTo>
                  <a:lnTo>
                    <a:pt x="2362305" y="1615459"/>
                  </a:lnTo>
                  <a:lnTo>
                    <a:pt x="2300069" y="1615459"/>
                  </a:lnTo>
                  <a:lnTo>
                    <a:pt x="2300069" y="1564043"/>
                  </a:lnTo>
                  <a:lnTo>
                    <a:pt x="2202656" y="1564043"/>
                  </a:lnTo>
                  <a:lnTo>
                    <a:pt x="2202656" y="1550518"/>
                  </a:lnTo>
                  <a:lnTo>
                    <a:pt x="2186416" y="1550518"/>
                  </a:lnTo>
                  <a:lnTo>
                    <a:pt x="2186416" y="1526162"/>
                  </a:lnTo>
                  <a:lnTo>
                    <a:pt x="2113360" y="1526162"/>
                  </a:lnTo>
                  <a:lnTo>
                    <a:pt x="2113360" y="1493691"/>
                  </a:lnTo>
                  <a:lnTo>
                    <a:pt x="2097119" y="1493691"/>
                  </a:lnTo>
                  <a:lnTo>
                    <a:pt x="2097119" y="1477451"/>
                  </a:lnTo>
                  <a:lnTo>
                    <a:pt x="2040303" y="1477451"/>
                  </a:lnTo>
                  <a:lnTo>
                    <a:pt x="2040303" y="1455811"/>
                  </a:lnTo>
                  <a:lnTo>
                    <a:pt x="1994297" y="1455811"/>
                  </a:lnTo>
                  <a:lnTo>
                    <a:pt x="1994297" y="1439570"/>
                  </a:lnTo>
                  <a:lnTo>
                    <a:pt x="1948291" y="1439570"/>
                  </a:lnTo>
                  <a:lnTo>
                    <a:pt x="1948291" y="1417920"/>
                  </a:lnTo>
                  <a:lnTo>
                    <a:pt x="1880645" y="1417920"/>
                  </a:lnTo>
                  <a:lnTo>
                    <a:pt x="1880645" y="1396279"/>
                  </a:lnTo>
                  <a:lnTo>
                    <a:pt x="1842764" y="1396279"/>
                  </a:lnTo>
                  <a:lnTo>
                    <a:pt x="1842764" y="1361103"/>
                  </a:lnTo>
                  <a:lnTo>
                    <a:pt x="1826524" y="1361103"/>
                  </a:lnTo>
                  <a:lnTo>
                    <a:pt x="1826524" y="1325918"/>
                  </a:lnTo>
                  <a:lnTo>
                    <a:pt x="1745352" y="1325918"/>
                  </a:lnTo>
                  <a:lnTo>
                    <a:pt x="1745352" y="1293447"/>
                  </a:lnTo>
                  <a:lnTo>
                    <a:pt x="1664170" y="1293447"/>
                  </a:lnTo>
                  <a:lnTo>
                    <a:pt x="1664170" y="1271807"/>
                  </a:lnTo>
                  <a:lnTo>
                    <a:pt x="1637109" y="1271807"/>
                  </a:lnTo>
                  <a:lnTo>
                    <a:pt x="1637109" y="1258272"/>
                  </a:lnTo>
                  <a:lnTo>
                    <a:pt x="1618164" y="1258272"/>
                  </a:lnTo>
                  <a:lnTo>
                    <a:pt x="1618164" y="1228506"/>
                  </a:lnTo>
                  <a:lnTo>
                    <a:pt x="1574873" y="1228506"/>
                  </a:lnTo>
                  <a:lnTo>
                    <a:pt x="1574873" y="1179805"/>
                  </a:lnTo>
                  <a:lnTo>
                    <a:pt x="1550518" y="1179805"/>
                  </a:lnTo>
                  <a:lnTo>
                    <a:pt x="1550518" y="1141914"/>
                  </a:lnTo>
                  <a:lnTo>
                    <a:pt x="1499102" y="1141914"/>
                  </a:lnTo>
                  <a:lnTo>
                    <a:pt x="1499102" y="1112149"/>
                  </a:lnTo>
                  <a:lnTo>
                    <a:pt x="1444990" y="1112149"/>
                  </a:lnTo>
                  <a:lnTo>
                    <a:pt x="1444990" y="1074268"/>
                  </a:lnTo>
                  <a:lnTo>
                    <a:pt x="1398984" y="1074268"/>
                  </a:lnTo>
                  <a:lnTo>
                    <a:pt x="1398984" y="1044502"/>
                  </a:lnTo>
                  <a:lnTo>
                    <a:pt x="1363809" y="1044502"/>
                  </a:lnTo>
                  <a:lnTo>
                    <a:pt x="1363809" y="1014736"/>
                  </a:lnTo>
                  <a:lnTo>
                    <a:pt x="1315098" y="1014736"/>
                  </a:lnTo>
                  <a:lnTo>
                    <a:pt x="1315098" y="1001211"/>
                  </a:lnTo>
                  <a:lnTo>
                    <a:pt x="1282627" y="1001211"/>
                  </a:lnTo>
                  <a:lnTo>
                    <a:pt x="1282627" y="976855"/>
                  </a:lnTo>
                  <a:lnTo>
                    <a:pt x="1231211" y="976855"/>
                  </a:lnTo>
                  <a:lnTo>
                    <a:pt x="1231211" y="944382"/>
                  </a:lnTo>
                  <a:lnTo>
                    <a:pt x="1212275" y="944382"/>
                  </a:lnTo>
                  <a:lnTo>
                    <a:pt x="1212275" y="909204"/>
                  </a:lnTo>
                  <a:lnTo>
                    <a:pt x="1139209" y="909204"/>
                  </a:lnTo>
                  <a:lnTo>
                    <a:pt x="1139209" y="887557"/>
                  </a:lnTo>
                  <a:lnTo>
                    <a:pt x="1104033" y="887557"/>
                  </a:lnTo>
                  <a:lnTo>
                    <a:pt x="1104033" y="857791"/>
                  </a:lnTo>
                  <a:lnTo>
                    <a:pt x="1082383" y="857791"/>
                  </a:lnTo>
                  <a:lnTo>
                    <a:pt x="1082383" y="825320"/>
                  </a:lnTo>
                  <a:lnTo>
                    <a:pt x="1036387" y="825320"/>
                  </a:lnTo>
                  <a:lnTo>
                    <a:pt x="1036387" y="792849"/>
                  </a:lnTo>
                  <a:lnTo>
                    <a:pt x="1012031" y="792849"/>
                  </a:lnTo>
                  <a:lnTo>
                    <a:pt x="1012031" y="776612"/>
                  </a:lnTo>
                  <a:lnTo>
                    <a:pt x="979561" y="776612"/>
                  </a:lnTo>
                  <a:lnTo>
                    <a:pt x="979561" y="719787"/>
                  </a:lnTo>
                  <a:lnTo>
                    <a:pt x="928147" y="719787"/>
                  </a:lnTo>
                  <a:lnTo>
                    <a:pt x="928147" y="690022"/>
                  </a:lnTo>
                  <a:lnTo>
                    <a:pt x="892969" y="690022"/>
                  </a:lnTo>
                  <a:lnTo>
                    <a:pt x="892969" y="673786"/>
                  </a:lnTo>
                  <a:lnTo>
                    <a:pt x="876733" y="673786"/>
                  </a:lnTo>
                  <a:lnTo>
                    <a:pt x="876733" y="644020"/>
                  </a:lnTo>
                  <a:lnTo>
                    <a:pt x="836144" y="644020"/>
                  </a:lnTo>
                  <a:lnTo>
                    <a:pt x="836144" y="589900"/>
                  </a:lnTo>
                  <a:lnTo>
                    <a:pt x="806378" y="589900"/>
                  </a:lnTo>
                  <a:lnTo>
                    <a:pt x="806378" y="581782"/>
                  </a:lnTo>
                  <a:lnTo>
                    <a:pt x="765788" y="581782"/>
                  </a:lnTo>
                  <a:lnTo>
                    <a:pt x="765788" y="543899"/>
                  </a:lnTo>
                  <a:lnTo>
                    <a:pt x="722493" y="543899"/>
                  </a:lnTo>
                  <a:lnTo>
                    <a:pt x="722493" y="524957"/>
                  </a:lnTo>
                  <a:lnTo>
                    <a:pt x="690022" y="524957"/>
                  </a:lnTo>
                  <a:lnTo>
                    <a:pt x="690022" y="487074"/>
                  </a:lnTo>
                  <a:lnTo>
                    <a:pt x="644020" y="487074"/>
                  </a:lnTo>
                  <a:lnTo>
                    <a:pt x="644020" y="414013"/>
                  </a:lnTo>
                  <a:lnTo>
                    <a:pt x="616960" y="414013"/>
                  </a:lnTo>
                  <a:lnTo>
                    <a:pt x="616960" y="386953"/>
                  </a:lnTo>
                  <a:lnTo>
                    <a:pt x="595313" y="386953"/>
                  </a:lnTo>
                  <a:lnTo>
                    <a:pt x="595313" y="365306"/>
                  </a:lnTo>
                  <a:lnTo>
                    <a:pt x="560135" y="365306"/>
                  </a:lnTo>
                  <a:lnTo>
                    <a:pt x="560135" y="335540"/>
                  </a:lnTo>
                  <a:lnTo>
                    <a:pt x="541193" y="335540"/>
                  </a:lnTo>
                  <a:lnTo>
                    <a:pt x="541193" y="297656"/>
                  </a:lnTo>
                  <a:lnTo>
                    <a:pt x="497897" y="297656"/>
                  </a:lnTo>
                  <a:lnTo>
                    <a:pt x="497897" y="281421"/>
                  </a:lnTo>
                  <a:lnTo>
                    <a:pt x="473544" y="281421"/>
                  </a:lnTo>
                  <a:lnTo>
                    <a:pt x="473544" y="262479"/>
                  </a:lnTo>
                  <a:lnTo>
                    <a:pt x="454603" y="262479"/>
                  </a:lnTo>
                  <a:lnTo>
                    <a:pt x="454603" y="216478"/>
                  </a:lnTo>
                  <a:lnTo>
                    <a:pt x="362600" y="216478"/>
                  </a:lnTo>
                  <a:lnTo>
                    <a:pt x="362600" y="186712"/>
                  </a:lnTo>
                  <a:lnTo>
                    <a:pt x="322010" y="186712"/>
                  </a:lnTo>
                  <a:lnTo>
                    <a:pt x="322010" y="132593"/>
                  </a:lnTo>
                  <a:lnTo>
                    <a:pt x="284126" y="132593"/>
                  </a:lnTo>
                  <a:lnTo>
                    <a:pt x="284126" y="110944"/>
                  </a:lnTo>
                  <a:lnTo>
                    <a:pt x="243537" y="110944"/>
                  </a:lnTo>
                  <a:lnTo>
                    <a:pt x="243537" y="92003"/>
                  </a:lnTo>
                  <a:lnTo>
                    <a:pt x="211065" y="92003"/>
                  </a:lnTo>
                  <a:lnTo>
                    <a:pt x="211065" y="62237"/>
                  </a:lnTo>
                  <a:lnTo>
                    <a:pt x="184006" y="62237"/>
                  </a:lnTo>
                  <a:lnTo>
                    <a:pt x="184006" y="51413"/>
                  </a:lnTo>
                  <a:lnTo>
                    <a:pt x="165063" y="51413"/>
                  </a:lnTo>
                  <a:lnTo>
                    <a:pt x="165063" y="18942"/>
                  </a:lnTo>
                  <a:lnTo>
                    <a:pt x="132593" y="18942"/>
                  </a:lnTo>
                  <a:lnTo>
                    <a:pt x="132593" y="0"/>
                  </a:lnTo>
                  <a:lnTo>
                    <a:pt x="0" y="0"/>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0" name="Freeform: Shape 597">
              <a:extLst>
                <a:ext uri="{FF2B5EF4-FFF2-40B4-BE49-F238E27FC236}">
                  <a16:creationId xmlns:a16="http://schemas.microsoft.com/office/drawing/2014/main" xmlns="" id="{3F86CBF3-AB8E-437C-AEF7-5A44B81281EE}"/>
                </a:ext>
              </a:extLst>
            </p:cNvPr>
            <p:cNvSpPr/>
            <p:nvPr/>
          </p:nvSpPr>
          <p:spPr>
            <a:xfrm>
              <a:off x="3471321" y="270623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1" name="Freeform: Shape 598">
              <a:extLst>
                <a:ext uri="{FF2B5EF4-FFF2-40B4-BE49-F238E27FC236}">
                  <a16:creationId xmlns:a16="http://schemas.microsoft.com/office/drawing/2014/main" xmlns="" id="{657B3803-7FE9-4847-A86E-8F36EBFAB02D}"/>
                </a:ext>
              </a:extLst>
            </p:cNvPr>
            <p:cNvSpPr/>
            <p:nvPr/>
          </p:nvSpPr>
          <p:spPr>
            <a:xfrm>
              <a:off x="5585869" y="392544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2" name="Freeform: Shape 599">
              <a:extLst>
                <a:ext uri="{FF2B5EF4-FFF2-40B4-BE49-F238E27FC236}">
                  <a16:creationId xmlns:a16="http://schemas.microsoft.com/office/drawing/2014/main" xmlns="" id="{AF562738-951D-44D4-9927-5FA430C2EF10}"/>
                </a:ext>
              </a:extLst>
            </p:cNvPr>
            <p:cNvSpPr/>
            <p:nvPr/>
          </p:nvSpPr>
          <p:spPr>
            <a:xfrm>
              <a:off x="7624228" y="449695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3" name="Freeform: Shape 600">
              <a:extLst>
                <a:ext uri="{FF2B5EF4-FFF2-40B4-BE49-F238E27FC236}">
                  <a16:creationId xmlns:a16="http://schemas.microsoft.com/office/drawing/2014/main" xmlns="" id="{63FB5E2F-9E6C-4543-9E50-DD567B7ECA49}"/>
                </a:ext>
              </a:extLst>
            </p:cNvPr>
            <p:cNvSpPr/>
            <p:nvPr/>
          </p:nvSpPr>
          <p:spPr>
            <a:xfrm>
              <a:off x="7871878" y="45160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4" name="Freeform: Shape 601">
              <a:extLst>
                <a:ext uri="{FF2B5EF4-FFF2-40B4-BE49-F238E27FC236}">
                  <a16:creationId xmlns:a16="http://schemas.microsoft.com/office/drawing/2014/main" xmlns="" id="{6E21DB8C-2602-4D8A-B2D0-5D867002699E}"/>
                </a:ext>
              </a:extLst>
            </p:cNvPr>
            <p:cNvSpPr/>
            <p:nvPr/>
          </p:nvSpPr>
          <p:spPr>
            <a:xfrm>
              <a:off x="7890928" y="45160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5" name="Freeform: Shape 602">
              <a:extLst>
                <a:ext uri="{FF2B5EF4-FFF2-40B4-BE49-F238E27FC236}">
                  <a16:creationId xmlns:a16="http://schemas.microsoft.com/office/drawing/2014/main" xmlns="" id="{8F925477-D8E9-4C90-AD3C-50E20AEE911B}"/>
                </a:ext>
              </a:extLst>
            </p:cNvPr>
            <p:cNvSpPr/>
            <p:nvPr/>
          </p:nvSpPr>
          <p:spPr>
            <a:xfrm>
              <a:off x="7967128" y="45160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6" name="Freeform: Shape 603">
              <a:extLst>
                <a:ext uri="{FF2B5EF4-FFF2-40B4-BE49-F238E27FC236}">
                  <a16:creationId xmlns:a16="http://schemas.microsoft.com/office/drawing/2014/main" xmlns="" id="{DCA371B1-D3AC-4CF0-9A89-093EE349B175}"/>
                </a:ext>
              </a:extLst>
            </p:cNvPr>
            <p:cNvSpPr/>
            <p:nvPr/>
          </p:nvSpPr>
          <p:spPr>
            <a:xfrm>
              <a:off x="8024278" y="45160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7" name="Freeform: Shape 604">
              <a:extLst>
                <a:ext uri="{FF2B5EF4-FFF2-40B4-BE49-F238E27FC236}">
                  <a16:creationId xmlns:a16="http://schemas.microsoft.com/office/drawing/2014/main" xmlns="" id="{FB070BD1-B4FB-4A86-8E98-62BB05706AE5}"/>
                </a:ext>
              </a:extLst>
            </p:cNvPr>
            <p:cNvSpPr/>
            <p:nvPr/>
          </p:nvSpPr>
          <p:spPr>
            <a:xfrm>
              <a:off x="8043328" y="45160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8" name="Freeform: Shape 605">
              <a:extLst>
                <a:ext uri="{FF2B5EF4-FFF2-40B4-BE49-F238E27FC236}">
                  <a16:creationId xmlns:a16="http://schemas.microsoft.com/office/drawing/2014/main" xmlns="" id="{D78D7ACA-68AD-4991-A41C-71FA341BAC72}"/>
                </a:ext>
              </a:extLst>
            </p:cNvPr>
            <p:cNvSpPr/>
            <p:nvPr/>
          </p:nvSpPr>
          <p:spPr>
            <a:xfrm>
              <a:off x="8081428" y="45160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9" name="Freeform: Shape 606">
              <a:extLst>
                <a:ext uri="{FF2B5EF4-FFF2-40B4-BE49-F238E27FC236}">
                  <a16:creationId xmlns:a16="http://schemas.microsoft.com/office/drawing/2014/main" xmlns="" id="{DE4BF85C-29A6-459A-AAE9-BA714A8E4E75}"/>
                </a:ext>
              </a:extLst>
            </p:cNvPr>
            <p:cNvSpPr/>
            <p:nvPr/>
          </p:nvSpPr>
          <p:spPr>
            <a:xfrm>
              <a:off x="8119528" y="45160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90" name="Freeform: Shape 607">
              <a:extLst>
                <a:ext uri="{FF2B5EF4-FFF2-40B4-BE49-F238E27FC236}">
                  <a16:creationId xmlns:a16="http://schemas.microsoft.com/office/drawing/2014/main" xmlns="" id="{6ADD9057-7080-421B-B2C9-C60D9BAE386B}"/>
                </a:ext>
              </a:extLst>
            </p:cNvPr>
            <p:cNvSpPr/>
            <p:nvPr/>
          </p:nvSpPr>
          <p:spPr>
            <a:xfrm>
              <a:off x="8157628" y="45541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91" name="Freeform: Shape 608">
              <a:extLst>
                <a:ext uri="{FF2B5EF4-FFF2-40B4-BE49-F238E27FC236}">
                  <a16:creationId xmlns:a16="http://schemas.microsoft.com/office/drawing/2014/main" xmlns="" id="{34BC753D-F88B-40C5-A036-4E55721B53F7}"/>
                </a:ext>
              </a:extLst>
            </p:cNvPr>
            <p:cNvSpPr/>
            <p:nvPr/>
          </p:nvSpPr>
          <p:spPr>
            <a:xfrm>
              <a:off x="8233828" y="45541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92" name="Freeform: Shape 609">
              <a:extLst>
                <a:ext uri="{FF2B5EF4-FFF2-40B4-BE49-F238E27FC236}">
                  <a16:creationId xmlns:a16="http://schemas.microsoft.com/office/drawing/2014/main" xmlns="" id="{2F88A5D7-185E-4B97-B5D3-D4E3E503374A}"/>
                </a:ext>
              </a:extLst>
            </p:cNvPr>
            <p:cNvSpPr/>
            <p:nvPr/>
          </p:nvSpPr>
          <p:spPr>
            <a:xfrm>
              <a:off x="8271928" y="45541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93" name="Freeform: Shape 610">
              <a:extLst>
                <a:ext uri="{FF2B5EF4-FFF2-40B4-BE49-F238E27FC236}">
                  <a16:creationId xmlns:a16="http://schemas.microsoft.com/office/drawing/2014/main" xmlns="" id="{9D295208-4AA9-474D-860A-4216AAFF4903}"/>
                </a:ext>
              </a:extLst>
            </p:cNvPr>
            <p:cNvSpPr/>
            <p:nvPr/>
          </p:nvSpPr>
          <p:spPr>
            <a:xfrm>
              <a:off x="8290978" y="45541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94" name="Freeform: Shape 611">
              <a:extLst>
                <a:ext uri="{FF2B5EF4-FFF2-40B4-BE49-F238E27FC236}">
                  <a16:creationId xmlns:a16="http://schemas.microsoft.com/office/drawing/2014/main" xmlns="" id="{71793848-F5CD-4AC1-94FE-7A1AF981B805}"/>
                </a:ext>
              </a:extLst>
            </p:cNvPr>
            <p:cNvSpPr/>
            <p:nvPr/>
          </p:nvSpPr>
          <p:spPr>
            <a:xfrm>
              <a:off x="8310028" y="45541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95" name="Freeform: Shape 612">
              <a:extLst>
                <a:ext uri="{FF2B5EF4-FFF2-40B4-BE49-F238E27FC236}">
                  <a16:creationId xmlns:a16="http://schemas.microsoft.com/office/drawing/2014/main" xmlns="" id="{58DBF495-8309-4817-B744-FFD54A6E60A5}"/>
                </a:ext>
              </a:extLst>
            </p:cNvPr>
            <p:cNvSpPr/>
            <p:nvPr/>
          </p:nvSpPr>
          <p:spPr>
            <a:xfrm>
              <a:off x="8329078" y="45541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96" name="Freeform: Shape 613">
              <a:extLst>
                <a:ext uri="{FF2B5EF4-FFF2-40B4-BE49-F238E27FC236}">
                  <a16:creationId xmlns:a16="http://schemas.microsoft.com/office/drawing/2014/main" xmlns="" id="{8B921DA9-6737-4695-A8DF-8963D82A0ED9}"/>
                </a:ext>
              </a:extLst>
            </p:cNvPr>
            <p:cNvSpPr/>
            <p:nvPr/>
          </p:nvSpPr>
          <p:spPr>
            <a:xfrm>
              <a:off x="8329078" y="45541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97" name="Freeform: Shape 614">
              <a:extLst>
                <a:ext uri="{FF2B5EF4-FFF2-40B4-BE49-F238E27FC236}">
                  <a16:creationId xmlns:a16="http://schemas.microsoft.com/office/drawing/2014/main" xmlns="" id="{5EABDC14-2A40-4B0E-BD62-EDE197A171BF}"/>
                </a:ext>
              </a:extLst>
            </p:cNvPr>
            <p:cNvSpPr/>
            <p:nvPr/>
          </p:nvSpPr>
          <p:spPr>
            <a:xfrm>
              <a:off x="8348128" y="45541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98" name="Freeform: Shape 615">
              <a:extLst>
                <a:ext uri="{FF2B5EF4-FFF2-40B4-BE49-F238E27FC236}">
                  <a16:creationId xmlns:a16="http://schemas.microsoft.com/office/drawing/2014/main" xmlns="" id="{CE411798-B513-45AB-B677-8716F60F8144}"/>
                </a:ext>
              </a:extLst>
            </p:cNvPr>
            <p:cNvSpPr/>
            <p:nvPr/>
          </p:nvSpPr>
          <p:spPr>
            <a:xfrm>
              <a:off x="8386228" y="45541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99" name="Freeform: Shape 616">
              <a:extLst>
                <a:ext uri="{FF2B5EF4-FFF2-40B4-BE49-F238E27FC236}">
                  <a16:creationId xmlns:a16="http://schemas.microsoft.com/office/drawing/2014/main" xmlns="" id="{E3F2390A-FE1A-44BD-AF20-F35B55446A7F}"/>
                </a:ext>
              </a:extLst>
            </p:cNvPr>
            <p:cNvSpPr/>
            <p:nvPr/>
          </p:nvSpPr>
          <p:spPr>
            <a:xfrm>
              <a:off x="8424328" y="45541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00" name="Freeform: Shape 617">
              <a:extLst>
                <a:ext uri="{FF2B5EF4-FFF2-40B4-BE49-F238E27FC236}">
                  <a16:creationId xmlns:a16="http://schemas.microsoft.com/office/drawing/2014/main" xmlns="" id="{6E228C9E-BD62-4C94-A361-6349B52B766F}"/>
                </a:ext>
              </a:extLst>
            </p:cNvPr>
            <p:cNvSpPr/>
            <p:nvPr/>
          </p:nvSpPr>
          <p:spPr>
            <a:xfrm>
              <a:off x="8500528" y="45541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01" name="Freeform: Shape 618">
              <a:extLst>
                <a:ext uri="{FF2B5EF4-FFF2-40B4-BE49-F238E27FC236}">
                  <a16:creationId xmlns:a16="http://schemas.microsoft.com/office/drawing/2014/main" xmlns="" id="{E2852F43-F336-47EB-AF8E-40430172CFEA}"/>
                </a:ext>
              </a:extLst>
            </p:cNvPr>
            <p:cNvSpPr/>
            <p:nvPr/>
          </p:nvSpPr>
          <p:spPr>
            <a:xfrm>
              <a:off x="8538628" y="45541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02" name="Freeform: Shape 619">
              <a:extLst>
                <a:ext uri="{FF2B5EF4-FFF2-40B4-BE49-F238E27FC236}">
                  <a16:creationId xmlns:a16="http://schemas.microsoft.com/office/drawing/2014/main" xmlns="" id="{6816AB44-A019-400B-9CD7-3C36A186C2B6}"/>
                </a:ext>
              </a:extLst>
            </p:cNvPr>
            <p:cNvSpPr/>
            <p:nvPr/>
          </p:nvSpPr>
          <p:spPr>
            <a:xfrm>
              <a:off x="8557678" y="457315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03" name="Freeform: Shape 620">
              <a:extLst>
                <a:ext uri="{FF2B5EF4-FFF2-40B4-BE49-F238E27FC236}">
                  <a16:creationId xmlns:a16="http://schemas.microsoft.com/office/drawing/2014/main" xmlns="" id="{A0F77D6C-87D8-4BEE-BED1-E14761F1F8AB}"/>
                </a:ext>
              </a:extLst>
            </p:cNvPr>
            <p:cNvSpPr/>
            <p:nvPr/>
          </p:nvSpPr>
          <p:spPr>
            <a:xfrm>
              <a:off x="8576728" y="457315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04" name="Freeform: Shape 621">
              <a:extLst>
                <a:ext uri="{FF2B5EF4-FFF2-40B4-BE49-F238E27FC236}">
                  <a16:creationId xmlns:a16="http://schemas.microsoft.com/office/drawing/2014/main" xmlns="" id="{6C943236-A690-46D5-A58F-8C7F6008A33D}"/>
                </a:ext>
              </a:extLst>
            </p:cNvPr>
            <p:cNvSpPr/>
            <p:nvPr/>
          </p:nvSpPr>
          <p:spPr>
            <a:xfrm>
              <a:off x="8748188" y="46303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05" name="Freeform: Shape 622">
              <a:extLst>
                <a:ext uri="{FF2B5EF4-FFF2-40B4-BE49-F238E27FC236}">
                  <a16:creationId xmlns:a16="http://schemas.microsoft.com/office/drawing/2014/main" xmlns="" id="{BAFFCE32-60B9-4968-8F30-F2A939924EA3}"/>
                </a:ext>
              </a:extLst>
            </p:cNvPr>
            <p:cNvSpPr/>
            <p:nvPr/>
          </p:nvSpPr>
          <p:spPr>
            <a:xfrm>
              <a:off x="8786288" y="46303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06" name="Freeform: Shape 623">
              <a:extLst>
                <a:ext uri="{FF2B5EF4-FFF2-40B4-BE49-F238E27FC236}">
                  <a16:creationId xmlns:a16="http://schemas.microsoft.com/office/drawing/2014/main" xmlns="" id="{AC718E4E-9117-4E0E-8A20-177EA77D5034}"/>
                </a:ext>
              </a:extLst>
            </p:cNvPr>
            <p:cNvSpPr/>
            <p:nvPr/>
          </p:nvSpPr>
          <p:spPr>
            <a:xfrm>
              <a:off x="8805338" y="46303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07" name="Freeform: Shape 624">
              <a:extLst>
                <a:ext uri="{FF2B5EF4-FFF2-40B4-BE49-F238E27FC236}">
                  <a16:creationId xmlns:a16="http://schemas.microsoft.com/office/drawing/2014/main" xmlns="" id="{FDFD49FD-E678-44AF-A5D6-E4FAC66196CD}"/>
                </a:ext>
              </a:extLst>
            </p:cNvPr>
            <p:cNvSpPr/>
            <p:nvPr/>
          </p:nvSpPr>
          <p:spPr>
            <a:xfrm>
              <a:off x="8843438" y="464935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08" name="Freeform: Shape 625">
              <a:extLst>
                <a:ext uri="{FF2B5EF4-FFF2-40B4-BE49-F238E27FC236}">
                  <a16:creationId xmlns:a16="http://schemas.microsoft.com/office/drawing/2014/main" xmlns="" id="{5E8CB20D-6018-4B9D-B9D5-6628401A3297}"/>
                </a:ext>
              </a:extLst>
            </p:cNvPr>
            <p:cNvSpPr/>
            <p:nvPr/>
          </p:nvSpPr>
          <p:spPr>
            <a:xfrm>
              <a:off x="8881538" y="464935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09" name="Freeform: Shape 626">
              <a:extLst>
                <a:ext uri="{FF2B5EF4-FFF2-40B4-BE49-F238E27FC236}">
                  <a16:creationId xmlns:a16="http://schemas.microsoft.com/office/drawing/2014/main" xmlns="" id="{758FB299-E009-481B-AE66-D05C2867D596}"/>
                </a:ext>
              </a:extLst>
            </p:cNvPr>
            <p:cNvSpPr/>
            <p:nvPr/>
          </p:nvSpPr>
          <p:spPr>
            <a:xfrm>
              <a:off x="8919638" y="464935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10" name="Freeform: Shape 627">
              <a:extLst>
                <a:ext uri="{FF2B5EF4-FFF2-40B4-BE49-F238E27FC236}">
                  <a16:creationId xmlns:a16="http://schemas.microsoft.com/office/drawing/2014/main" xmlns="" id="{0493E5DA-A222-44E0-8CB1-C2EA2D59A9A4}"/>
                </a:ext>
              </a:extLst>
            </p:cNvPr>
            <p:cNvSpPr/>
            <p:nvPr/>
          </p:nvSpPr>
          <p:spPr>
            <a:xfrm>
              <a:off x="8938688" y="464935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11" name="Freeform: Shape 628">
              <a:extLst>
                <a:ext uri="{FF2B5EF4-FFF2-40B4-BE49-F238E27FC236}">
                  <a16:creationId xmlns:a16="http://schemas.microsoft.com/office/drawing/2014/main" xmlns="" id="{375F50F2-FFFB-41F9-862D-E34197275128}"/>
                </a:ext>
              </a:extLst>
            </p:cNvPr>
            <p:cNvSpPr/>
            <p:nvPr/>
          </p:nvSpPr>
          <p:spPr>
            <a:xfrm>
              <a:off x="8957738" y="464935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12" name="Freeform: Shape 629">
              <a:extLst>
                <a:ext uri="{FF2B5EF4-FFF2-40B4-BE49-F238E27FC236}">
                  <a16:creationId xmlns:a16="http://schemas.microsoft.com/office/drawing/2014/main" xmlns="" id="{01A57BD0-3E1F-4CBD-BBD4-40ACE55870ED}"/>
                </a:ext>
              </a:extLst>
            </p:cNvPr>
            <p:cNvSpPr/>
            <p:nvPr/>
          </p:nvSpPr>
          <p:spPr>
            <a:xfrm>
              <a:off x="9052988" y="464935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13" name="Freeform: Shape 630">
              <a:extLst>
                <a:ext uri="{FF2B5EF4-FFF2-40B4-BE49-F238E27FC236}">
                  <a16:creationId xmlns:a16="http://schemas.microsoft.com/office/drawing/2014/main" xmlns="" id="{0CCD68C2-B94E-4CEE-B798-AF77CA2912F9}"/>
                </a:ext>
              </a:extLst>
            </p:cNvPr>
            <p:cNvSpPr/>
            <p:nvPr/>
          </p:nvSpPr>
          <p:spPr>
            <a:xfrm>
              <a:off x="9110138" y="468745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14" name="Freeform: Shape 631">
              <a:extLst>
                <a:ext uri="{FF2B5EF4-FFF2-40B4-BE49-F238E27FC236}">
                  <a16:creationId xmlns:a16="http://schemas.microsoft.com/office/drawing/2014/main" xmlns="" id="{AD29D81D-4071-4A17-8553-4EC2B46800D3}"/>
                </a:ext>
              </a:extLst>
            </p:cNvPr>
            <p:cNvSpPr/>
            <p:nvPr/>
          </p:nvSpPr>
          <p:spPr>
            <a:xfrm>
              <a:off x="9167288" y="468745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15" name="Freeform: Shape 632">
              <a:extLst>
                <a:ext uri="{FF2B5EF4-FFF2-40B4-BE49-F238E27FC236}">
                  <a16:creationId xmlns:a16="http://schemas.microsoft.com/office/drawing/2014/main" xmlns="" id="{82A230B0-DCCD-4F00-975D-D6DA39BC5255}"/>
                </a:ext>
              </a:extLst>
            </p:cNvPr>
            <p:cNvSpPr/>
            <p:nvPr/>
          </p:nvSpPr>
          <p:spPr>
            <a:xfrm>
              <a:off x="9186338" y="468745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16" name="Freeform: Shape 633">
              <a:extLst>
                <a:ext uri="{FF2B5EF4-FFF2-40B4-BE49-F238E27FC236}">
                  <a16:creationId xmlns:a16="http://schemas.microsoft.com/office/drawing/2014/main" xmlns="" id="{8E13C8F6-8848-444F-A7E8-7BAEB1A71708}"/>
                </a:ext>
              </a:extLst>
            </p:cNvPr>
            <p:cNvSpPr/>
            <p:nvPr/>
          </p:nvSpPr>
          <p:spPr>
            <a:xfrm>
              <a:off x="9319688" y="468745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17" name="Freeform: Shape 634">
              <a:extLst>
                <a:ext uri="{FF2B5EF4-FFF2-40B4-BE49-F238E27FC236}">
                  <a16:creationId xmlns:a16="http://schemas.microsoft.com/office/drawing/2014/main" xmlns="" id="{A7F564AB-4102-4ED3-891A-78DB54392530}"/>
                </a:ext>
              </a:extLst>
            </p:cNvPr>
            <p:cNvSpPr/>
            <p:nvPr/>
          </p:nvSpPr>
          <p:spPr>
            <a:xfrm>
              <a:off x="9414938" y="468745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18" name="Freeform: Shape 635">
              <a:extLst>
                <a:ext uri="{FF2B5EF4-FFF2-40B4-BE49-F238E27FC236}">
                  <a16:creationId xmlns:a16="http://schemas.microsoft.com/office/drawing/2014/main" xmlns="" id="{D8702121-83A7-4059-8490-6649F7768D68}"/>
                </a:ext>
              </a:extLst>
            </p:cNvPr>
            <p:cNvSpPr/>
            <p:nvPr/>
          </p:nvSpPr>
          <p:spPr>
            <a:xfrm>
              <a:off x="9472088" y="468745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19" name="Freeform: Shape 636">
              <a:extLst>
                <a:ext uri="{FF2B5EF4-FFF2-40B4-BE49-F238E27FC236}">
                  <a16:creationId xmlns:a16="http://schemas.microsoft.com/office/drawing/2014/main" xmlns="" id="{8DF86166-2741-4792-8EE6-FB86B7035FD2}"/>
                </a:ext>
              </a:extLst>
            </p:cNvPr>
            <p:cNvSpPr/>
            <p:nvPr/>
          </p:nvSpPr>
          <p:spPr>
            <a:xfrm>
              <a:off x="9491138" y="468745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20" name="Freeform: Shape 637">
              <a:extLst>
                <a:ext uri="{FF2B5EF4-FFF2-40B4-BE49-F238E27FC236}">
                  <a16:creationId xmlns:a16="http://schemas.microsoft.com/office/drawing/2014/main" xmlns="" id="{D25A689A-F6D1-4944-BFB9-077EDAF7B4A7}"/>
                </a:ext>
              </a:extLst>
            </p:cNvPr>
            <p:cNvSpPr/>
            <p:nvPr/>
          </p:nvSpPr>
          <p:spPr>
            <a:xfrm>
              <a:off x="9605438" y="468745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21" name="Freeform: Shape 638">
              <a:extLst>
                <a:ext uri="{FF2B5EF4-FFF2-40B4-BE49-F238E27FC236}">
                  <a16:creationId xmlns:a16="http://schemas.microsoft.com/office/drawing/2014/main" xmlns="" id="{30ADF2F2-85A6-42A9-86AF-5C1E634C3080}"/>
                </a:ext>
              </a:extLst>
            </p:cNvPr>
            <p:cNvSpPr/>
            <p:nvPr/>
          </p:nvSpPr>
          <p:spPr>
            <a:xfrm>
              <a:off x="9624488" y="468745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22" name="Freeform: Shape 639">
              <a:extLst>
                <a:ext uri="{FF2B5EF4-FFF2-40B4-BE49-F238E27FC236}">
                  <a16:creationId xmlns:a16="http://schemas.microsoft.com/office/drawing/2014/main" xmlns="" id="{F02AC773-2F62-4724-807E-09961904661F}"/>
                </a:ext>
              </a:extLst>
            </p:cNvPr>
            <p:cNvSpPr/>
            <p:nvPr/>
          </p:nvSpPr>
          <p:spPr>
            <a:xfrm>
              <a:off x="9643538" y="468745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223" name="Group 222">
            <a:extLst>
              <a:ext uri="{FF2B5EF4-FFF2-40B4-BE49-F238E27FC236}">
                <a16:creationId xmlns:a16="http://schemas.microsoft.com/office/drawing/2014/main" xmlns="" id="{C13D18F0-D73E-4F80-8D02-0BDAFECDDE89}"/>
              </a:ext>
            </a:extLst>
          </p:cNvPr>
          <p:cNvGrpSpPr/>
          <p:nvPr/>
        </p:nvGrpSpPr>
        <p:grpSpPr>
          <a:xfrm>
            <a:off x="1078169" y="3041063"/>
            <a:ext cx="4506202" cy="1872783"/>
            <a:chOff x="2543175" y="1971674"/>
            <a:chExt cx="7106288" cy="2923556"/>
          </a:xfrm>
        </p:grpSpPr>
        <p:sp>
          <p:nvSpPr>
            <p:cNvPr id="224" name="Freeform: Shape 643">
              <a:extLst>
                <a:ext uri="{FF2B5EF4-FFF2-40B4-BE49-F238E27FC236}">
                  <a16:creationId xmlns:a16="http://schemas.microsoft.com/office/drawing/2014/main" xmlns="" id="{7B99175B-2A5F-469B-ADE2-BEA573A2CDCC}"/>
                </a:ext>
              </a:extLst>
            </p:cNvPr>
            <p:cNvSpPr/>
            <p:nvPr/>
          </p:nvSpPr>
          <p:spPr>
            <a:xfrm>
              <a:off x="2543175" y="1971674"/>
              <a:ext cx="7100915" cy="2916917"/>
            </a:xfrm>
            <a:custGeom>
              <a:avLst/>
              <a:gdLst>
                <a:gd name="connsiteX0" fmla="*/ 7100916 w 7100915"/>
                <a:gd name="connsiteY0" fmla="*/ 2916917 h 2916917"/>
                <a:gd name="connsiteX1" fmla="*/ 6315590 w 7100915"/>
                <a:gd name="connsiteY1" fmla="*/ 2916917 h 2916917"/>
                <a:gd name="connsiteX2" fmla="*/ 6315590 w 7100915"/>
                <a:gd name="connsiteY2" fmla="*/ 2820124 h 2916917"/>
                <a:gd name="connsiteX3" fmla="*/ 5917426 w 7100915"/>
                <a:gd name="connsiteY3" fmla="*/ 2820124 h 2916917"/>
                <a:gd name="connsiteX4" fmla="*/ 5917426 w 7100915"/>
                <a:gd name="connsiteY4" fmla="*/ 2778328 h 2916917"/>
                <a:gd name="connsiteX5" fmla="*/ 5323485 w 7100915"/>
                <a:gd name="connsiteY5" fmla="*/ 2778328 h 2916917"/>
                <a:gd name="connsiteX6" fmla="*/ 5323485 w 7100915"/>
                <a:gd name="connsiteY6" fmla="*/ 2747534 h 2916917"/>
                <a:gd name="connsiteX7" fmla="*/ 5275088 w 7100915"/>
                <a:gd name="connsiteY7" fmla="*/ 2747534 h 2916917"/>
                <a:gd name="connsiteX8" fmla="*/ 5275088 w 7100915"/>
                <a:gd name="connsiteY8" fmla="*/ 2710139 h 2916917"/>
                <a:gd name="connsiteX9" fmla="*/ 4949524 w 7100915"/>
                <a:gd name="connsiteY9" fmla="*/ 2710139 h 2916917"/>
                <a:gd name="connsiteX10" fmla="*/ 4949524 w 7100915"/>
                <a:gd name="connsiteY10" fmla="*/ 2688136 h 2916917"/>
                <a:gd name="connsiteX11" fmla="*/ 4793333 w 7100915"/>
                <a:gd name="connsiteY11" fmla="*/ 2688136 h 2916917"/>
                <a:gd name="connsiteX12" fmla="*/ 4793333 w 7100915"/>
                <a:gd name="connsiteY12" fmla="*/ 2659542 h 2916917"/>
                <a:gd name="connsiteX13" fmla="*/ 4549159 w 7100915"/>
                <a:gd name="connsiteY13" fmla="*/ 2659542 h 2916917"/>
                <a:gd name="connsiteX14" fmla="*/ 4549159 w 7100915"/>
                <a:gd name="connsiteY14" fmla="*/ 2641940 h 2916917"/>
                <a:gd name="connsiteX15" fmla="*/ 4491962 w 7100915"/>
                <a:gd name="connsiteY15" fmla="*/ 2641940 h 2916917"/>
                <a:gd name="connsiteX16" fmla="*/ 4491962 w 7100915"/>
                <a:gd name="connsiteY16" fmla="*/ 2615546 h 2916917"/>
                <a:gd name="connsiteX17" fmla="*/ 4199392 w 7100915"/>
                <a:gd name="connsiteY17" fmla="*/ 2615546 h 2916917"/>
                <a:gd name="connsiteX18" fmla="*/ 4199392 w 7100915"/>
                <a:gd name="connsiteY18" fmla="*/ 2597944 h 2916917"/>
                <a:gd name="connsiteX19" fmla="*/ 3992613 w 7100915"/>
                <a:gd name="connsiteY19" fmla="*/ 2597944 h 2916917"/>
                <a:gd name="connsiteX20" fmla="*/ 3992613 w 7100915"/>
                <a:gd name="connsiteY20" fmla="*/ 2567150 h 2916917"/>
                <a:gd name="connsiteX21" fmla="*/ 3950818 w 7100915"/>
                <a:gd name="connsiteY21" fmla="*/ 2567150 h 2916917"/>
                <a:gd name="connsiteX22" fmla="*/ 3950818 w 7100915"/>
                <a:gd name="connsiteY22" fmla="*/ 2542956 h 2916917"/>
                <a:gd name="connsiteX23" fmla="*/ 3911222 w 7100915"/>
                <a:gd name="connsiteY23" fmla="*/ 2542956 h 2916917"/>
                <a:gd name="connsiteX24" fmla="*/ 3911222 w 7100915"/>
                <a:gd name="connsiteY24" fmla="*/ 2525354 h 2916917"/>
                <a:gd name="connsiteX25" fmla="*/ 3827631 w 7100915"/>
                <a:gd name="connsiteY25" fmla="*/ 2525354 h 2916917"/>
                <a:gd name="connsiteX26" fmla="*/ 3827631 w 7100915"/>
                <a:gd name="connsiteY26" fmla="*/ 2494559 h 2916917"/>
                <a:gd name="connsiteX27" fmla="*/ 3757232 w 7100915"/>
                <a:gd name="connsiteY27" fmla="*/ 2494559 h 2916917"/>
                <a:gd name="connsiteX28" fmla="*/ 3757232 w 7100915"/>
                <a:gd name="connsiteY28" fmla="*/ 2450564 h 2916917"/>
                <a:gd name="connsiteX29" fmla="*/ 3605451 w 7100915"/>
                <a:gd name="connsiteY29" fmla="*/ 2450564 h 2916917"/>
                <a:gd name="connsiteX30" fmla="*/ 3605451 w 7100915"/>
                <a:gd name="connsiteY30" fmla="*/ 2432961 h 2916917"/>
                <a:gd name="connsiteX31" fmla="*/ 3532861 w 7100915"/>
                <a:gd name="connsiteY31" fmla="*/ 2432961 h 2916917"/>
                <a:gd name="connsiteX32" fmla="*/ 3532861 w 7100915"/>
                <a:gd name="connsiteY32" fmla="*/ 2404367 h 2916917"/>
                <a:gd name="connsiteX33" fmla="*/ 3462461 w 7100915"/>
                <a:gd name="connsiteY33" fmla="*/ 2404367 h 2916917"/>
                <a:gd name="connsiteX34" fmla="*/ 3462461 w 7100915"/>
                <a:gd name="connsiteY34" fmla="*/ 2384565 h 2916917"/>
                <a:gd name="connsiteX35" fmla="*/ 3449269 w 7100915"/>
                <a:gd name="connsiteY35" fmla="*/ 2384565 h 2916917"/>
                <a:gd name="connsiteX36" fmla="*/ 3449269 w 7100915"/>
                <a:gd name="connsiteY36" fmla="*/ 2351570 h 2916917"/>
                <a:gd name="connsiteX37" fmla="*/ 3363478 w 7100915"/>
                <a:gd name="connsiteY37" fmla="*/ 2351570 h 2916917"/>
                <a:gd name="connsiteX38" fmla="*/ 3363478 w 7100915"/>
                <a:gd name="connsiteY38" fmla="*/ 2311975 h 2916917"/>
                <a:gd name="connsiteX39" fmla="*/ 3310681 w 7100915"/>
                <a:gd name="connsiteY39" fmla="*/ 2311975 h 2916917"/>
                <a:gd name="connsiteX40" fmla="*/ 3310681 w 7100915"/>
                <a:gd name="connsiteY40" fmla="*/ 2287781 h 2916917"/>
                <a:gd name="connsiteX41" fmla="*/ 3132496 w 7100915"/>
                <a:gd name="connsiteY41" fmla="*/ 2287781 h 2916917"/>
                <a:gd name="connsiteX42" fmla="*/ 3132496 w 7100915"/>
                <a:gd name="connsiteY42" fmla="*/ 2259178 h 2916917"/>
                <a:gd name="connsiteX43" fmla="*/ 3057706 w 7100915"/>
                <a:gd name="connsiteY43" fmla="*/ 2259178 h 2916917"/>
                <a:gd name="connsiteX44" fmla="*/ 3057706 w 7100915"/>
                <a:gd name="connsiteY44" fmla="*/ 2237185 h 2916917"/>
                <a:gd name="connsiteX45" fmla="*/ 2974115 w 7100915"/>
                <a:gd name="connsiteY45" fmla="*/ 2237185 h 2916917"/>
                <a:gd name="connsiteX46" fmla="*/ 2974115 w 7100915"/>
                <a:gd name="connsiteY46" fmla="*/ 2210791 h 2916917"/>
                <a:gd name="connsiteX47" fmla="*/ 2844327 w 7100915"/>
                <a:gd name="connsiteY47" fmla="*/ 2210791 h 2916917"/>
                <a:gd name="connsiteX48" fmla="*/ 2844327 w 7100915"/>
                <a:gd name="connsiteY48" fmla="*/ 2179987 h 2916917"/>
                <a:gd name="connsiteX49" fmla="*/ 2813523 w 7100915"/>
                <a:gd name="connsiteY49" fmla="*/ 2179987 h 2916917"/>
                <a:gd name="connsiteX50" fmla="*/ 2813523 w 7100915"/>
                <a:gd name="connsiteY50" fmla="*/ 2142592 h 2916917"/>
                <a:gd name="connsiteX51" fmla="*/ 2760736 w 7100915"/>
                <a:gd name="connsiteY51" fmla="*/ 2142592 h 2916917"/>
                <a:gd name="connsiteX52" fmla="*/ 2760736 w 7100915"/>
                <a:gd name="connsiteY52" fmla="*/ 2116198 h 2916917"/>
                <a:gd name="connsiteX53" fmla="*/ 2725541 w 7100915"/>
                <a:gd name="connsiteY53" fmla="*/ 2116198 h 2916917"/>
                <a:gd name="connsiteX54" fmla="*/ 2725541 w 7100915"/>
                <a:gd name="connsiteY54" fmla="*/ 2052399 h 2916917"/>
                <a:gd name="connsiteX55" fmla="*/ 2677144 w 7100915"/>
                <a:gd name="connsiteY55" fmla="*/ 2052399 h 2916917"/>
                <a:gd name="connsiteX56" fmla="*/ 2677144 w 7100915"/>
                <a:gd name="connsiteY56" fmla="*/ 2028206 h 2916917"/>
                <a:gd name="connsiteX57" fmla="*/ 2547357 w 7100915"/>
                <a:gd name="connsiteY57" fmla="*/ 2028206 h 2916917"/>
                <a:gd name="connsiteX58" fmla="*/ 2547357 w 7100915"/>
                <a:gd name="connsiteY58" fmla="*/ 2001803 h 2916917"/>
                <a:gd name="connsiteX59" fmla="*/ 2531955 w 7100915"/>
                <a:gd name="connsiteY59" fmla="*/ 2001803 h 2916917"/>
                <a:gd name="connsiteX60" fmla="*/ 2531955 w 7100915"/>
                <a:gd name="connsiteY60" fmla="*/ 1979809 h 2916917"/>
                <a:gd name="connsiteX61" fmla="*/ 2417569 w 7100915"/>
                <a:gd name="connsiteY61" fmla="*/ 1979809 h 2916917"/>
                <a:gd name="connsiteX62" fmla="*/ 2417569 w 7100915"/>
                <a:gd name="connsiteY62" fmla="*/ 1957807 h 2916917"/>
                <a:gd name="connsiteX63" fmla="*/ 2384565 w 7100915"/>
                <a:gd name="connsiteY63" fmla="*/ 1957807 h 2916917"/>
                <a:gd name="connsiteX64" fmla="*/ 2384565 w 7100915"/>
                <a:gd name="connsiteY64" fmla="*/ 1922612 h 2916917"/>
                <a:gd name="connsiteX65" fmla="*/ 2197589 w 7100915"/>
                <a:gd name="connsiteY65" fmla="*/ 1922612 h 2916917"/>
                <a:gd name="connsiteX66" fmla="*/ 2197589 w 7100915"/>
                <a:gd name="connsiteY66" fmla="*/ 1887417 h 2916917"/>
                <a:gd name="connsiteX67" fmla="*/ 2162394 w 7100915"/>
                <a:gd name="connsiteY67" fmla="*/ 1887417 h 2916917"/>
                <a:gd name="connsiteX68" fmla="*/ 2162394 w 7100915"/>
                <a:gd name="connsiteY68" fmla="*/ 1836820 h 2916917"/>
                <a:gd name="connsiteX69" fmla="*/ 2142592 w 7100915"/>
                <a:gd name="connsiteY69" fmla="*/ 1836820 h 2916917"/>
                <a:gd name="connsiteX70" fmla="*/ 2142592 w 7100915"/>
                <a:gd name="connsiteY70" fmla="*/ 1792824 h 2916917"/>
                <a:gd name="connsiteX71" fmla="*/ 2118398 w 7100915"/>
                <a:gd name="connsiteY71" fmla="*/ 1792824 h 2916917"/>
                <a:gd name="connsiteX72" fmla="*/ 2118398 w 7100915"/>
                <a:gd name="connsiteY72" fmla="*/ 1766430 h 2916917"/>
                <a:gd name="connsiteX73" fmla="*/ 2091995 w 7100915"/>
                <a:gd name="connsiteY73" fmla="*/ 1766430 h 2916917"/>
                <a:gd name="connsiteX74" fmla="*/ 2091995 w 7100915"/>
                <a:gd name="connsiteY74" fmla="*/ 1742227 h 2916917"/>
                <a:gd name="connsiteX75" fmla="*/ 2043598 w 7100915"/>
                <a:gd name="connsiteY75" fmla="*/ 1742227 h 2916917"/>
                <a:gd name="connsiteX76" fmla="*/ 2043598 w 7100915"/>
                <a:gd name="connsiteY76" fmla="*/ 1700432 h 2916917"/>
                <a:gd name="connsiteX77" fmla="*/ 1990811 w 7100915"/>
                <a:gd name="connsiteY77" fmla="*/ 1700432 h 2916917"/>
                <a:gd name="connsiteX78" fmla="*/ 1990811 w 7100915"/>
                <a:gd name="connsiteY78" fmla="*/ 1678438 h 2916917"/>
                <a:gd name="connsiteX79" fmla="*/ 1977609 w 7100915"/>
                <a:gd name="connsiteY79" fmla="*/ 1678438 h 2916917"/>
                <a:gd name="connsiteX80" fmla="*/ 1977609 w 7100915"/>
                <a:gd name="connsiteY80" fmla="*/ 1654235 h 2916917"/>
                <a:gd name="connsiteX81" fmla="*/ 1918211 w 7100915"/>
                <a:gd name="connsiteY81" fmla="*/ 1654235 h 2916917"/>
                <a:gd name="connsiteX82" fmla="*/ 1918211 w 7100915"/>
                <a:gd name="connsiteY82" fmla="*/ 1630042 h 2916917"/>
                <a:gd name="connsiteX83" fmla="*/ 1858823 w 7100915"/>
                <a:gd name="connsiteY83" fmla="*/ 1630042 h 2916917"/>
                <a:gd name="connsiteX84" fmla="*/ 1858823 w 7100915"/>
                <a:gd name="connsiteY84" fmla="*/ 1601448 h 2916917"/>
                <a:gd name="connsiteX85" fmla="*/ 1735636 w 7100915"/>
                <a:gd name="connsiteY85" fmla="*/ 1601448 h 2916917"/>
                <a:gd name="connsiteX86" fmla="*/ 1735636 w 7100915"/>
                <a:gd name="connsiteY86" fmla="*/ 1586046 h 2916917"/>
                <a:gd name="connsiteX87" fmla="*/ 1669637 w 7100915"/>
                <a:gd name="connsiteY87" fmla="*/ 1586046 h 2916917"/>
                <a:gd name="connsiteX88" fmla="*/ 1669637 w 7100915"/>
                <a:gd name="connsiteY88" fmla="*/ 1553051 h 2916917"/>
                <a:gd name="connsiteX89" fmla="*/ 1641043 w 7100915"/>
                <a:gd name="connsiteY89" fmla="*/ 1553051 h 2916917"/>
                <a:gd name="connsiteX90" fmla="*/ 1641043 w 7100915"/>
                <a:gd name="connsiteY90" fmla="*/ 1520057 h 2916917"/>
                <a:gd name="connsiteX91" fmla="*/ 1605848 w 7100915"/>
                <a:gd name="connsiteY91" fmla="*/ 1520057 h 2916917"/>
                <a:gd name="connsiteX92" fmla="*/ 1605848 w 7100915"/>
                <a:gd name="connsiteY92" fmla="*/ 1462859 h 2916917"/>
                <a:gd name="connsiteX93" fmla="*/ 1469460 w 7100915"/>
                <a:gd name="connsiteY93" fmla="*/ 1462859 h 2916917"/>
                <a:gd name="connsiteX94" fmla="*/ 1469460 w 7100915"/>
                <a:gd name="connsiteY94" fmla="*/ 1416663 h 2916917"/>
                <a:gd name="connsiteX95" fmla="*/ 1403461 w 7100915"/>
                <a:gd name="connsiteY95" fmla="*/ 1416663 h 2916917"/>
                <a:gd name="connsiteX96" fmla="*/ 1403461 w 7100915"/>
                <a:gd name="connsiteY96" fmla="*/ 1394670 h 2916917"/>
                <a:gd name="connsiteX97" fmla="*/ 1352864 w 7100915"/>
                <a:gd name="connsiteY97" fmla="*/ 1394670 h 2916917"/>
                <a:gd name="connsiteX98" fmla="*/ 1352864 w 7100915"/>
                <a:gd name="connsiteY98" fmla="*/ 1359465 h 2916917"/>
                <a:gd name="connsiteX99" fmla="*/ 1317669 w 7100915"/>
                <a:gd name="connsiteY99" fmla="*/ 1359465 h 2916917"/>
                <a:gd name="connsiteX100" fmla="*/ 1317669 w 7100915"/>
                <a:gd name="connsiteY100" fmla="*/ 1317669 h 2916917"/>
                <a:gd name="connsiteX101" fmla="*/ 1308878 w 7100915"/>
                <a:gd name="connsiteY101" fmla="*/ 1317669 h 2916917"/>
                <a:gd name="connsiteX102" fmla="*/ 1308878 w 7100915"/>
                <a:gd name="connsiteY102" fmla="*/ 1262682 h 2916917"/>
                <a:gd name="connsiteX103" fmla="*/ 1282475 w 7100915"/>
                <a:gd name="connsiteY103" fmla="*/ 1262682 h 2916917"/>
                <a:gd name="connsiteX104" fmla="*/ 1282475 w 7100915"/>
                <a:gd name="connsiteY104" fmla="*/ 1192282 h 2916917"/>
                <a:gd name="connsiteX105" fmla="*/ 1238479 w 7100915"/>
                <a:gd name="connsiteY105" fmla="*/ 1192282 h 2916917"/>
                <a:gd name="connsiteX106" fmla="*/ 1238479 w 7100915"/>
                <a:gd name="connsiteY106" fmla="*/ 1115292 h 2916917"/>
                <a:gd name="connsiteX107" fmla="*/ 1201084 w 7100915"/>
                <a:gd name="connsiteY107" fmla="*/ 1115292 h 2916917"/>
                <a:gd name="connsiteX108" fmla="*/ 1201084 w 7100915"/>
                <a:gd name="connsiteY108" fmla="*/ 1091098 h 2916917"/>
                <a:gd name="connsiteX109" fmla="*/ 1066895 w 7100915"/>
                <a:gd name="connsiteY109" fmla="*/ 1091098 h 2916917"/>
                <a:gd name="connsiteX110" fmla="*/ 1066895 w 7100915"/>
                <a:gd name="connsiteY110" fmla="*/ 1051503 h 2916917"/>
                <a:gd name="connsiteX111" fmla="*/ 1051503 w 7100915"/>
                <a:gd name="connsiteY111" fmla="*/ 1051503 h 2916917"/>
                <a:gd name="connsiteX112" fmla="*/ 1051503 w 7100915"/>
                <a:gd name="connsiteY112" fmla="*/ 1025100 h 2916917"/>
                <a:gd name="connsiteX113" fmla="*/ 1029500 w 7100915"/>
                <a:gd name="connsiteY113" fmla="*/ 1025100 h 2916917"/>
                <a:gd name="connsiteX114" fmla="*/ 1029500 w 7100915"/>
                <a:gd name="connsiteY114" fmla="*/ 976703 h 2916917"/>
                <a:gd name="connsiteX115" fmla="*/ 1007507 w 7100915"/>
                <a:gd name="connsiteY115" fmla="*/ 976703 h 2916917"/>
                <a:gd name="connsiteX116" fmla="*/ 1007507 w 7100915"/>
                <a:gd name="connsiteY116" fmla="*/ 956910 h 2916917"/>
                <a:gd name="connsiteX117" fmla="*/ 981104 w 7100915"/>
                <a:gd name="connsiteY117" fmla="*/ 956910 h 2916917"/>
                <a:gd name="connsiteX118" fmla="*/ 981104 w 7100915"/>
                <a:gd name="connsiteY118" fmla="*/ 908512 h 2916917"/>
                <a:gd name="connsiteX119" fmla="*/ 956910 w 7100915"/>
                <a:gd name="connsiteY119" fmla="*/ 908512 h 2916917"/>
                <a:gd name="connsiteX120" fmla="*/ 956910 w 7100915"/>
                <a:gd name="connsiteY120" fmla="*/ 868916 h 2916917"/>
                <a:gd name="connsiteX121" fmla="*/ 921710 w 7100915"/>
                <a:gd name="connsiteY121" fmla="*/ 868916 h 2916917"/>
                <a:gd name="connsiteX122" fmla="*/ 921710 w 7100915"/>
                <a:gd name="connsiteY122" fmla="*/ 813921 h 2916917"/>
                <a:gd name="connsiteX123" fmla="*/ 882115 w 7100915"/>
                <a:gd name="connsiteY123" fmla="*/ 813921 h 2916917"/>
                <a:gd name="connsiteX124" fmla="*/ 882115 w 7100915"/>
                <a:gd name="connsiteY124" fmla="*/ 794123 h 2916917"/>
                <a:gd name="connsiteX125" fmla="*/ 864517 w 7100915"/>
                <a:gd name="connsiteY125" fmla="*/ 794123 h 2916917"/>
                <a:gd name="connsiteX126" fmla="*/ 864517 w 7100915"/>
                <a:gd name="connsiteY126" fmla="*/ 774325 h 2916917"/>
                <a:gd name="connsiteX127" fmla="*/ 818320 w 7100915"/>
                <a:gd name="connsiteY127" fmla="*/ 774325 h 2916917"/>
                <a:gd name="connsiteX128" fmla="*/ 818320 w 7100915"/>
                <a:gd name="connsiteY128" fmla="*/ 721530 h 2916917"/>
                <a:gd name="connsiteX129" fmla="*/ 772125 w 7100915"/>
                <a:gd name="connsiteY129" fmla="*/ 721530 h 2916917"/>
                <a:gd name="connsiteX130" fmla="*/ 772125 w 7100915"/>
                <a:gd name="connsiteY130" fmla="*/ 692933 h 2916917"/>
                <a:gd name="connsiteX131" fmla="*/ 747928 w 7100915"/>
                <a:gd name="connsiteY131" fmla="*/ 692933 h 2916917"/>
                <a:gd name="connsiteX132" fmla="*/ 747928 w 7100915"/>
                <a:gd name="connsiteY132" fmla="*/ 633539 h 2916917"/>
                <a:gd name="connsiteX133" fmla="*/ 708331 w 7100915"/>
                <a:gd name="connsiteY133" fmla="*/ 633539 h 2916917"/>
                <a:gd name="connsiteX134" fmla="*/ 708331 w 7100915"/>
                <a:gd name="connsiteY134" fmla="*/ 574144 h 2916917"/>
                <a:gd name="connsiteX135" fmla="*/ 635739 w 7100915"/>
                <a:gd name="connsiteY135" fmla="*/ 574144 h 2916917"/>
                <a:gd name="connsiteX136" fmla="*/ 635739 w 7100915"/>
                <a:gd name="connsiteY136" fmla="*/ 512551 h 2916917"/>
                <a:gd name="connsiteX137" fmla="*/ 604941 w 7100915"/>
                <a:gd name="connsiteY137" fmla="*/ 512551 h 2916917"/>
                <a:gd name="connsiteX138" fmla="*/ 604941 w 7100915"/>
                <a:gd name="connsiteY138" fmla="*/ 464155 h 2916917"/>
                <a:gd name="connsiteX139" fmla="*/ 571945 w 7100915"/>
                <a:gd name="connsiteY139" fmla="*/ 464155 h 2916917"/>
                <a:gd name="connsiteX140" fmla="*/ 571945 w 7100915"/>
                <a:gd name="connsiteY140" fmla="*/ 411360 h 2916917"/>
                <a:gd name="connsiteX141" fmla="*/ 554346 w 7100915"/>
                <a:gd name="connsiteY141" fmla="*/ 411360 h 2916917"/>
                <a:gd name="connsiteX142" fmla="*/ 554346 w 7100915"/>
                <a:gd name="connsiteY142" fmla="*/ 365165 h 2916917"/>
                <a:gd name="connsiteX143" fmla="*/ 516950 w 7100915"/>
                <a:gd name="connsiteY143" fmla="*/ 365165 h 2916917"/>
                <a:gd name="connsiteX144" fmla="*/ 516950 w 7100915"/>
                <a:gd name="connsiteY144" fmla="*/ 334368 h 2916917"/>
                <a:gd name="connsiteX145" fmla="*/ 499352 w 7100915"/>
                <a:gd name="connsiteY145" fmla="*/ 334368 h 2916917"/>
                <a:gd name="connsiteX146" fmla="*/ 499352 w 7100915"/>
                <a:gd name="connsiteY146" fmla="*/ 283773 h 2916917"/>
                <a:gd name="connsiteX147" fmla="*/ 448756 w 7100915"/>
                <a:gd name="connsiteY147" fmla="*/ 283773 h 2916917"/>
                <a:gd name="connsiteX148" fmla="*/ 448756 w 7100915"/>
                <a:gd name="connsiteY148" fmla="*/ 257375 h 2916917"/>
                <a:gd name="connsiteX149" fmla="*/ 420159 w 7100915"/>
                <a:gd name="connsiteY149" fmla="*/ 257375 h 2916917"/>
                <a:gd name="connsiteX150" fmla="*/ 420159 w 7100915"/>
                <a:gd name="connsiteY150" fmla="*/ 226578 h 2916917"/>
                <a:gd name="connsiteX151" fmla="*/ 393762 w 7100915"/>
                <a:gd name="connsiteY151" fmla="*/ 226578 h 2916917"/>
                <a:gd name="connsiteX152" fmla="*/ 393762 w 7100915"/>
                <a:gd name="connsiteY152" fmla="*/ 186981 h 2916917"/>
                <a:gd name="connsiteX153" fmla="*/ 362964 w 7100915"/>
                <a:gd name="connsiteY153" fmla="*/ 186981 h 2916917"/>
                <a:gd name="connsiteX154" fmla="*/ 362964 w 7100915"/>
                <a:gd name="connsiteY154" fmla="*/ 162784 h 2916917"/>
                <a:gd name="connsiteX155" fmla="*/ 327769 w 7100915"/>
                <a:gd name="connsiteY155" fmla="*/ 162784 h 2916917"/>
                <a:gd name="connsiteX156" fmla="*/ 327769 w 7100915"/>
                <a:gd name="connsiteY156" fmla="*/ 127587 h 2916917"/>
                <a:gd name="connsiteX157" fmla="*/ 296971 w 7100915"/>
                <a:gd name="connsiteY157" fmla="*/ 127587 h 2916917"/>
                <a:gd name="connsiteX158" fmla="*/ 296971 w 7100915"/>
                <a:gd name="connsiteY158" fmla="*/ 96791 h 2916917"/>
                <a:gd name="connsiteX159" fmla="*/ 255176 w 7100915"/>
                <a:gd name="connsiteY159" fmla="*/ 96791 h 2916917"/>
                <a:gd name="connsiteX160" fmla="*/ 255176 w 7100915"/>
                <a:gd name="connsiteY160" fmla="*/ 57194 h 2916917"/>
                <a:gd name="connsiteX161" fmla="*/ 230977 w 7100915"/>
                <a:gd name="connsiteY161" fmla="*/ 57194 h 2916917"/>
                <a:gd name="connsiteX162" fmla="*/ 230977 w 7100915"/>
                <a:gd name="connsiteY162" fmla="*/ 32997 h 2916917"/>
                <a:gd name="connsiteX163" fmla="*/ 142986 w 7100915"/>
                <a:gd name="connsiteY163" fmla="*/ 32997 h 2916917"/>
                <a:gd name="connsiteX164" fmla="*/ 142986 w 7100915"/>
                <a:gd name="connsiteY164" fmla="*/ 0 h 2916917"/>
                <a:gd name="connsiteX165" fmla="*/ 0 w 7100915"/>
                <a:gd name="connsiteY165" fmla="*/ 0 h 291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7100915" h="2916917">
                  <a:moveTo>
                    <a:pt x="7100916" y="2916917"/>
                  </a:moveTo>
                  <a:lnTo>
                    <a:pt x="6315590" y="2916917"/>
                  </a:lnTo>
                  <a:lnTo>
                    <a:pt x="6315590" y="2820124"/>
                  </a:lnTo>
                  <a:lnTo>
                    <a:pt x="5917426" y="2820124"/>
                  </a:lnTo>
                  <a:lnTo>
                    <a:pt x="5917426" y="2778328"/>
                  </a:lnTo>
                  <a:lnTo>
                    <a:pt x="5323485" y="2778328"/>
                  </a:lnTo>
                  <a:lnTo>
                    <a:pt x="5323485" y="2747534"/>
                  </a:lnTo>
                  <a:lnTo>
                    <a:pt x="5275088" y="2747534"/>
                  </a:lnTo>
                  <a:lnTo>
                    <a:pt x="5275088" y="2710139"/>
                  </a:lnTo>
                  <a:lnTo>
                    <a:pt x="4949524" y="2710139"/>
                  </a:lnTo>
                  <a:lnTo>
                    <a:pt x="4949524" y="2688136"/>
                  </a:lnTo>
                  <a:lnTo>
                    <a:pt x="4793333" y="2688136"/>
                  </a:lnTo>
                  <a:lnTo>
                    <a:pt x="4793333" y="2659542"/>
                  </a:lnTo>
                  <a:lnTo>
                    <a:pt x="4549159" y="2659542"/>
                  </a:lnTo>
                  <a:lnTo>
                    <a:pt x="4549159" y="2641940"/>
                  </a:lnTo>
                  <a:lnTo>
                    <a:pt x="4491962" y="2641940"/>
                  </a:lnTo>
                  <a:lnTo>
                    <a:pt x="4491962" y="2615546"/>
                  </a:lnTo>
                  <a:lnTo>
                    <a:pt x="4199392" y="2615546"/>
                  </a:lnTo>
                  <a:lnTo>
                    <a:pt x="4199392" y="2597944"/>
                  </a:lnTo>
                  <a:lnTo>
                    <a:pt x="3992613" y="2597944"/>
                  </a:lnTo>
                  <a:lnTo>
                    <a:pt x="3992613" y="2567150"/>
                  </a:lnTo>
                  <a:lnTo>
                    <a:pt x="3950818" y="2567150"/>
                  </a:lnTo>
                  <a:lnTo>
                    <a:pt x="3950818" y="2542956"/>
                  </a:lnTo>
                  <a:lnTo>
                    <a:pt x="3911222" y="2542956"/>
                  </a:lnTo>
                  <a:lnTo>
                    <a:pt x="3911222" y="2525354"/>
                  </a:lnTo>
                  <a:lnTo>
                    <a:pt x="3827631" y="2525354"/>
                  </a:lnTo>
                  <a:lnTo>
                    <a:pt x="3827631" y="2494559"/>
                  </a:lnTo>
                  <a:lnTo>
                    <a:pt x="3757232" y="2494559"/>
                  </a:lnTo>
                  <a:lnTo>
                    <a:pt x="3757232" y="2450564"/>
                  </a:lnTo>
                  <a:lnTo>
                    <a:pt x="3605451" y="2450564"/>
                  </a:lnTo>
                  <a:lnTo>
                    <a:pt x="3605451" y="2432961"/>
                  </a:lnTo>
                  <a:lnTo>
                    <a:pt x="3532861" y="2432961"/>
                  </a:lnTo>
                  <a:lnTo>
                    <a:pt x="3532861" y="2404367"/>
                  </a:lnTo>
                  <a:lnTo>
                    <a:pt x="3462461" y="2404367"/>
                  </a:lnTo>
                  <a:lnTo>
                    <a:pt x="3462461" y="2384565"/>
                  </a:lnTo>
                  <a:lnTo>
                    <a:pt x="3449269" y="2384565"/>
                  </a:lnTo>
                  <a:lnTo>
                    <a:pt x="3449269" y="2351570"/>
                  </a:lnTo>
                  <a:lnTo>
                    <a:pt x="3363478" y="2351570"/>
                  </a:lnTo>
                  <a:lnTo>
                    <a:pt x="3363478" y="2311975"/>
                  </a:lnTo>
                  <a:lnTo>
                    <a:pt x="3310681" y="2311975"/>
                  </a:lnTo>
                  <a:lnTo>
                    <a:pt x="3310681" y="2287781"/>
                  </a:lnTo>
                  <a:lnTo>
                    <a:pt x="3132496" y="2287781"/>
                  </a:lnTo>
                  <a:lnTo>
                    <a:pt x="3132496" y="2259178"/>
                  </a:lnTo>
                  <a:lnTo>
                    <a:pt x="3057706" y="2259178"/>
                  </a:lnTo>
                  <a:lnTo>
                    <a:pt x="3057706" y="2237185"/>
                  </a:lnTo>
                  <a:lnTo>
                    <a:pt x="2974115" y="2237185"/>
                  </a:lnTo>
                  <a:lnTo>
                    <a:pt x="2974115" y="2210791"/>
                  </a:lnTo>
                  <a:lnTo>
                    <a:pt x="2844327" y="2210791"/>
                  </a:lnTo>
                  <a:lnTo>
                    <a:pt x="2844327" y="2179987"/>
                  </a:lnTo>
                  <a:lnTo>
                    <a:pt x="2813523" y="2179987"/>
                  </a:lnTo>
                  <a:lnTo>
                    <a:pt x="2813523" y="2142592"/>
                  </a:lnTo>
                  <a:lnTo>
                    <a:pt x="2760736" y="2142592"/>
                  </a:lnTo>
                  <a:lnTo>
                    <a:pt x="2760736" y="2116198"/>
                  </a:lnTo>
                  <a:lnTo>
                    <a:pt x="2725541" y="2116198"/>
                  </a:lnTo>
                  <a:lnTo>
                    <a:pt x="2725541" y="2052399"/>
                  </a:lnTo>
                  <a:lnTo>
                    <a:pt x="2677144" y="2052399"/>
                  </a:lnTo>
                  <a:lnTo>
                    <a:pt x="2677144" y="2028206"/>
                  </a:lnTo>
                  <a:lnTo>
                    <a:pt x="2547357" y="2028206"/>
                  </a:lnTo>
                  <a:lnTo>
                    <a:pt x="2547357" y="2001803"/>
                  </a:lnTo>
                  <a:lnTo>
                    <a:pt x="2531955" y="2001803"/>
                  </a:lnTo>
                  <a:lnTo>
                    <a:pt x="2531955" y="1979809"/>
                  </a:lnTo>
                  <a:lnTo>
                    <a:pt x="2417569" y="1979809"/>
                  </a:lnTo>
                  <a:lnTo>
                    <a:pt x="2417569" y="1957807"/>
                  </a:lnTo>
                  <a:lnTo>
                    <a:pt x="2384565" y="1957807"/>
                  </a:lnTo>
                  <a:lnTo>
                    <a:pt x="2384565" y="1922612"/>
                  </a:lnTo>
                  <a:lnTo>
                    <a:pt x="2197589" y="1922612"/>
                  </a:lnTo>
                  <a:lnTo>
                    <a:pt x="2197589" y="1887417"/>
                  </a:lnTo>
                  <a:lnTo>
                    <a:pt x="2162394" y="1887417"/>
                  </a:lnTo>
                  <a:lnTo>
                    <a:pt x="2162394" y="1836820"/>
                  </a:lnTo>
                  <a:lnTo>
                    <a:pt x="2142592" y="1836820"/>
                  </a:lnTo>
                  <a:lnTo>
                    <a:pt x="2142592" y="1792824"/>
                  </a:lnTo>
                  <a:lnTo>
                    <a:pt x="2118398" y="1792824"/>
                  </a:lnTo>
                  <a:lnTo>
                    <a:pt x="2118398" y="1766430"/>
                  </a:lnTo>
                  <a:lnTo>
                    <a:pt x="2091995" y="1766430"/>
                  </a:lnTo>
                  <a:lnTo>
                    <a:pt x="2091995" y="1742227"/>
                  </a:lnTo>
                  <a:lnTo>
                    <a:pt x="2043598" y="1742227"/>
                  </a:lnTo>
                  <a:lnTo>
                    <a:pt x="2043598" y="1700432"/>
                  </a:lnTo>
                  <a:lnTo>
                    <a:pt x="1990811" y="1700432"/>
                  </a:lnTo>
                  <a:lnTo>
                    <a:pt x="1990811" y="1678438"/>
                  </a:lnTo>
                  <a:lnTo>
                    <a:pt x="1977609" y="1678438"/>
                  </a:lnTo>
                  <a:lnTo>
                    <a:pt x="1977609" y="1654235"/>
                  </a:lnTo>
                  <a:lnTo>
                    <a:pt x="1918211" y="1654235"/>
                  </a:lnTo>
                  <a:lnTo>
                    <a:pt x="1918211" y="1630042"/>
                  </a:lnTo>
                  <a:lnTo>
                    <a:pt x="1858823" y="1630042"/>
                  </a:lnTo>
                  <a:lnTo>
                    <a:pt x="1858823" y="1601448"/>
                  </a:lnTo>
                  <a:lnTo>
                    <a:pt x="1735636" y="1601448"/>
                  </a:lnTo>
                  <a:lnTo>
                    <a:pt x="1735636" y="1586046"/>
                  </a:lnTo>
                  <a:lnTo>
                    <a:pt x="1669637" y="1586046"/>
                  </a:lnTo>
                  <a:lnTo>
                    <a:pt x="1669637" y="1553051"/>
                  </a:lnTo>
                  <a:lnTo>
                    <a:pt x="1641043" y="1553051"/>
                  </a:lnTo>
                  <a:lnTo>
                    <a:pt x="1641043" y="1520057"/>
                  </a:lnTo>
                  <a:lnTo>
                    <a:pt x="1605848" y="1520057"/>
                  </a:lnTo>
                  <a:lnTo>
                    <a:pt x="1605848" y="1462859"/>
                  </a:lnTo>
                  <a:lnTo>
                    <a:pt x="1469460" y="1462859"/>
                  </a:lnTo>
                  <a:lnTo>
                    <a:pt x="1469460" y="1416663"/>
                  </a:lnTo>
                  <a:lnTo>
                    <a:pt x="1403461" y="1416663"/>
                  </a:lnTo>
                  <a:lnTo>
                    <a:pt x="1403461" y="1394670"/>
                  </a:lnTo>
                  <a:lnTo>
                    <a:pt x="1352864" y="1394670"/>
                  </a:lnTo>
                  <a:lnTo>
                    <a:pt x="1352864" y="1359465"/>
                  </a:lnTo>
                  <a:lnTo>
                    <a:pt x="1317669" y="1359465"/>
                  </a:lnTo>
                  <a:lnTo>
                    <a:pt x="1317669" y="1317669"/>
                  </a:lnTo>
                  <a:lnTo>
                    <a:pt x="1308878" y="1317669"/>
                  </a:lnTo>
                  <a:lnTo>
                    <a:pt x="1308878" y="1262682"/>
                  </a:lnTo>
                  <a:lnTo>
                    <a:pt x="1282475" y="1262682"/>
                  </a:lnTo>
                  <a:lnTo>
                    <a:pt x="1282475" y="1192282"/>
                  </a:lnTo>
                  <a:lnTo>
                    <a:pt x="1238479" y="1192282"/>
                  </a:lnTo>
                  <a:lnTo>
                    <a:pt x="1238479" y="1115292"/>
                  </a:lnTo>
                  <a:lnTo>
                    <a:pt x="1201084" y="1115292"/>
                  </a:lnTo>
                  <a:lnTo>
                    <a:pt x="1201084" y="1091098"/>
                  </a:lnTo>
                  <a:lnTo>
                    <a:pt x="1066895" y="1091098"/>
                  </a:lnTo>
                  <a:lnTo>
                    <a:pt x="1066895" y="1051503"/>
                  </a:lnTo>
                  <a:lnTo>
                    <a:pt x="1051503" y="1051503"/>
                  </a:lnTo>
                  <a:lnTo>
                    <a:pt x="1051503" y="1025100"/>
                  </a:lnTo>
                  <a:lnTo>
                    <a:pt x="1029500" y="1025100"/>
                  </a:lnTo>
                  <a:lnTo>
                    <a:pt x="1029500" y="976703"/>
                  </a:lnTo>
                  <a:lnTo>
                    <a:pt x="1007507" y="976703"/>
                  </a:lnTo>
                  <a:lnTo>
                    <a:pt x="1007507" y="956910"/>
                  </a:lnTo>
                  <a:lnTo>
                    <a:pt x="981104" y="956910"/>
                  </a:lnTo>
                  <a:lnTo>
                    <a:pt x="981104" y="908512"/>
                  </a:lnTo>
                  <a:lnTo>
                    <a:pt x="956910" y="908512"/>
                  </a:lnTo>
                  <a:lnTo>
                    <a:pt x="956910" y="868916"/>
                  </a:lnTo>
                  <a:lnTo>
                    <a:pt x="921710" y="868916"/>
                  </a:lnTo>
                  <a:lnTo>
                    <a:pt x="921710" y="813921"/>
                  </a:lnTo>
                  <a:lnTo>
                    <a:pt x="882115" y="813921"/>
                  </a:lnTo>
                  <a:lnTo>
                    <a:pt x="882115" y="794123"/>
                  </a:lnTo>
                  <a:lnTo>
                    <a:pt x="864517" y="794123"/>
                  </a:lnTo>
                  <a:lnTo>
                    <a:pt x="864517" y="774325"/>
                  </a:lnTo>
                  <a:lnTo>
                    <a:pt x="818320" y="774325"/>
                  </a:lnTo>
                  <a:lnTo>
                    <a:pt x="818320" y="721530"/>
                  </a:lnTo>
                  <a:lnTo>
                    <a:pt x="772125" y="721530"/>
                  </a:lnTo>
                  <a:lnTo>
                    <a:pt x="772125" y="692933"/>
                  </a:lnTo>
                  <a:lnTo>
                    <a:pt x="747928" y="692933"/>
                  </a:lnTo>
                  <a:lnTo>
                    <a:pt x="747928" y="633539"/>
                  </a:lnTo>
                  <a:lnTo>
                    <a:pt x="708331" y="633539"/>
                  </a:lnTo>
                  <a:lnTo>
                    <a:pt x="708331" y="574144"/>
                  </a:lnTo>
                  <a:lnTo>
                    <a:pt x="635739" y="574144"/>
                  </a:lnTo>
                  <a:lnTo>
                    <a:pt x="635739" y="512551"/>
                  </a:lnTo>
                  <a:lnTo>
                    <a:pt x="604941" y="512551"/>
                  </a:lnTo>
                  <a:lnTo>
                    <a:pt x="604941" y="464155"/>
                  </a:lnTo>
                  <a:lnTo>
                    <a:pt x="571945" y="464155"/>
                  </a:lnTo>
                  <a:lnTo>
                    <a:pt x="571945" y="411360"/>
                  </a:lnTo>
                  <a:lnTo>
                    <a:pt x="554346" y="411360"/>
                  </a:lnTo>
                  <a:lnTo>
                    <a:pt x="554346" y="365165"/>
                  </a:lnTo>
                  <a:lnTo>
                    <a:pt x="516950" y="365165"/>
                  </a:lnTo>
                  <a:lnTo>
                    <a:pt x="516950" y="334368"/>
                  </a:lnTo>
                  <a:lnTo>
                    <a:pt x="499352" y="334368"/>
                  </a:lnTo>
                  <a:lnTo>
                    <a:pt x="499352" y="283773"/>
                  </a:lnTo>
                  <a:lnTo>
                    <a:pt x="448756" y="283773"/>
                  </a:lnTo>
                  <a:lnTo>
                    <a:pt x="448756" y="257375"/>
                  </a:lnTo>
                  <a:lnTo>
                    <a:pt x="420159" y="257375"/>
                  </a:lnTo>
                  <a:lnTo>
                    <a:pt x="420159" y="226578"/>
                  </a:lnTo>
                  <a:lnTo>
                    <a:pt x="393762" y="226578"/>
                  </a:lnTo>
                  <a:lnTo>
                    <a:pt x="393762" y="186981"/>
                  </a:lnTo>
                  <a:lnTo>
                    <a:pt x="362964" y="186981"/>
                  </a:lnTo>
                  <a:lnTo>
                    <a:pt x="362964" y="162784"/>
                  </a:lnTo>
                  <a:lnTo>
                    <a:pt x="327769" y="162784"/>
                  </a:lnTo>
                  <a:lnTo>
                    <a:pt x="327769" y="127587"/>
                  </a:lnTo>
                  <a:lnTo>
                    <a:pt x="296971" y="127587"/>
                  </a:lnTo>
                  <a:lnTo>
                    <a:pt x="296971" y="96791"/>
                  </a:lnTo>
                  <a:lnTo>
                    <a:pt x="255176" y="96791"/>
                  </a:lnTo>
                  <a:lnTo>
                    <a:pt x="255176" y="57194"/>
                  </a:lnTo>
                  <a:lnTo>
                    <a:pt x="230977" y="57194"/>
                  </a:lnTo>
                  <a:lnTo>
                    <a:pt x="230977" y="32997"/>
                  </a:lnTo>
                  <a:lnTo>
                    <a:pt x="142986" y="32997"/>
                  </a:lnTo>
                  <a:lnTo>
                    <a:pt x="142986" y="0"/>
                  </a:lnTo>
                  <a:lnTo>
                    <a:pt x="0" y="0"/>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25" name="Freeform: Shape 644">
              <a:extLst>
                <a:ext uri="{FF2B5EF4-FFF2-40B4-BE49-F238E27FC236}">
                  <a16:creationId xmlns:a16="http://schemas.microsoft.com/office/drawing/2014/main" xmlns="" id="{2E4D34A8-DBE0-47B6-A6D5-3154E566EAB9}"/>
                </a:ext>
              </a:extLst>
            </p:cNvPr>
            <p:cNvSpPr/>
            <p:nvPr/>
          </p:nvSpPr>
          <p:spPr>
            <a:xfrm>
              <a:off x="5182219" y="39098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26" name="Freeform: Shape 645">
              <a:extLst>
                <a:ext uri="{FF2B5EF4-FFF2-40B4-BE49-F238E27FC236}">
                  <a16:creationId xmlns:a16="http://schemas.microsoft.com/office/drawing/2014/main" xmlns="" id="{75472732-6426-461B-ACAE-C15510ED3320}"/>
                </a:ext>
              </a:extLst>
            </p:cNvPr>
            <p:cNvSpPr/>
            <p:nvPr/>
          </p:nvSpPr>
          <p:spPr>
            <a:xfrm>
              <a:off x="7144369" y="45385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27" name="Freeform: Shape 646">
              <a:extLst>
                <a:ext uri="{FF2B5EF4-FFF2-40B4-BE49-F238E27FC236}">
                  <a16:creationId xmlns:a16="http://schemas.microsoft.com/office/drawing/2014/main" xmlns="" id="{8AC3C293-4EA1-4A11-8731-79444EC1A494}"/>
                </a:ext>
              </a:extLst>
            </p:cNvPr>
            <p:cNvSpPr/>
            <p:nvPr/>
          </p:nvSpPr>
          <p:spPr>
            <a:xfrm>
              <a:off x="7563469" y="45956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28" name="Freeform: Shape 647">
              <a:extLst>
                <a:ext uri="{FF2B5EF4-FFF2-40B4-BE49-F238E27FC236}">
                  <a16:creationId xmlns:a16="http://schemas.microsoft.com/office/drawing/2014/main" xmlns="" id="{076B1342-59A8-4D53-903E-90A33064492B}"/>
                </a:ext>
              </a:extLst>
            </p:cNvPr>
            <p:cNvSpPr/>
            <p:nvPr/>
          </p:nvSpPr>
          <p:spPr>
            <a:xfrm>
              <a:off x="7792069" y="45956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29" name="Freeform: Shape 648">
              <a:extLst>
                <a:ext uri="{FF2B5EF4-FFF2-40B4-BE49-F238E27FC236}">
                  <a16:creationId xmlns:a16="http://schemas.microsoft.com/office/drawing/2014/main" xmlns="" id="{83C58D2B-65E5-4518-A043-F09F5E01DB42}"/>
                </a:ext>
              </a:extLst>
            </p:cNvPr>
            <p:cNvSpPr/>
            <p:nvPr/>
          </p:nvSpPr>
          <p:spPr>
            <a:xfrm>
              <a:off x="7849219" y="46337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30" name="Freeform: Shape 649">
              <a:extLst>
                <a:ext uri="{FF2B5EF4-FFF2-40B4-BE49-F238E27FC236}">
                  <a16:creationId xmlns:a16="http://schemas.microsoft.com/office/drawing/2014/main" xmlns="" id="{4C13EA4B-4AD3-4AE2-BDB2-9865BA0B0C27}"/>
                </a:ext>
              </a:extLst>
            </p:cNvPr>
            <p:cNvSpPr/>
            <p:nvPr/>
          </p:nvSpPr>
          <p:spPr>
            <a:xfrm>
              <a:off x="7925419" y="46718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31" name="Freeform: Shape 650">
              <a:extLst>
                <a:ext uri="{FF2B5EF4-FFF2-40B4-BE49-F238E27FC236}">
                  <a16:creationId xmlns:a16="http://schemas.microsoft.com/office/drawing/2014/main" xmlns="" id="{A0F7383F-1D00-4699-BDD5-B6044D6096DF}"/>
                </a:ext>
              </a:extLst>
            </p:cNvPr>
            <p:cNvSpPr/>
            <p:nvPr/>
          </p:nvSpPr>
          <p:spPr>
            <a:xfrm>
              <a:off x="8211178" y="46528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32" name="Freeform: Shape 651">
              <a:extLst>
                <a:ext uri="{FF2B5EF4-FFF2-40B4-BE49-F238E27FC236}">
                  <a16:creationId xmlns:a16="http://schemas.microsoft.com/office/drawing/2014/main" xmlns="" id="{6972A33C-96A2-40F4-A129-6CC6D272550D}"/>
                </a:ext>
              </a:extLst>
            </p:cNvPr>
            <p:cNvSpPr/>
            <p:nvPr/>
          </p:nvSpPr>
          <p:spPr>
            <a:xfrm>
              <a:off x="8496928" y="47099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33" name="Freeform: Shape 652">
              <a:extLst>
                <a:ext uri="{FF2B5EF4-FFF2-40B4-BE49-F238E27FC236}">
                  <a16:creationId xmlns:a16="http://schemas.microsoft.com/office/drawing/2014/main" xmlns="" id="{EC831103-64D2-4F11-8DA0-9791C7AB285A}"/>
                </a:ext>
              </a:extLst>
            </p:cNvPr>
            <p:cNvSpPr/>
            <p:nvPr/>
          </p:nvSpPr>
          <p:spPr>
            <a:xfrm>
              <a:off x="8535028" y="47099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34" name="Freeform: Shape 653">
              <a:extLst>
                <a:ext uri="{FF2B5EF4-FFF2-40B4-BE49-F238E27FC236}">
                  <a16:creationId xmlns:a16="http://schemas.microsoft.com/office/drawing/2014/main" xmlns="" id="{19DC8990-3403-46A7-96DC-EE7D2315304C}"/>
                </a:ext>
              </a:extLst>
            </p:cNvPr>
            <p:cNvSpPr/>
            <p:nvPr/>
          </p:nvSpPr>
          <p:spPr>
            <a:xfrm>
              <a:off x="8649328" y="47099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35" name="Freeform: Shape 654">
              <a:extLst>
                <a:ext uri="{FF2B5EF4-FFF2-40B4-BE49-F238E27FC236}">
                  <a16:creationId xmlns:a16="http://schemas.microsoft.com/office/drawing/2014/main" xmlns="" id="{1CDBB62B-D997-4AD0-A99A-B7CFFD91D86E}"/>
                </a:ext>
              </a:extLst>
            </p:cNvPr>
            <p:cNvSpPr/>
            <p:nvPr/>
          </p:nvSpPr>
          <p:spPr>
            <a:xfrm>
              <a:off x="8744578" y="47099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36" name="Freeform: Shape 655">
              <a:extLst>
                <a:ext uri="{FF2B5EF4-FFF2-40B4-BE49-F238E27FC236}">
                  <a16:creationId xmlns:a16="http://schemas.microsoft.com/office/drawing/2014/main" xmlns="" id="{8FC041BD-709A-43E9-BE78-EDEA97D85B07}"/>
                </a:ext>
              </a:extLst>
            </p:cNvPr>
            <p:cNvSpPr/>
            <p:nvPr/>
          </p:nvSpPr>
          <p:spPr>
            <a:xfrm>
              <a:off x="8782678" y="47099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37" name="Freeform: Shape 656">
              <a:extLst>
                <a:ext uri="{FF2B5EF4-FFF2-40B4-BE49-F238E27FC236}">
                  <a16:creationId xmlns:a16="http://schemas.microsoft.com/office/drawing/2014/main" xmlns="" id="{D5F76675-E869-44D5-AE11-26E6920A8FF8}"/>
                </a:ext>
              </a:extLst>
            </p:cNvPr>
            <p:cNvSpPr/>
            <p:nvPr/>
          </p:nvSpPr>
          <p:spPr>
            <a:xfrm>
              <a:off x="9582778" y="4805238"/>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38" name="Freeform: Shape 657">
              <a:extLst>
                <a:ext uri="{FF2B5EF4-FFF2-40B4-BE49-F238E27FC236}">
                  <a16:creationId xmlns:a16="http://schemas.microsoft.com/office/drawing/2014/main" xmlns="" id="{68655F71-B0F7-47D3-B87B-34DD61AA4007}"/>
                </a:ext>
              </a:extLst>
            </p:cNvPr>
            <p:cNvSpPr/>
            <p:nvPr/>
          </p:nvSpPr>
          <p:spPr>
            <a:xfrm>
              <a:off x="9639938" y="4805238"/>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239" name="Group 238">
            <a:extLst>
              <a:ext uri="{FF2B5EF4-FFF2-40B4-BE49-F238E27FC236}">
                <a16:creationId xmlns:a16="http://schemas.microsoft.com/office/drawing/2014/main" xmlns="" id="{FA5DA628-7DA7-4E66-AD1A-9610192BCFE2}"/>
              </a:ext>
            </a:extLst>
          </p:cNvPr>
          <p:cNvGrpSpPr/>
          <p:nvPr/>
        </p:nvGrpSpPr>
        <p:grpSpPr>
          <a:xfrm>
            <a:off x="7041125" y="3039549"/>
            <a:ext cx="4374127" cy="1886421"/>
            <a:chOff x="2705100" y="1938337"/>
            <a:chExt cx="6788657" cy="2979662"/>
          </a:xfrm>
        </p:grpSpPr>
        <p:sp>
          <p:nvSpPr>
            <p:cNvPr id="240" name="Freeform: Shape 661">
              <a:extLst>
                <a:ext uri="{FF2B5EF4-FFF2-40B4-BE49-F238E27FC236}">
                  <a16:creationId xmlns:a16="http://schemas.microsoft.com/office/drawing/2014/main" xmlns="" id="{E870FAE5-1349-4FFC-BE23-379E1DF76F4F}"/>
                </a:ext>
              </a:extLst>
            </p:cNvPr>
            <p:cNvSpPr/>
            <p:nvPr/>
          </p:nvSpPr>
          <p:spPr>
            <a:xfrm>
              <a:off x="2705100" y="1938337"/>
              <a:ext cx="6771322" cy="2979648"/>
            </a:xfrm>
            <a:custGeom>
              <a:avLst/>
              <a:gdLst>
                <a:gd name="connsiteX0" fmla="*/ 6771323 w 6771322"/>
                <a:gd name="connsiteY0" fmla="*/ 2979649 h 2979648"/>
                <a:gd name="connsiteX1" fmla="*/ 6116955 w 6771322"/>
                <a:gd name="connsiteY1" fmla="*/ 2979649 h 2979648"/>
                <a:gd name="connsiteX2" fmla="*/ 6116955 w 6771322"/>
                <a:gd name="connsiteY2" fmla="*/ 2921546 h 2979648"/>
                <a:gd name="connsiteX3" fmla="*/ 5808717 w 6771322"/>
                <a:gd name="connsiteY3" fmla="*/ 2921546 h 2979648"/>
                <a:gd name="connsiteX4" fmla="*/ 5808717 w 6771322"/>
                <a:gd name="connsiteY4" fmla="*/ 2881122 h 2979648"/>
                <a:gd name="connsiteX5" fmla="*/ 4520194 w 6771322"/>
                <a:gd name="connsiteY5" fmla="*/ 2881122 h 2979648"/>
                <a:gd name="connsiteX6" fmla="*/ 4520194 w 6771322"/>
                <a:gd name="connsiteY6" fmla="*/ 2860910 h 2979648"/>
                <a:gd name="connsiteX7" fmla="*/ 3959304 w 6771322"/>
                <a:gd name="connsiteY7" fmla="*/ 2860910 h 2979648"/>
                <a:gd name="connsiteX8" fmla="*/ 3959304 w 6771322"/>
                <a:gd name="connsiteY8" fmla="*/ 2835640 h 2979648"/>
                <a:gd name="connsiteX9" fmla="*/ 3886029 w 6771322"/>
                <a:gd name="connsiteY9" fmla="*/ 2835640 h 2979648"/>
                <a:gd name="connsiteX10" fmla="*/ 3886029 w 6771322"/>
                <a:gd name="connsiteY10" fmla="*/ 2820486 h 2979648"/>
                <a:gd name="connsiteX11" fmla="*/ 3850662 w 6771322"/>
                <a:gd name="connsiteY11" fmla="*/ 2820486 h 2979648"/>
                <a:gd name="connsiteX12" fmla="*/ 3850662 w 6771322"/>
                <a:gd name="connsiteY12" fmla="*/ 2790168 h 2979648"/>
                <a:gd name="connsiteX13" fmla="*/ 3681384 w 6771322"/>
                <a:gd name="connsiteY13" fmla="*/ 2790168 h 2979648"/>
                <a:gd name="connsiteX14" fmla="*/ 3681384 w 6771322"/>
                <a:gd name="connsiteY14" fmla="*/ 2772480 h 2979648"/>
                <a:gd name="connsiteX15" fmla="*/ 3251873 w 6771322"/>
                <a:gd name="connsiteY15" fmla="*/ 2772480 h 2979648"/>
                <a:gd name="connsiteX16" fmla="*/ 3251873 w 6771322"/>
                <a:gd name="connsiteY16" fmla="*/ 2742162 h 2979648"/>
                <a:gd name="connsiteX17" fmla="*/ 3264189 w 6771322"/>
                <a:gd name="connsiteY17" fmla="*/ 2742162 h 2979648"/>
                <a:gd name="connsiteX18" fmla="*/ 3264189 w 6771322"/>
                <a:gd name="connsiteY18" fmla="*/ 2736209 h 2979648"/>
                <a:gd name="connsiteX19" fmla="*/ 2811123 w 6771322"/>
                <a:gd name="connsiteY19" fmla="*/ 2736209 h 2979648"/>
                <a:gd name="connsiteX20" fmla="*/ 2811123 w 6771322"/>
                <a:gd name="connsiteY20" fmla="*/ 2721940 h 2979648"/>
                <a:gd name="connsiteX21" fmla="*/ 2607783 w 6771322"/>
                <a:gd name="connsiteY21" fmla="*/ 2721940 h 2979648"/>
                <a:gd name="connsiteX22" fmla="*/ 2607783 w 6771322"/>
                <a:gd name="connsiteY22" fmla="*/ 2686260 h 2979648"/>
                <a:gd name="connsiteX23" fmla="*/ 2568540 w 6771322"/>
                <a:gd name="connsiteY23" fmla="*/ 2686260 h 2979648"/>
                <a:gd name="connsiteX24" fmla="*/ 2568540 w 6771322"/>
                <a:gd name="connsiteY24" fmla="*/ 2675563 h 2979648"/>
                <a:gd name="connsiteX25" fmla="*/ 2415140 w 6771322"/>
                <a:gd name="connsiteY25" fmla="*/ 2675563 h 2979648"/>
                <a:gd name="connsiteX26" fmla="*/ 2415140 w 6771322"/>
                <a:gd name="connsiteY26" fmla="*/ 2632748 h 2979648"/>
                <a:gd name="connsiteX27" fmla="*/ 1958511 w 6771322"/>
                <a:gd name="connsiteY27" fmla="*/ 2632748 h 2979648"/>
                <a:gd name="connsiteX28" fmla="*/ 1958511 w 6771322"/>
                <a:gd name="connsiteY28" fmla="*/ 2589943 h 2979648"/>
                <a:gd name="connsiteX29" fmla="*/ 1922840 w 6771322"/>
                <a:gd name="connsiteY29" fmla="*/ 2589943 h 2979648"/>
                <a:gd name="connsiteX30" fmla="*/ 1922840 w 6771322"/>
                <a:gd name="connsiteY30" fmla="*/ 2532869 h 2979648"/>
                <a:gd name="connsiteX31" fmla="*/ 1851489 w 6771322"/>
                <a:gd name="connsiteY31" fmla="*/ 2532869 h 2979648"/>
                <a:gd name="connsiteX32" fmla="*/ 1851489 w 6771322"/>
                <a:gd name="connsiteY32" fmla="*/ 2504323 h 2979648"/>
                <a:gd name="connsiteX33" fmla="*/ 1530420 w 6771322"/>
                <a:gd name="connsiteY33" fmla="*/ 2504323 h 2979648"/>
                <a:gd name="connsiteX34" fmla="*/ 1530420 w 6771322"/>
                <a:gd name="connsiteY34" fmla="*/ 2429409 h 2979648"/>
                <a:gd name="connsiteX35" fmla="*/ 1487614 w 6771322"/>
                <a:gd name="connsiteY35" fmla="*/ 2429409 h 2979648"/>
                <a:gd name="connsiteX36" fmla="*/ 1487614 w 6771322"/>
                <a:gd name="connsiteY36" fmla="*/ 2390166 h 2979648"/>
                <a:gd name="connsiteX37" fmla="*/ 1391288 w 6771322"/>
                <a:gd name="connsiteY37" fmla="*/ 2390166 h 2979648"/>
                <a:gd name="connsiteX38" fmla="*/ 1391288 w 6771322"/>
                <a:gd name="connsiteY38" fmla="*/ 2343788 h 2979648"/>
                <a:gd name="connsiteX39" fmla="*/ 1312812 w 6771322"/>
                <a:gd name="connsiteY39" fmla="*/ 2343788 h 2979648"/>
                <a:gd name="connsiteX40" fmla="*/ 1312812 w 6771322"/>
                <a:gd name="connsiteY40" fmla="*/ 2272446 h 2979648"/>
                <a:gd name="connsiteX41" fmla="*/ 1280703 w 6771322"/>
                <a:gd name="connsiteY41" fmla="*/ 2272446 h 2979648"/>
                <a:gd name="connsiteX42" fmla="*/ 1280703 w 6771322"/>
                <a:gd name="connsiteY42" fmla="*/ 2197532 h 2979648"/>
                <a:gd name="connsiteX43" fmla="*/ 1155840 w 6771322"/>
                <a:gd name="connsiteY43" fmla="*/ 2197532 h 2979648"/>
                <a:gd name="connsiteX44" fmla="*/ 1155840 w 6771322"/>
                <a:gd name="connsiteY44" fmla="*/ 2172557 h 2979648"/>
                <a:gd name="connsiteX45" fmla="*/ 1073791 w 6771322"/>
                <a:gd name="connsiteY45" fmla="*/ 2172557 h 2979648"/>
                <a:gd name="connsiteX46" fmla="*/ 1073791 w 6771322"/>
                <a:gd name="connsiteY46" fmla="*/ 2104777 h 2979648"/>
                <a:gd name="connsiteX47" fmla="*/ 1041683 w 6771322"/>
                <a:gd name="connsiteY47" fmla="*/ 2104777 h 2979648"/>
                <a:gd name="connsiteX48" fmla="*/ 1041683 w 6771322"/>
                <a:gd name="connsiteY48" fmla="*/ 2069097 h 2979648"/>
                <a:gd name="connsiteX49" fmla="*/ 866883 w 6771322"/>
                <a:gd name="connsiteY49" fmla="*/ 2069097 h 2979648"/>
                <a:gd name="connsiteX50" fmla="*/ 866883 w 6771322"/>
                <a:gd name="connsiteY50" fmla="*/ 1976352 h 2979648"/>
                <a:gd name="connsiteX51" fmla="*/ 831208 w 6771322"/>
                <a:gd name="connsiteY51" fmla="*/ 1976352 h 2979648"/>
                <a:gd name="connsiteX52" fmla="*/ 831208 w 6771322"/>
                <a:gd name="connsiteY52" fmla="*/ 1922840 h 2979648"/>
                <a:gd name="connsiteX53" fmla="*/ 824073 w 6771322"/>
                <a:gd name="connsiteY53" fmla="*/ 1922840 h 2979648"/>
                <a:gd name="connsiteX54" fmla="*/ 824073 w 6771322"/>
                <a:gd name="connsiteY54" fmla="*/ 1880026 h 2979648"/>
                <a:gd name="connsiteX55" fmla="*/ 692079 w 6771322"/>
                <a:gd name="connsiteY55" fmla="*/ 1880026 h 2979648"/>
                <a:gd name="connsiteX56" fmla="*/ 692079 w 6771322"/>
                <a:gd name="connsiteY56" fmla="*/ 1833648 h 2979648"/>
                <a:gd name="connsiteX57" fmla="*/ 652837 w 6771322"/>
                <a:gd name="connsiteY57" fmla="*/ 1833648 h 2979648"/>
                <a:gd name="connsiteX58" fmla="*/ 652837 w 6771322"/>
                <a:gd name="connsiteY58" fmla="*/ 1712357 h 2979648"/>
                <a:gd name="connsiteX59" fmla="*/ 624298 w 6771322"/>
                <a:gd name="connsiteY59" fmla="*/ 1712357 h 2979648"/>
                <a:gd name="connsiteX60" fmla="*/ 624298 w 6771322"/>
                <a:gd name="connsiteY60" fmla="*/ 1633880 h 2979648"/>
                <a:gd name="connsiteX61" fmla="*/ 581489 w 6771322"/>
                <a:gd name="connsiteY61" fmla="*/ 1633880 h 2979648"/>
                <a:gd name="connsiteX62" fmla="*/ 581489 w 6771322"/>
                <a:gd name="connsiteY62" fmla="*/ 1612468 h 2979648"/>
                <a:gd name="connsiteX63" fmla="*/ 524410 w 6771322"/>
                <a:gd name="connsiteY63" fmla="*/ 1612468 h 2979648"/>
                <a:gd name="connsiteX64" fmla="*/ 524410 w 6771322"/>
                <a:gd name="connsiteY64" fmla="*/ 1591066 h 2979648"/>
                <a:gd name="connsiteX65" fmla="*/ 485168 w 6771322"/>
                <a:gd name="connsiteY65" fmla="*/ 1591066 h 2979648"/>
                <a:gd name="connsiteX66" fmla="*/ 485168 w 6771322"/>
                <a:gd name="connsiteY66" fmla="*/ 1544688 h 2979648"/>
                <a:gd name="connsiteX67" fmla="*/ 435225 w 6771322"/>
                <a:gd name="connsiteY67" fmla="*/ 1544688 h 2979648"/>
                <a:gd name="connsiteX68" fmla="*/ 435225 w 6771322"/>
                <a:gd name="connsiteY68" fmla="*/ 1341349 h 2979648"/>
                <a:gd name="connsiteX69" fmla="*/ 420955 w 6771322"/>
                <a:gd name="connsiteY69" fmla="*/ 1341349 h 2979648"/>
                <a:gd name="connsiteX70" fmla="*/ 420955 w 6771322"/>
                <a:gd name="connsiteY70" fmla="*/ 1191520 h 2979648"/>
                <a:gd name="connsiteX71" fmla="*/ 378146 w 6771322"/>
                <a:gd name="connsiteY71" fmla="*/ 1191520 h 2979648"/>
                <a:gd name="connsiteX72" fmla="*/ 378146 w 6771322"/>
                <a:gd name="connsiteY72" fmla="*/ 1130875 h 2979648"/>
                <a:gd name="connsiteX73" fmla="*/ 328202 w 6771322"/>
                <a:gd name="connsiteY73" fmla="*/ 1130875 h 2979648"/>
                <a:gd name="connsiteX74" fmla="*/ 328202 w 6771322"/>
                <a:gd name="connsiteY74" fmla="*/ 1098766 h 2979648"/>
                <a:gd name="connsiteX75" fmla="*/ 299663 w 6771322"/>
                <a:gd name="connsiteY75" fmla="*/ 1098766 h 2979648"/>
                <a:gd name="connsiteX76" fmla="*/ 299663 w 6771322"/>
                <a:gd name="connsiteY76" fmla="*/ 1030986 h 2979648"/>
                <a:gd name="connsiteX77" fmla="*/ 263989 w 6771322"/>
                <a:gd name="connsiteY77" fmla="*/ 1030986 h 2979648"/>
                <a:gd name="connsiteX78" fmla="*/ 263989 w 6771322"/>
                <a:gd name="connsiteY78" fmla="*/ 988171 h 2979648"/>
                <a:gd name="connsiteX79" fmla="*/ 235449 w 6771322"/>
                <a:gd name="connsiteY79" fmla="*/ 988171 h 2979648"/>
                <a:gd name="connsiteX80" fmla="*/ 235449 w 6771322"/>
                <a:gd name="connsiteY80" fmla="*/ 791967 h 2979648"/>
                <a:gd name="connsiteX81" fmla="*/ 228314 w 6771322"/>
                <a:gd name="connsiteY81" fmla="*/ 791967 h 2979648"/>
                <a:gd name="connsiteX82" fmla="*/ 228314 w 6771322"/>
                <a:gd name="connsiteY82" fmla="*/ 438792 h 2979648"/>
                <a:gd name="connsiteX83" fmla="*/ 196208 w 6771322"/>
                <a:gd name="connsiteY83" fmla="*/ 438792 h 2979648"/>
                <a:gd name="connsiteX84" fmla="*/ 196208 w 6771322"/>
                <a:gd name="connsiteY84" fmla="*/ 146264 h 2979648"/>
                <a:gd name="connsiteX85" fmla="*/ 171236 w 6771322"/>
                <a:gd name="connsiteY85" fmla="*/ 146264 h 2979648"/>
                <a:gd name="connsiteX86" fmla="*/ 171236 w 6771322"/>
                <a:gd name="connsiteY86" fmla="*/ 71348 h 2979648"/>
                <a:gd name="connsiteX87" fmla="*/ 149832 w 6771322"/>
                <a:gd name="connsiteY87" fmla="*/ 71348 h 2979648"/>
                <a:gd name="connsiteX88" fmla="*/ 149832 w 6771322"/>
                <a:gd name="connsiteY88" fmla="*/ 42809 h 2979648"/>
                <a:gd name="connsiteX89" fmla="*/ 89185 w 6771322"/>
                <a:gd name="connsiteY89" fmla="*/ 42809 h 2979648"/>
                <a:gd name="connsiteX90" fmla="*/ 89185 w 6771322"/>
                <a:gd name="connsiteY90" fmla="*/ 0 h 2979648"/>
                <a:gd name="connsiteX91" fmla="*/ 0 w 6771322"/>
                <a:gd name="connsiteY91" fmla="*/ 0 h 297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771322" h="2979648">
                  <a:moveTo>
                    <a:pt x="6771323" y="2979649"/>
                  </a:moveTo>
                  <a:lnTo>
                    <a:pt x="6116955" y="2979649"/>
                  </a:lnTo>
                  <a:lnTo>
                    <a:pt x="6116955" y="2921546"/>
                  </a:lnTo>
                  <a:lnTo>
                    <a:pt x="5808717" y="2921546"/>
                  </a:lnTo>
                  <a:lnTo>
                    <a:pt x="5808717" y="2881122"/>
                  </a:lnTo>
                  <a:lnTo>
                    <a:pt x="4520194" y="2881122"/>
                  </a:lnTo>
                  <a:lnTo>
                    <a:pt x="4520194" y="2860910"/>
                  </a:lnTo>
                  <a:lnTo>
                    <a:pt x="3959304" y="2860910"/>
                  </a:lnTo>
                  <a:lnTo>
                    <a:pt x="3959304" y="2835640"/>
                  </a:lnTo>
                  <a:lnTo>
                    <a:pt x="3886029" y="2835640"/>
                  </a:lnTo>
                  <a:lnTo>
                    <a:pt x="3886029" y="2820486"/>
                  </a:lnTo>
                  <a:lnTo>
                    <a:pt x="3850662" y="2820486"/>
                  </a:lnTo>
                  <a:lnTo>
                    <a:pt x="3850662" y="2790168"/>
                  </a:lnTo>
                  <a:lnTo>
                    <a:pt x="3681384" y="2790168"/>
                  </a:lnTo>
                  <a:lnTo>
                    <a:pt x="3681384" y="2772480"/>
                  </a:lnTo>
                  <a:lnTo>
                    <a:pt x="3251873" y="2772480"/>
                  </a:lnTo>
                  <a:lnTo>
                    <a:pt x="3251873" y="2742162"/>
                  </a:lnTo>
                  <a:lnTo>
                    <a:pt x="3264189" y="2742162"/>
                  </a:lnTo>
                  <a:lnTo>
                    <a:pt x="3264189" y="2736209"/>
                  </a:lnTo>
                  <a:lnTo>
                    <a:pt x="2811123" y="2736209"/>
                  </a:lnTo>
                  <a:lnTo>
                    <a:pt x="2811123" y="2721940"/>
                  </a:lnTo>
                  <a:lnTo>
                    <a:pt x="2607783" y="2721940"/>
                  </a:lnTo>
                  <a:lnTo>
                    <a:pt x="2607783" y="2686260"/>
                  </a:lnTo>
                  <a:lnTo>
                    <a:pt x="2568540" y="2686260"/>
                  </a:lnTo>
                  <a:lnTo>
                    <a:pt x="2568540" y="2675563"/>
                  </a:lnTo>
                  <a:lnTo>
                    <a:pt x="2415140" y="2675563"/>
                  </a:lnTo>
                  <a:lnTo>
                    <a:pt x="2415140" y="2632748"/>
                  </a:lnTo>
                  <a:lnTo>
                    <a:pt x="1958511" y="2632748"/>
                  </a:lnTo>
                  <a:lnTo>
                    <a:pt x="1958511" y="2589943"/>
                  </a:lnTo>
                  <a:lnTo>
                    <a:pt x="1922840" y="2589943"/>
                  </a:lnTo>
                  <a:lnTo>
                    <a:pt x="1922840" y="2532869"/>
                  </a:lnTo>
                  <a:lnTo>
                    <a:pt x="1851489" y="2532869"/>
                  </a:lnTo>
                  <a:lnTo>
                    <a:pt x="1851489" y="2504323"/>
                  </a:lnTo>
                  <a:lnTo>
                    <a:pt x="1530420" y="2504323"/>
                  </a:lnTo>
                  <a:lnTo>
                    <a:pt x="1530420" y="2429409"/>
                  </a:lnTo>
                  <a:lnTo>
                    <a:pt x="1487614" y="2429409"/>
                  </a:lnTo>
                  <a:lnTo>
                    <a:pt x="1487614" y="2390166"/>
                  </a:lnTo>
                  <a:lnTo>
                    <a:pt x="1391288" y="2390166"/>
                  </a:lnTo>
                  <a:lnTo>
                    <a:pt x="1391288" y="2343788"/>
                  </a:lnTo>
                  <a:lnTo>
                    <a:pt x="1312812" y="2343788"/>
                  </a:lnTo>
                  <a:lnTo>
                    <a:pt x="1312812" y="2272446"/>
                  </a:lnTo>
                  <a:lnTo>
                    <a:pt x="1280703" y="2272446"/>
                  </a:lnTo>
                  <a:lnTo>
                    <a:pt x="1280703" y="2197532"/>
                  </a:lnTo>
                  <a:lnTo>
                    <a:pt x="1155840" y="2197532"/>
                  </a:lnTo>
                  <a:lnTo>
                    <a:pt x="1155840" y="2172557"/>
                  </a:lnTo>
                  <a:lnTo>
                    <a:pt x="1073791" y="2172557"/>
                  </a:lnTo>
                  <a:lnTo>
                    <a:pt x="1073791" y="2104777"/>
                  </a:lnTo>
                  <a:lnTo>
                    <a:pt x="1041683" y="2104777"/>
                  </a:lnTo>
                  <a:lnTo>
                    <a:pt x="1041683" y="2069097"/>
                  </a:lnTo>
                  <a:lnTo>
                    <a:pt x="866883" y="2069097"/>
                  </a:lnTo>
                  <a:lnTo>
                    <a:pt x="866883" y="1976352"/>
                  </a:lnTo>
                  <a:lnTo>
                    <a:pt x="831208" y="1976352"/>
                  </a:lnTo>
                  <a:lnTo>
                    <a:pt x="831208" y="1922840"/>
                  </a:lnTo>
                  <a:lnTo>
                    <a:pt x="824073" y="1922840"/>
                  </a:lnTo>
                  <a:lnTo>
                    <a:pt x="824073" y="1880026"/>
                  </a:lnTo>
                  <a:lnTo>
                    <a:pt x="692079" y="1880026"/>
                  </a:lnTo>
                  <a:lnTo>
                    <a:pt x="692079" y="1833648"/>
                  </a:lnTo>
                  <a:lnTo>
                    <a:pt x="652837" y="1833648"/>
                  </a:lnTo>
                  <a:lnTo>
                    <a:pt x="652837" y="1712357"/>
                  </a:lnTo>
                  <a:lnTo>
                    <a:pt x="624298" y="1712357"/>
                  </a:lnTo>
                  <a:lnTo>
                    <a:pt x="624298" y="1633880"/>
                  </a:lnTo>
                  <a:lnTo>
                    <a:pt x="581489" y="1633880"/>
                  </a:lnTo>
                  <a:lnTo>
                    <a:pt x="581489" y="1612468"/>
                  </a:lnTo>
                  <a:lnTo>
                    <a:pt x="524410" y="1612468"/>
                  </a:lnTo>
                  <a:lnTo>
                    <a:pt x="524410" y="1591066"/>
                  </a:lnTo>
                  <a:lnTo>
                    <a:pt x="485168" y="1591066"/>
                  </a:lnTo>
                  <a:lnTo>
                    <a:pt x="485168" y="1544688"/>
                  </a:lnTo>
                  <a:lnTo>
                    <a:pt x="435225" y="1544688"/>
                  </a:lnTo>
                  <a:lnTo>
                    <a:pt x="435225" y="1341349"/>
                  </a:lnTo>
                  <a:lnTo>
                    <a:pt x="420955" y="1341349"/>
                  </a:lnTo>
                  <a:lnTo>
                    <a:pt x="420955" y="1191520"/>
                  </a:lnTo>
                  <a:lnTo>
                    <a:pt x="378146" y="1191520"/>
                  </a:lnTo>
                  <a:lnTo>
                    <a:pt x="378146" y="1130875"/>
                  </a:lnTo>
                  <a:lnTo>
                    <a:pt x="328202" y="1130875"/>
                  </a:lnTo>
                  <a:lnTo>
                    <a:pt x="328202" y="1098766"/>
                  </a:lnTo>
                  <a:lnTo>
                    <a:pt x="299663" y="1098766"/>
                  </a:lnTo>
                  <a:lnTo>
                    <a:pt x="299663" y="1030986"/>
                  </a:lnTo>
                  <a:lnTo>
                    <a:pt x="263989" y="1030986"/>
                  </a:lnTo>
                  <a:lnTo>
                    <a:pt x="263989" y="988171"/>
                  </a:lnTo>
                  <a:lnTo>
                    <a:pt x="235449" y="988171"/>
                  </a:lnTo>
                  <a:lnTo>
                    <a:pt x="235449" y="791967"/>
                  </a:lnTo>
                  <a:lnTo>
                    <a:pt x="228314" y="791967"/>
                  </a:lnTo>
                  <a:lnTo>
                    <a:pt x="228314" y="438792"/>
                  </a:lnTo>
                  <a:lnTo>
                    <a:pt x="196208" y="438792"/>
                  </a:lnTo>
                  <a:lnTo>
                    <a:pt x="196208" y="146264"/>
                  </a:lnTo>
                  <a:lnTo>
                    <a:pt x="171236" y="146264"/>
                  </a:lnTo>
                  <a:lnTo>
                    <a:pt x="171236" y="71348"/>
                  </a:lnTo>
                  <a:lnTo>
                    <a:pt x="149832" y="71348"/>
                  </a:lnTo>
                  <a:lnTo>
                    <a:pt x="149832" y="42809"/>
                  </a:lnTo>
                  <a:lnTo>
                    <a:pt x="89185" y="42809"/>
                  </a:lnTo>
                  <a:lnTo>
                    <a:pt x="89185" y="0"/>
                  </a:ln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41" name="Freeform: Shape 662">
              <a:extLst>
                <a:ext uri="{FF2B5EF4-FFF2-40B4-BE49-F238E27FC236}">
                  <a16:creationId xmlns:a16="http://schemas.microsoft.com/office/drawing/2014/main" xmlns="" id="{B4AAB725-4E6C-4346-A40B-81C56DDD2146}"/>
                </a:ext>
              </a:extLst>
            </p:cNvPr>
            <p:cNvSpPr/>
            <p:nvPr/>
          </p:nvSpPr>
          <p:spPr>
            <a:xfrm>
              <a:off x="2988139" y="2869361"/>
              <a:ext cx="9525" cy="89998"/>
            </a:xfrm>
            <a:custGeom>
              <a:avLst/>
              <a:gdLst>
                <a:gd name="connsiteX0" fmla="*/ 0 w 9525"/>
                <a:gd name="connsiteY0" fmla="*/ 0 h 89998"/>
                <a:gd name="connsiteX1" fmla="*/ 0 w 9525"/>
                <a:gd name="connsiteY1" fmla="*/ 89999 h 89998"/>
              </a:gdLst>
              <a:ahLst/>
              <a:cxnLst>
                <a:cxn ang="0">
                  <a:pos x="connsiteX0" y="connsiteY0"/>
                </a:cxn>
                <a:cxn ang="0">
                  <a:pos x="connsiteX1" y="connsiteY1"/>
                </a:cxn>
              </a:cxnLst>
              <a:rect l="l" t="t" r="r" b="b"/>
              <a:pathLst>
                <a:path w="9525" h="89998">
                  <a:moveTo>
                    <a:pt x="0" y="0"/>
                  </a:moveTo>
                  <a:lnTo>
                    <a:pt x="0" y="89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42" name="Freeform: Shape 663">
              <a:extLst>
                <a:ext uri="{FF2B5EF4-FFF2-40B4-BE49-F238E27FC236}">
                  <a16:creationId xmlns:a16="http://schemas.microsoft.com/office/drawing/2014/main" xmlns="" id="{0A5E69CD-A92A-4FF8-AC36-0EC77BED2BEA}"/>
                </a:ext>
              </a:extLst>
            </p:cNvPr>
            <p:cNvSpPr/>
            <p:nvPr/>
          </p:nvSpPr>
          <p:spPr>
            <a:xfrm>
              <a:off x="3064339" y="298365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43" name="Freeform: Shape 664">
              <a:extLst>
                <a:ext uri="{FF2B5EF4-FFF2-40B4-BE49-F238E27FC236}">
                  <a16:creationId xmlns:a16="http://schemas.microsoft.com/office/drawing/2014/main" xmlns="" id="{17996E30-65D1-4347-9DEF-43B625FA85DB}"/>
                </a:ext>
              </a:extLst>
            </p:cNvPr>
            <p:cNvSpPr/>
            <p:nvPr/>
          </p:nvSpPr>
          <p:spPr>
            <a:xfrm>
              <a:off x="3102439" y="304080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44" name="Freeform: Shape 665">
              <a:extLst>
                <a:ext uri="{FF2B5EF4-FFF2-40B4-BE49-F238E27FC236}">
                  <a16:creationId xmlns:a16="http://schemas.microsoft.com/office/drawing/2014/main" xmlns="" id="{1F9D4593-19BC-4F5D-AB41-2C84A7ABA04C}"/>
                </a:ext>
              </a:extLst>
            </p:cNvPr>
            <p:cNvSpPr/>
            <p:nvPr/>
          </p:nvSpPr>
          <p:spPr>
            <a:xfrm>
              <a:off x="3178640" y="3383718"/>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45" name="Freeform: Shape 666">
              <a:extLst>
                <a:ext uri="{FF2B5EF4-FFF2-40B4-BE49-F238E27FC236}">
                  <a16:creationId xmlns:a16="http://schemas.microsoft.com/office/drawing/2014/main" xmlns="" id="{F87BBC25-E9C2-4EF0-BBA3-AE0EE2C747DE}"/>
                </a:ext>
              </a:extLst>
            </p:cNvPr>
            <p:cNvSpPr/>
            <p:nvPr/>
          </p:nvSpPr>
          <p:spPr>
            <a:xfrm>
              <a:off x="3445342" y="370756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46" name="Freeform: Shape 667">
              <a:extLst>
                <a:ext uri="{FF2B5EF4-FFF2-40B4-BE49-F238E27FC236}">
                  <a16:creationId xmlns:a16="http://schemas.microsoft.com/office/drawing/2014/main" xmlns="" id="{00539769-30C3-4E1A-AC45-545ADAE74E76}"/>
                </a:ext>
              </a:extLst>
            </p:cNvPr>
            <p:cNvSpPr/>
            <p:nvPr/>
          </p:nvSpPr>
          <p:spPr>
            <a:xfrm>
              <a:off x="3483442" y="370756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47" name="Freeform: Shape 668">
              <a:extLst>
                <a:ext uri="{FF2B5EF4-FFF2-40B4-BE49-F238E27FC236}">
                  <a16:creationId xmlns:a16="http://schemas.microsoft.com/office/drawing/2014/main" xmlns="" id="{A1BCECCC-83B4-43F4-AA4B-6F97258D123E}"/>
                </a:ext>
              </a:extLst>
            </p:cNvPr>
            <p:cNvSpPr/>
            <p:nvPr/>
          </p:nvSpPr>
          <p:spPr>
            <a:xfrm>
              <a:off x="3502492" y="370756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48" name="Freeform: Shape 669">
              <a:extLst>
                <a:ext uri="{FF2B5EF4-FFF2-40B4-BE49-F238E27FC236}">
                  <a16:creationId xmlns:a16="http://schemas.microsoft.com/office/drawing/2014/main" xmlns="" id="{0BBE47ED-BC8C-4ED2-AFE8-9E080D2F43FD}"/>
                </a:ext>
              </a:extLst>
            </p:cNvPr>
            <p:cNvSpPr/>
            <p:nvPr/>
          </p:nvSpPr>
          <p:spPr>
            <a:xfrm>
              <a:off x="3731094" y="39171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49" name="Freeform: Shape 670">
              <a:extLst>
                <a:ext uri="{FF2B5EF4-FFF2-40B4-BE49-F238E27FC236}">
                  <a16:creationId xmlns:a16="http://schemas.microsoft.com/office/drawing/2014/main" xmlns="" id="{95D709BF-35A7-41EF-9B5C-931B39EE6FE9}"/>
                </a:ext>
              </a:extLst>
            </p:cNvPr>
            <p:cNvSpPr/>
            <p:nvPr/>
          </p:nvSpPr>
          <p:spPr>
            <a:xfrm>
              <a:off x="3750144" y="39171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50" name="Freeform: Shape 671">
              <a:extLst>
                <a:ext uri="{FF2B5EF4-FFF2-40B4-BE49-F238E27FC236}">
                  <a16:creationId xmlns:a16="http://schemas.microsoft.com/office/drawing/2014/main" xmlns="" id="{412A106B-945A-49A8-9FDD-BC9DAC96F1A7}"/>
                </a:ext>
              </a:extLst>
            </p:cNvPr>
            <p:cNvSpPr/>
            <p:nvPr/>
          </p:nvSpPr>
          <p:spPr>
            <a:xfrm>
              <a:off x="3902544" y="40314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51" name="Freeform: Shape 672">
              <a:extLst>
                <a:ext uri="{FF2B5EF4-FFF2-40B4-BE49-F238E27FC236}">
                  <a16:creationId xmlns:a16="http://schemas.microsoft.com/office/drawing/2014/main" xmlns="" id="{A0B6DE8D-0E3B-4638-A1D0-9F46894F02C8}"/>
                </a:ext>
              </a:extLst>
            </p:cNvPr>
            <p:cNvSpPr/>
            <p:nvPr/>
          </p:nvSpPr>
          <p:spPr>
            <a:xfrm>
              <a:off x="3978744" y="40314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52" name="Freeform: Shape 673">
              <a:extLst>
                <a:ext uri="{FF2B5EF4-FFF2-40B4-BE49-F238E27FC236}">
                  <a16:creationId xmlns:a16="http://schemas.microsoft.com/office/drawing/2014/main" xmlns="" id="{BE58E218-9EBD-4CFC-85DB-AB228FE776FD}"/>
                </a:ext>
              </a:extLst>
            </p:cNvPr>
            <p:cNvSpPr/>
            <p:nvPr/>
          </p:nvSpPr>
          <p:spPr>
            <a:xfrm>
              <a:off x="4188294" y="427906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53" name="Freeform: Shape 674">
              <a:extLst>
                <a:ext uri="{FF2B5EF4-FFF2-40B4-BE49-F238E27FC236}">
                  <a16:creationId xmlns:a16="http://schemas.microsoft.com/office/drawing/2014/main" xmlns="" id="{511AA4F0-EE3C-4E43-A4B3-B50246647EDA}"/>
                </a:ext>
              </a:extLst>
            </p:cNvPr>
            <p:cNvSpPr/>
            <p:nvPr/>
          </p:nvSpPr>
          <p:spPr>
            <a:xfrm>
              <a:off x="4378794" y="435526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54" name="Freeform: Shape 675">
              <a:extLst>
                <a:ext uri="{FF2B5EF4-FFF2-40B4-BE49-F238E27FC236}">
                  <a16:creationId xmlns:a16="http://schemas.microsoft.com/office/drawing/2014/main" xmlns="" id="{0B4C06CA-4C0B-4120-BA72-84E9C18B14FE}"/>
                </a:ext>
              </a:extLst>
            </p:cNvPr>
            <p:cNvSpPr/>
            <p:nvPr/>
          </p:nvSpPr>
          <p:spPr>
            <a:xfrm>
              <a:off x="5064604" y="44886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55" name="Freeform: Shape 676">
              <a:extLst>
                <a:ext uri="{FF2B5EF4-FFF2-40B4-BE49-F238E27FC236}">
                  <a16:creationId xmlns:a16="http://schemas.microsoft.com/office/drawing/2014/main" xmlns="" id="{972453AE-18E5-4FF7-8D98-BBB2940090EC}"/>
                </a:ext>
              </a:extLst>
            </p:cNvPr>
            <p:cNvSpPr/>
            <p:nvPr/>
          </p:nvSpPr>
          <p:spPr>
            <a:xfrm>
              <a:off x="5159854" y="450766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56" name="Freeform: Shape 677">
              <a:extLst>
                <a:ext uri="{FF2B5EF4-FFF2-40B4-BE49-F238E27FC236}">
                  <a16:creationId xmlns:a16="http://schemas.microsoft.com/office/drawing/2014/main" xmlns="" id="{0E98AE07-768B-4C2E-979A-AB6CF81786E5}"/>
                </a:ext>
              </a:extLst>
            </p:cNvPr>
            <p:cNvSpPr/>
            <p:nvPr/>
          </p:nvSpPr>
          <p:spPr>
            <a:xfrm>
              <a:off x="5255104" y="45267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57" name="Freeform: Shape 678">
              <a:extLst>
                <a:ext uri="{FF2B5EF4-FFF2-40B4-BE49-F238E27FC236}">
                  <a16:creationId xmlns:a16="http://schemas.microsoft.com/office/drawing/2014/main" xmlns="" id="{96A27A88-7577-4977-8C27-4596A6AE0835}"/>
                </a:ext>
              </a:extLst>
            </p:cNvPr>
            <p:cNvSpPr/>
            <p:nvPr/>
          </p:nvSpPr>
          <p:spPr>
            <a:xfrm>
              <a:off x="5693254" y="458386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58" name="Freeform: Shape 679">
              <a:extLst>
                <a:ext uri="{FF2B5EF4-FFF2-40B4-BE49-F238E27FC236}">
                  <a16:creationId xmlns:a16="http://schemas.microsoft.com/office/drawing/2014/main" xmlns="" id="{C77D8F99-B922-42D7-ADB3-CC309F1684D4}"/>
                </a:ext>
              </a:extLst>
            </p:cNvPr>
            <p:cNvSpPr/>
            <p:nvPr/>
          </p:nvSpPr>
          <p:spPr>
            <a:xfrm>
              <a:off x="5731354" y="458386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59" name="Freeform: Shape 680">
              <a:extLst>
                <a:ext uri="{FF2B5EF4-FFF2-40B4-BE49-F238E27FC236}">
                  <a16:creationId xmlns:a16="http://schemas.microsoft.com/office/drawing/2014/main" xmlns="" id="{C5B3D34D-E204-4EB8-A10D-AE233D0D9297}"/>
                </a:ext>
              </a:extLst>
            </p:cNvPr>
            <p:cNvSpPr/>
            <p:nvPr/>
          </p:nvSpPr>
          <p:spPr>
            <a:xfrm>
              <a:off x="6131404" y="462196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60" name="Freeform: Shape 681">
              <a:extLst>
                <a:ext uri="{FF2B5EF4-FFF2-40B4-BE49-F238E27FC236}">
                  <a16:creationId xmlns:a16="http://schemas.microsoft.com/office/drawing/2014/main" xmlns="" id="{529A4596-693A-4F5F-B7C0-00B93D31092C}"/>
                </a:ext>
              </a:extLst>
            </p:cNvPr>
            <p:cNvSpPr/>
            <p:nvPr/>
          </p:nvSpPr>
          <p:spPr>
            <a:xfrm>
              <a:off x="6379063" y="462196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61" name="Freeform: Shape 682">
              <a:extLst>
                <a:ext uri="{FF2B5EF4-FFF2-40B4-BE49-F238E27FC236}">
                  <a16:creationId xmlns:a16="http://schemas.microsoft.com/office/drawing/2014/main" xmlns="" id="{784927EB-B7A8-4178-9903-4CD35BCCC69D}"/>
                </a:ext>
              </a:extLst>
            </p:cNvPr>
            <p:cNvSpPr/>
            <p:nvPr/>
          </p:nvSpPr>
          <p:spPr>
            <a:xfrm>
              <a:off x="7217263" y="469816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62" name="Freeform: Shape 683">
              <a:extLst>
                <a:ext uri="{FF2B5EF4-FFF2-40B4-BE49-F238E27FC236}">
                  <a16:creationId xmlns:a16="http://schemas.microsoft.com/office/drawing/2014/main" xmlns="" id="{37A916E6-8C86-41C3-A811-40B36F6B784F}"/>
                </a:ext>
              </a:extLst>
            </p:cNvPr>
            <p:cNvSpPr/>
            <p:nvPr/>
          </p:nvSpPr>
          <p:spPr>
            <a:xfrm>
              <a:off x="7426813" y="47172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63" name="Freeform: Shape 684">
              <a:extLst>
                <a:ext uri="{FF2B5EF4-FFF2-40B4-BE49-F238E27FC236}">
                  <a16:creationId xmlns:a16="http://schemas.microsoft.com/office/drawing/2014/main" xmlns="" id="{64780584-7988-4108-B425-CD18C86F8F3B}"/>
                </a:ext>
              </a:extLst>
            </p:cNvPr>
            <p:cNvSpPr/>
            <p:nvPr/>
          </p:nvSpPr>
          <p:spPr>
            <a:xfrm>
              <a:off x="7979273" y="47172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64" name="Freeform: Shape 685">
              <a:extLst>
                <a:ext uri="{FF2B5EF4-FFF2-40B4-BE49-F238E27FC236}">
                  <a16:creationId xmlns:a16="http://schemas.microsoft.com/office/drawing/2014/main" xmlns="" id="{283AC3E1-5E6C-4E4A-93DE-978C6833DCD3}"/>
                </a:ext>
              </a:extLst>
            </p:cNvPr>
            <p:cNvSpPr/>
            <p:nvPr/>
          </p:nvSpPr>
          <p:spPr>
            <a:xfrm>
              <a:off x="8322173" y="47172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65" name="Freeform: Shape 686">
              <a:extLst>
                <a:ext uri="{FF2B5EF4-FFF2-40B4-BE49-F238E27FC236}">
                  <a16:creationId xmlns:a16="http://schemas.microsoft.com/office/drawing/2014/main" xmlns="" id="{06A051D4-A4A5-4CD2-9EBB-012F2D2DDFE5}"/>
                </a:ext>
              </a:extLst>
            </p:cNvPr>
            <p:cNvSpPr/>
            <p:nvPr/>
          </p:nvSpPr>
          <p:spPr>
            <a:xfrm>
              <a:off x="8360273" y="47172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66" name="Freeform: Shape 687">
              <a:extLst>
                <a:ext uri="{FF2B5EF4-FFF2-40B4-BE49-F238E27FC236}">
                  <a16:creationId xmlns:a16="http://schemas.microsoft.com/office/drawing/2014/main" xmlns="" id="{852248D9-B361-444B-81B4-677A5701A176}"/>
                </a:ext>
              </a:extLst>
            </p:cNvPr>
            <p:cNvSpPr/>
            <p:nvPr/>
          </p:nvSpPr>
          <p:spPr>
            <a:xfrm>
              <a:off x="8741273" y="4755327"/>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67" name="Freeform: Shape 688">
              <a:extLst>
                <a:ext uri="{FF2B5EF4-FFF2-40B4-BE49-F238E27FC236}">
                  <a16:creationId xmlns:a16="http://schemas.microsoft.com/office/drawing/2014/main" xmlns="" id="{51F4E2D2-57DF-470B-80E2-85BEDBEBD66C}"/>
                </a:ext>
              </a:extLst>
            </p:cNvPr>
            <p:cNvSpPr/>
            <p:nvPr/>
          </p:nvSpPr>
          <p:spPr>
            <a:xfrm>
              <a:off x="8779373" y="4755327"/>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68" name="Freeform: Shape 689">
              <a:extLst>
                <a:ext uri="{FF2B5EF4-FFF2-40B4-BE49-F238E27FC236}">
                  <a16:creationId xmlns:a16="http://schemas.microsoft.com/office/drawing/2014/main" xmlns="" id="{97A885DE-B0D0-4E5D-8B8B-935A2139D891}"/>
                </a:ext>
              </a:extLst>
            </p:cNvPr>
            <p:cNvSpPr/>
            <p:nvPr/>
          </p:nvSpPr>
          <p:spPr>
            <a:xfrm>
              <a:off x="9179423" y="4812477"/>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69" name="Freeform: Shape 690">
              <a:extLst>
                <a:ext uri="{FF2B5EF4-FFF2-40B4-BE49-F238E27FC236}">
                  <a16:creationId xmlns:a16="http://schemas.microsoft.com/office/drawing/2014/main" xmlns="" id="{2C1EB3C4-BB62-4413-875B-EFD8857B58E0}"/>
                </a:ext>
              </a:extLst>
            </p:cNvPr>
            <p:cNvSpPr/>
            <p:nvPr/>
          </p:nvSpPr>
          <p:spPr>
            <a:xfrm>
              <a:off x="9388982" y="4812477"/>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70" name="Freeform: Shape 691">
              <a:extLst>
                <a:ext uri="{FF2B5EF4-FFF2-40B4-BE49-F238E27FC236}">
                  <a16:creationId xmlns:a16="http://schemas.microsoft.com/office/drawing/2014/main" xmlns="" id="{C79A1B40-7102-48F4-9D15-851AF4EED826}"/>
                </a:ext>
              </a:extLst>
            </p:cNvPr>
            <p:cNvSpPr/>
            <p:nvPr/>
          </p:nvSpPr>
          <p:spPr>
            <a:xfrm>
              <a:off x="9484232" y="4828007"/>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271" name="Group 270">
            <a:extLst>
              <a:ext uri="{FF2B5EF4-FFF2-40B4-BE49-F238E27FC236}">
                <a16:creationId xmlns:a16="http://schemas.microsoft.com/office/drawing/2014/main" xmlns="" id="{0D9725CA-4C73-41C3-8F8B-6C58CB22CF4C}"/>
              </a:ext>
            </a:extLst>
          </p:cNvPr>
          <p:cNvGrpSpPr/>
          <p:nvPr/>
        </p:nvGrpSpPr>
        <p:grpSpPr>
          <a:xfrm>
            <a:off x="7071357" y="2980509"/>
            <a:ext cx="2655350" cy="2058523"/>
            <a:chOff x="4041291" y="1809750"/>
            <a:chExt cx="4106669" cy="3238252"/>
          </a:xfrm>
        </p:grpSpPr>
        <p:sp>
          <p:nvSpPr>
            <p:cNvPr id="272" name="Freeform: Shape 14">
              <a:extLst>
                <a:ext uri="{FF2B5EF4-FFF2-40B4-BE49-F238E27FC236}">
                  <a16:creationId xmlns:a16="http://schemas.microsoft.com/office/drawing/2014/main" xmlns="" id="{F6EC90FA-9E26-4410-B6C3-A152531A8B16}"/>
                </a:ext>
              </a:extLst>
            </p:cNvPr>
            <p:cNvSpPr/>
            <p:nvPr/>
          </p:nvSpPr>
          <p:spPr>
            <a:xfrm>
              <a:off x="4041291" y="1899750"/>
              <a:ext cx="4106669" cy="3148252"/>
            </a:xfrm>
            <a:custGeom>
              <a:avLst/>
              <a:gdLst>
                <a:gd name="connsiteX0" fmla="*/ 4106669 w 4106669"/>
                <a:gd name="connsiteY0" fmla="*/ 3148252 h 3148252"/>
                <a:gd name="connsiteX1" fmla="*/ 4106669 w 4106669"/>
                <a:gd name="connsiteY1" fmla="*/ 3000139 h 3148252"/>
                <a:gd name="connsiteX2" fmla="*/ 2396046 w 4106669"/>
                <a:gd name="connsiteY2" fmla="*/ 3000139 h 3148252"/>
                <a:gd name="connsiteX3" fmla="*/ 2396046 w 4106669"/>
                <a:gd name="connsiteY3" fmla="*/ 2982708 h 3148252"/>
                <a:gd name="connsiteX4" fmla="*/ 2172409 w 4106669"/>
                <a:gd name="connsiteY4" fmla="*/ 2982708 h 3148252"/>
                <a:gd name="connsiteX5" fmla="*/ 2172409 w 4106669"/>
                <a:gd name="connsiteY5" fmla="*/ 2939150 h 3148252"/>
                <a:gd name="connsiteX6" fmla="*/ 1681585 w 4106669"/>
                <a:gd name="connsiteY6" fmla="*/ 2939150 h 3148252"/>
                <a:gd name="connsiteX7" fmla="*/ 1681585 w 4106669"/>
                <a:gd name="connsiteY7" fmla="*/ 2921719 h 3148252"/>
                <a:gd name="connsiteX8" fmla="*/ 1495715 w 4106669"/>
                <a:gd name="connsiteY8" fmla="*/ 2921719 h 3148252"/>
                <a:gd name="connsiteX9" fmla="*/ 1495715 w 4106669"/>
                <a:gd name="connsiteY9" fmla="*/ 2805552 h 3148252"/>
                <a:gd name="connsiteX10" fmla="*/ 1457957 w 4106669"/>
                <a:gd name="connsiteY10" fmla="*/ 2805552 h 3148252"/>
                <a:gd name="connsiteX11" fmla="*/ 1457957 w 4106669"/>
                <a:gd name="connsiteY11" fmla="*/ 2753270 h 3148252"/>
                <a:gd name="connsiteX12" fmla="*/ 1405675 w 4106669"/>
                <a:gd name="connsiteY12" fmla="*/ 2753270 h 3148252"/>
                <a:gd name="connsiteX13" fmla="*/ 1405675 w 4106669"/>
                <a:gd name="connsiteY13" fmla="*/ 2727133 h 3148252"/>
                <a:gd name="connsiteX14" fmla="*/ 1318550 w 4106669"/>
                <a:gd name="connsiteY14" fmla="*/ 2727133 h 3148252"/>
                <a:gd name="connsiteX15" fmla="*/ 1318550 w 4106669"/>
                <a:gd name="connsiteY15" fmla="*/ 2698092 h 3148252"/>
                <a:gd name="connsiteX16" fmla="*/ 1118153 w 4106669"/>
                <a:gd name="connsiteY16" fmla="*/ 2698092 h 3148252"/>
                <a:gd name="connsiteX17" fmla="*/ 1118153 w 4106669"/>
                <a:gd name="connsiteY17" fmla="*/ 2677756 h 3148252"/>
                <a:gd name="connsiteX18" fmla="*/ 1086206 w 4106669"/>
                <a:gd name="connsiteY18" fmla="*/ 2677756 h 3148252"/>
                <a:gd name="connsiteX19" fmla="*/ 1086206 w 4106669"/>
                <a:gd name="connsiteY19" fmla="*/ 2634198 h 3148252"/>
                <a:gd name="connsiteX20" fmla="*/ 1060070 w 4106669"/>
                <a:gd name="connsiteY20" fmla="*/ 2634198 h 3148252"/>
                <a:gd name="connsiteX21" fmla="*/ 1060070 w 4106669"/>
                <a:gd name="connsiteY21" fmla="*/ 2573209 h 3148252"/>
                <a:gd name="connsiteX22" fmla="*/ 1048449 w 4106669"/>
                <a:gd name="connsiteY22" fmla="*/ 2573209 h 3148252"/>
                <a:gd name="connsiteX23" fmla="*/ 1048449 w 4106669"/>
                <a:gd name="connsiteY23" fmla="*/ 2538357 h 3148252"/>
                <a:gd name="connsiteX24" fmla="*/ 1019407 w 4106669"/>
                <a:gd name="connsiteY24" fmla="*/ 2538357 h 3148252"/>
                <a:gd name="connsiteX25" fmla="*/ 1019407 w 4106669"/>
                <a:gd name="connsiteY25" fmla="*/ 2509306 h 3148252"/>
                <a:gd name="connsiteX26" fmla="*/ 932278 w 4106669"/>
                <a:gd name="connsiteY26" fmla="*/ 2509306 h 3148252"/>
                <a:gd name="connsiteX27" fmla="*/ 932278 w 4106669"/>
                <a:gd name="connsiteY27" fmla="*/ 2457033 h 3148252"/>
                <a:gd name="connsiteX28" fmla="*/ 897426 w 4106669"/>
                <a:gd name="connsiteY28" fmla="*/ 2457033 h 3148252"/>
                <a:gd name="connsiteX29" fmla="*/ 897426 w 4106669"/>
                <a:gd name="connsiteY29" fmla="*/ 2407655 h 3148252"/>
                <a:gd name="connsiteX30" fmla="*/ 853863 w 4106669"/>
                <a:gd name="connsiteY30" fmla="*/ 2407655 h 3148252"/>
                <a:gd name="connsiteX31" fmla="*/ 853863 w 4106669"/>
                <a:gd name="connsiteY31" fmla="*/ 2279868 h 3148252"/>
                <a:gd name="connsiteX32" fmla="*/ 830628 w 4106669"/>
                <a:gd name="connsiteY32" fmla="*/ 2279868 h 3148252"/>
                <a:gd name="connsiteX33" fmla="*/ 830628 w 4106669"/>
                <a:gd name="connsiteY33" fmla="*/ 2256636 h 3148252"/>
                <a:gd name="connsiteX34" fmla="*/ 798681 w 4106669"/>
                <a:gd name="connsiteY34" fmla="*/ 2256636 h 3148252"/>
                <a:gd name="connsiteX35" fmla="*/ 798681 w 4106669"/>
                <a:gd name="connsiteY35" fmla="*/ 2218879 h 3148252"/>
                <a:gd name="connsiteX36" fmla="*/ 688317 w 4106669"/>
                <a:gd name="connsiteY36" fmla="*/ 2218879 h 3148252"/>
                <a:gd name="connsiteX37" fmla="*/ 688317 w 4106669"/>
                <a:gd name="connsiteY37" fmla="*/ 2181122 h 3148252"/>
                <a:gd name="connsiteX38" fmla="*/ 647658 w 4106669"/>
                <a:gd name="connsiteY38" fmla="*/ 2181122 h 3148252"/>
                <a:gd name="connsiteX39" fmla="*/ 647658 w 4106669"/>
                <a:gd name="connsiteY39" fmla="*/ 2047524 h 3148252"/>
                <a:gd name="connsiteX40" fmla="*/ 630232 w 4106669"/>
                <a:gd name="connsiteY40" fmla="*/ 2047524 h 3148252"/>
                <a:gd name="connsiteX41" fmla="*/ 630232 w 4106669"/>
                <a:gd name="connsiteY41" fmla="*/ 1966209 h 3148252"/>
                <a:gd name="connsiteX42" fmla="*/ 595380 w 4106669"/>
                <a:gd name="connsiteY42" fmla="*/ 1966209 h 3148252"/>
                <a:gd name="connsiteX43" fmla="*/ 595380 w 4106669"/>
                <a:gd name="connsiteY43" fmla="*/ 1942968 h 3148252"/>
                <a:gd name="connsiteX44" fmla="*/ 551816 w 4106669"/>
                <a:gd name="connsiteY44" fmla="*/ 1942968 h 3148252"/>
                <a:gd name="connsiteX45" fmla="*/ 551816 w 4106669"/>
                <a:gd name="connsiteY45" fmla="*/ 1922642 h 3148252"/>
                <a:gd name="connsiteX46" fmla="*/ 496634 w 4106669"/>
                <a:gd name="connsiteY46" fmla="*/ 1922642 h 3148252"/>
                <a:gd name="connsiteX47" fmla="*/ 496634 w 4106669"/>
                <a:gd name="connsiteY47" fmla="*/ 1873274 h 3148252"/>
                <a:gd name="connsiteX48" fmla="*/ 453070 w 4106669"/>
                <a:gd name="connsiteY48" fmla="*/ 1873274 h 3148252"/>
                <a:gd name="connsiteX49" fmla="*/ 453070 w 4106669"/>
                <a:gd name="connsiteY49" fmla="*/ 1844223 h 3148252"/>
                <a:gd name="connsiteX50" fmla="*/ 426931 w 4106669"/>
                <a:gd name="connsiteY50" fmla="*/ 1844223 h 3148252"/>
                <a:gd name="connsiteX51" fmla="*/ 426931 w 4106669"/>
                <a:gd name="connsiteY51" fmla="*/ 1797760 h 3148252"/>
                <a:gd name="connsiteX52" fmla="*/ 412410 w 4106669"/>
                <a:gd name="connsiteY52" fmla="*/ 1797760 h 3148252"/>
                <a:gd name="connsiteX53" fmla="*/ 412410 w 4106669"/>
                <a:gd name="connsiteY53" fmla="*/ 1617690 h 3148252"/>
                <a:gd name="connsiteX54" fmla="*/ 389175 w 4106669"/>
                <a:gd name="connsiteY54" fmla="*/ 1617690 h 3148252"/>
                <a:gd name="connsiteX55" fmla="*/ 389175 w 4106669"/>
                <a:gd name="connsiteY55" fmla="*/ 1449240 h 3148252"/>
                <a:gd name="connsiteX56" fmla="*/ 380463 w 4106669"/>
                <a:gd name="connsiteY56" fmla="*/ 1449240 h 3148252"/>
                <a:gd name="connsiteX57" fmla="*/ 380463 w 4106669"/>
                <a:gd name="connsiteY57" fmla="*/ 1391157 h 3148252"/>
                <a:gd name="connsiteX58" fmla="*/ 275908 w 4106669"/>
                <a:gd name="connsiteY58" fmla="*/ 1391157 h 3148252"/>
                <a:gd name="connsiteX59" fmla="*/ 275908 w 4106669"/>
                <a:gd name="connsiteY59" fmla="*/ 1356305 h 3148252"/>
                <a:gd name="connsiteX60" fmla="*/ 238153 w 4106669"/>
                <a:gd name="connsiteY60" fmla="*/ 1356305 h 3148252"/>
                <a:gd name="connsiteX61" fmla="*/ 238153 w 4106669"/>
                <a:gd name="connsiteY61" fmla="*/ 1309832 h 3148252"/>
                <a:gd name="connsiteX62" fmla="*/ 241058 w 4106669"/>
                <a:gd name="connsiteY62" fmla="*/ 1309832 h 3148252"/>
                <a:gd name="connsiteX63" fmla="*/ 241058 w 4106669"/>
                <a:gd name="connsiteY63" fmla="*/ 1126866 h 3148252"/>
                <a:gd name="connsiteX64" fmla="*/ 232345 w 4106669"/>
                <a:gd name="connsiteY64" fmla="*/ 1126866 h 3148252"/>
                <a:gd name="connsiteX65" fmla="*/ 232345 w 4106669"/>
                <a:gd name="connsiteY65" fmla="*/ 917755 h 3148252"/>
                <a:gd name="connsiteX66" fmla="*/ 232345 w 4106669"/>
                <a:gd name="connsiteY66" fmla="*/ 917755 h 3148252"/>
                <a:gd name="connsiteX67" fmla="*/ 232345 w 4106669"/>
                <a:gd name="connsiteY67" fmla="*/ 772542 h 3148252"/>
                <a:gd name="connsiteX68" fmla="*/ 229439 w 4106669"/>
                <a:gd name="connsiteY68" fmla="*/ 772542 h 3148252"/>
                <a:gd name="connsiteX69" fmla="*/ 229439 w 4106669"/>
                <a:gd name="connsiteY69" fmla="*/ 438548 h 3148252"/>
                <a:gd name="connsiteX70" fmla="*/ 185876 w 4106669"/>
                <a:gd name="connsiteY70" fmla="*/ 438548 h 3148252"/>
                <a:gd name="connsiteX71" fmla="*/ 185876 w 4106669"/>
                <a:gd name="connsiteY71" fmla="*/ 133597 h 3148252"/>
                <a:gd name="connsiteX72" fmla="*/ 185876 w 4106669"/>
                <a:gd name="connsiteY72" fmla="*/ 133597 h 3148252"/>
                <a:gd name="connsiteX73" fmla="*/ 185876 w 4106669"/>
                <a:gd name="connsiteY73" fmla="*/ 63894 h 3148252"/>
                <a:gd name="connsiteX74" fmla="*/ 159736 w 4106669"/>
                <a:gd name="connsiteY74" fmla="*/ 63894 h 3148252"/>
                <a:gd name="connsiteX75" fmla="*/ 159736 w 4106669"/>
                <a:gd name="connsiteY75" fmla="*/ 37756 h 3148252"/>
                <a:gd name="connsiteX76" fmla="*/ 107459 w 4106669"/>
                <a:gd name="connsiteY76" fmla="*/ 37756 h 3148252"/>
                <a:gd name="connsiteX77" fmla="*/ 107459 w 4106669"/>
                <a:gd name="connsiteY77" fmla="*/ 0 h 3148252"/>
                <a:gd name="connsiteX78" fmla="*/ 0 w 4106669"/>
                <a:gd name="connsiteY78" fmla="*/ 0 h 314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106669" h="3148252">
                  <a:moveTo>
                    <a:pt x="4106669" y="3148252"/>
                  </a:moveTo>
                  <a:lnTo>
                    <a:pt x="4106669" y="3000139"/>
                  </a:lnTo>
                  <a:lnTo>
                    <a:pt x="2396046" y="3000139"/>
                  </a:lnTo>
                  <a:lnTo>
                    <a:pt x="2396046" y="2982708"/>
                  </a:lnTo>
                  <a:lnTo>
                    <a:pt x="2172409" y="2982708"/>
                  </a:lnTo>
                  <a:lnTo>
                    <a:pt x="2172409" y="2939150"/>
                  </a:lnTo>
                  <a:lnTo>
                    <a:pt x="1681585" y="2939150"/>
                  </a:lnTo>
                  <a:lnTo>
                    <a:pt x="1681585" y="2921719"/>
                  </a:lnTo>
                  <a:lnTo>
                    <a:pt x="1495715" y="2921719"/>
                  </a:lnTo>
                  <a:lnTo>
                    <a:pt x="1495715" y="2805552"/>
                  </a:lnTo>
                  <a:lnTo>
                    <a:pt x="1457957" y="2805552"/>
                  </a:lnTo>
                  <a:lnTo>
                    <a:pt x="1457957" y="2753270"/>
                  </a:lnTo>
                  <a:lnTo>
                    <a:pt x="1405675" y="2753270"/>
                  </a:lnTo>
                  <a:lnTo>
                    <a:pt x="1405675" y="2727133"/>
                  </a:lnTo>
                  <a:lnTo>
                    <a:pt x="1318550" y="2727133"/>
                  </a:lnTo>
                  <a:lnTo>
                    <a:pt x="1318550" y="2698092"/>
                  </a:lnTo>
                  <a:lnTo>
                    <a:pt x="1118153" y="2698092"/>
                  </a:lnTo>
                  <a:lnTo>
                    <a:pt x="1118153" y="2677756"/>
                  </a:lnTo>
                  <a:lnTo>
                    <a:pt x="1086206" y="2677756"/>
                  </a:lnTo>
                  <a:lnTo>
                    <a:pt x="1086206" y="2634198"/>
                  </a:lnTo>
                  <a:lnTo>
                    <a:pt x="1060070" y="2634198"/>
                  </a:lnTo>
                  <a:lnTo>
                    <a:pt x="1060070" y="2573209"/>
                  </a:lnTo>
                  <a:lnTo>
                    <a:pt x="1048449" y="2573209"/>
                  </a:lnTo>
                  <a:lnTo>
                    <a:pt x="1048449" y="2538357"/>
                  </a:lnTo>
                  <a:lnTo>
                    <a:pt x="1019407" y="2538357"/>
                  </a:lnTo>
                  <a:lnTo>
                    <a:pt x="1019407" y="2509306"/>
                  </a:lnTo>
                  <a:lnTo>
                    <a:pt x="932278" y="2509306"/>
                  </a:lnTo>
                  <a:lnTo>
                    <a:pt x="932278" y="2457033"/>
                  </a:lnTo>
                  <a:lnTo>
                    <a:pt x="897426" y="2457033"/>
                  </a:lnTo>
                  <a:lnTo>
                    <a:pt x="897426" y="2407655"/>
                  </a:lnTo>
                  <a:lnTo>
                    <a:pt x="853863" y="2407655"/>
                  </a:lnTo>
                  <a:lnTo>
                    <a:pt x="853863" y="2279868"/>
                  </a:lnTo>
                  <a:lnTo>
                    <a:pt x="830628" y="2279868"/>
                  </a:lnTo>
                  <a:lnTo>
                    <a:pt x="830628" y="2256636"/>
                  </a:lnTo>
                  <a:lnTo>
                    <a:pt x="798681" y="2256636"/>
                  </a:lnTo>
                  <a:lnTo>
                    <a:pt x="798681" y="2218879"/>
                  </a:lnTo>
                  <a:lnTo>
                    <a:pt x="688317" y="2218879"/>
                  </a:lnTo>
                  <a:lnTo>
                    <a:pt x="688317" y="2181122"/>
                  </a:lnTo>
                  <a:lnTo>
                    <a:pt x="647658" y="2181122"/>
                  </a:lnTo>
                  <a:lnTo>
                    <a:pt x="647658" y="2047524"/>
                  </a:lnTo>
                  <a:lnTo>
                    <a:pt x="630232" y="2047524"/>
                  </a:lnTo>
                  <a:lnTo>
                    <a:pt x="630232" y="1966209"/>
                  </a:lnTo>
                  <a:lnTo>
                    <a:pt x="595380" y="1966209"/>
                  </a:lnTo>
                  <a:lnTo>
                    <a:pt x="595380" y="1942968"/>
                  </a:lnTo>
                  <a:lnTo>
                    <a:pt x="551816" y="1942968"/>
                  </a:lnTo>
                  <a:lnTo>
                    <a:pt x="551816" y="1922642"/>
                  </a:lnTo>
                  <a:lnTo>
                    <a:pt x="496634" y="1922642"/>
                  </a:lnTo>
                  <a:lnTo>
                    <a:pt x="496634" y="1873274"/>
                  </a:lnTo>
                  <a:lnTo>
                    <a:pt x="453070" y="1873274"/>
                  </a:lnTo>
                  <a:lnTo>
                    <a:pt x="453070" y="1844223"/>
                  </a:lnTo>
                  <a:lnTo>
                    <a:pt x="426931" y="1844223"/>
                  </a:lnTo>
                  <a:lnTo>
                    <a:pt x="426931" y="1797760"/>
                  </a:lnTo>
                  <a:lnTo>
                    <a:pt x="412410" y="1797760"/>
                  </a:lnTo>
                  <a:lnTo>
                    <a:pt x="412410" y="1617690"/>
                  </a:lnTo>
                  <a:lnTo>
                    <a:pt x="389175" y="1617690"/>
                  </a:lnTo>
                  <a:lnTo>
                    <a:pt x="389175" y="1449240"/>
                  </a:lnTo>
                  <a:lnTo>
                    <a:pt x="380463" y="1449240"/>
                  </a:lnTo>
                  <a:lnTo>
                    <a:pt x="380463" y="1391157"/>
                  </a:lnTo>
                  <a:lnTo>
                    <a:pt x="275908" y="1391157"/>
                  </a:lnTo>
                  <a:lnTo>
                    <a:pt x="275908" y="1356305"/>
                  </a:lnTo>
                  <a:lnTo>
                    <a:pt x="238153" y="1356305"/>
                  </a:lnTo>
                  <a:lnTo>
                    <a:pt x="238153" y="1309832"/>
                  </a:lnTo>
                  <a:lnTo>
                    <a:pt x="241058" y="1309832"/>
                  </a:lnTo>
                  <a:lnTo>
                    <a:pt x="241058" y="1126866"/>
                  </a:lnTo>
                  <a:lnTo>
                    <a:pt x="232345" y="1126866"/>
                  </a:lnTo>
                  <a:lnTo>
                    <a:pt x="232345" y="917755"/>
                  </a:lnTo>
                  <a:lnTo>
                    <a:pt x="232345" y="917755"/>
                  </a:lnTo>
                  <a:lnTo>
                    <a:pt x="232345" y="772542"/>
                  </a:lnTo>
                  <a:lnTo>
                    <a:pt x="229439" y="772542"/>
                  </a:lnTo>
                  <a:lnTo>
                    <a:pt x="229439" y="438548"/>
                  </a:lnTo>
                  <a:lnTo>
                    <a:pt x="185876" y="438548"/>
                  </a:lnTo>
                  <a:lnTo>
                    <a:pt x="185876" y="133597"/>
                  </a:lnTo>
                  <a:lnTo>
                    <a:pt x="185876" y="133597"/>
                  </a:lnTo>
                  <a:lnTo>
                    <a:pt x="185876" y="63894"/>
                  </a:lnTo>
                  <a:lnTo>
                    <a:pt x="159736" y="63894"/>
                  </a:lnTo>
                  <a:lnTo>
                    <a:pt x="159736" y="37756"/>
                  </a:lnTo>
                  <a:lnTo>
                    <a:pt x="107459" y="37756"/>
                  </a:lnTo>
                  <a:lnTo>
                    <a:pt x="107459" y="0"/>
                  </a:lnTo>
                  <a:lnTo>
                    <a:pt x="0" y="0"/>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73" name="Freeform: Shape 15">
              <a:extLst>
                <a:ext uri="{FF2B5EF4-FFF2-40B4-BE49-F238E27FC236}">
                  <a16:creationId xmlns:a16="http://schemas.microsoft.com/office/drawing/2014/main" xmlns="" id="{136A204D-008A-4144-ACB7-0D35E19C7D18}"/>
                </a:ext>
              </a:extLst>
            </p:cNvPr>
            <p:cNvSpPr/>
            <p:nvPr/>
          </p:nvSpPr>
          <p:spPr>
            <a:xfrm>
              <a:off x="4041291" y="1809750"/>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74" name="Freeform: Shape 16">
              <a:extLst>
                <a:ext uri="{FF2B5EF4-FFF2-40B4-BE49-F238E27FC236}">
                  <a16:creationId xmlns:a16="http://schemas.microsoft.com/office/drawing/2014/main" xmlns="" id="{1BF2C1AF-2C55-4F74-8338-AD9E10FC2718}"/>
                </a:ext>
              </a:extLst>
            </p:cNvPr>
            <p:cNvSpPr/>
            <p:nvPr/>
          </p:nvSpPr>
          <p:spPr>
            <a:xfrm>
              <a:off x="4346093" y="32004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75" name="Freeform: Shape 17">
              <a:extLst>
                <a:ext uri="{FF2B5EF4-FFF2-40B4-BE49-F238E27FC236}">
                  <a16:creationId xmlns:a16="http://schemas.microsoft.com/office/drawing/2014/main" xmlns="" id="{FE0876A7-8549-4CF1-8393-95AAFD4849AF}"/>
                </a:ext>
              </a:extLst>
            </p:cNvPr>
            <p:cNvSpPr/>
            <p:nvPr/>
          </p:nvSpPr>
          <p:spPr>
            <a:xfrm>
              <a:off x="4517544" y="367665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76" name="Freeform: Shape 18">
              <a:extLst>
                <a:ext uri="{FF2B5EF4-FFF2-40B4-BE49-F238E27FC236}">
                  <a16:creationId xmlns:a16="http://schemas.microsoft.com/office/drawing/2014/main" xmlns="" id="{CF17B488-D1BD-4F59-9ED4-A6FF10BC2A12}"/>
                </a:ext>
              </a:extLst>
            </p:cNvPr>
            <p:cNvSpPr/>
            <p:nvPr/>
          </p:nvSpPr>
          <p:spPr>
            <a:xfrm>
              <a:off x="4612795" y="37338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77" name="Freeform: Shape 19">
              <a:extLst>
                <a:ext uri="{FF2B5EF4-FFF2-40B4-BE49-F238E27FC236}">
                  <a16:creationId xmlns:a16="http://schemas.microsoft.com/office/drawing/2014/main" xmlns="" id="{29C8E801-EE86-4626-A8B5-4111FF149434}"/>
                </a:ext>
              </a:extLst>
            </p:cNvPr>
            <p:cNvSpPr/>
            <p:nvPr/>
          </p:nvSpPr>
          <p:spPr>
            <a:xfrm>
              <a:off x="4860446" y="405765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78" name="Freeform: Shape 20">
              <a:extLst>
                <a:ext uri="{FF2B5EF4-FFF2-40B4-BE49-F238E27FC236}">
                  <a16:creationId xmlns:a16="http://schemas.microsoft.com/office/drawing/2014/main" xmlns="" id="{7FEF0351-EC7F-43CC-9D51-3D8DE9E7FF10}"/>
                </a:ext>
              </a:extLst>
            </p:cNvPr>
            <p:cNvSpPr/>
            <p:nvPr/>
          </p:nvSpPr>
          <p:spPr>
            <a:xfrm>
              <a:off x="5355745" y="4495819"/>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79" name="Freeform: Shape 21">
              <a:extLst>
                <a:ext uri="{FF2B5EF4-FFF2-40B4-BE49-F238E27FC236}">
                  <a16:creationId xmlns:a16="http://schemas.microsoft.com/office/drawing/2014/main" xmlns="" id="{1E444ABC-77F7-4900-9377-029F97181885}"/>
                </a:ext>
              </a:extLst>
            </p:cNvPr>
            <p:cNvSpPr/>
            <p:nvPr/>
          </p:nvSpPr>
          <p:spPr>
            <a:xfrm>
              <a:off x="6441605" y="4800619"/>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80" name="Freeform: Shape 22">
              <a:extLst>
                <a:ext uri="{FF2B5EF4-FFF2-40B4-BE49-F238E27FC236}">
                  <a16:creationId xmlns:a16="http://schemas.microsoft.com/office/drawing/2014/main" xmlns="" id="{6C195073-1D6F-494C-B65D-19BB21E41085}"/>
                </a:ext>
              </a:extLst>
            </p:cNvPr>
            <p:cNvSpPr/>
            <p:nvPr/>
          </p:nvSpPr>
          <p:spPr>
            <a:xfrm>
              <a:off x="6651155" y="4800619"/>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81" name="Freeform: Shape 23">
              <a:extLst>
                <a:ext uri="{FF2B5EF4-FFF2-40B4-BE49-F238E27FC236}">
                  <a16:creationId xmlns:a16="http://schemas.microsoft.com/office/drawing/2014/main" xmlns="" id="{280BC4A8-ED80-4C40-82B5-D9D7B69248FD}"/>
                </a:ext>
              </a:extLst>
            </p:cNvPr>
            <p:cNvSpPr/>
            <p:nvPr/>
          </p:nvSpPr>
          <p:spPr>
            <a:xfrm>
              <a:off x="6898805" y="4800619"/>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grpSp>
    </p:spTree>
    <p:extLst>
      <p:ext uri="{BB962C8B-B14F-4D97-AF65-F5344CB8AC3E}">
        <p14:creationId xmlns:p14="http://schemas.microsoft.com/office/powerpoint/2010/main" xmlns="" val="25051947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179614"/>
            <a:ext cx="11159733" cy="807720"/>
          </a:xfrm>
        </p:spPr>
        <p:txBody>
          <a:bodyPr/>
          <a:lstStyle/>
          <a:p>
            <a:r>
              <a:rPr lang="ja-JP" dirty="0"/>
              <a:t>268: 以前にソラフェニブで治療された進行肝細胞癌（aHCC）の患者（pts）におけるペムブロリズマブ（pembro）とプラセボ（pbo）の比較：無作為化、第III相KEYNOTE-240試験の更新データ – Merle P, et </a:t>
            </a:r>
            <a:r>
              <a:rPr lang="ja-JP" dirty="0" smtClean="0"/>
              <a:t>a</a:t>
            </a:r>
            <a:r>
              <a:rPr lang="en-GB" altLang="ja-JP" dirty="0" smtClean="0"/>
              <a:t>l</a:t>
            </a:r>
            <a:endParaRPr lang="ja-JP" dirty="0"/>
          </a:p>
        </p:txBody>
      </p:sp>
      <p:sp>
        <p:nvSpPr>
          <p:cNvPr id="3" name="Content Placeholder 2"/>
          <p:cNvSpPr>
            <a:spLocks noGrp="1"/>
          </p:cNvSpPr>
          <p:nvPr>
            <p:ph idx="1"/>
          </p:nvPr>
        </p:nvSpPr>
        <p:spPr/>
        <p:txBody>
          <a:bodyPr/>
          <a:lstStyle/>
          <a:p>
            <a:pPr marL="0" indent="0">
              <a:buNone/>
            </a:pPr>
            <a:r>
              <a:rPr lang="ja-JP" b="1" dirty="0"/>
              <a:t>主要結果（続き）</a:t>
            </a:r>
          </a:p>
          <a:p>
            <a:pPr marL="0" indent="0">
              <a:spcBef>
                <a:spcPts val="31200"/>
              </a:spcBef>
              <a:buNone/>
            </a:pPr>
            <a:r>
              <a:rPr lang="ja-JP" b="1" dirty="0"/>
              <a:t>結論</a:t>
            </a:r>
          </a:p>
          <a:p>
            <a:r>
              <a:rPr lang="ja-JP" b="1" dirty="0"/>
              <a:t>進行したHCCの患者で、以前にソラフェニブで治療された患者では、ペムブロリズマブは生存率の数値的改善を示し続け、新規または予期しないAEはなかった</a:t>
            </a:r>
          </a:p>
        </p:txBody>
      </p:sp>
      <p:sp>
        <p:nvSpPr>
          <p:cNvPr id="8" name="Text Placeholder 7"/>
          <p:cNvSpPr>
            <a:spLocks noGrp="1"/>
          </p:cNvSpPr>
          <p:nvPr>
            <p:ph type="body" sz="quarter" idx="10"/>
          </p:nvPr>
        </p:nvSpPr>
        <p:spPr/>
        <p:txBody>
          <a:bodyPr/>
          <a:lstStyle/>
          <a:p>
            <a:r>
              <a:rPr lang="ja-JP" dirty="0"/>
              <a:t>*悪性新生物の進行に起因する</a:t>
            </a:r>
          </a:p>
        </p:txBody>
      </p:sp>
      <p:sp>
        <p:nvSpPr>
          <p:cNvPr id="5" name="Text Placeholder 4"/>
          <p:cNvSpPr>
            <a:spLocks noGrp="1"/>
          </p:cNvSpPr>
          <p:nvPr>
            <p:ph type="body" sz="quarter" idx="11"/>
          </p:nvPr>
        </p:nvSpPr>
        <p:spPr/>
        <p:txBody>
          <a:bodyPr/>
          <a:lstStyle/>
          <a:p>
            <a:r>
              <a:rPr lang="ja-JP"/>
              <a:t>Merle P, et al.J Clin Oncol 2021;39(suppl):abstr 268</a:t>
            </a:r>
          </a:p>
        </p:txBody>
      </p:sp>
      <p:graphicFrame>
        <p:nvGraphicFramePr>
          <p:cNvPr id="6" name="Group 88"/>
          <p:cNvGraphicFramePr>
            <a:graphicFrameLocks noGrp="1"/>
          </p:cNvGraphicFramePr>
          <p:nvPr>
            <p:extLst>
              <p:ext uri="{D42A27DB-BD31-4B8C-83A1-F6EECF244321}">
                <p14:modId xmlns:p14="http://schemas.microsoft.com/office/powerpoint/2010/main" xmlns="" val="2283035979"/>
              </p:ext>
            </p:extLst>
          </p:nvPr>
        </p:nvGraphicFramePr>
        <p:xfrm>
          <a:off x="136099" y="1584301"/>
          <a:ext cx="5846690" cy="3870960"/>
        </p:xfrm>
        <a:graphic>
          <a:graphicData uri="http://schemas.openxmlformats.org/drawingml/2006/table">
            <a:tbl>
              <a:tblPr firstRow="1" bandRow="1">
                <a:tableStyleId>{5202B0CA-FC54-4496-8BCA-5EF66A818D29}</a:tableStyleId>
              </a:tblPr>
              <a:tblGrid>
                <a:gridCol w="2314493">
                  <a:extLst>
                    <a:ext uri="{9D8B030D-6E8A-4147-A177-3AD203B41FA5}">
                      <a16:colId xmlns:a16="http://schemas.microsoft.com/office/drawing/2014/main" xmlns="" val="20000"/>
                    </a:ext>
                  </a:extLst>
                </a:gridCol>
                <a:gridCol w="1959429">
                  <a:extLst>
                    <a:ext uri="{9D8B030D-6E8A-4147-A177-3AD203B41FA5}">
                      <a16:colId xmlns:a16="http://schemas.microsoft.com/office/drawing/2014/main" xmlns="" val="20001"/>
                    </a:ext>
                  </a:extLst>
                </a:gridCol>
                <a:gridCol w="1572768">
                  <a:extLst>
                    <a:ext uri="{9D8B030D-6E8A-4147-A177-3AD203B41FA5}">
                      <a16:colId xmlns:a16="http://schemas.microsoft.com/office/drawing/2014/main" xmlns="" val="20002"/>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ペンブロリズマブ</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（n = 278）</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プラセボ</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（n = 135）</a:t>
                      </a: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ORR、n (%)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51（18.3）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6（4.4）</a:t>
                      </a:r>
                    </a:p>
                  </a:txBody>
                  <a:tcPr anchor="ctr"/>
                </a:tc>
                <a:extLst>
                  <a:ext uri="{0D108BD9-81ED-4DB2-BD59-A6C34878D82A}">
                    <a16:rowId xmlns:a16="http://schemas.microsoft.com/office/drawing/2014/main" xmlns="" val="4094055339"/>
                  </a:ext>
                </a:extLst>
              </a:tr>
              <a:tr h="143472">
                <a:tc>
                  <a:txBody>
                    <a:bodyPr/>
                    <a:lstStyle/>
                    <a:p>
                      <a:pPr marL="0" indent="0"/>
                      <a:r>
                        <a:rPr kumimoji="0" lang="ja-JP" sz="1400" u="none" strike="noStrike" cap="none" normalizeH="0" baseline="0">
                          <a:ln>
                            <a:noFill/>
                          </a:ln>
                          <a:solidFill>
                            <a:schemeClr val="tx1"/>
                          </a:solidFill>
                        </a:rPr>
                        <a:t>BOR、n (%)</a:t>
                      </a:r>
                    </a:p>
                  </a:txBody>
                  <a:tcPr anchor="ctr"/>
                </a:tc>
                <a:tc>
                  <a:txBody>
                    <a:bodyPr/>
                    <a:lstStyle/>
                    <a:p>
                      <a:pPr algn="l" rtl="0"/>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l" rtl="0"/>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83901875"/>
                  </a:ext>
                </a:extLst>
              </a:tr>
              <a:tr h="143472">
                <a:tc>
                  <a:txBody>
                    <a:bodyPr/>
                    <a:lstStyle/>
                    <a:p>
                      <a:pPr marL="90000"/>
                      <a:r>
                        <a:rPr kumimoji="0" lang="ja-JP" sz="1400" u="none" strike="noStrike" cap="none" normalizeH="0" baseline="0">
                          <a:ln>
                            <a:noFill/>
                          </a:ln>
                          <a:solidFill>
                            <a:schemeClr val="tx1"/>
                          </a:solidFill>
                        </a:rPr>
                        <a:t>CR</a:t>
                      </a:r>
                    </a:p>
                  </a:txBody>
                  <a:tcPr anchor="ctr"/>
                </a:tc>
                <a:tc>
                  <a:txBody>
                    <a:bodyPr/>
                    <a:lstStyle/>
                    <a:p>
                      <a:pPr algn="ctr"/>
                      <a:r>
                        <a:rPr kumimoji="0" lang="ja-JP" sz="1400" u="none" strike="noStrike" cap="none" normalizeH="0" baseline="0">
                          <a:ln>
                            <a:noFill/>
                          </a:ln>
                          <a:solidFill>
                            <a:schemeClr val="tx1"/>
                          </a:solidFill>
                        </a:rPr>
                        <a:t>10（3.6）</a:t>
                      </a:r>
                    </a:p>
                  </a:txBody>
                  <a:tcPr anchor="ctr"/>
                </a:tc>
                <a:tc>
                  <a:txBody>
                    <a:bodyPr/>
                    <a:lstStyle/>
                    <a:p>
                      <a:pPr algn="ctr"/>
                      <a:r>
                        <a:rPr kumimoji="0" lang="ja-JP" sz="1400" u="none" strike="noStrike" cap="none" normalizeH="0" baseline="0">
                          <a:ln>
                            <a:noFill/>
                          </a:ln>
                          <a:solidFill>
                            <a:schemeClr val="tx1"/>
                          </a:solidFill>
                        </a:rPr>
                        <a:t>0（0）</a:t>
                      </a:r>
                    </a:p>
                  </a:txBody>
                  <a:tcPr anchor="ctr"/>
                </a:tc>
                <a:extLst>
                  <a:ext uri="{0D108BD9-81ED-4DB2-BD59-A6C34878D82A}">
                    <a16:rowId xmlns:a16="http://schemas.microsoft.com/office/drawing/2014/main" xmlns="" val="2166301456"/>
                  </a:ext>
                </a:extLst>
              </a:tr>
              <a:tr h="143472">
                <a:tc>
                  <a:txBody>
                    <a:bodyPr/>
                    <a:lstStyle/>
                    <a:p>
                      <a:pPr marL="90000"/>
                      <a:r>
                        <a:rPr kumimoji="0" lang="ja-JP" sz="1400" u="none" strike="noStrike" cap="none" normalizeH="0" baseline="0">
                          <a:ln>
                            <a:noFill/>
                          </a:ln>
                          <a:solidFill>
                            <a:schemeClr val="tx1"/>
                          </a:solidFill>
                        </a:rPr>
                        <a:t>PR</a:t>
                      </a:r>
                    </a:p>
                  </a:txBody>
                  <a:tcPr anchor="ctr"/>
                </a:tc>
                <a:tc>
                  <a:txBody>
                    <a:bodyPr/>
                    <a:lstStyle/>
                    <a:p>
                      <a:pPr algn="ctr"/>
                      <a:r>
                        <a:rPr kumimoji="0" lang="ja-JP" sz="1400" u="none" strike="noStrike" cap="none" normalizeH="0" baseline="0">
                          <a:ln>
                            <a:noFill/>
                          </a:ln>
                          <a:solidFill>
                            <a:schemeClr val="tx1"/>
                          </a:solidFill>
                        </a:rPr>
                        <a:t>41（14.7）</a:t>
                      </a:r>
                    </a:p>
                  </a:txBody>
                  <a:tcPr anchor="ctr"/>
                </a:tc>
                <a:tc>
                  <a:txBody>
                    <a:bodyPr/>
                    <a:lstStyle/>
                    <a:p>
                      <a:pPr algn="ctr"/>
                      <a:r>
                        <a:rPr kumimoji="0" lang="ja-JP" sz="1400" u="none" strike="noStrike" cap="none" normalizeH="0" baseline="0">
                          <a:ln>
                            <a:noFill/>
                          </a:ln>
                          <a:solidFill>
                            <a:schemeClr val="tx1"/>
                          </a:solidFill>
                        </a:rPr>
                        <a:t>6（4.4）</a:t>
                      </a:r>
                    </a:p>
                  </a:txBody>
                  <a:tcPr anchor="ctr"/>
                </a:tc>
                <a:extLst>
                  <a:ext uri="{0D108BD9-81ED-4DB2-BD59-A6C34878D82A}">
                    <a16:rowId xmlns:a16="http://schemas.microsoft.com/office/drawing/2014/main" xmlns="" val="1541649123"/>
                  </a:ext>
                </a:extLst>
              </a:tr>
              <a:tr h="143472">
                <a:tc>
                  <a:txBody>
                    <a:bodyPr/>
                    <a:lstStyle/>
                    <a:p>
                      <a:pPr marL="90000"/>
                      <a:r>
                        <a:rPr kumimoji="0" lang="ja-JP" sz="1400" u="none" strike="noStrike" cap="none" normalizeH="0" baseline="0">
                          <a:ln>
                            <a:noFill/>
                          </a:ln>
                          <a:solidFill>
                            <a:schemeClr val="tx1"/>
                          </a:solidFill>
                        </a:rPr>
                        <a:t>SD</a:t>
                      </a:r>
                    </a:p>
                  </a:txBody>
                  <a:tcPr anchor="ctr"/>
                </a:tc>
                <a:tc>
                  <a:txBody>
                    <a:bodyPr/>
                    <a:lstStyle/>
                    <a:p>
                      <a:pPr algn="ctr"/>
                      <a:r>
                        <a:rPr kumimoji="0" lang="ja-JP" sz="1400" u="none" strike="noStrike" cap="none" normalizeH="0" baseline="0">
                          <a:ln>
                            <a:noFill/>
                          </a:ln>
                          <a:solidFill>
                            <a:schemeClr val="tx1"/>
                          </a:solidFill>
                        </a:rPr>
                        <a:t>121（43.5）</a:t>
                      </a:r>
                    </a:p>
                  </a:txBody>
                  <a:tcPr anchor="ctr"/>
                </a:tc>
                <a:tc>
                  <a:txBody>
                    <a:bodyPr/>
                    <a:lstStyle/>
                    <a:p>
                      <a:pPr algn="ctr"/>
                      <a:r>
                        <a:rPr kumimoji="0" lang="ja-JP" sz="1400" u="none" strike="noStrike" cap="none" normalizeH="0" baseline="0">
                          <a:ln>
                            <a:noFill/>
                          </a:ln>
                          <a:solidFill>
                            <a:schemeClr val="tx1"/>
                          </a:solidFill>
                        </a:rPr>
                        <a:t>66（48.9）</a:t>
                      </a:r>
                    </a:p>
                  </a:txBody>
                  <a:tcPr anchor="ctr"/>
                </a:tc>
                <a:extLst>
                  <a:ext uri="{0D108BD9-81ED-4DB2-BD59-A6C34878D82A}">
                    <a16:rowId xmlns:a16="http://schemas.microsoft.com/office/drawing/2014/main" xmlns="" val="367943349"/>
                  </a:ext>
                </a:extLst>
              </a:tr>
              <a:tr h="143472">
                <a:tc>
                  <a:txBody>
                    <a:bodyPr/>
                    <a:lstStyle/>
                    <a:p>
                      <a:pPr marL="90000"/>
                      <a:r>
                        <a:rPr kumimoji="0" lang="ja-JP" sz="1400" u="none" strike="noStrike" cap="none" normalizeH="0" baseline="0">
                          <a:ln>
                            <a:noFill/>
                          </a:ln>
                          <a:solidFill>
                            <a:schemeClr val="tx1"/>
                          </a:solidFill>
                        </a:rPr>
                        <a:t>PD</a:t>
                      </a:r>
                    </a:p>
                  </a:txBody>
                  <a:tcPr anchor="ctr"/>
                </a:tc>
                <a:tc>
                  <a:txBody>
                    <a:bodyPr/>
                    <a:lstStyle/>
                    <a:p>
                      <a:pPr algn="ctr"/>
                      <a:r>
                        <a:rPr kumimoji="0" lang="ja-JP" sz="1400" u="none" strike="noStrike" cap="none" normalizeH="0" baseline="0">
                          <a:ln>
                            <a:noFill/>
                          </a:ln>
                          <a:solidFill>
                            <a:schemeClr val="tx1"/>
                          </a:solidFill>
                        </a:rPr>
                        <a:t>85（30.6）</a:t>
                      </a:r>
                    </a:p>
                  </a:txBody>
                  <a:tcPr anchor="ctr"/>
                </a:tc>
                <a:tc>
                  <a:txBody>
                    <a:bodyPr/>
                    <a:lstStyle/>
                    <a:p>
                      <a:pPr algn="ctr"/>
                      <a:r>
                        <a:rPr kumimoji="0" lang="ja-JP" sz="1400" u="none" strike="noStrike" cap="none" normalizeH="0" baseline="0">
                          <a:ln>
                            <a:noFill/>
                          </a:ln>
                          <a:solidFill>
                            <a:schemeClr val="tx1"/>
                          </a:solidFill>
                        </a:rPr>
                        <a:t>54（40.0）</a:t>
                      </a:r>
                    </a:p>
                  </a:txBody>
                  <a:tcPr anchor="ctr"/>
                </a:tc>
                <a:extLst>
                  <a:ext uri="{0D108BD9-81ED-4DB2-BD59-A6C34878D82A}">
                    <a16:rowId xmlns:a16="http://schemas.microsoft.com/office/drawing/2014/main" xmlns="" val="1691182972"/>
                  </a:ext>
                </a:extLst>
              </a:tr>
              <a:tr h="143472">
                <a:tc>
                  <a:txBody>
                    <a:bodyPr/>
                    <a:lstStyle/>
                    <a:p>
                      <a:pPr marL="90000"/>
                      <a:r>
                        <a:rPr kumimoji="0" lang="ja-JP" sz="1400" u="none" strike="noStrike" cap="none" normalizeH="0" baseline="0">
                          <a:ln>
                            <a:noFill/>
                          </a:ln>
                          <a:solidFill>
                            <a:schemeClr val="tx1"/>
                          </a:solidFill>
                        </a:rPr>
                        <a:t>NE</a:t>
                      </a:r>
                    </a:p>
                  </a:txBody>
                  <a:tcPr anchor="ctr"/>
                </a:tc>
                <a:tc>
                  <a:txBody>
                    <a:bodyPr/>
                    <a:lstStyle/>
                    <a:p>
                      <a:pPr algn="ctr"/>
                      <a:r>
                        <a:rPr kumimoji="0" lang="ja-JP" sz="1400" u="none" strike="noStrike" cap="none" normalizeH="0" baseline="0">
                          <a:ln>
                            <a:noFill/>
                          </a:ln>
                          <a:solidFill>
                            <a:schemeClr val="tx1"/>
                          </a:solidFill>
                        </a:rPr>
                        <a:t>4（1.4）</a:t>
                      </a:r>
                    </a:p>
                  </a:txBody>
                  <a:tcPr anchor="ctr"/>
                </a:tc>
                <a:tc>
                  <a:txBody>
                    <a:bodyPr/>
                    <a:lstStyle/>
                    <a:p>
                      <a:pPr algn="ctr"/>
                      <a:r>
                        <a:rPr kumimoji="0" lang="ja-JP" sz="1400" u="none" strike="noStrike" cap="none" normalizeH="0" baseline="0">
                          <a:ln>
                            <a:noFill/>
                          </a:ln>
                          <a:solidFill>
                            <a:schemeClr val="tx1"/>
                          </a:solidFill>
                        </a:rPr>
                        <a:t>2（1.5）</a:t>
                      </a:r>
                    </a:p>
                  </a:txBody>
                  <a:tcPr anchor="ctr"/>
                </a:tc>
                <a:extLst>
                  <a:ext uri="{0D108BD9-81ED-4DB2-BD59-A6C34878D82A}">
                    <a16:rowId xmlns:a16="http://schemas.microsoft.com/office/drawing/2014/main" xmlns="" val="3061251188"/>
                  </a:ext>
                </a:extLst>
              </a:tr>
              <a:tr h="143472">
                <a:tc>
                  <a:txBody>
                    <a:bodyPr/>
                    <a:lstStyle/>
                    <a:p>
                      <a:pPr marL="90000"/>
                      <a:r>
                        <a:rPr kumimoji="0" lang="ja-JP" sz="1400" b="0" i="0" u="none" strike="noStrike" cap="none" normalizeH="0" baseline="0">
                          <a:ln>
                            <a:noFill/>
                          </a:ln>
                          <a:solidFill>
                            <a:schemeClr val="tx1"/>
                          </a:solidFill>
                          <a:latin typeface="+mn-lt"/>
                          <a:ea typeface="MS Mincho"/>
                          <a:cs typeface="Arial" charset="0"/>
                        </a:rPr>
                        <a:t>NA</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17（6.1）</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 7（5.2）</a:t>
                      </a:r>
                    </a:p>
                  </a:txBody>
                  <a:tcPr anchor="ctr"/>
                </a:tc>
                <a:extLst>
                  <a:ext uri="{0D108BD9-81ED-4DB2-BD59-A6C34878D82A}">
                    <a16:rowId xmlns:a16="http://schemas.microsoft.com/office/drawing/2014/main" xmlns="" val="242676528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DCR、n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172（61.9）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72（53.3）</a:t>
                      </a:r>
                    </a:p>
                  </a:txBody>
                  <a:tcPr anchor="ctr"/>
                </a:tc>
                <a:extLst>
                  <a:ext uri="{0D108BD9-81ED-4DB2-BD59-A6C34878D82A}">
                    <a16:rowId xmlns:a16="http://schemas.microsoft.com/office/drawing/2014/main" xmlns="" val="36195068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TTRの中央値、月数 (範囲)</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2.7（1.2–16.9）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2.9（1.1–6.9）</a:t>
                      </a:r>
                    </a:p>
                  </a:txBody>
                  <a:tcPr anchor="ctr"/>
                </a:tc>
                <a:extLst>
                  <a:ext uri="{0D108BD9-81ED-4DB2-BD59-A6C34878D82A}">
                    <a16:rowId xmlns:a16="http://schemas.microsoft.com/office/drawing/2014/main" xmlns="" val="411159057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DoR中央値、月 (範囲)</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13.9（1.5 + –41.9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dirty="0">
                          <a:ln>
                            <a:noFill/>
                          </a:ln>
                          <a:solidFill>
                            <a:schemeClr val="tx1"/>
                          </a:solidFill>
                        </a:rPr>
                        <a:t>15.2（2.8–21.9）</a:t>
                      </a:r>
                    </a:p>
                  </a:txBody>
                  <a:tcPr anchor="ctr"/>
                </a:tc>
                <a:extLst>
                  <a:ext uri="{0D108BD9-81ED-4DB2-BD59-A6C34878D82A}">
                    <a16:rowId xmlns:a16="http://schemas.microsoft.com/office/drawing/2014/main" xmlns="" val="817628919"/>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xmlns="" val="2841654020"/>
              </p:ext>
            </p:extLst>
          </p:nvPr>
        </p:nvGraphicFramePr>
        <p:xfrm>
          <a:off x="6097741" y="1584301"/>
          <a:ext cx="5968646" cy="3261360"/>
        </p:xfrm>
        <a:graphic>
          <a:graphicData uri="http://schemas.openxmlformats.org/drawingml/2006/table">
            <a:tbl>
              <a:tblPr firstRow="1" bandRow="1">
                <a:tableStyleId>{5202B0CA-FC54-4496-8BCA-5EF66A818D29}</a:tableStyleId>
              </a:tblPr>
              <a:tblGrid>
                <a:gridCol w="2957432">
                  <a:extLst>
                    <a:ext uri="{9D8B030D-6E8A-4147-A177-3AD203B41FA5}">
                      <a16:colId xmlns:a16="http://schemas.microsoft.com/office/drawing/2014/main" xmlns="" val="20000"/>
                    </a:ext>
                  </a:extLst>
                </a:gridCol>
                <a:gridCol w="1703395">
                  <a:extLst>
                    <a:ext uri="{9D8B030D-6E8A-4147-A177-3AD203B41FA5}">
                      <a16:colId xmlns:a16="http://schemas.microsoft.com/office/drawing/2014/main" xmlns="" val="20001"/>
                    </a:ext>
                  </a:extLst>
                </a:gridCol>
                <a:gridCol w="1307819">
                  <a:extLst>
                    <a:ext uri="{9D8B030D-6E8A-4147-A177-3AD203B41FA5}">
                      <a16:colId xmlns:a16="http://schemas.microsoft.com/office/drawing/2014/main" xmlns="" val="20002"/>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AEs, 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ペンブロリズマブ</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（n=279）</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プラセボ</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（n=134）</a:t>
                      </a: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TRAE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171（61.3）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65（48.5）</a:t>
                      </a:r>
                    </a:p>
                  </a:txBody>
                  <a:tcPr anchor="ctr"/>
                </a:tc>
                <a:extLst>
                  <a:ext uri="{0D108BD9-81ED-4DB2-BD59-A6C34878D82A}">
                    <a16:rowId xmlns:a16="http://schemas.microsoft.com/office/drawing/2014/main" xmlns="" val="4094055339"/>
                  </a:ext>
                </a:extLst>
              </a:tr>
              <a:tr h="143472">
                <a:tc>
                  <a:txBody>
                    <a:bodyPr/>
                    <a:lstStyle/>
                    <a:p>
                      <a:pPr marL="0" indent="0"/>
                      <a:r>
                        <a:rPr kumimoji="0" lang="ja-JP" sz="1400" u="none" strike="noStrike" cap="none" normalizeH="0" baseline="0">
                          <a:ln>
                            <a:noFill/>
                          </a:ln>
                          <a:solidFill>
                            <a:schemeClr val="tx1"/>
                          </a:solidFill>
                        </a:rPr>
                        <a:t>グレード3/4</a:t>
                      </a:r>
                    </a:p>
                  </a:txBody>
                  <a:tcPr anchor="ctr"/>
                </a:tc>
                <a:tc>
                  <a:txBody>
                    <a:bodyPr/>
                    <a:lstStyle/>
                    <a:p>
                      <a:pPr algn="ctr"/>
                      <a:r>
                        <a:rPr kumimoji="0" lang="ja-JP" sz="1400" b="0" i="0" u="none" strike="noStrike" cap="none" normalizeH="0" baseline="0" dirty="0">
                          <a:ln>
                            <a:noFill/>
                          </a:ln>
                          <a:solidFill>
                            <a:schemeClr val="tx1"/>
                          </a:solidFill>
                          <a:latin typeface="+mn-lt"/>
                          <a:ea typeface="MS Mincho"/>
                          <a:cs typeface="Arial" charset="0"/>
                        </a:rPr>
                        <a:t>53（19.0）</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10（7.5）</a:t>
                      </a:r>
                    </a:p>
                  </a:txBody>
                  <a:tcPr anchor="ctr"/>
                </a:tc>
                <a:extLst>
                  <a:ext uri="{0D108BD9-81ED-4DB2-BD59-A6C34878D82A}">
                    <a16:rowId xmlns:a16="http://schemas.microsoft.com/office/drawing/2014/main" xmlns="" val="183901875"/>
                  </a:ext>
                </a:extLst>
              </a:tr>
              <a:tr h="143472">
                <a:tc>
                  <a:txBody>
                    <a:bodyPr/>
                    <a:lstStyle/>
                    <a:p>
                      <a:pPr marL="90000"/>
                      <a:r>
                        <a:rPr kumimoji="0" lang="ja-JP" sz="1400" u="none" strike="noStrike" cap="none" normalizeH="0" baseline="0">
                          <a:ln>
                            <a:noFill/>
                          </a:ln>
                          <a:solidFill>
                            <a:schemeClr val="tx1"/>
                          </a:solidFill>
                        </a:rPr>
                        <a:t>中止に至った</a:t>
                      </a:r>
                    </a:p>
                  </a:txBody>
                  <a:tcPr anchor="ctr"/>
                </a:tc>
                <a:tc>
                  <a:txBody>
                    <a:bodyPr/>
                    <a:lstStyle/>
                    <a:p>
                      <a:pPr algn="ctr"/>
                      <a:r>
                        <a:rPr kumimoji="0" lang="ja-JP" sz="1400" u="none" strike="noStrike" cap="none" normalizeH="0" baseline="0">
                          <a:ln>
                            <a:noFill/>
                          </a:ln>
                          <a:solidFill>
                            <a:schemeClr val="tx1"/>
                          </a:solidFill>
                        </a:rPr>
                        <a:t>19（6.8）</a:t>
                      </a:r>
                    </a:p>
                  </a:txBody>
                  <a:tcPr anchor="ctr"/>
                </a:tc>
                <a:tc>
                  <a:txBody>
                    <a:bodyPr/>
                    <a:lstStyle/>
                    <a:p>
                      <a:pPr algn="ctr"/>
                      <a:r>
                        <a:rPr kumimoji="0" lang="ja-JP" sz="1400" u="none" strike="noStrike" cap="none" normalizeH="0" baseline="0">
                          <a:ln>
                            <a:noFill/>
                          </a:ln>
                          <a:solidFill>
                            <a:schemeClr val="tx1"/>
                          </a:solidFill>
                        </a:rPr>
                        <a:t>1（0.7）</a:t>
                      </a:r>
                    </a:p>
                  </a:txBody>
                  <a:tcPr anchor="ctr"/>
                </a:tc>
                <a:extLst>
                  <a:ext uri="{0D108BD9-81ED-4DB2-BD59-A6C34878D82A}">
                    <a16:rowId xmlns:a16="http://schemas.microsoft.com/office/drawing/2014/main" xmlns="" val="2166301456"/>
                  </a:ext>
                </a:extLst>
              </a:tr>
              <a:tr h="143472">
                <a:tc>
                  <a:txBody>
                    <a:bodyPr/>
                    <a:lstStyle/>
                    <a:p>
                      <a:pPr marL="90000"/>
                      <a:r>
                        <a:rPr kumimoji="0" lang="ja-JP" sz="1400" u="none" strike="noStrike" cap="none" normalizeH="0" baseline="0">
                          <a:ln>
                            <a:noFill/>
                          </a:ln>
                          <a:solidFill>
                            <a:schemeClr val="tx1"/>
                          </a:solidFill>
                        </a:rPr>
                        <a:t>死亡に至った</a:t>
                      </a:r>
                    </a:p>
                  </a:txBody>
                  <a:tcPr anchor="ctr"/>
                </a:tc>
                <a:tc>
                  <a:txBody>
                    <a:bodyPr/>
                    <a:lstStyle/>
                    <a:p>
                      <a:pPr algn="ctr"/>
                      <a:r>
                        <a:rPr kumimoji="0" lang="ja-JP" sz="1400" u="none" strike="noStrike" cap="none" normalizeH="0" baseline="0">
                          <a:ln>
                            <a:noFill/>
                          </a:ln>
                          <a:solidFill>
                            <a:schemeClr val="tx1"/>
                          </a:solidFill>
                        </a:rPr>
                        <a:t>1（0.4）*</a:t>
                      </a:r>
                    </a:p>
                  </a:txBody>
                  <a:tcPr anchor="ctr"/>
                </a:tc>
                <a:tc>
                  <a:txBody>
                    <a:bodyPr/>
                    <a:lstStyle/>
                    <a:p>
                      <a:pPr algn="ctr"/>
                      <a:r>
                        <a:rPr kumimoji="0" lang="ja-JP" sz="1400" u="none" strike="noStrike" cap="none" normalizeH="0" baseline="0">
                          <a:ln>
                            <a:noFill/>
                          </a:ln>
                          <a:solidFill>
                            <a:schemeClr val="tx1"/>
                          </a:solidFill>
                        </a:rPr>
                        <a:t>0（0）</a:t>
                      </a:r>
                    </a:p>
                  </a:txBody>
                  <a:tcPr anchor="ctr"/>
                </a:tc>
                <a:extLst>
                  <a:ext uri="{0D108BD9-81ED-4DB2-BD59-A6C34878D82A}">
                    <a16:rowId xmlns:a16="http://schemas.microsoft.com/office/drawing/2014/main" xmlns="" val="1541649123"/>
                  </a:ext>
                </a:extLst>
              </a:tr>
              <a:tr h="143472">
                <a:tc>
                  <a:txBody>
                    <a:bodyPr/>
                    <a:lstStyle/>
                    <a:p>
                      <a:pPr marL="90000"/>
                      <a:r>
                        <a:rPr kumimoji="0" lang="ja-JP" sz="1400" b="0" i="0" u="none" strike="noStrike" cap="none" normalizeH="0" baseline="0">
                          <a:ln>
                            <a:noFill/>
                          </a:ln>
                          <a:solidFill>
                            <a:schemeClr val="tx1"/>
                          </a:solidFill>
                          <a:latin typeface="+mn-lt"/>
                          <a:ea typeface="MS Mincho"/>
                          <a:cs typeface="+mn-cs"/>
                        </a:rPr>
                        <a:t>特に興味深いAE</a:t>
                      </a:r>
                    </a:p>
                  </a:txBody>
                  <a:tcPr anchor="ctr"/>
                </a:tc>
                <a:tc>
                  <a:txBody>
                    <a:bodyPr/>
                    <a:lstStyle/>
                    <a:p>
                      <a:pPr algn="ctr"/>
                      <a:r>
                        <a:rPr kumimoji="0" lang="ja-JP" sz="1400" u="none" strike="noStrike" cap="none" normalizeH="0" baseline="0">
                          <a:ln>
                            <a:noFill/>
                          </a:ln>
                          <a:solidFill>
                            <a:schemeClr val="tx1"/>
                          </a:solidFill>
                        </a:rPr>
                        <a:t>50（17.9）</a:t>
                      </a:r>
                    </a:p>
                  </a:txBody>
                  <a:tcPr anchor="ctr"/>
                </a:tc>
                <a:tc>
                  <a:txBody>
                    <a:bodyPr/>
                    <a:lstStyle/>
                    <a:p>
                      <a:pPr algn="ctr"/>
                      <a:r>
                        <a:rPr kumimoji="0" lang="ja-JP" sz="1400" u="none" strike="noStrike" cap="none" normalizeH="0" baseline="0">
                          <a:ln>
                            <a:noFill/>
                          </a:ln>
                          <a:solidFill>
                            <a:schemeClr val="tx1"/>
                          </a:solidFill>
                        </a:rPr>
                        <a:t>11（8.2）</a:t>
                      </a:r>
                    </a:p>
                  </a:txBody>
                  <a:tcPr anchor="ctr"/>
                </a:tc>
                <a:extLst>
                  <a:ext uri="{0D108BD9-81ED-4DB2-BD59-A6C34878D82A}">
                    <a16:rowId xmlns:a16="http://schemas.microsoft.com/office/drawing/2014/main" xmlns="" val="367943349"/>
                  </a:ext>
                </a:extLst>
              </a:tr>
              <a:tr h="143472">
                <a:tc>
                  <a:txBody>
                    <a:bodyPr/>
                    <a:lstStyle/>
                    <a:p>
                      <a:pPr marL="90000"/>
                      <a:r>
                        <a:rPr kumimoji="0" lang="ja-JP" sz="1400" u="none" strike="noStrike" cap="none" normalizeH="0" baseline="0">
                          <a:ln>
                            <a:noFill/>
                          </a:ln>
                          <a:solidFill>
                            <a:schemeClr val="tx1"/>
                          </a:solidFill>
                        </a:rPr>
                        <a:t>グレード3/4</a:t>
                      </a:r>
                    </a:p>
                  </a:txBody>
                  <a:tcPr anchor="ctr"/>
                </a:tc>
                <a:tc>
                  <a:txBody>
                    <a:bodyPr/>
                    <a:lstStyle/>
                    <a:p>
                      <a:pPr algn="ctr"/>
                      <a:r>
                        <a:rPr kumimoji="0" lang="ja-JP" sz="1400" u="none" strike="noStrike" cap="none" normalizeH="0" baseline="0">
                          <a:ln>
                            <a:noFill/>
                          </a:ln>
                          <a:solidFill>
                            <a:schemeClr val="tx1"/>
                          </a:solidFill>
                        </a:rPr>
                        <a:t>20（7.2）</a:t>
                      </a:r>
                    </a:p>
                  </a:txBody>
                  <a:tcPr anchor="ctr"/>
                </a:tc>
                <a:tc>
                  <a:txBody>
                    <a:bodyPr/>
                    <a:lstStyle/>
                    <a:p>
                      <a:pPr algn="ctr"/>
                      <a:r>
                        <a:rPr kumimoji="0" lang="ja-JP" sz="1400" u="none" strike="noStrike" cap="none" normalizeH="0" baseline="0">
                          <a:ln>
                            <a:noFill/>
                          </a:ln>
                          <a:solidFill>
                            <a:schemeClr val="tx1"/>
                          </a:solidFill>
                        </a:rPr>
                        <a:t>1（0.7）</a:t>
                      </a:r>
                    </a:p>
                  </a:txBody>
                  <a:tcPr anchor="ctr"/>
                </a:tc>
                <a:extLst>
                  <a:ext uri="{0D108BD9-81ED-4DB2-BD59-A6C34878D82A}">
                    <a16:rowId xmlns:a16="http://schemas.microsoft.com/office/drawing/2014/main" xmlns="" val="1691182972"/>
                  </a:ext>
                </a:extLst>
              </a:tr>
              <a:tr h="143472">
                <a:tc>
                  <a:txBody>
                    <a:bodyPr/>
                    <a:lstStyle/>
                    <a:p>
                      <a:pPr marL="90000"/>
                      <a:r>
                        <a:rPr kumimoji="0" lang="ja-JP" sz="1400" b="0" i="0" u="none" strike="noStrike" cap="none" normalizeH="0" baseline="0">
                          <a:ln>
                            <a:noFill/>
                          </a:ln>
                          <a:solidFill>
                            <a:schemeClr val="tx1"/>
                          </a:solidFill>
                          <a:latin typeface="+mn-lt"/>
                          <a:ea typeface="MS Mincho"/>
                          <a:cs typeface="Arial" charset="0"/>
                        </a:rPr>
                        <a:t>中止に至った</a:t>
                      </a:r>
                    </a:p>
                  </a:txBody>
                  <a:tcPr anchor="ctr"/>
                </a:tc>
                <a:tc>
                  <a:txBody>
                    <a:bodyPr/>
                    <a:lstStyle/>
                    <a:p>
                      <a:pPr algn="ctr"/>
                      <a:r>
                        <a:rPr kumimoji="0" lang="ja-JP" sz="1400" u="none" strike="noStrike" cap="none" normalizeH="0" baseline="0">
                          <a:ln>
                            <a:noFill/>
                          </a:ln>
                          <a:solidFill>
                            <a:schemeClr val="tx1"/>
                          </a:solidFill>
                        </a:rPr>
                        <a:t>10（3.6）</a:t>
                      </a:r>
                    </a:p>
                  </a:txBody>
                  <a:tcPr anchor="ctr"/>
                </a:tc>
                <a:tc>
                  <a:txBody>
                    <a:bodyPr/>
                    <a:lstStyle/>
                    <a:p>
                      <a:pPr algn="ctr"/>
                      <a:r>
                        <a:rPr kumimoji="0" lang="ja-JP" sz="1400" u="none" strike="noStrike" cap="none" normalizeH="0" baseline="0" dirty="0">
                          <a:ln>
                            <a:noFill/>
                          </a:ln>
                          <a:solidFill>
                            <a:schemeClr val="tx1"/>
                          </a:solidFill>
                        </a:rPr>
                        <a:t>0（0）</a:t>
                      </a:r>
                    </a:p>
                  </a:txBody>
                  <a:tcPr anchor="ctr"/>
                </a:tc>
                <a:extLst>
                  <a:ext uri="{0D108BD9-81ED-4DB2-BD59-A6C34878D82A}">
                    <a16:rowId xmlns:a16="http://schemas.microsoft.com/office/drawing/2014/main" xmlns="" val="306125118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免疫介在性肝炎</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10（3.6）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0（0）</a:t>
                      </a:r>
                    </a:p>
                  </a:txBody>
                  <a:tcPr anchor="ctr"/>
                </a:tc>
                <a:extLst>
                  <a:ext uri="{0D108BD9-81ED-4DB2-BD59-A6C34878D82A}">
                    <a16:rowId xmlns:a16="http://schemas.microsoft.com/office/drawing/2014/main" xmlns="" val="3619506884"/>
                  </a:ext>
                </a:extLst>
              </a:tr>
              <a:tr h="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全身性コルチコステロイドを投与</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8　(2.9)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dirty="0">
                          <a:ln>
                            <a:noFill/>
                          </a:ln>
                          <a:solidFill>
                            <a:schemeClr val="tx1"/>
                          </a:solidFill>
                        </a:rPr>
                        <a:t>0（0）</a:t>
                      </a:r>
                    </a:p>
                  </a:txBody>
                  <a:tcPr anchor="ctr"/>
                </a:tc>
                <a:extLst>
                  <a:ext uri="{0D108BD9-81ED-4DB2-BD59-A6C34878D82A}">
                    <a16:rowId xmlns:a16="http://schemas.microsoft.com/office/drawing/2014/main" xmlns="" val="4111590578"/>
                  </a:ext>
                </a:extLst>
              </a:tr>
            </a:tbl>
          </a:graphicData>
        </a:graphic>
      </p:graphicFrame>
    </p:spTree>
    <p:extLst>
      <p:ext uri="{BB962C8B-B14F-4D97-AF65-F5344CB8AC3E}">
        <p14:creationId xmlns:p14="http://schemas.microsoft.com/office/powerpoint/2010/main" xmlns="" val="38595949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269：進行肝細胞癌（aHCC）の患者（Pts）におけるニボルマブ（NIVO）とイピリムマブ（IPI）の併用療法：CheckMate 040からの長期的な結果 – El-Khoueiry AB, et a</a:t>
            </a:r>
            <a:r>
              <a:rPr lang="ja-JP" dirty="0" smtClean="0"/>
              <a:t>l</a:t>
            </a:r>
            <a:endParaRPr lang="ja-JP" dirty="0"/>
          </a:p>
        </p:txBody>
      </p:sp>
      <p:sp>
        <p:nvSpPr>
          <p:cNvPr id="3" name="Content Placeholder 2"/>
          <p:cNvSpPr>
            <a:spLocks noGrp="1"/>
          </p:cNvSpPr>
          <p:nvPr>
            <p:ph idx="1"/>
          </p:nvPr>
        </p:nvSpPr>
        <p:spPr>
          <a:xfrm>
            <a:off x="486835" y="1254035"/>
            <a:ext cx="11165587" cy="4746172"/>
          </a:xfrm>
        </p:spPr>
        <p:txBody>
          <a:bodyPr/>
          <a:lstStyle/>
          <a:p>
            <a:pPr marL="0" indent="0">
              <a:buNone/>
            </a:pPr>
            <a:r>
              <a:rPr lang="ja-JP" b="1" dirty="0"/>
              <a:t>治験の目的</a:t>
            </a:r>
          </a:p>
          <a:p>
            <a:r>
              <a:rPr lang="ja-JP" dirty="0"/>
              <a:t>CheckMate 040試験において、進行したHCC患者におけるニボルマブ±イピリムマブの長期的な有効性と安全性を評価すること</a:t>
            </a:r>
          </a:p>
        </p:txBody>
      </p:sp>
      <p:sp>
        <p:nvSpPr>
          <p:cNvPr id="5" name="Text Placeholder 4"/>
          <p:cNvSpPr>
            <a:spLocks noGrp="1"/>
          </p:cNvSpPr>
          <p:nvPr>
            <p:ph type="body" sz="quarter" idx="11"/>
          </p:nvPr>
        </p:nvSpPr>
        <p:spPr/>
        <p:txBody>
          <a:bodyPr/>
          <a:lstStyle/>
          <a:p>
            <a:r>
              <a:rPr lang="ja-JP"/>
              <a:t>El-Khoueiry AB, et al.J Clin Oncol 2020;39(suppl):abstr 269</a:t>
            </a:r>
          </a:p>
        </p:txBody>
      </p:sp>
      <p:sp>
        <p:nvSpPr>
          <p:cNvPr id="55" name="Oval 14"/>
          <p:cNvSpPr>
            <a:spLocks noChangeArrowheads="1"/>
          </p:cNvSpPr>
          <p:nvPr/>
        </p:nvSpPr>
        <p:spPr bwMode="auto">
          <a:xfrm>
            <a:off x="3754408" y="343576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043882"/>
                </a:solidFill>
                <a:uLnTx/>
                <a:uFillTx/>
                <a:latin typeface="Arial"/>
                <a:ea typeface="MS Mincho" pitchFamily="2" charset="-122"/>
                <a:cs typeface="Arial"/>
              </a:rPr>
              <a:t>R</a:t>
            </a:r>
          </a:p>
        </p:txBody>
      </p:sp>
      <p:cxnSp>
        <p:nvCxnSpPr>
          <p:cNvPr id="56" name="AutoShape 15"/>
          <p:cNvCxnSpPr>
            <a:cxnSpLocks noChangeShapeType="1"/>
            <a:stCxn id="55" idx="0"/>
            <a:endCxn id="61" idx="1"/>
          </p:cNvCxnSpPr>
          <p:nvPr/>
        </p:nvCxnSpPr>
        <p:spPr bwMode="auto">
          <a:xfrm rot="5400000" flipH="1" flipV="1">
            <a:off x="3896285" y="2699870"/>
            <a:ext cx="885818" cy="585976"/>
          </a:xfrm>
          <a:prstGeom prst="bentConnector2">
            <a:avLst/>
          </a:prstGeom>
          <a:noFill/>
          <a:ln w="57150">
            <a:solidFill>
              <a:schemeClr val="bg2">
                <a:lumMod val="60000"/>
                <a:lumOff val="40000"/>
              </a:schemeClr>
            </a:solidFill>
            <a:round/>
            <a:headEnd/>
            <a:tailEnd type="triangle" w="med" len="med"/>
          </a:ln>
        </p:spPr>
      </p:cxnSp>
      <p:cxnSp>
        <p:nvCxnSpPr>
          <p:cNvPr id="57" name="AutoShape 16"/>
          <p:cNvCxnSpPr>
            <a:cxnSpLocks noChangeShapeType="1"/>
            <a:stCxn id="55" idx="4"/>
            <a:endCxn id="86" idx="1"/>
          </p:cNvCxnSpPr>
          <p:nvPr/>
        </p:nvCxnSpPr>
        <p:spPr bwMode="auto">
          <a:xfrm rot="16200000" flipH="1">
            <a:off x="3893155" y="4173018"/>
            <a:ext cx="892078" cy="585976"/>
          </a:xfrm>
          <a:prstGeom prst="bentConnector2">
            <a:avLst/>
          </a:prstGeom>
          <a:noFill/>
          <a:ln w="57150">
            <a:solidFill>
              <a:schemeClr val="bg2">
                <a:lumMod val="60000"/>
                <a:lumOff val="40000"/>
              </a:schemeClr>
            </a:solidFill>
            <a:round/>
            <a:headEnd/>
            <a:tailEnd type="triangle" w="med" len="med"/>
          </a:ln>
        </p:spPr>
      </p:cxnSp>
      <p:sp>
        <p:nvSpPr>
          <p:cNvPr id="58" name="AutoShape 12"/>
          <p:cNvSpPr>
            <a:spLocks noChangeArrowheads="1"/>
          </p:cNvSpPr>
          <p:nvPr/>
        </p:nvSpPr>
        <p:spPr bwMode="auto">
          <a:xfrm>
            <a:off x="10975621" y="2234189"/>
            <a:ext cx="992948" cy="63151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1" i="0" u="none" strike="noStrike" cap="none" normalizeH="0" baseline="0" noProof="0">
                <a:ln>
                  <a:noFill/>
                </a:ln>
                <a:solidFill>
                  <a:srgbClr val="FFFFFF"/>
                </a:solidFill>
                <a:uLnTx/>
                <a:uFillTx/>
                <a:latin typeface="Arial"/>
                <a:ea typeface="MS Mincho" pitchFamily="2" charset="-122"/>
                <a:cs typeface="Arial"/>
              </a:rPr>
              <a:t>PD /</a:t>
            </a:r>
            <a:br>
              <a:rPr kumimoji="0" lang="ja-JP" sz="1800" b="1" i="0" u="none" strike="noStrike" cap="none" normalizeH="0" baseline="0" noProof="0">
                <a:ln>
                  <a:noFill/>
                </a:ln>
                <a:solidFill>
                  <a:srgbClr val="FFFFFF"/>
                </a:solidFill>
                <a:uLnTx/>
                <a:uFillTx/>
                <a:latin typeface="Arial"/>
                <a:ea typeface="MS Mincho" pitchFamily="2" charset="-122"/>
                <a:cs typeface="Arial"/>
              </a:rPr>
            </a:br>
            <a:r>
              <a:rPr kumimoji="0" lang="ja-JP" sz="1800" b="1" i="0" u="none" strike="noStrike" cap="none" normalizeH="0" baseline="0" noProof="0">
                <a:ln>
                  <a:noFill/>
                </a:ln>
                <a:solidFill>
                  <a:srgbClr val="FFFFFF"/>
                </a:solidFill>
                <a:uLnTx/>
                <a:uFillTx/>
                <a:latin typeface="Arial"/>
                <a:ea typeface="MS Mincho" pitchFamily="2" charset="-122"/>
                <a:cs typeface="Arial"/>
              </a:rPr>
              <a:t>毒性</a:t>
            </a:r>
          </a:p>
        </p:txBody>
      </p:sp>
      <p:cxnSp>
        <p:nvCxnSpPr>
          <p:cNvPr id="59" name="AutoShape 19"/>
          <p:cNvCxnSpPr>
            <a:cxnSpLocks noChangeShapeType="1"/>
            <a:stCxn id="62" idx="3"/>
            <a:endCxn id="55" idx="2"/>
          </p:cNvCxnSpPr>
          <p:nvPr/>
        </p:nvCxnSpPr>
        <p:spPr bwMode="auto">
          <a:xfrm flipV="1">
            <a:off x="3571623" y="3727867"/>
            <a:ext cx="182785" cy="1"/>
          </a:xfrm>
          <a:prstGeom prst="straightConnector1">
            <a:avLst/>
          </a:prstGeom>
          <a:noFill/>
          <a:ln w="57150">
            <a:solidFill>
              <a:schemeClr val="bg2">
                <a:lumMod val="60000"/>
                <a:lumOff val="40000"/>
              </a:schemeClr>
            </a:solidFill>
            <a:round/>
            <a:headEnd type="none" w="med" len="med"/>
            <a:tailEnd type="none" w="med" len="med"/>
          </a:ln>
        </p:spPr>
      </p:cxnSp>
      <p:cxnSp>
        <p:nvCxnSpPr>
          <p:cNvPr id="60" name="AutoShape 21"/>
          <p:cNvCxnSpPr>
            <a:cxnSpLocks noChangeShapeType="1"/>
            <a:stCxn id="61" idx="3"/>
          </p:cNvCxnSpPr>
          <p:nvPr/>
        </p:nvCxnSpPr>
        <p:spPr bwMode="auto">
          <a:xfrm>
            <a:off x="8454281" y="2549949"/>
            <a:ext cx="350640" cy="0"/>
          </a:xfrm>
          <a:prstGeom prst="straightConnector1">
            <a:avLst/>
          </a:prstGeom>
          <a:noFill/>
          <a:ln w="57150">
            <a:solidFill>
              <a:schemeClr val="bg2">
                <a:lumMod val="60000"/>
                <a:lumOff val="40000"/>
              </a:schemeClr>
            </a:solidFill>
            <a:round/>
            <a:headEnd/>
            <a:tailEnd type="triangle" w="med" len="med"/>
          </a:ln>
        </p:spPr>
      </p:cxnSp>
      <p:sp>
        <p:nvSpPr>
          <p:cNvPr id="61" name="AutoShape 8"/>
          <p:cNvSpPr>
            <a:spLocks noChangeArrowheads="1"/>
          </p:cNvSpPr>
          <p:nvPr/>
        </p:nvSpPr>
        <p:spPr bwMode="auto">
          <a:xfrm>
            <a:off x="4632182" y="2001017"/>
            <a:ext cx="3822099" cy="1097863"/>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1" i="0" u="sng" strike="noStrike" cap="none" normalizeH="0" noProof="0" dirty="0">
                <a:ln>
                  <a:noFill/>
                </a:ln>
                <a:solidFill>
                  <a:srgbClr val="FFFFFF"/>
                </a:solidFill>
                <a:uLnTx/>
                <a:uFillTx/>
                <a:latin typeface="Arial"/>
                <a:ea typeface="MS Mincho" pitchFamily="2" charset="-122"/>
                <a:cs typeface="Arial"/>
              </a:rPr>
              <a:t>A群</a:t>
            </a:r>
            <a:r>
              <a:rPr kumimoji="0" lang="ja-JP" sz="1600" b="0" i="0" strike="noStrike" cap="none" normalizeH="0" baseline="0" noProof="0" dirty="0">
                <a:ln>
                  <a:noFill/>
                </a:ln>
                <a:solidFill>
                  <a:srgbClr val="FFFFFF"/>
                </a:solidFill>
                <a:uLnTx/>
                <a:uFillTx/>
                <a:latin typeface="Arial"/>
                <a:ea typeface="MS Mincho" pitchFamily="2" charset="-122"/>
                <a:cs typeface="Arial"/>
              </a:rPr>
              <a:t/>
            </a:r>
            <a:br>
              <a:rPr kumimoji="0" lang="ja-JP" sz="1600" b="0" i="0" strike="noStrike" cap="none" normalizeH="0" baseline="0" noProof="0" dirty="0">
                <a:ln>
                  <a:noFill/>
                </a:ln>
                <a:solidFill>
                  <a:srgbClr val="FFFFFF"/>
                </a:solidFill>
                <a:uLnTx/>
                <a:uFillTx/>
                <a:latin typeface="Arial"/>
                <a:ea typeface="MS Mincho" pitchFamily="2" charset="-122"/>
                <a:cs typeface="Arial"/>
              </a:rPr>
            </a:br>
            <a:r>
              <a:rPr kumimoji="0" lang="ja-JP" sz="1600" b="0" i="0" u="none" strike="noStrike" cap="none" normalizeH="0" baseline="0" noProof="0" dirty="0">
                <a:ln>
                  <a:noFill/>
                </a:ln>
                <a:solidFill>
                  <a:srgbClr val="FFFFFF"/>
                </a:solidFill>
                <a:uLnTx/>
                <a:uFillTx/>
                <a:latin typeface="Arial"/>
                <a:ea typeface="MS Mincho" pitchFamily="2" charset="-122"/>
                <a:cs typeface="Arial"/>
              </a:rPr>
              <a:t>ニボルマブ1mg / kg +</a:t>
            </a:r>
            <a:br>
              <a:rPr kumimoji="0" lang="ja-JP" sz="1600" b="0" i="0" u="none" strike="noStrike" cap="none" normalizeH="0" baseline="0" noProof="0" dirty="0">
                <a:ln>
                  <a:noFill/>
                </a:ln>
                <a:solidFill>
                  <a:srgbClr val="FFFFFF"/>
                </a:solidFill>
                <a:uLnTx/>
                <a:uFillTx/>
                <a:latin typeface="Arial"/>
                <a:ea typeface="MS Mincho" pitchFamily="2" charset="-122"/>
                <a:cs typeface="Arial"/>
              </a:rPr>
            </a:br>
            <a:r>
              <a:rPr kumimoji="0" lang="ja-JP" sz="1600" b="0" i="0" u="none" strike="noStrike" cap="none" normalizeH="0" baseline="0" noProof="0" dirty="0">
                <a:ln>
                  <a:noFill/>
                </a:ln>
                <a:solidFill>
                  <a:srgbClr val="FFFFFF"/>
                </a:solidFill>
                <a:uLnTx/>
                <a:uFillTx/>
                <a:latin typeface="Arial"/>
                <a:ea typeface="MS Mincho" pitchFamily="2" charset="-122"/>
                <a:cs typeface="Arial"/>
              </a:rPr>
              <a:t>イピリムマブ3mg / kg q3w（4回投与）（n = 50）</a:t>
            </a:r>
          </a:p>
        </p:txBody>
      </p:sp>
      <p:sp>
        <p:nvSpPr>
          <p:cNvPr id="62" name="AutoShape 9"/>
          <p:cNvSpPr>
            <a:spLocks noChangeArrowheads="1"/>
          </p:cNvSpPr>
          <p:nvPr/>
        </p:nvSpPr>
        <p:spPr bwMode="auto">
          <a:xfrm>
            <a:off x="335387" y="2325689"/>
            <a:ext cx="3236236" cy="28043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a:ea typeface="MS Mincho" pitchFamily="2" charset="-122"/>
                <a:cs typeface="Arial"/>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a:ea typeface="MS Mincho" pitchFamily="2" charset="-122"/>
                <a:cs typeface="Arial"/>
              </a:rPr>
              <a:t>進行HCC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a:ea typeface="MS Mincho" pitchFamily="2" charset="-122"/>
                <a:cs typeface="Arial"/>
              </a:rPr>
              <a:t>ソラフェニブ治療（不耐性または進行者）</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a:ea typeface="MS Mincho" pitchFamily="2" charset="-122"/>
                <a:cs typeface="Arial"/>
              </a:rPr>
              <a:t>Child-Pugh A5 または A6</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a:ea typeface="MS Mincho" pitchFamily="2" charset="-122"/>
                <a:cs typeface="Arial"/>
              </a:rPr>
              <a:t>HBV、HCVまたは非ウイルス性HCC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a:ea typeface="MS Mincho" pitchFamily="2" charset="-122"/>
                <a:cs typeface="Arial"/>
              </a:rPr>
              <a:t>ECOG PS 0–1</a:t>
            </a:r>
          </a:p>
          <a:p>
            <a:pPr marL="292100" marR="0" lvl="0" indent="-29210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a:ea typeface="MS Mincho" pitchFamily="2" charset="-122"/>
                <a:cs typeface="Arial"/>
              </a:rPr>
              <a:t>（n = 148）</a:t>
            </a:r>
          </a:p>
        </p:txBody>
      </p:sp>
      <p:sp>
        <p:nvSpPr>
          <p:cNvPr id="63" name="AutoShape 12"/>
          <p:cNvSpPr>
            <a:spLocks noChangeArrowheads="1"/>
          </p:cNvSpPr>
          <p:nvPr/>
        </p:nvSpPr>
        <p:spPr bwMode="auto">
          <a:xfrm>
            <a:off x="10975621" y="3412108"/>
            <a:ext cx="992948" cy="63151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1" i="0" u="none" strike="noStrike" cap="none" normalizeH="0" baseline="0" noProof="0">
                <a:ln>
                  <a:noFill/>
                </a:ln>
                <a:solidFill>
                  <a:srgbClr val="FFFFFF"/>
                </a:solidFill>
                <a:uLnTx/>
                <a:uFillTx/>
                <a:latin typeface="Arial"/>
                <a:ea typeface="MS Mincho" pitchFamily="2" charset="-122"/>
                <a:cs typeface="Arial"/>
              </a:rPr>
              <a:t>PD /</a:t>
            </a:r>
            <a:br>
              <a:rPr kumimoji="0" lang="ja-JP" sz="1800" b="1" i="0" u="none" strike="noStrike" cap="none" normalizeH="0" baseline="0" noProof="0">
                <a:ln>
                  <a:noFill/>
                </a:ln>
                <a:solidFill>
                  <a:srgbClr val="FFFFFF"/>
                </a:solidFill>
                <a:uLnTx/>
                <a:uFillTx/>
                <a:latin typeface="Arial"/>
                <a:ea typeface="MS Mincho" pitchFamily="2" charset="-122"/>
                <a:cs typeface="Arial"/>
              </a:rPr>
            </a:br>
            <a:r>
              <a:rPr kumimoji="0" lang="ja-JP" sz="1800" b="1" i="0" u="none" strike="noStrike" cap="none" normalizeH="0" baseline="0" noProof="0">
                <a:ln>
                  <a:noFill/>
                </a:ln>
                <a:solidFill>
                  <a:srgbClr val="FFFFFF"/>
                </a:solidFill>
                <a:uLnTx/>
                <a:uFillTx/>
                <a:latin typeface="Arial"/>
                <a:ea typeface="MS Mincho" pitchFamily="2" charset="-122"/>
                <a:cs typeface="Arial"/>
              </a:rPr>
              <a:t>毒性</a:t>
            </a:r>
          </a:p>
        </p:txBody>
      </p:sp>
      <p:cxnSp>
        <p:nvCxnSpPr>
          <p:cNvPr id="64" name="AutoShape 21"/>
          <p:cNvCxnSpPr>
            <a:cxnSpLocks noChangeShapeType="1"/>
            <a:stCxn id="65" idx="3"/>
          </p:cNvCxnSpPr>
          <p:nvPr/>
        </p:nvCxnSpPr>
        <p:spPr bwMode="auto">
          <a:xfrm>
            <a:off x="8454281" y="3727868"/>
            <a:ext cx="350640" cy="0"/>
          </a:xfrm>
          <a:prstGeom prst="straightConnector1">
            <a:avLst/>
          </a:prstGeom>
          <a:noFill/>
          <a:ln w="57150">
            <a:solidFill>
              <a:schemeClr val="bg2">
                <a:lumMod val="60000"/>
                <a:lumOff val="40000"/>
              </a:schemeClr>
            </a:solidFill>
            <a:round/>
            <a:headEnd/>
            <a:tailEnd type="triangle" w="med" len="med"/>
          </a:ln>
        </p:spPr>
      </p:cxnSp>
      <p:sp>
        <p:nvSpPr>
          <p:cNvPr id="65" name="AutoShape 8"/>
          <p:cNvSpPr>
            <a:spLocks noChangeArrowheads="1"/>
          </p:cNvSpPr>
          <p:nvPr/>
        </p:nvSpPr>
        <p:spPr bwMode="auto">
          <a:xfrm>
            <a:off x="4632182" y="3178936"/>
            <a:ext cx="3822099" cy="1097863"/>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1" i="0" u="sng" strike="noStrike" cap="none" normalizeH="0" baseline="0" noProof="0" dirty="0">
                <a:ln>
                  <a:noFill/>
                </a:ln>
                <a:solidFill>
                  <a:srgbClr val="4D4D4D"/>
                </a:solidFill>
                <a:uLnTx/>
                <a:uFillTx/>
                <a:latin typeface="Arial"/>
                <a:ea typeface="MS Mincho" pitchFamily="2" charset="-122"/>
                <a:cs typeface="Arial"/>
              </a:rPr>
              <a:t>B群</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dirty="0">
                <a:ln>
                  <a:noFill/>
                </a:ln>
                <a:solidFill>
                  <a:srgbClr val="4D4D4D"/>
                </a:solidFill>
                <a:uLnTx/>
                <a:uFillTx/>
                <a:latin typeface="Arial"/>
                <a:ea typeface="MS Mincho" pitchFamily="2" charset="-122"/>
                <a:cs typeface="Arial"/>
              </a:rPr>
              <a:t>ニボルマブ 3 mg/kg q2w + </a:t>
            </a:r>
            <a:br>
              <a:rPr kumimoji="0" lang="ja-JP" sz="1600" b="0" i="0" u="none" strike="noStrike" cap="none" normalizeH="0" baseline="0" noProof="0" dirty="0">
                <a:ln>
                  <a:noFill/>
                </a:ln>
                <a:solidFill>
                  <a:srgbClr val="4D4D4D"/>
                </a:solidFill>
                <a:uLnTx/>
                <a:uFillTx/>
                <a:latin typeface="Arial"/>
                <a:ea typeface="MS Mincho" pitchFamily="2" charset="-122"/>
                <a:cs typeface="Arial"/>
              </a:rPr>
            </a:br>
            <a:r>
              <a:rPr kumimoji="0" lang="ja-JP" sz="1600" b="0" i="0" u="none" strike="noStrike" cap="none" normalizeH="0" baseline="0" noProof="0" dirty="0">
                <a:ln>
                  <a:noFill/>
                </a:ln>
                <a:solidFill>
                  <a:srgbClr val="4D4D4D"/>
                </a:solidFill>
                <a:uLnTx/>
                <a:uFillTx/>
                <a:latin typeface="Arial"/>
                <a:ea typeface="MS Mincho" pitchFamily="2" charset="-122"/>
                <a:cs typeface="Arial"/>
              </a:rPr>
              <a:t>イピリムマブ 1 mg/kg q3w (4回) </a:t>
            </a:r>
            <a:r>
              <a:rPr kumimoji="0" lang="en-GB" altLang="ja-JP" sz="1600" b="0" i="0" u="none" strike="noStrike" cap="none" normalizeH="0" baseline="0" noProof="0" dirty="0" smtClean="0">
                <a:ln>
                  <a:noFill/>
                </a:ln>
                <a:solidFill>
                  <a:srgbClr val="4D4D4D"/>
                </a:solidFill>
                <a:uLnTx/>
                <a:uFillTx/>
                <a:latin typeface="Arial"/>
                <a:ea typeface="MS Mincho" pitchFamily="2" charset="-122"/>
                <a:cs typeface="Arial"/>
              </a:rPr>
              <a:t/>
            </a:r>
            <a:br>
              <a:rPr kumimoji="0" lang="en-GB" altLang="ja-JP" sz="1600" b="0" i="0" u="none" strike="noStrike" cap="none" normalizeH="0" baseline="0" noProof="0" dirty="0" smtClean="0">
                <a:ln>
                  <a:noFill/>
                </a:ln>
                <a:solidFill>
                  <a:srgbClr val="4D4D4D"/>
                </a:solidFill>
                <a:uLnTx/>
                <a:uFillTx/>
                <a:latin typeface="Arial"/>
                <a:ea typeface="MS Mincho" pitchFamily="2" charset="-122"/>
                <a:cs typeface="Arial"/>
              </a:rPr>
            </a:br>
            <a:r>
              <a:rPr kumimoji="0" lang="ja-JP" sz="1600" b="0" i="0" u="none" strike="noStrike" cap="none" normalizeH="0" baseline="0" noProof="0" dirty="0" smtClean="0">
                <a:ln>
                  <a:noFill/>
                </a:ln>
                <a:solidFill>
                  <a:srgbClr val="4D4D4D"/>
                </a:solidFill>
                <a:uLnTx/>
                <a:uFillTx/>
                <a:latin typeface="Arial"/>
                <a:ea typeface="MS Mincho" pitchFamily="2" charset="-122"/>
                <a:cs typeface="Arial"/>
              </a:rPr>
              <a:t>(</a:t>
            </a:r>
            <a:r>
              <a:rPr kumimoji="0" lang="ja-JP" sz="1600" b="0" i="0" u="none" strike="noStrike" cap="none" normalizeH="0" baseline="0" noProof="0" dirty="0">
                <a:ln>
                  <a:noFill/>
                </a:ln>
                <a:solidFill>
                  <a:srgbClr val="4D4D4D"/>
                </a:solidFill>
                <a:uLnTx/>
                <a:uFillTx/>
                <a:latin typeface="Arial"/>
                <a:ea typeface="MS Mincho" pitchFamily="2" charset="-122"/>
                <a:cs typeface="Arial"/>
              </a:rPr>
              <a:t>n=49)</a:t>
            </a:r>
          </a:p>
        </p:txBody>
      </p:sp>
      <p:sp>
        <p:nvSpPr>
          <p:cNvPr id="66" name="Rectangle 9"/>
          <p:cNvSpPr txBox="1">
            <a:spLocks noChangeArrowheads="1"/>
          </p:cNvSpPr>
          <p:nvPr/>
        </p:nvSpPr>
        <p:spPr bwMode="auto">
          <a:xfrm>
            <a:off x="1154537" y="5545946"/>
            <a:ext cx="4865263" cy="797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安全性、ORR（RECIST v1.1、治験責任医師による評価）</a:t>
            </a:r>
          </a:p>
        </p:txBody>
      </p:sp>
      <p:sp>
        <p:nvSpPr>
          <p:cNvPr id="67" name="Content Placeholder 26"/>
          <p:cNvSpPr txBox="1">
            <a:spLocks/>
          </p:cNvSpPr>
          <p:nvPr/>
        </p:nvSpPr>
        <p:spPr>
          <a:xfrm>
            <a:off x="6172203" y="5545946"/>
            <a:ext cx="4130675" cy="7970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DCR、DoR、TTR、TTP、PFS、OS</a:t>
            </a:r>
          </a:p>
        </p:txBody>
      </p:sp>
      <p:sp>
        <p:nvSpPr>
          <p:cNvPr id="86" name="AutoShape 8"/>
          <p:cNvSpPr>
            <a:spLocks noChangeArrowheads="1"/>
          </p:cNvSpPr>
          <p:nvPr/>
        </p:nvSpPr>
        <p:spPr bwMode="auto">
          <a:xfrm>
            <a:off x="4632182" y="4363113"/>
            <a:ext cx="3822099" cy="1097863"/>
          </a:xfrm>
          <a:prstGeom prst="rect">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1" i="0" u="sng" strike="noStrike" cap="none" normalizeH="0" baseline="0" noProof="0" dirty="0">
                <a:ln>
                  <a:noFill/>
                </a:ln>
                <a:solidFill>
                  <a:srgbClr val="4D4D4D"/>
                </a:solidFill>
                <a:uLnTx/>
                <a:uFillTx/>
                <a:latin typeface="Arial"/>
                <a:ea typeface="MS Mincho" pitchFamily="2" charset="-122"/>
                <a:cs typeface="Arial"/>
              </a:rPr>
              <a:t>C群</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dirty="0">
                <a:ln>
                  <a:noFill/>
                </a:ln>
                <a:solidFill>
                  <a:srgbClr val="4D4D4D"/>
                </a:solidFill>
                <a:uLnTx/>
                <a:uFillTx/>
                <a:latin typeface="Arial"/>
                <a:ea typeface="MS Mincho" pitchFamily="2" charset="-122"/>
                <a:cs typeface="Arial"/>
              </a:rPr>
              <a:t>ニボルマブ 3 mg/kg q2w + </a:t>
            </a:r>
            <a:br>
              <a:rPr kumimoji="0" lang="ja-JP" sz="1600" b="0" i="0" u="none" strike="noStrike" cap="none" normalizeH="0" baseline="0" noProof="0" dirty="0">
                <a:ln>
                  <a:noFill/>
                </a:ln>
                <a:solidFill>
                  <a:srgbClr val="4D4D4D"/>
                </a:solidFill>
                <a:uLnTx/>
                <a:uFillTx/>
                <a:latin typeface="Arial"/>
                <a:ea typeface="MS Mincho" pitchFamily="2" charset="-122"/>
                <a:cs typeface="Arial"/>
              </a:rPr>
            </a:br>
            <a:r>
              <a:rPr kumimoji="0" lang="ja-JP" sz="1600" b="0" i="0" u="none" strike="noStrike" cap="none" normalizeH="0" baseline="0" noProof="0" dirty="0">
                <a:ln>
                  <a:noFill/>
                </a:ln>
                <a:solidFill>
                  <a:srgbClr val="4D4D4D"/>
                </a:solidFill>
                <a:uLnTx/>
                <a:uFillTx/>
                <a:latin typeface="Arial"/>
                <a:ea typeface="MS Mincho" pitchFamily="2" charset="-122"/>
                <a:cs typeface="Arial"/>
              </a:rPr>
              <a:t>イピリムマブ 1 mg/kg q6w </a:t>
            </a:r>
            <a:br>
              <a:rPr kumimoji="0" lang="ja-JP" sz="1600" b="0" i="0" u="none" strike="noStrike" cap="none" normalizeH="0" baseline="0" noProof="0" dirty="0">
                <a:ln>
                  <a:noFill/>
                </a:ln>
                <a:solidFill>
                  <a:srgbClr val="4D4D4D"/>
                </a:solidFill>
                <a:uLnTx/>
                <a:uFillTx/>
                <a:latin typeface="Arial"/>
                <a:ea typeface="MS Mincho" pitchFamily="2" charset="-122"/>
                <a:cs typeface="Arial"/>
              </a:rPr>
            </a:br>
            <a:r>
              <a:rPr kumimoji="0" lang="ja-JP" sz="1600" b="0" i="0" u="none" strike="noStrike" cap="none" normalizeH="0" baseline="0" noProof="0" dirty="0">
                <a:ln>
                  <a:noFill/>
                </a:ln>
                <a:solidFill>
                  <a:srgbClr val="4D4D4D"/>
                </a:solidFill>
                <a:uLnTx/>
                <a:uFillTx/>
                <a:latin typeface="Arial"/>
                <a:ea typeface="MS Mincho" pitchFamily="2" charset="-122"/>
                <a:cs typeface="Arial"/>
              </a:rPr>
              <a:t>(n=49)</a:t>
            </a:r>
          </a:p>
        </p:txBody>
      </p:sp>
      <p:cxnSp>
        <p:nvCxnSpPr>
          <p:cNvPr id="90" name="AutoShape 19"/>
          <p:cNvCxnSpPr>
            <a:cxnSpLocks noChangeShapeType="1"/>
            <a:stCxn id="55" idx="6"/>
            <a:endCxn id="65" idx="1"/>
          </p:cNvCxnSpPr>
          <p:nvPr/>
        </p:nvCxnSpPr>
        <p:spPr bwMode="auto">
          <a:xfrm>
            <a:off x="4338003" y="3727867"/>
            <a:ext cx="294179" cy="1"/>
          </a:xfrm>
          <a:prstGeom prst="straightConnector1">
            <a:avLst/>
          </a:prstGeom>
          <a:noFill/>
          <a:ln w="57150">
            <a:solidFill>
              <a:schemeClr val="bg2">
                <a:lumMod val="60000"/>
                <a:lumOff val="40000"/>
              </a:schemeClr>
            </a:solidFill>
            <a:round/>
            <a:headEnd type="none" w="med" len="med"/>
            <a:tailEnd type="triangle" w="med" len="med"/>
          </a:ln>
        </p:spPr>
      </p:cxnSp>
      <p:sp>
        <p:nvSpPr>
          <p:cNvPr id="95" name="AutoShape 12"/>
          <p:cNvSpPr>
            <a:spLocks noChangeArrowheads="1"/>
          </p:cNvSpPr>
          <p:nvPr/>
        </p:nvSpPr>
        <p:spPr bwMode="auto">
          <a:xfrm>
            <a:off x="10975621" y="4596285"/>
            <a:ext cx="992948" cy="63151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1" i="0" u="none" strike="noStrike" cap="none" normalizeH="0" baseline="0" noProof="0">
                <a:ln>
                  <a:noFill/>
                </a:ln>
                <a:solidFill>
                  <a:srgbClr val="FFFFFF"/>
                </a:solidFill>
                <a:uLnTx/>
                <a:uFillTx/>
                <a:latin typeface="Arial"/>
                <a:ea typeface="MS Mincho" pitchFamily="2" charset="-122"/>
                <a:cs typeface="Arial"/>
              </a:rPr>
              <a:t>PD /</a:t>
            </a:r>
            <a:br>
              <a:rPr kumimoji="0" lang="ja-JP" sz="1800" b="1" i="0" u="none" strike="noStrike" cap="none" normalizeH="0" baseline="0" noProof="0">
                <a:ln>
                  <a:noFill/>
                </a:ln>
                <a:solidFill>
                  <a:srgbClr val="FFFFFF"/>
                </a:solidFill>
                <a:uLnTx/>
                <a:uFillTx/>
                <a:latin typeface="Arial"/>
                <a:ea typeface="MS Mincho" pitchFamily="2" charset="-122"/>
                <a:cs typeface="Arial"/>
              </a:rPr>
            </a:br>
            <a:r>
              <a:rPr kumimoji="0" lang="ja-JP" sz="1800" b="1" i="0" u="none" strike="noStrike" cap="none" normalizeH="0" baseline="0" noProof="0">
                <a:ln>
                  <a:noFill/>
                </a:ln>
                <a:solidFill>
                  <a:srgbClr val="FFFFFF"/>
                </a:solidFill>
                <a:uLnTx/>
                <a:uFillTx/>
                <a:latin typeface="Arial"/>
                <a:ea typeface="MS Mincho" pitchFamily="2" charset="-122"/>
                <a:cs typeface="Arial"/>
              </a:rPr>
              <a:t>毒性</a:t>
            </a:r>
          </a:p>
        </p:txBody>
      </p:sp>
      <p:cxnSp>
        <p:nvCxnSpPr>
          <p:cNvPr id="96" name="AutoShape 21"/>
          <p:cNvCxnSpPr>
            <a:cxnSpLocks noChangeShapeType="1"/>
            <a:stCxn id="86" idx="3"/>
            <a:endCxn id="95" idx="1"/>
          </p:cNvCxnSpPr>
          <p:nvPr/>
        </p:nvCxnSpPr>
        <p:spPr bwMode="auto">
          <a:xfrm>
            <a:off x="8454281" y="4912045"/>
            <a:ext cx="2521340" cy="0"/>
          </a:xfrm>
          <a:prstGeom prst="straightConnector1">
            <a:avLst/>
          </a:prstGeom>
          <a:noFill/>
          <a:ln w="57150">
            <a:solidFill>
              <a:schemeClr val="bg2">
                <a:lumMod val="60000"/>
                <a:lumOff val="40000"/>
              </a:schemeClr>
            </a:solidFill>
            <a:round/>
            <a:headEnd/>
            <a:tailEnd type="triangle" w="med" len="med"/>
          </a:ln>
        </p:spPr>
      </p:cxnSp>
      <p:sp>
        <p:nvSpPr>
          <p:cNvPr id="42" name="AutoShape 8"/>
          <p:cNvSpPr>
            <a:spLocks noChangeArrowheads="1"/>
          </p:cNvSpPr>
          <p:nvPr/>
        </p:nvSpPr>
        <p:spPr bwMode="auto">
          <a:xfrm>
            <a:off x="8804921" y="2223786"/>
            <a:ext cx="1617518" cy="1801519"/>
          </a:xfrm>
          <a:prstGeom prst="rect">
            <a:avLst/>
          </a:prstGeom>
          <a:solidFill>
            <a:schemeClr val="accent6"/>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FFFFFF"/>
                </a:solidFill>
                <a:uLnTx/>
                <a:uFillTx/>
                <a:latin typeface="Arial"/>
                <a:ea typeface="MS Mincho" pitchFamily="2" charset="-122"/>
                <a:cs typeface="Arial"/>
              </a:rPr>
              <a:t>ニボルマブ </a:t>
            </a:r>
            <a:br>
              <a:rPr kumimoji="0" lang="ja-JP" sz="1800" b="0" i="0" u="none" strike="noStrike" cap="none" normalizeH="0" baseline="0" noProof="0">
                <a:ln>
                  <a:noFill/>
                </a:ln>
                <a:solidFill>
                  <a:srgbClr val="FFFFFF"/>
                </a:solidFill>
                <a:uLnTx/>
                <a:uFillTx/>
                <a:latin typeface="Arial"/>
                <a:ea typeface="MS Mincho" pitchFamily="2" charset="-122"/>
                <a:cs typeface="Arial"/>
              </a:rPr>
            </a:br>
            <a:r>
              <a:rPr kumimoji="0" lang="ja-JP" sz="1800" b="0" i="0" u="none" strike="noStrike" cap="none" normalizeH="0" baseline="0" noProof="0">
                <a:ln>
                  <a:noFill/>
                </a:ln>
                <a:solidFill>
                  <a:srgbClr val="FFFFFF"/>
                </a:solidFill>
                <a:uLnTx/>
                <a:uFillTx/>
                <a:latin typeface="Arial"/>
                <a:ea typeface="MS Mincho" pitchFamily="2" charset="-122"/>
                <a:cs typeface="Arial"/>
              </a:rPr>
              <a:t>240 mg q2w </a:t>
            </a:r>
            <a:br>
              <a:rPr kumimoji="0" lang="ja-JP" sz="1800" b="0" i="0" u="none" strike="noStrike" cap="none" normalizeH="0" baseline="0" noProof="0">
                <a:ln>
                  <a:noFill/>
                </a:ln>
                <a:solidFill>
                  <a:srgbClr val="FFFFFF"/>
                </a:solidFill>
                <a:uLnTx/>
                <a:uFillTx/>
                <a:latin typeface="Arial"/>
                <a:ea typeface="MS Mincho" pitchFamily="2" charset="-122"/>
                <a:cs typeface="Arial"/>
              </a:rPr>
            </a:br>
            <a:r>
              <a:rPr kumimoji="0" lang="ja-JP" sz="1800" b="0" i="0" u="none" strike="noStrike" cap="none" normalizeH="0" baseline="0" noProof="0">
                <a:ln>
                  <a:noFill/>
                </a:ln>
                <a:solidFill>
                  <a:srgbClr val="FFFFFF"/>
                </a:solidFill>
                <a:uLnTx/>
                <a:uFillTx/>
                <a:latin typeface="Arial"/>
                <a:ea typeface="MS Mincho" pitchFamily="2" charset="-122"/>
                <a:cs typeface="Arial"/>
              </a:rPr>
              <a:t>(固定用量)</a:t>
            </a:r>
          </a:p>
        </p:txBody>
      </p:sp>
      <p:cxnSp>
        <p:nvCxnSpPr>
          <p:cNvPr id="47" name="AutoShape 21"/>
          <p:cNvCxnSpPr>
            <a:cxnSpLocks noChangeShapeType="1"/>
            <a:endCxn id="58" idx="1"/>
          </p:cNvCxnSpPr>
          <p:nvPr/>
        </p:nvCxnSpPr>
        <p:spPr bwMode="auto">
          <a:xfrm flipV="1">
            <a:off x="10422439" y="2549949"/>
            <a:ext cx="553182" cy="1"/>
          </a:xfrm>
          <a:prstGeom prst="straightConnector1">
            <a:avLst/>
          </a:prstGeom>
          <a:noFill/>
          <a:ln w="57150">
            <a:solidFill>
              <a:schemeClr val="bg2">
                <a:lumMod val="60000"/>
                <a:lumOff val="40000"/>
              </a:schemeClr>
            </a:solidFill>
            <a:round/>
            <a:headEnd/>
            <a:tailEnd type="triangle" w="med" len="med"/>
          </a:ln>
        </p:spPr>
      </p:cxnSp>
      <p:cxnSp>
        <p:nvCxnSpPr>
          <p:cNvPr id="49" name="AutoShape 21"/>
          <p:cNvCxnSpPr>
            <a:cxnSpLocks noChangeShapeType="1"/>
          </p:cNvCxnSpPr>
          <p:nvPr/>
        </p:nvCxnSpPr>
        <p:spPr bwMode="auto">
          <a:xfrm flipV="1">
            <a:off x="10422439" y="3727867"/>
            <a:ext cx="553182"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27736892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269：進行肝細胞癌（aHCC）の患者（Pts）におけるニボルマブ（NIVO）とイピリムマブ（IPI）の併用療法：CheckMate 040からの長期的な結果 – El-Khoueiry AB, et a</a:t>
            </a:r>
            <a:r>
              <a:rPr lang="ja-JP" dirty="0" smtClean="0"/>
              <a:t>l</a:t>
            </a:r>
            <a:endParaRPr lang="ja-JP" dirty="0"/>
          </a:p>
        </p:txBody>
      </p:sp>
      <p:sp>
        <p:nvSpPr>
          <p:cNvPr id="3" name="Content Placeholder 2"/>
          <p:cNvSpPr>
            <a:spLocks noGrp="1"/>
          </p:cNvSpPr>
          <p:nvPr>
            <p:ph idx="1"/>
          </p:nvPr>
        </p:nvSpPr>
        <p:spPr/>
        <p:txBody>
          <a:bodyPr/>
          <a:lstStyle/>
          <a:p>
            <a:pPr marL="0" indent="0">
              <a:buNone/>
            </a:pPr>
            <a:r>
              <a:rPr lang="ja-JP" b="1"/>
              <a:t>主要結果</a:t>
            </a:r>
          </a:p>
        </p:txBody>
      </p:sp>
      <p:sp>
        <p:nvSpPr>
          <p:cNvPr id="5" name="Text Placeholder 4"/>
          <p:cNvSpPr>
            <a:spLocks noGrp="1"/>
          </p:cNvSpPr>
          <p:nvPr>
            <p:ph type="body" sz="quarter" idx="11"/>
          </p:nvPr>
        </p:nvSpPr>
        <p:spPr/>
        <p:txBody>
          <a:bodyPr/>
          <a:lstStyle/>
          <a:p>
            <a:r>
              <a:rPr lang="ja-JP"/>
              <a:t>El-Khoueiry AB, et al.J Clin Oncol 2020;39(suppl):abstr 269</a:t>
            </a:r>
          </a:p>
        </p:txBody>
      </p:sp>
      <p:sp>
        <p:nvSpPr>
          <p:cNvPr id="7" name="TextBox 6"/>
          <p:cNvSpPr txBox="1"/>
          <p:nvPr/>
        </p:nvSpPr>
        <p:spPr>
          <a:xfrm>
            <a:off x="5422579" y="1487500"/>
            <a:ext cx="1346843"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800" b="1" i="0" u="none" strike="noStrike" cap="none" normalizeH="0" baseline="0" noProof="0" dirty="0">
                <a:ln>
                  <a:noFill/>
                </a:ln>
                <a:solidFill>
                  <a:srgbClr val="4D4D4D"/>
                </a:solidFill>
                <a:uLnTx/>
                <a:uFillTx/>
                <a:latin typeface="Arial" charset="0"/>
                <a:ea typeface="MS Mincho"/>
                <a:cs typeface="Arial" charset="0"/>
              </a:rPr>
              <a:t>全体的生存</a:t>
            </a:r>
          </a:p>
        </p:txBody>
      </p:sp>
      <p:sp>
        <p:nvSpPr>
          <p:cNvPr id="8" name="Rectangle 7">
            <a:extLst>
              <a:ext uri="{FF2B5EF4-FFF2-40B4-BE49-F238E27FC236}">
                <a16:creationId xmlns:a16="http://schemas.microsoft.com/office/drawing/2014/main" xmlns="" id="{E9A7FA4F-94CC-4E2D-891C-4E138E86192A}"/>
              </a:ext>
            </a:extLst>
          </p:cNvPr>
          <p:cNvSpPr/>
          <p:nvPr/>
        </p:nvSpPr>
        <p:spPr>
          <a:xfrm>
            <a:off x="10413386" y="2285057"/>
            <a:ext cx="1584000" cy="23114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2C0EC"/>
              </a:solidFill>
              <a:effectLst/>
              <a:uLnTx/>
              <a:uFillTx/>
              <a:latin typeface="Arial"/>
              <a:ea typeface="+mn-ea"/>
              <a:cs typeface="Arial"/>
            </a:endParaRPr>
          </a:p>
        </p:txBody>
      </p:sp>
      <p:sp>
        <p:nvSpPr>
          <p:cNvPr id="9" name="TextBox 8">
            <a:extLst>
              <a:ext uri="{FF2B5EF4-FFF2-40B4-BE49-F238E27FC236}">
                <a16:creationId xmlns:a16="http://schemas.microsoft.com/office/drawing/2014/main" xmlns="" id="{0A66A257-8A74-4579-B6E9-15BFE87B7344}"/>
              </a:ext>
            </a:extLst>
          </p:cNvPr>
          <p:cNvSpPr txBox="1"/>
          <p:nvPr/>
        </p:nvSpPr>
        <p:spPr>
          <a:xfrm rot="16200000">
            <a:off x="-23639" y="3472031"/>
            <a:ext cx="704039"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OS, %</a:t>
            </a:r>
          </a:p>
        </p:txBody>
      </p:sp>
      <p:grpSp>
        <p:nvGrpSpPr>
          <p:cNvPr id="10" name="Group 9">
            <a:extLst>
              <a:ext uri="{FF2B5EF4-FFF2-40B4-BE49-F238E27FC236}">
                <a16:creationId xmlns:a16="http://schemas.microsoft.com/office/drawing/2014/main" xmlns="" id="{0749EED9-7302-4292-9D19-89083CE9B4EC}"/>
              </a:ext>
            </a:extLst>
          </p:cNvPr>
          <p:cNvGrpSpPr/>
          <p:nvPr/>
        </p:nvGrpSpPr>
        <p:grpSpPr>
          <a:xfrm>
            <a:off x="363809" y="2440037"/>
            <a:ext cx="524417" cy="2160000"/>
            <a:chOff x="363809" y="2507962"/>
            <a:chExt cx="524417" cy="2174497"/>
          </a:xfrm>
        </p:grpSpPr>
        <p:sp>
          <p:nvSpPr>
            <p:cNvPr id="11" name="Line 6">
              <a:extLst>
                <a:ext uri="{FF2B5EF4-FFF2-40B4-BE49-F238E27FC236}">
                  <a16:creationId xmlns:a16="http://schemas.microsoft.com/office/drawing/2014/main" xmlns="" id="{ED2E6735-11D9-4010-A424-1B902A7CE425}"/>
                </a:ext>
              </a:extLst>
            </p:cNvPr>
            <p:cNvSpPr>
              <a:spLocks noChangeShapeType="1"/>
            </p:cNvSpPr>
            <p:nvPr/>
          </p:nvSpPr>
          <p:spPr bwMode="auto">
            <a:xfrm>
              <a:off x="801992" y="266404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2" name="Line 7">
              <a:extLst>
                <a:ext uri="{FF2B5EF4-FFF2-40B4-BE49-F238E27FC236}">
                  <a16:creationId xmlns:a16="http://schemas.microsoft.com/office/drawing/2014/main" xmlns="" id="{28E03C4A-AB54-45D7-BC8D-5853E519809F}"/>
                </a:ext>
              </a:extLst>
            </p:cNvPr>
            <p:cNvSpPr>
              <a:spLocks noChangeShapeType="1"/>
            </p:cNvSpPr>
            <p:nvPr/>
          </p:nvSpPr>
          <p:spPr bwMode="auto">
            <a:xfrm>
              <a:off x="801992" y="307747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3" name="Line 8">
              <a:extLst>
                <a:ext uri="{FF2B5EF4-FFF2-40B4-BE49-F238E27FC236}">
                  <a16:creationId xmlns:a16="http://schemas.microsoft.com/office/drawing/2014/main" xmlns="" id="{3609209E-9F67-4CF8-BDBD-A79DA1DFC653}"/>
                </a:ext>
              </a:extLst>
            </p:cNvPr>
            <p:cNvSpPr>
              <a:spLocks noChangeShapeType="1"/>
            </p:cNvSpPr>
            <p:nvPr/>
          </p:nvSpPr>
          <p:spPr bwMode="auto">
            <a:xfrm>
              <a:off x="801992" y="34723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4" name="Line 9">
              <a:extLst>
                <a:ext uri="{FF2B5EF4-FFF2-40B4-BE49-F238E27FC236}">
                  <a16:creationId xmlns:a16="http://schemas.microsoft.com/office/drawing/2014/main" xmlns="" id="{54DEB74D-E40D-47F7-BF4E-3B1CB03FA21A}"/>
                </a:ext>
              </a:extLst>
            </p:cNvPr>
            <p:cNvSpPr>
              <a:spLocks noChangeShapeType="1"/>
            </p:cNvSpPr>
            <p:nvPr/>
          </p:nvSpPr>
          <p:spPr bwMode="auto">
            <a:xfrm>
              <a:off x="801992" y="387996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5" name="Line 10">
              <a:extLst>
                <a:ext uri="{FF2B5EF4-FFF2-40B4-BE49-F238E27FC236}">
                  <a16:creationId xmlns:a16="http://schemas.microsoft.com/office/drawing/2014/main" xmlns="" id="{1F620342-783E-476F-9A2A-E9050AEAAA77}"/>
                </a:ext>
              </a:extLst>
            </p:cNvPr>
            <p:cNvSpPr>
              <a:spLocks noChangeShapeType="1"/>
            </p:cNvSpPr>
            <p:nvPr/>
          </p:nvSpPr>
          <p:spPr bwMode="auto">
            <a:xfrm>
              <a:off x="801992" y="427908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6" name="Line 11">
              <a:extLst>
                <a:ext uri="{FF2B5EF4-FFF2-40B4-BE49-F238E27FC236}">
                  <a16:creationId xmlns:a16="http://schemas.microsoft.com/office/drawing/2014/main" xmlns="" id="{095C1D6D-F012-4B98-B9E1-AF56345EE8A2}"/>
                </a:ext>
              </a:extLst>
            </p:cNvPr>
            <p:cNvSpPr>
              <a:spLocks noChangeShapeType="1"/>
            </p:cNvSpPr>
            <p:nvPr/>
          </p:nvSpPr>
          <p:spPr bwMode="auto">
            <a:xfrm>
              <a:off x="801992" y="468245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7" name="TextBox 16">
              <a:extLst>
                <a:ext uri="{FF2B5EF4-FFF2-40B4-BE49-F238E27FC236}">
                  <a16:creationId xmlns:a16="http://schemas.microsoft.com/office/drawing/2014/main" xmlns="" id="{1FBFD9C1-B293-48EC-958B-B26B8D769596}"/>
                </a:ext>
              </a:extLst>
            </p:cNvPr>
            <p:cNvSpPr txBox="1"/>
            <p:nvPr/>
          </p:nvSpPr>
          <p:spPr>
            <a:xfrm>
              <a:off x="363809" y="2507962"/>
              <a:ext cx="482825"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100</a:t>
              </a:r>
            </a:p>
          </p:txBody>
        </p:sp>
        <p:sp>
          <p:nvSpPr>
            <p:cNvPr id="18" name="TextBox 17">
              <a:extLst>
                <a:ext uri="{FF2B5EF4-FFF2-40B4-BE49-F238E27FC236}">
                  <a16:creationId xmlns:a16="http://schemas.microsoft.com/office/drawing/2014/main" xmlns="" id="{B49AF66F-6BFB-49EE-B00C-36D4EA779071}"/>
                </a:ext>
              </a:extLst>
            </p:cNvPr>
            <p:cNvSpPr txBox="1"/>
            <p:nvPr/>
          </p:nvSpPr>
          <p:spPr>
            <a:xfrm>
              <a:off x="463196" y="2922920"/>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80</a:t>
              </a:r>
            </a:p>
          </p:txBody>
        </p:sp>
        <p:sp>
          <p:nvSpPr>
            <p:cNvPr id="19" name="TextBox 18">
              <a:extLst>
                <a:ext uri="{FF2B5EF4-FFF2-40B4-BE49-F238E27FC236}">
                  <a16:creationId xmlns:a16="http://schemas.microsoft.com/office/drawing/2014/main" xmlns="" id="{49F6BF6E-93CF-4F2D-879C-6FB8883AE62E}"/>
                </a:ext>
              </a:extLst>
            </p:cNvPr>
            <p:cNvSpPr txBox="1"/>
            <p:nvPr/>
          </p:nvSpPr>
          <p:spPr>
            <a:xfrm>
              <a:off x="463196" y="3317603"/>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60</a:t>
              </a:r>
            </a:p>
          </p:txBody>
        </p:sp>
        <p:sp>
          <p:nvSpPr>
            <p:cNvPr id="20" name="TextBox 19">
              <a:extLst>
                <a:ext uri="{FF2B5EF4-FFF2-40B4-BE49-F238E27FC236}">
                  <a16:creationId xmlns:a16="http://schemas.microsoft.com/office/drawing/2014/main" xmlns="" id="{62D123B3-5EAD-4CAF-BDCC-7825EDDB2452}"/>
                </a:ext>
              </a:extLst>
            </p:cNvPr>
            <p:cNvSpPr txBox="1"/>
            <p:nvPr/>
          </p:nvSpPr>
          <p:spPr>
            <a:xfrm>
              <a:off x="463196" y="3725051"/>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40</a:t>
              </a:r>
            </a:p>
          </p:txBody>
        </p:sp>
        <p:sp>
          <p:nvSpPr>
            <p:cNvPr id="21" name="TextBox 20">
              <a:extLst>
                <a:ext uri="{FF2B5EF4-FFF2-40B4-BE49-F238E27FC236}">
                  <a16:creationId xmlns:a16="http://schemas.microsoft.com/office/drawing/2014/main" xmlns="" id="{8DF87D7A-C992-41A3-9A6E-2E5CBACC9E5E}"/>
                </a:ext>
              </a:extLst>
            </p:cNvPr>
            <p:cNvSpPr txBox="1"/>
            <p:nvPr/>
          </p:nvSpPr>
          <p:spPr>
            <a:xfrm>
              <a:off x="463196" y="4123986"/>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20</a:t>
              </a:r>
            </a:p>
          </p:txBody>
        </p:sp>
      </p:grpSp>
      <p:sp>
        <p:nvSpPr>
          <p:cNvPr id="22" name="TextBox 21">
            <a:extLst>
              <a:ext uri="{FF2B5EF4-FFF2-40B4-BE49-F238E27FC236}">
                <a16:creationId xmlns:a16="http://schemas.microsoft.com/office/drawing/2014/main" xmlns="" id="{CBA6D63E-1FD0-4CFF-A650-C592E4BC936C}"/>
              </a:ext>
            </a:extLst>
          </p:cNvPr>
          <p:cNvSpPr txBox="1"/>
          <p:nvPr/>
        </p:nvSpPr>
        <p:spPr>
          <a:xfrm>
            <a:off x="562590" y="4459253"/>
            <a:ext cx="28405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a:t>
            </a:r>
          </a:p>
        </p:txBody>
      </p:sp>
      <p:sp>
        <p:nvSpPr>
          <p:cNvPr id="23" name="TextBox 22">
            <a:extLst>
              <a:ext uri="{FF2B5EF4-FFF2-40B4-BE49-F238E27FC236}">
                <a16:creationId xmlns:a16="http://schemas.microsoft.com/office/drawing/2014/main" xmlns="" id="{C69E50FF-8BDB-45D9-9766-5173A670A21A}"/>
              </a:ext>
            </a:extLst>
          </p:cNvPr>
          <p:cNvSpPr txBox="1"/>
          <p:nvPr/>
        </p:nvSpPr>
        <p:spPr>
          <a:xfrm rot="16200000">
            <a:off x="5487343" y="3417955"/>
            <a:ext cx="704039"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OS, %</a:t>
            </a:r>
          </a:p>
        </p:txBody>
      </p:sp>
      <p:sp>
        <p:nvSpPr>
          <p:cNvPr id="24" name="TextBox 23">
            <a:extLst>
              <a:ext uri="{FF2B5EF4-FFF2-40B4-BE49-F238E27FC236}">
                <a16:creationId xmlns:a16="http://schemas.microsoft.com/office/drawing/2014/main" xmlns="" id="{AC16793A-7226-4DEC-8E20-9BFD31AA1DFA}"/>
              </a:ext>
            </a:extLst>
          </p:cNvPr>
          <p:cNvSpPr txBox="1"/>
          <p:nvPr/>
        </p:nvSpPr>
        <p:spPr>
          <a:xfrm>
            <a:off x="1946993" y="1639883"/>
            <a:ext cx="3187091"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一次解析</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フォローアップ期間の中央値: 30.7か月</a:t>
            </a:r>
          </a:p>
        </p:txBody>
      </p:sp>
      <p:sp>
        <p:nvSpPr>
          <p:cNvPr id="25" name="Freeform 21">
            <a:extLst>
              <a:ext uri="{FF2B5EF4-FFF2-40B4-BE49-F238E27FC236}">
                <a16:creationId xmlns:a16="http://schemas.microsoft.com/office/drawing/2014/main" xmlns="" id="{A692EE1B-7FF3-4726-87CF-EB7CEE291DD6}"/>
              </a:ext>
            </a:extLst>
          </p:cNvPr>
          <p:cNvSpPr>
            <a:spLocks/>
          </p:cNvSpPr>
          <p:nvPr/>
        </p:nvSpPr>
        <p:spPr bwMode="auto">
          <a:xfrm>
            <a:off x="889184" y="2608345"/>
            <a:ext cx="4824000" cy="199927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a:ea typeface="+mn-ea"/>
              <a:cs typeface="Arial"/>
            </a:endParaRPr>
          </a:p>
        </p:txBody>
      </p:sp>
      <p:sp>
        <p:nvSpPr>
          <p:cNvPr id="26" name="TextBox 25">
            <a:extLst>
              <a:ext uri="{FF2B5EF4-FFF2-40B4-BE49-F238E27FC236}">
                <a16:creationId xmlns:a16="http://schemas.microsoft.com/office/drawing/2014/main" xmlns="" id="{56FE6163-50EF-4DD6-B59B-2FD1B3877648}"/>
              </a:ext>
            </a:extLst>
          </p:cNvPr>
          <p:cNvSpPr txBox="1"/>
          <p:nvPr/>
        </p:nvSpPr>
        <p:spPr>
          <a:xfrm>
            <a:off x="491433" y="4876047"/>
            <a:ext cx="879014" cy="288147"/>
          </a:xfrm>
          <a:prstGeom prst="rect">
            <a:avLst/>
          </a:prstGeom>
          <a:noFill/>
        </p:spPr>
        <p:txBody>
          <a:bodyPr wrap="none" lIns="36000" tIns="36000" rIns="36000" bIns="36000" rtlCol="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dirty="0">
                <a:ln>
                  <a:noFill/>
                </a:ln>
                <a:solidFill>
                  <a:srgbClr val="4D4D4D"/>
                </a:solidFill>
                <a:uLnTx/>
                <a:uFillTx/>
                <a:latin typeface="Arial"/>
                <a:ea typeface="MS Mincho"/>
                <a:cs typeface="Arial" panose="020B0604020202020204" pitchFamily="34" charset="0"/>
              </a:rPr>
              <a:t>リスク有患者数</a:t>
            </a:r>
          </a:p>
        </p:txBody>
      </p:sp>
      <p:sp>
        <p:nvSpPr>
          <p:cNvPr id="27" name="TextBox 26">
            <a:extLst>
              <a:ext uri="{FF2B5EF4-FFF2-40B4-BE49-F238E27FC236}">
                <a16:creationId xmlns:a16="http://schemas.microsoft.com/office/drawing/2014/main" xmlns="" id="{7C37BE34-E49D-4F7B-AEA4-7AB7653E5AD6}"/>
              </a:ext>
            </a:extLst>
          </p:cNvPr>
          <p:cNvSpPr txBox="1"/>
          <p:nvPr/>
        </p:nvSpPr>
        <p:spPr>
          <a:xfrm>
            <a:off x="170197" y="5063605"/>
            <a:ext cx="1432050" cy="288147"/>
          </a:xfrm>
          <a:prstGeom prst="rect">
            <a:avLst/>
          </a:prstGeom>
          <a:noFill/>
        </p:spPr>
        <p:txBody>
          <a:bodyPr wrap="none" lIns="36000" tIns="36000" rIns="36000" bIns="36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dirty="0">
                <a:ln>
                  <a:noFill/>
                </a:ln>
                <a:solidFill>
                  <a:srgbClr val="B60D27"/>
                </a:solidFill>
                <a:uLnTx/>
                <a:uFillTx/>
                <a:latin typeface="Arial"/>
                <a:ea typeface="MS Mincho"/>
                <a:cs typeface="Arial" panose="020B0604020202020204" pitchFamily="34" charset="0"/>
              </a:rPr>
              <a:t>Nivo1 + IPI3 q3w</a:t>
            </a:r>
          </a:p>
        </p:txBody>
      </p:sp>
      <p:grpSp>
        <p:nvGrpSpPr>
          <p:cNvPr id="28" name="Group 27">
            <a:extLst>
              <a:ext uri="{FF2B5EF4-FFF2-40B4-BE49-F238E27FC236}">
                <a16:creationId xmlns:a16="http://schemas.microsoft.com/office/drawing/2014/main" xmlns="" id="{2920BBA1-8690-4D29-A576-08667B1E8E0C}"/>
              </a:ext>
            </a:extLst>
          </p:cNvPr>
          <p:cNvGrpSpPr/>
          <p:nvPr/>
        </p:nvGrpSpPr>
        <p:grpSpPr>
          <a:xfrm>
            <a:off x="794297" y="4625621"/>
            <a:ext cx="5058000" cy="360147"/>
            <a:chOff x="1473905" y="5303149"/>
            <a:chExt cx="5105063" cy="360147"/>
          </a:xfrm>
        </p:grpSpPr>
        <p:sp>
          <p:nvSpPr>
            <p:cNvPr id="29" name="Line 21">
              <a:extLst>
                <a:ext uri="{FF2B5EF4-FFF2-40B4-BE49-F238E27FC236}">
                  <a16:creationId xmlns:a16="http://schemas.microsoft.com/office/drawing/2014/main" xmlns="" id="{A8DB7B9F-B56B-4EE9-A756-186D1F1588C0}"/>
                </a:ext>
              </a:extLst>
            </p:cNvPr>
            <p:cNvSpPr>
              <a:spLocks noChangeShapeType="1"/>
            </p:cNvSpPr>
            <p:nvPr/>
          </p:nvSpPr>
          <p:spPr bwMode="auto">
            <a:xfrm>
              <a:off x="644634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0" name="TextBox 29">
              <a:extLst>
                <a:ext uri="{FF2B5EF4-FFF2-40B4-BE49-F238E27FC236}">
                  <a16:creationId xmlns:a16="http://schemas.microsoft.com/office/drawing/2014/main" xmlns="" id="{68FCA1DD-A03C-419B-BB85-443ABB4C79A6}"/>
                </a:ext>
              </a:extLst>
            </p:cNvPr>
            <p:cNvSpPr txBox="1"/>
            <p:nvPr/>
          </p:nvSpPr>
          <p:spPr>
            <a:xfrm>
              <a:off x="6307493"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39</a:t>
              </a:r>
            </a:p>
          </p:txBody>
        </p:sp>
        <p:sp>
          <p:nvSpPr>
            <p:cNvPr id="31" name="Line 21">
              <a:extLst>
                <a:ext uri="{FF2B5EF4-FFF2-40B4-BE49-F238E27FC236}">
                  <a16:creationId xmlns:a16="http://schemas.microsoft.com/office/drawing/2014/main" xmlns="" id="{10C56669-3BAB-4692-833F-73A41C2C4EAA}"/>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2" name="TextBox 31">
              <a:extLst>
                <a:ext uri="{FF2B5EF4-FFF2-40B4-BE49-F238E27FC236}">
                  <a16:creationId xmlns:a16="http://schemas.microsoft.com/office/drawing/2014/main" xmlns="" id="{211FA818-EFDE-484D-A774-9A1278E57FAF}"/>
                </a:ext>
              </a:extLst>
            </p:cNvPr>
            <p:cNvSpPr txBox="1"/>
            <p:nvPr/>
          </p:nvSpPr>
          <p:spPr>
            <a:xfrm>
              <a:off x="5931856"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36</a:t>
              </a:r>
            </a:p>
          </p:txBody>
        </p:sp>
        <p:sp>
          <p:nvSpPr>
            <p:cNvPr id="33" name="Line 21">
              <a:extLst>
                <a:ext uri="{FF2B5EF4-FFF2-40B4-BE49-F238E27FC236}">
                  <a16:creationId xmlns:a16="http://schemas.microsoft.com/office/drawing/2014/main" xmlns="" id="{8528B525-06C0-4EE2-865C-DC0E4F8214CA}"/>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4" name="TextBox 33">
              <a:extLst>
                <a:ext uri="{FF2B5EF4-FFF2-40B4-BE49-F238E27FC236}">
                  <a16:creationId xmlns:a16="http://schemas.microsoft.com/office/drawing/2014/main" xmlns="" id="{A97F73DC-61ED-4148-9CCC-90080907FEEE}"/>
                </a:ext>
              </a:extLst>
            </p:cNvPr>
            <p:cNvSpPr txBox="1"/>
            <p:nvPr/>
          </p:nvSpPr>
          <p:spPr>
            <a:xfrm>
              <a:off x="5556219"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33</a:t>
              </a:r>
            </a:p>
          </p:txBody>
        </p:sp>
        <p:sp>
          <p:nvSpPr>
            <p:cNvPr id="35" name="Line 21">
              <a:extLst>
                <a:ext uri="{FF2B5EF4-FFF2-40B4-BE49-F238E27FC236}">
                  <a16:creationId xmlns:a16="http://schemas.microsoft.com/office/drawing/2014/main" xmlns="" id="{E9366975-0A1D-433A-9EE2-3EA96DAEA293}"/>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6" name="TextBox 35">
              <a:extLst>
                <a:ext uri="{FF2B5EF4-FFF2-40B4-BE49-F238E27FC236}">
                  <a16:creationId xmlns:a16="http://schemas.microsoft.com/office/drawing/2014/main" xmlns="" id="{08445A9F-FE6F-4F73-8699-185610F5E858}"/>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30</a:t>
              </a:r>
            </a:p>
          </p:txBody>
        </p:sp>
        <p:sp>
          <p:nvSpPr>
            <p:cNvPr id="37" name="Line 21">
              <a:extLst>
                <a:ext uri="{FF2B5EF4-FFF2-40B4-BE49-F238E27FC236}">
                  <a16:creationId xmlns:a16="http://schemas.microsoft.com/office/drawing/2014/main" xmlns="" id="{CFE7129D-68BF-4C33-81F4-7DB87B7C10EE}"/>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8" name="TextBox 37">
              <a:extLst>
                <a:ext uri="{FF2B5EF4-FFF2-40B4-BE49-F238E27FC236}">
                  <a16:creationId xmlns:a16="http://schemas.microsoft.com/office/drawing/2014/main" xmlns="" id="{7BC97FF7-4B8A-445E-AE97-0504F937A68C}"/>
                </a:ext>
              </a:extLst>
            </p:cNvPr>
            <p:cNvSpPr txBox="1"/>
            <p:nvPr/>
          </p:nvSpPr>
          <p:spPr>
            <a:xfrm>
              <a:off x="4804945"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27</a:t>
              </a:r>
            </a:p>
          </p:txBody>
        </p:sp>
        <p:sp>
          <p:nvSpPr>
            <p:cNvPr id="39" name="Line 21">
              <a:extLst>
                <a:ext uri="{FF2B5EF4-FFF2-40B4-BE49-F238E27FC236}">
                  <a16:creationId xmlns:a16="http://schemas.microsoft.com/office/drawing/2014/main" xmlns="" id="{9BFF0DF2-7F19-48A3-9B58-87738A5418A7}"/>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0" name="TextBox 39">
              <a:extLst>
                <a:ext uri="{FF2B5EF4-FFF2-40B4-BE49-F238E27FC236}">
                  <a16:creationId xmlns:a16="http://schemas.microsoft.com/office/drawing/2014/main" xmlns="" id="{6B06FDC8-84BA-43FC-99FC-5657EB63C8AA}"/>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24</a:t>
              </a:r>
            </a:p>
          </p:txBody>
        </p:sp>
        <p:sp>
          <p:nvSpPr>
            <p:cNvPr id="41" name="Line 21">
              <a:extLst>
                <a:ext uri="{FF2B5EF4-FFF2-40B4-BE49-F238E27FC236}">
                  <a16:creationId xmlns:a16="http://schemas.microsoft.com/office/drawing/2014/main" xmlns="" id="{BCCA9766-AB5D-4E45-BD75-1E50EE9DC53F}"/>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2" name="TextBox 41">
              <a:extLst>
                <a:ext uri="{FF2B5EF4-FFF2-40B4-BE49-F238E27FC236}">
                  <a16:creationId xmlns:a16="http://schemas.microsoft.com/office/drawing/2014/main" xmlns="" id="{C3CB2599-51DD-43C7-B186-75C52E3DB138}"/>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21</a:t>
              </a:r>
            </a:p>
          </p:txBody>
        </p:sp>
        <p:sp>
          <p:nvSpPr>
            <p:cNvPr id="43" name="Line 21">
              <a:extLst>
                <a:ext uri="{FF2B5EF4-FFF2-40B4-BE49-F238E27FC236}">
                  <a16:creationId xmlns:a16="http://schemas.microsoft.com/office/drawing/2014/main" xmlns="" id="{22DEF154-C746-49B7-9CC6-847BC9824CA5}"/>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4" name="TextBox 43">
              <a:extLst>
                <a:ext uri="{FF2B5EF4-FFF2-40B4-BE49-F238E27FC236}">
                  <a16:creationId xmlns:a16="http://schemas.microsoft.com/office/drawing/2014/main" xmlns="" id="{26423D81-C6A0-44C5-B21A-38F28EFD5868}"/>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18</a:t>
              </a:r>
            </a:p>
          </p:txBody>
        </p:sp>
        <p:sp>
          <p:nvSpPr>
            <p:cNvPr id="45" name="Line 21">
              <a:extLst>
                <a:ext uri="{FF2B5EF4-FFF2-40B4-BE49-F238E27FC236}">
                  <a16:creationId xmlns:a16="http://schemas.microsoft.com/office/drawing/2014/main" xmlns="" id="{2B3779A3-AA91-4992-A74F-DD3093BCA0C2}"/>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6" name="TextBox 45">
              <a:extLst>
                <a:ext uri="{FF2B5EF4-FFF2-40B4-BE49-F238E27FC236}">
                  <a16:creationId xmlns:a16="http://schemas.microsoft.com/office/drawing/2014/main" xmlns="" id="{0A3BAA7C-41F3-499B-ACB1-36CD7CEE1D95}"/>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15</a:t>
              </a:r>
            </a:p>
          </p:txBody>
        </p:sp>
        <p:sp>
          <p:nvSpPr>
            <p:cNvPr id="47" name="Line 21">
              <a:extLst>
                <a:ext uri="{FF2B5EF4-FFF2-40B4-BE49-F238E27FC236}">
                  <a16:creationId xmlns:a16="http://schemas.microsoft.com/office/drawing/2014/main" xmlns="" id="{14E2E236-58E0-47A7-A9B6-28EB61A1C997}"/>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8" name="TextBox 47">
              <a:extLst>
                <a:ext uri="{FF2B5EF4-FFF2-40B4-BE49-F238E27FC236}">
                  <a16:creationId xmlns:a16="http://schemas.microsoft.com/office/drawing/2014/main" xmlns="" id="{457DBF46-CA50-4B5B-84C4-8F3828FD4E03}"/>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12</a:t>
              </a:r>
            </a:p>
          </p:txBody>
        </p:sp>
        <p:sp>
          <p:nvSpPr>
            <p:cNvPr id="49" name="Line 21">
              <a:extLst>
                <a:ext uri="{FF2B5EF4-FFF2-40B4-BE49-F238E27FC236}">
                  <a16:creationId xmlns:a16="http://schemas.microsoft.com/office/drawing/2014/main" xmlns="" id="{03B7C02E-E1DF-4716-BF30-533269EC0B03}"/>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0" name="TextBox 49">
              <a:extLst>
                <a:ext uri="{FF2B5EF4-FFF2-40B4-BE49-F238E27FC236}">
                  <a16:creationId xmlns:a16="http://schemas.microsoft.com/office/drawing/2014/main" xmlns="" id="{364E9416-A62C-41E4-A7F3-7E3BC0128583}"/>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9</a:t>
              </a:r>
            </a:p>
          </p:txBody>
        </p:sp>
        <p:sp>
          <p:nvSpPr>
            <p:cNvPr id="51" name="Line 21">
              <a:extLst>
                <a:ext uri="{FF2B5EF4-FFF2-40B4-BE49-F238E27FC236}">
                  <a16:creationId xmlns:a16="http://schemas.microsoft.com/office/drawing/2014/main" xmlns="" id="{DA330C9E-CC3D-45C5-BDB4-AE93FFC02681}"/>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2" name="TextBox 51">
              <a:extLst>
                <a:ext uri="{FF2B5EF4-FFF2-40B4-BE49-F238E27FC236}">
                  <a16:creationId xmlns:a16="http://schemas.microsoft.com/office/drawing/2014/main" xmlns="" id="{6CF0BE67-C136-48A0-9CC3-2188C5639A15}"/>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6</a:t>
              </a:r>
            </a:p>
          </p:txBody>
        </p:sp>
        <p:sp>
          <p:nvSpPr>
            <p:cNvPr id="53" name="Line 21">
              <a:extLst>
                <a:ext uri="{FF2B5EF4-FFF2-40B4-BE49-F238E27FC236}">
                  <a16:creationId xmlns:a16="http://schemas.microsoft.com/office/drawing/2014/main" xmlns="" id="{65F41800-B7F0-412A-8CF8-D2ACCD7D7713}"/>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4" name="TextBox 53">
              <a:extLst>
                <a:ext uri="{FF2B5EF4-FFF2-40B4-BE49-F238E27FC236}">
                  <a16:creationId xmlns:a16="http://schemas.microsoft.com/office/drawing/2014/main" xmlns="" id="{EF217E4F-FF4A-4BC0-8526-E8C150E6F3BA}"/>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3</a:t>
              </a:r>
            </a:p>
          </p:txBody>
        </p:sp>
        <p:sp>
          <p:nvSpPr>
            <p:cNvPr id="55" name="Line 21">
              <a:extLst>
                <a:ext uri="{FF2B5EF4-FFF2-40B4-BE49-F238E27FC236}">
                  <a16:creationId xmlns:a16="http://schemas.microsoft.com/office/drawing/2014/main" xmlns="" id="{5AFAC9F7-FF0F-4EB0-9918-7CD3DC5D958D}"/>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6" name="TextBox 55">
              <a:extLst>
                <a:ext uri="{FF2B5EF4-FFF2-40B4-BE49-F238E27FC236}">
                  <a16:creationId xmlns:a16="http://schemas.microsoft.com/office/drawing/2014/main" xmlns="" id="{D8CECD3F-DCCC-4F9C-A360-F30757C0F37D}"/>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a:t>
              </a:r>
            </a:p>
          </p:txBody>
        </p:sp>
      </p:grpSp>
      <p:sp>
        <p:nvSpPr>
          <p:cNvPr id="57" name="TextBox 56">
            <a:extLst>
              <a:ext uri="{FF2B5EF4-FFF2-40B4-BE49-F238E27FC236}">
                <a16:creationId xmlns:a16="http://schemas.microsoft.com/office/drawing/2014/main" xmlns="" id="{F4F2B826-C151-4A3A-9EC9-922392C5032C}"/>
              </a:ext>
            </a:extLst>
          </p:cNvPr>
          <p:cNvSpPr txBox="1"/>
          <p:nvPr/>
        </p:nvSpPr>
        <p:spPr>
          <a:xfrm>
            <a:off x="2707031" y="4917027"/>
            <a:ext cx="126162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経過期間、月</a:t>
            </a:r>
          </a:p>
        </p:txBody>
      </p:sp>
      <p:sp>
        <p:nvSpPr>
          <p:cNvPr id="58" name="TextBox 57">
            <a:extLst>
              <a:ext uri="{FF2B5EF4-FFF2-40B4-BE49-F238E27FC236}">
                <a16:creationId xmlns:a16="http://schemas.microsoft.com/office/drawing/2014/main" xmlns="" id="{18947BD5-537A-4C65-B6AB-DAB6B4FA03F7}"/>
              </a:ext>
            </a:extLst>
          </p:cNvPr>
          <p:cNvSpPr txBox="1"/>
          <p:nvPr/>
        </p:nvSpPr>
        <p:spPr>
          <a:xfrm>
            <a:off x="170197" y="5481476"/>
            <a:ext cx="1432050" cy="288147"/>
          </a:xfrm>
          <a:prstGeom prst="rect">
            <a:avLst/>
          </a:prstGeom>
          <a:noFill/>
        </p:spPr>
        <p:txBody>
          <a:bodyPr wrap="none" lIns="36000" tIns="36000" rIns="36000" bIns="36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Nivo3 + IPI3 q3w</a:t>
            </a:r>
          </a:p>
        </p:txBody>
      </p:sp>
      <p:sp>
        <p:nvSpPr>
          <p:cNvPr id="59" name="TextBox 58">
            <a:extLst>
              <a:ext uri="{FF2B5EF4-FFF2-40B4-BE49-F238E27FC236}">
                <a16:creationId xmlns:a16="http://schemas.microsoft.com/office/drawing/2014/main" xmlns="" id="{A0D45FF2-C5CF-46DB-9967-FE3DD58C6311}"/>
              </a:ext>
            </a:extLst>
          </p:cNvPr>
          <p:cNvSpPr txBox="1"/>
          <p:nvPr/>
        </p:nvSpPr>
        <p:spPr>
          <a:xfrm>
            <a:off x="170197" y="5899347"/>
            <a:ext cx="1810358" cy="288147"/>
          </a:xfrm>
          <a:prstGeom prst="rect">
            <a:avLst/>
          </a:prstGeom>
          <a:noFill/>
        </p:spPr>
        <p:txBody>
          <a:bodyPr wrap="none" lIns="36000" tIns="36000" rIns="36000" bIns="36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FFC000"/>
                </a:solidFill>
                <a:uLnTx/>
                <a:uFillTx/>
                <a:latin typeface="Arial"/>
                <a:ea typeface="MS Mincho"/>
                <a:cs typeface="Arial" panose="020B0604020202020204" pitchFamily="34" charset="0"/>
              </a:rPr>
              <a:t>Nivo3 q2w + IPI1 q6w</a:t>
            </a:r>
          </a:p>
        </p:txBody>
      </p:sp>
      <p:grpSp>
        <p:nvGrpSpPr>
          <p:cNvPr id="60" name="Group 59">
            <a:extLst>
              <a:ext uri="{FF2B5EF4-FFF2-40B4-BE49-F238E27FC236}">
                <a16:creationId xmlns:a16="http://schemas.microsoft.com/office/drawing/2014/main" xmlns="" id="{63B23B60-09BB-4B18-9524-5F82E8B96F0F}"/>
              </a:ext>
            </a:extLst>
          </p:cNvPr>
          <p:cNvGrpSpPr/>
          <p:nvPr/>
        </p:nvGrpSpPr>
        <p:grpSpPr>
          <a:xfrm>
            <a:off x="743811" y="5276714"/>
            <a:ext cx="5060044" cy="288147"/>
            <a:chOff x="1348491" y="5498054"/>
            <a:chExt cx="5060044" cy="288147"/>
          </a:xfrm>
        </p:grpSpPr>
        <p:sp>
          <p:nvSpPr>
            <p:cNvPr id="61" name="TextBox 60">
              <a:extLst>
                <a:ext uri="{FF2B5EF4-FFF2-40B4-BE49-F238E27FC236}">
                  <a16:creationId xmlns:a16="http://schemas.microsoft.com/office/drawing/2014/main" xmlns="" id="{7AFBDB65-9C7F-4570-910A-833E19BD1749}"/>
                </a:ext>
              </a:extLst>
            </p:cNvPr>
            <p:cNvSpPr txBox="1"/>
            <p:nvPr/>
          </p:nvSpPr>
          <p:spPr>
            <a:xfrm>
              <a:off x="6236446" y="549805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0</a:t>
              </a:r>
            </a:p>
          </p:txBody>
        </p:sp>
        <p:sp>
          <p:nvSpPr>
            <p:cNvPr id="62" name="TextBox 61">
              <a:extLst>
                <a:ext uri="{FF2B5EF4-FFF2-40B4-BE49-F238E27FC236}">
                  <a16:creationId xmlns:a16="http://schemas.microsoft.com/office/drawing/2014/main" xmlns="" id="{937E89FB-2ADF-46EC-9C1F-9E44DB8983CC}"/>
                </a:ext>
              </a:extLst>
            </p:cNvPr>
            <p:cNvSpPr txBox="1"/>
            <p:nvPr/>
          </p:nvSpPr>
          <p:spPr>
            <a:xfrm>
              <a:off x="5864272" y="549805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2</a:t>
              </a:r>
            </a:p>
          </p:txBody>
        </p:sp>
        <p:sp>
          <p:nvSpPr>
            <p:cNvPr id="63" name="TextBox 62">
              <a:extLst>
                <a:ext uri="{FF2B5EF4-FFF2-40B4-BE49-F238E27FC236}">
                  <a16:creationId xmlns:a16="http://schemas.microsoft.com/office/drawing/2014/main" xmlns="" id="{63C115BD-8387-4F57-9276-1255200467BA}"/>
                </a:ext>
              </a:extLst>
            </p:cNvPr>
            <p:cNvSpPr txBox="1"/>
            <p:nvPr/>
          </p:nvSpPr>
          <p:spPr>
            <a:xfrm>
              <a:off x="5492098" y="549805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7</a:t>
              </a:r>
            </a:p>
          </p:txBody>
        </p:sp>
        <p:sp>
          <p:nvSpPr>
            <p:cNvPr id="64" name="TextBox 63">
              <a:extLst>
                <a:ext uri="{FF2B5EF4-FFF2-40B4-BE49-F238E27FC236}">
                  <a16:creationId xmlns:a16="http://schemas.microsoft.com/office/drawing/2014/main" xmlns="" id="{2FE0E303-EFD6-4039-AD48-747A2BDD2389}"/>
                </a:ext>
              </a:extLst>
            </p:cNvPr>
            <p:cNvSpPr txBox="1"/>
            <p:nvPr/>
          </p:nvSpPr>
          <p:spPr>
            <a:xfrm>
              <a:off x="5070231" y="54980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19</a:t>
              </a:r>
            </a:p>
          </p:txBody>
        </p:sp>
        <p:sp>
          <p:nvSpPr>
            <p:cNvPr id="65" name="TextBox 64">
              <a:extLst>
                <a:ext uri="{FF2B5EF4-FFF2-40B4-BE49-F238E27FC236}">
                  <a16:creationId xmlns:a16="http://schemas.microsoft.com/office/drawing/2014/main" xmlns="" id="{5A8DE2F3-ECE9-4953-ACAA-BD14BFF9D717}"/>
                </a:ext>
              </a:extLst>
            </p:cNvPr>
            <p:cNvSpPr txBox="1"/>
            <p:nvPr/>
          </p:nvSpPr>
          <p:spPr>
            <a:xfrm>
              <a:off x="4698057" y="54980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21</a:t>
              </a:r>
            </a:p>
          </p:txBody>
        </p:sp>
        <p:sp>
          <p:nvSpPr>
            <p:cNvPr id="66" name="TextBox 65">
              <a:extLst>
                <a:ext uri="{FF2B5EF4-FFF2-40B4-BE49-F238E27FC236}">
                  <a16:creationId xmlns:a16="http://schemas.microsoft.com/office/drawing/2014/main" xmlns="" id="{E22A0AB1-9B7B-47CA-AECA-237B9BFCD628}"/>
                </a:ext>
              </a:extLst>
            </p:cNvPr>
            <p:cNvSpPr txBox="1"/>
            <p:nvPr/>
          </p:nvSpPr>
          <p:spPr>
            <a:xfrm>
              <a:off x="4325882" y="54980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23</a:t>
              </a:r>
            </a:p>
          </p:txBody>
        </p:sp>
        <p:sp>
          <p:nvSpPr>
            <p:cNvPr id="67" name="TextBox 66">
              <a:extLst>
                <a:ext uri="{FF2B5EF4-FFF2-40B4-BE49-F238E27FC236}">
                  <a16:creationId xmlns:a16="http://schemas.microsoft.com/office/drawing/2014/main" xmlns="" id="{D7DBAA1A-4BEB-4ECB-B29D-C9BFA50DD0AF}"/>
                </a:ext>
              </a:extLst>
            </p:cNvPr>
            <p:cNvSpPr txBox="1"/>
            <p:nvPr/>
          </p:nvSpPr>
          <p:spPr>
            <a:xfrm>
              <a:off x="3953708" y="54980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25</a:t>
              </a:r>
            </a:p>
          </p:txBody>
        </p:sp>
        <p:sp>
          <p:nvSpPr>
            <p:cNvPr id="68" name="TextBox 67">
              <a:extLst>
                <a:ext uri="{FF2B5EF4-FFF2-40B4-BE49-F238E27FC236}">
                  <a16:creationId xmlns:a16="http://schemas.microsoft.com/office/drawing/2014/main" xmlns="" id="{87075D97-4067-4472-912F-B5B75335E3D3}"/>
                </a:ext>
              </a:extLst>
            </p:cNvPr>
            <p:cNvSpPr txBox="1"/>
            <p:nvPr/>
          </p:nvSpPr>
          <p:spPr>
            <a:xfrm>
              <a:off x="3581534" y="54980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25</a:t>
              </a:r>
            </a:p>
          </p:txBody>
        </p:sp>
        <p:sp>
          <p:nvSpPr>
            <p:cNvPr id="69" name="TextBox 68">
              <a:extLst>
                <a:ext uri="{FF2B5EF4-FFF2-40B4-BE49-F238E27FC236}">
                  <a16:creationId xmlns:a16="http://schemas.microsoft.com/office/drawing/2014/main" xmlns="" id="{D1B334DD-FCA6-44E9-9DDA-3DE38BF899C4}"/>
                </a:ext>
              </a:extLst>
            </p:cNvPr>
            <p:cNvSpPr txBox="1"/>
            <p:nvPr/>
          </p:nvSpPr>
          <p:spPr>
            <a:xfrm>
              <a:off x="3209360" y="54980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27</a:t>
              </a:r>
            </a:p>
          </p:txBody>
        </p:sp>
        <p:sp>
          <p:nvSpPr>
            <p:cNvPr id="70" name="TextBox 69">
              <a:extLst>
                <a:ext uri="{FF2B5EF4-FFF2-40B4-BE49-F238E27FC236}">
                  <a16:creationId xmlns:a16="http://schemas.microsoft.com/office/drawing/2014/main" xmlns="" id="{6C54A877-EF29-4049-894A-AEC31E348786}"/>
                </a:ext>
              </a:extLst>
            </p:cNvPr>
            <p:cNvSpPr txBox="1"/>
            <p:nvPr/>
          </p:nvSpPr>
          <p:spPr>
            <a:xfrm>
              <a:off x="2837186" y="54980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29</a:t>
              </a:r>
            </a:p>
          </p:txBody>
        </p:sp>
        <p:sp>
          <p:nvSpPr>
            <p:cNvPr id="71" name="TextBox 70">
              <a:extLst>
                <a:ext uri="{FF2B5EF4-FFF2-40B4-BE49-F238E27FC236}">
                  <a16:creationId xmlns:a16="http://schemas.microsoft.com/office/drawing/2014/main" xmlns="" id="{5F1D0658-3FA5-4638-857A-BE7E434184BE}"/>
                </a:ext>
              </a:extLst>
            </p:cNvPr>
            <p:cNvSpPr txBox="1"/>
            <p:nvPr/>
          </p:nvSpPr>
          <p:spPr>
            <a:xfrm>
              <a:off x="2465013" y="5498054"/>
              <a:ext cx="271476"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32</a:t>
              </a:r>
            </a:p>
          </p:txBody>
        </p:sp>
        <p:sp>
          <p:nvSpPr>
            <p:cNvPr id="72" name="TextBox 71">
              <a:extLst>
                <a:ext uri="{FF2B5EF4-FFF2-40B4-BE49-F238E27FC236}">
                  <a16:creationId xmlns:a16="http://schemas.microsoft.com/office/drawing/2014/main" xmlns="" id="{54EAD5DE-A13F-4429-96D7-3145D37869B3}"/>
                </a:ext>
              </a:extLst>
            </p:cNvPr>
            <p:cNvSpPr txBox="1"/>
            <p:nvPr/>
          </p:nvSpPr>
          <p:spPr>
            <a:xfrm>
              <a:off x="2092839" y="5498054"/>
              <a:ext cx="271476"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39</a:t>
              </a:r>
            </a:p>
          </p:txBody>
        </p:sp>
        <p:sp>
          <p:nvSpPr>
            <p:cNvPr id="73" name="TextBox 72">
              <a:extLst>
                <a:ext uri="{FF2B5EF4-FFF2-40B4-BE49-F238E27FC236}">
                  <a16:creationId xmlns:a16="http://schemas.microsoft.com/office/drawing/2014/main" xmlns="" id="{B6FF958B-056F-4731-A777-35C50040D95F}"/>
                </a:ext>
              </a:extLst>
            </p:cNvPr>
            <p:cNvSpPr txBox="1"/>
            <p:nvPr/>
          </p:nvSpPr>
          <p:spPr>
            <a:xfrm>
              <a:off x="1720665" y="5498054"/>
              <a:ext cx="271476"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45</a:t>
              </a:r>
            </a:p>
          </p:txBody>
        </p:sp>
        <p:sp>
          <p:nvSpPr>
            <p:cNvPr id="74" name="TextBox 73">
              <a:extLst>
                <a:ext uri="{FF2B5EF4-FFF2-40B4-BE49-F238E27FC236}">
                  <a16:creationId xmlns:a16="http://schemas.microsoft.com/office/drawing/2014/main" xmlns="" id="{EC693E9D-2E51-4E23-A310-2098963CFBF0}"/>
                </a:ext>
              </a:extLst>
            </p:cNvPr>
            <p:cNvSpPr txBox="1"/>
            <p:nvPr/>
          </p:nvSpPr>
          <p:spPr>
            <a:xfrm>
              <a:off x="1348491" y="5498054"/>
              <a:ext cx="271476"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50</a:t>
              </a:r>
            </a:p>
          </p:txBody>
        </p:sp>
      </p:grpSp>
      <p:grpSp>
        <p:nvGrpSpPr>
          <p:cNvPr id="75" name="Group 74">
            <a:extLst>
              <a:ext uri="{FF2B5EF4-FFF2-40B4-BE49-F238E27FC236}">
                <a16:creationId xmlns:a16="http://schemas.microsoft.com/office/drawing/2014/main" xmlns="" id="{C15086AF-85ED-4E16-B238-EF77EB1F37D4}"/>
              </a:ext>
            </a:extLst>
          </p:cNvPr>
          <p:cNvGrpSpPr/>
          <p:nvPr/>
        </p:nvGrpSpPr>
        <p:grpSpPr>
          <a:xfrm>
            <a:off x="743811" y="5684753"/>
            <a:ext cx="5060044" cy="288147"/>
            <a:chOff x="1348491" y="5498054"/>
            <a:chExt cx="5060044" cy="288147"/>
          </a:xfrm>
        </p:grpSpPr>
        <p:sp>
          <p:nvSpPr>
            <p:cNvPr id="76" name="TextBox 75">
              <a:extLst>
                <a:ext uri="{FF2B5EF4-FFF2-40B4-BE49-F238E27FC236}">
                  <a16:creationId xmlns:a16="http://schemas.microsoft.com/office/drawing/2014/main" xmlns="" id="{39AB1B8A-4889-4E48-982A-C401A81D3D62}"/>
                </a:ext>
              </a:extLst>
            </p:cNvPr>
            <p:cNvSpPr txBox="1"/>
            <p:nvPr/>
          </p:nvSpPr>
          <p:spPr>
            <a:xfrm>
              <a:off x="6236446" y="549805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0</a:t>
              </a:r>
            </a:p>
          </p:txBody>
        </p:sp>
        <p:sp>
          <p:nvSpPr>
            <p:cNvPr id="77" name="TextBox 76">
              <a:extLst>
                <a:ext uri="{FF2B5EF4-FFF2-40B4-BE49-F238E27FC236}">
                  <a16:creationId xmlns:a16="http://schemas.microsoft.com/office/drawing/2014/main" xmlns="" id="{210EFBD2-A9F7-4EC9-9885-604D8F6D6618}"/>
                </a:ext>
              </a:extLst>
            </p:cNvPr>
            <p:cNvSpPr txBox="1"/>
            <p:nvPr/>
          </p:nvSpPr>
          <p:spPr>
            <a:xfrm>
              <a:off x="5864272" y="549805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1</a:t>
              </a:r>
            </a:p>
          </p:txBody>
        </p:sp>
        <p:sp>
          <p:nvSpPr>
            <p:cNvPr id="78" name="TextBox 77">
              <a:extLst>
                <a:ext uri="{FF2B5EF4-FFF2-40B4-BE49-F238E27FC236}">
                  <a16:creationId xmlns:a16="http://schemas.microsoft.com/office/drawing/2014/main" xmlns="" id="{067E1F63-7735-4956-B0D6-4F64DC74EF24}"/>
                </a:ext>
              </a:extLst>
            </p:cNvPr>
            <p:cNvSpPr txBox="1"/>
            <p:nvPr/>
          </p:nvSpPr>
          <p:spPr>
            <a:xfrm>
              <a:off x="5492098" y="549805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2</a:t>
              </a:r>
            </a:p>
          </p:txBody>
        </p:sp>
        <p:sp>
          <p:nvSpPr>
            <p:cNvPr id="79" name="TextBox 78">
              <a:extLst>
                <a:ext uri="{FF2B5EF4-FFF2-40B4-BE49-F238E27FC236}">
                  <a16:creationId xmlns:a16="http://schemas.microsoft.com/office/drawing/2014/main" xmlns="" id="{DD96E2DE-4057-4E9B-A620-2DB33D1EB77C}"/>
                </a:ext>
              </a:extLst>
            </p:cNvPr>
            <p:cNvSpPr txBox="1"/>
            <p:nvPr/>
          </p:nvSpPr>
          <p:spPr>
            <a:xfrm>
              <a:off x="5070231" y="54980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13</a:t>
              </a:r>
            </a:p>
          </p:txBody>
        </p:sp>
        <p:sp>
          <p:nvSpPr>
            <p:cNvPr id="80" name="TextBox 79">
              <a:extLst>
                <a:ext uri="{FF2B5EF4-FFF2-40B4-BE49-F238E27FC236}">
                  <a16:creationId xmlns:a16="http://schemas.microsoft.com/office/drawing/2014/main" xmlns="" id="{3DB48005-1964-4D2A-94B0-18D20EF9F4E2}"/>
                </a:ext>
              </a:extLst>
            </p:cNvPr>
            <p:cNvSpPr txBox="1"/>
            <p:nvPr/>
          </p:nvSpPr>
          <p:spPr>
            <a:xfrm>
              <a:off x="4698058" y="54980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13</a:t>
              </a:r>
            </a:p>
          </p:txBody>
        </p:sp>
        <p:sp>
          <p:nvSpPr>
            <p:cNvPr id="81" name="TextBox 80">
              <a:extLst>
                <a:ext uri="{FF2B5EF4-FFF2-40B4-BE49-F238E27FC236}">
                  <a16:creationId xmlns:a16="http://schemas.microsoft.com/office/drawing/2014/main" xmlns="" id="{3A92B1FB-941A-45B1-B1FE-A20B92DB0D8A}"/>
                </a:ext>
              </a:extLst>
            </p:cNvPr>
            <p:cNvSpPr txBox="1"/>
            <p:nvPr/>
          </p:nvSpPr>
          <p:spPr>
            <a:xfrm>
              <a:off x="4327134" y="5498054"/>
              <a:ext cx="268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14</a:t>
              </a:r>
            </a:p>
          </p:txBody>
        </p:sp>
        <p:sp>
          <p:nvSpPr>
            <p:cNvPr id="82" name="TextBox 81">
              <a:extLst>
                <a:ext uri="{FF2B5EF4-FFF2-40B4-BE49-F238E27FC236}">
                  <a16:creationId xmlns:a16="http://schemas.microsoft.com/office/drawing/2014/main" xmlns="" id="{D55CDFEA-6C25-4115-AF5A-40A25E214D06}"/>
                </a:ext>
              </a:extLst>
            </p:cNvPr>
            <p:cNvSpPr txBox="1"/>
            <p:nvPr/>
          </p:nvSpPr>
          <p:spPr>
            <a:xfrm>
              <a:off x="3953708" y="54980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14</a:t>
              </a:r>
            </a:p>
          </p:txBody>
        </p:sp>
        <p:sp>
          <p:nvSpPr>
            <p:cNvPr id="83" name="TextBox 82">
              <a:extLst>
                <a:ext uri="{FF2B5EF4-FFF2-40B4-BE49-F238E27FC236}">
                  <a16:creationId xmlns:a16="http://schemas.microsoft.com/office/drawing/2014/main" xmlns="" id="{FE26EF8A-9F3A-4D13-BD55-9A458E31F09E}"/>
                </a:ext>
              </a:extLst>
            </p:cNvPr>
            <p:cNvSpPr txBox="1"/>
            <p:nvPr/>
          </p:nvSpPr>
          <p:spPr>
            <a:xfrm>
              <a:off x="3582786" y="5498054"/>
              <a:ext cx="268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14</a:t>
              </a:r>
            </a:p>
          </p:txBody>
        </p:sp>
        <p:sp>
          <p:nvSpPr>
            <p:cNvPr id="84" name="TextBox 83">
              <a:extLst>
                <a:ext uri="{FF2B5EF4-FFF2-40B4-BE49-F238E27FC236}">
                  <a16:creationId xmlns:a16="http://schemas.microsoft.com/office/drawing/2014/main" xmlns="" id="{DBE01B3F-DFE4-42BF-896A-95094AB35935}"/>
                </a:ext>
              </a:extLst>
            </p:cNvPr>
            <p:cNvSpPr txBox="1"/>
            <p:nvPr/>
          </p:nvSpPr>
          <p:spPr>
            <a:xfrm>
              <a:off x="3209360" y="54980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18</a:t>
              </a:r>
            </a:p>
          </p:txBody>
        </p:sp>
        <p:sp>
          <p:nvSpPr>
            <p:cNvPr id="85" name="TextBox 84">
              <a:extLst>
                <a:ext uri="{FF2B5EF4-FFF2-40B4-BE49-F238E27FC236}">
                  <a16:creationId xmlns:a16="http://schemas.microsoft.com/office/drawing/2014/main" xmlns="" id="{CB07C6AD-3542-4A22-80AE-40D5C6A5CDDE}"/>
                </a:ext>
              </a:extLst>
            </p:cNvPr>
            <p:cNvSpPr txBox="1"/>
            <p:nvPr/>
          </p:nvSpPr>
          <p:spPr>
            <a:xfrm>
              <a:off x="2837186" y="54980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26</a:t>
              </a:r>
            </a:p>
          </p:txBody>
        </p:sp>
        <p:sp>
          <p:nvSpPr>
            <p:cNvPr id="86" name="TextBox 85">
              <a:extLst>
                <a:ext uri="{FF2B5EF4-FFF2-40B4-BE49-F238E27FC236}">
                  <a16:creationId xmlns:a16="http://schemas.microsoft.com/office/drawing/2014/main" xmlns="" id="{8076C955-E215-483A-A8A0-34522B7CE59F}"/>
                </a:ext>
              </a:extLst>
            </p:cNvPr>
            <p:cNvSpPr txBox="1"/>
            <p:nvPr/>
          </p:nvSpPr>
          <p:spPr>
            <a:xfrm>
              <a:off x="2465013" y="5498054"/>
              <a:ext cx="271476"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30</a:t>
              </a:r>
            </a:p>
          </p:txBody>
        </p:sp>
        <p:sp>
          <p:nvSpPr>
            <p:cNvPr id="87" name="TextBox 86">
              <a:extLst>
                <a:ext uri="{FF2B5EF4-FFF2-40B4-BE49-F238E27FC236}">
                  <a16:creationId xmlns:a16="http://schemas.microsoft.com/office/drawing/2014/main" xmlns="" id="{0AB7188C-69E1-439A-A1D7-1867177C5DB1}"/>
                </a:ext>
              </a:extLst>
            </p:cNvPr>
            <p:cNvSpPr txBox="1"/>
            <p:nvPr/>
          </p:nvSpPr>
          <p:spPr>
            <a:xfrm>
              <a:off x="2092839" y="5498054"/>
              <a:ext cx="271476"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36</a:t>
              </a:r>
            </a:p>
          </p:txBody>
        </p:sp>
        <p:sp>
          <p:nvSpPr>
            <p:cNvPr id="88" name="TextBox 87">
              <a:extLst>
                <a:ext uri="{FF2B5EF4-FFF2-40B4-BE49-F238E27FC236}">
                  <a16:creationId xmlns:a16="http://schemas.microsoft.com/office/drawing/2014/main" xmlns="" id="{12ACCF42-C177-42A0-9504-A91E491B0C70}"/>
                </a:ext>
              </a:extLst>
            </p:cNvPr>
            <p:cNvSpPr txBox="1"/>
            <p:nvPr/>
          </p:nvSpPr>
          <p:spPr>
            <a:xfrm>
              <a:off x="1720665" y="5498054"/>
              <a:ext cx="271476"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41</a:t>
              </a:r>
            </a:p>
          </p:txBody>
        </p:sp>
        <p:sp>
          <p:nvSpPr>
            <p:cNvPr id="89" name="TextBox 88">
              <a:extLst>
                <a:ext uri="{FF2B5EF4-FFF2-40B4-BE49-F238E27FC236}">
                  <a16:creationId xmlns:a16="http://schemas.microsoft.com/office/drawing/2014/main" xmlns="" id="{2B7DA5D0-B36D-4A7E-ADD9-B32742BD054C}"/>
                </a:ext>
              </a:extLst>
            </p:cNvPr>
            <p:cNvSpPr txBox="1"/>
            <p:nvPr/>
          </p:nvSpPr>
          <p:spPr>
            <a:xfrm>
              <a:off x="1348491" y="5498054"/>
              <a:ext cx="271476"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49</a:t>
              </a:r>
            </a:p>
          </p:txBody>
        </p:sp>
      </p:grpSp>
      <p:grpSp>
        <p:nvGrpSpPr>
          <p:cNvPr id="90" name="Group 89">
            <a:extLst>
              <a:ext uri="{FF2B5EF4-FFF2-40B4-BE49-F238E27FC236}">
                <a16:creationId xmlns:a16="http://schemas.microsoft.com/office/drawing/2014/main" xmlns="" id="{5FB5C120-77A4-4B5F-839B-F0C217D1BA1F}"/>
              </a:ext>
            </a:extLst>
          </p:cNvPr>
          <p:cNvGrpSpPr/>
          <p:nvPr/>
        </p:nvGrpSpPr>
        <p:grpSpPr>
          <a:xfrm>
            <a:off x="743811" y="6092792"/>
            <a:ext cx="5060044" cy="288147"/>
            <a:chOff x="1348491" y="5498054"/>
            <a:chExt cx="5060044" cy="288147"/>
          </a:xfrm>
        </p:grpSpPr>
        <p:sp>
          <p:nvSpPr>
            <p:cNvPr id="91" name="TextBox 90">
              <a:extLst>
                <a:ext uri="{FF2B5EF4-FFF2-40B4-BE49-F238E27FC236}">
                  <a16:creationId xmlns:a16="http://schemas.microsoft.com/office/drawing/2014/main" xmlns="" id="{866A7656-628C-448F-A1A7-7F09D0E516A6}"/>
                </a:ext>
              </a:extLst>
            </p:cNvPr>
            <p:cNvSpPr txBox="1"/>
            <p:nvPr/>
          </p:nvSpPr>
          <p:spPr>
            <a:xfrm>
              <a:off x="6236446" y="549805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FFC000"/>
                  </a:solidFill>
                  <a:uLnTx/>
                  <a:uFillTx/>
                  <a:latin typeface="Arial"/>
                  <a:ea typeface="MS Mincho"/>
                  <a:cs typeface="Arial" panose="020B0604020202020204" pitchFamily="34" charset="0"/>
                </a:rPr>
                <a:t>0</a:t>
              </a:r>
            </a:p>
          </p:txBody>
        </p:sp>
        <p:sp>
          <p:nvSpPr>
            <p:cNvPr id="92" name="TextBox 91">
              <a:extLst>
                <a:ext uri="{FF2B5EF4-FFF2-40B4-BE49-F238E27FC236}">
                  <a16:creationId xmlns:a16="http://schemas.microsoft.com/office/drawing/2014/main" xmlns="" id="{F4D1D0B9-28D9-4F84-B7C5-41260929A530}"/>
                </a:ext>
              </a:extLst>
            </p:cNvPr>
            <p:cNvSpPr txBox="1"/>
            <p:nvPr/>
          </p:nvSpPr>
          <p:spPr>
            <a:xfrm>
              <a:off x="5864272" y="549805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FFC000"/>
                  </a:solidFill>
                  <a:uLnTx/>
                  <a:uFillTx/>
                  <a:latin typeface="Arial"/>
                  <a:ea typeface="MS Mincho"/>
                  <a:cs typeface="Arial" panose="020B0604020202020204" pitchFamily="34" charset="0"/>
                </a:rPr>
                <a:t>2</a:t>
              </a:r>
            </a:p>
          </p:txBody>
        </p:sp>
        <p:sp>
          <p:nvSpPr>
            <p:cNvPr id="93" name="TextBox 92">
              <a:extLst>
                <a:ext uri="{FF2B5EF4-FFF2-40B4-BE49-F238E27FC236}">
                  <a16:creationId xmlns:a16="http://schemas.microsoft.com/office/drawing/2014/main" xmlns="" id="{DE5B6716-1BA0-41F4-8C14-739A0545479B}"/>
                </a:ext>
              </a:extLst>
            </p:cNvPr>
            <p:cNvSpPr txBox="1"/>
            <p:nvPr/>
          </p:nvSpPr>
          <p:spPr>
            <a:xfrm>
              <a:off x="5492098" y="549805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FFC000"/>
                  </a:solidFill>
                  <a:uLnTx/>
                  <a:uFillTx/>
                  <a:latin typeface="Arial"/>
                  <a:ea typeface="MS Mincho"/>
                  <a:cs typeface="Arial" panose="020B0604020202020204" pitchFamily="34" charset="0"/>
                </a:rPr>
                <a:t>4</a:t>
              </a:r>
            </a:p>
          </p:txBody>
        </p:sp>
        <p:sp>
          <p:nvSpPr>
            <p:cNvPr id="94" name="TextBox 93">
              <a:extLst>
                <a:ext uri="{FF2B5EF4-FFF2-40B4-BE49-F238E27FC236}">
                  <a16:creationId xmlns:a16="http://schemas.microsoft.com/office/drawing/2014/main" xmlns="" id="{7AE3F061-33FC-418B-8137-FE2F454C56D1}"/>
                </a:ext>
              </a:extLst>
            </p:cNvPr>
            <p:cNvSpPr txBox="1"/>
            <p:nvPr/>
          </p:nvSpPr>
          <p:spPr>
            <a:xfrm>
              <a:off x="5070231" y="54980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FFC000"/>
                  </a:solidFill>
                  <a:uLnTx/>
                  <a:uFillTx/>
                  <a:latin typeface="Arial"/>
                  <a:ea typeface="MS Mincho"/>
                  <a:cs typeface="Arial" panose="020B0604020202020204" pitchFamily="34" charset="0"/>
                </a:rPr>
                <a:t>15</a:t>
              </a:r>
            </a:p>
          </p:txBody>
        </p:sp>
        <p:sp>
          <p:nvSpPr>
            <p:cNvPr id="95" name="TextBox 94">
              <a:extLst>
                <a:ext uri="{FF2B5EF4-FFF2-40B4-BE49-F238E27FC236}">
                  <a16:creationId xmlns:a16="http://schemas.microsoft.com/office/drawing/2014/main" xmlns="" id="{D2B6DDE7-A341-4C14-9B7C-A72F785089BB}"/>
                </a:ext>
              </a:extLst>
            </p:cNvPr>
            <p:cNvSpPr txBox="1"/>
            <p:nvPr/>
          </p:nvSpPr>
          <p:spPr>
            <a:xfrm>
              <a:off x="4698057" y="54980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FFC000"/>
                  </a:solidFill>
                  <a:uLnTx/>
                  <a:uFillTx/>
                  <a:latin typeface="Arial"/>
                  <a:ea typeface="MS Mincho"/>
                  <a:cs typeface="Arial" panose="020B0604020202020204" pitchFamily="34" charset="0"/>
                </a:rPr>
                <a:t>20</a:t>
              </a:r>
            </a:p>
          </p:txBody>
        </p:sp>
        <p:sp>
          <p:nvSpPr>
            <p:cNvPr id="96" name="TextBox 95">
              <a:extLst>
                <a:ext uri="{FF2B5EF4-FFF2-40B4-BE49-F238E27FC236}">
                  <a16:creationId xmlns:a16="http://schemas.microsoft.com/office/drawing/2014/main" xmlns="" id="{033B8F07-EF53-4D34-9A8F-F7E4127D36B4}"/>
                </a:ext>
              </a:extLst>
            </p:cNvPr>
            <p:cNvSpPr txBox="1"/>
            <p:nvPr/>
          </p:nvSpPr>
          <p:spPr>
            <a:xfrm>
              <a:off x="4325882" y="54980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FFC000"/>
                  </a:solidFill>
                  <a:uLnTx/>
                  <a:uFillTx/>
                  <a:latin typeface="Arial"/>
                  <a:ea typeface="MS Mincho"/>
                  <a:cs typeface="Arial" panose="020B0604020202020204" pitchFamily="34" charset="0"/>
                </a:rPr>
                <a:t>20</a:t>
              </a:r>
            </a:p>
          </p:txBody>
        </p:sp>
        <p:sp>
          <p:nvSpPr>
            <p:cNvPr id="97" name="TextBox 96">
              <a:extLst>
                <a:ext uri="{FF2B5EF4-FFF2-40B4-BE49-F238E27FC236}">
                  <a16:creationId xmlns:a16="http://schemas.microsoft.com/office/drawing/2014/main" xmlns="" id="{74E6D3C1-CE75-4151-9726-3834F1A8D60C}"/>
                </a:ext>
              </a:extLst>
            </p:cNvPr>
            <p:cNvSpPr txBox="1"/>
            <p:nvPr/>
          </p:nvSpPr>
          <p:spPr>
            <a:xfrm>
              <a:off x="3953708" y="54980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FFC000"/>
                  </a:solidFill>
                  <a:uLnTx/>
                  <a:uFillTx/>
                  <a:latin typeface="Arial"/>
                  <a:ea typeface="MS Mincho"/>
                  <a:cs typeface="Arial" panose="020B0604020202020204" pitchFamily="34" charset="0"/>
                </a:rPr>
                <a:t>20</a:t>
              </a:r>
            </a:p>
          </p:txBody>
        </p:sp>
        <p:sp>
          <p:nvSpPr>
            <p:cNvPr id="98" name="TextBox 97">
              <a:extLst>
                <a:ext uri="{FF2B5EF4-FFF2-40B4-BE49-F238E27FC236}">
                  <a16:creationId xmlns:a16="http://schemas.microsoft.com/office/drawing/2014/main" xmlns="" id="{843180E2-AA6D-4D3A-B7F8-357038BB6381}"/>
                </a:ext>
              </a:extLst>
            </p:cNvPr>
            <p:cNvSpPr txBox="1"/>
            <p:nvPr/>
          </p:nvSpPr>
          <p:spPr>
            <a:xfrm>
              <a:off x="3581534" y="54980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FFC000"/>
                  </a:solidFill>
                  <a:uLnTx/>
                  <a:uFillTx/>
                  <a:latin typeface="Arial"/>
                  <a:ea typeface="MS Mincho"/>
                  <a:cs typeface="Arial" panose="020B0604020202020204" pitchFamily="34" charset="0"/>
                </a:rPr>
                <a:t>22</a:t>
              </a:r>
            </a:p>
          </p:txBody>
        </p:sp>
        <p:sp>
          <p:nvSpPr>
            <p:cNvPr id="99" name="TextBox 98">
              <a:extLst>
                <a:ext uri="{FF2B5EF4-FFF2-40B4-BE49-F238E27FC236}">
                  <a16:creationId xmlns:a16="http://schemas.microsoft.com/office/drawing/2014/main" xmlns="" id="{1B0ADC7D-2179-46CA-96C2-65D16CDA638D}"/>
                </a:ext>
              </a:extLst>
            </p:cNvPr>
            <p:cNvSpPr txBox="1"/>
            <p:nvPr/>
          </p:nvSpPr>
          <p:spPr>
            <a:xfrm>
              <a:off x="3209360" y="54980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FFC000"/>
                  </a:solidFill>
                  <a:uLnTx/>
                  <a:uFillTx/>
                  <a:latin typeface="Arial"/>
                  <a:ea typeface="MS Mincho"/>
                  <a:cs typeface="Arial" panose="020B0604020202020204" pitchFamily="34" charset="0"/>
                </a:rPr>
                <a:t>22</a:t>
              </a:r>
            </a:p>
          </p:txBody>
        </p:sp>
        <p:sp>
          <p:nvSpPr>
            <p:cNvPr id="100" name="TextBox 99">
              <a:extLst>
                <a:ext uri="{FF2B5EF4-FFF2-40B4-BE49-F238E27FC236}">
                  <a16:creationId xmlns:a16="http://schemas.microsoft.com/office/drawing/2014/main" xmlns="" id="{FEBF0A06-217D-4AEA-89BE-E4666CBAE0FE}"/>
                </a:ext>
              </a:extLst>
            </p:cNvPr>
            <p:cNvSpPr txBox="1"/>
            <p:nvPr/>
          </p:nvSpPr>
          <p:spPr>
            <a:xfrm>
              <a:off x="2837187" y="54980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FFC000"/>
                  </a:solidFill>
                  <a:uLnTx/>
                  <a:uFillTx/>
                  <a:latin typeface="Arial"/>
                  <a:ea typeface="MS Mincho"/>
                  <a:cs typeface="Arial" panose="020B0604020202020204" pitchFamily="34" charset="0"/>
                </a:rPr>
                <a:t>24</a:t>
              </a:r>
            </a:p>
          </p:txBody>
        </p:sp>
        <p:sp>
          <p:nvSpPr>
            <p:cNvPr id="101" name="TextBox 100">
              <a:extLst>
                <a:ext uri="{FF2B5EF4-FFF2-40B4-BE49-F238E27FC236}">
                  <a16:creationId xmlns:a16="http://schemas.microsoft.com/office/drawing/2014/main" xmlns="" id="{6B25FE46-4086-44B4-BB3D-50DE14F8397B}"/>
                </a:ext>
              </a:extLst>
            </p:cNvPr>
            <p:cNvSpPr txBox="1"/>
            <p:nvPr/>
          </p:nvSpPr>
          <p:spPr>
            <a:xfrm>
              <a:off x="2465013" y="5498054"/>
              <a:ext cx="271476"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FFC000"/>
                  </a:solidFill>
                  <a:uLnTx/>
                  <a:uFillTx/>
                  <a:latin typeface="Arial"/>
                  <a:ea typeface="MS Mincho"/>
                  <a:cs typeface="Arial" panose="020B0604020202020204" pitchFamily="34" charset="0"/>
                </a:rPr>
                <a:t>27</a:t>
              </a:r>
            </a:p>
          </p:txBody>
        </p:sp>
        <p:sp>
          <p:nvSpPr>
            <p:cNvPr id="102" name="TextBox 101">
              <a:extLst>
                <a:ext uri="{FF2B5EF4-FFF2-40B4-BE49-F238E27FC236}">
                  <a16:creationId xmlns:a16="http://schemas.microsoft.com/office/drawing/2014/main" xmlns="" id="{1CED5F22-C968-42E5-A0AC-47D850A345A7}"/>
                </a:ext>
              </a:extLst>
            </p:cNvPr>
            <p:cNvSpPr txBox="1"/>
            <p:nvPr/>
          </p:nvSpPr>
          <p:spPr>
            <a:xfrm>
              <a:off x="2092839" y="5498054"/>
              <a:ext cx="271476"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FFC000"/>
                  </a:solidFill>
                  <a:uLnTx/>
                  <a:uFillTx/>
                  <a:latin typeface="Arial"/>
                  <a:ea typeface="MS Mincho"/>
                  <a:cs typeface="Arial" panose="020B0604020202020204" pitchFamily="34" charset="0"/>
                </a:rPr>
                <a:t>36</a:t>
              </a:r>
            </a:p>
          </p:txBody>
        </p:sp>
        <p:sp>
          <p:nvSpPr>
            <p:cNvPr id="103" name="TextBox 102">
              <a:extLst>
                <a:ext uri="{FF2B5EF4-FFF2-40B4-BE49-F238E27FC236}">
                  <a16:creationId xmlns:a16="http://schemas.microsoft.com/office/drawing/2014/main" xmlns="" id="{F733C9EA-A5B4-4501-989A-07EC55F86882}"/>
                </a:ext>
              </a:extLst>
            </p:cNvPr>
            <p:cNvSpPr txBox="1"/>
            <p:nvPr/>
          </p:nvSpPr>
          <p:spPr>
            <a:xfrm>
              <a:off x="1720665" y="5498054"/>
              <a:ext cx="271476"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FFC000"/>
                  </a:solidFill>
                  <a:uLnTx/>
                  <a:uFillTx/>
                  <a:latin typeface="Arial"/>
                  <a:ea typeface="MS Mincho"/>
                  <a:cs typeface="Arial" panose="020B0604020202020204" pitchFamily="34" charset="0"/>
                </a:rPr>
                <a:t>42</a:t>
              </a:r>
            </a:p>
          </p:txBody>
        </p:sp>
        <p:sp>
          <p:nvSpPr>
            <p:cNvPr id="104" name="TextBox 103">
              <a:extLst>
                <a:ext uri="{FF2B5EF4-FFF2-40B4-BE49-F238E27FC236}">
                  <a16:creationId xmlns:a16="http://schemas.microsoft.com/office/drawing/2014/main" xmlns="" id="{C96276FA-AAD8-489F-9328-9CE2F466B481}"/>
                </a:ext>
              </a:extLst>
            </p:cNvPr>
            <p:cNvSpPr txBox="1"/>
            <p:nvPr/>
          </p:nvSpPr>
          <p:spPr>
            <a:xfrm>
              <a:off x="1348491" y="5498054"/>
              <a:ext cx="271476"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FFC000"/>
                  </a:solidFill>
                  <a:uLnTx/>
                  <a:uFillTx/>
                  <a:latin typeface="Arial"/>
                  <a:ea typeface="MS Mincho"/>
                  <a:cs typeface="Arial" panose="020B0604020202020204" pitchFamily="34" charset="0"/>
                </a:rPr>
                <a:t>49</a:t>
              </a:r>
            </a:p>
          </p:txBody>
        </p:sp>
      </p:grpSp>
      <p:grpSp>
        <p:nvGrpSpPr>
          <p:cNvPr id="105" name="Group 104">
            <a:extLst>
              <a:ext uri="{FF2B5EF4-FFF2-40B4-BE49-F238E27FC236}">
                <a16:creationId xmlns:a16="http://schemas.microsoft.com/office/drawing/2014/main" xmlns="" id="{4D2EFE4F-92AB-4E94-939B-601B2EAB50A3}"/>
              </a:ext>
            </a:extLst>
          </p:cNvPr>
          <p:cNvGrpSpPr/>
          <p:nvPr/>
        </p:nvGrpSpPr>
        <p:grpSpPr>
          <a:xfrm>
            <a:off x="2647222" y="2264779"/>
            <a:ext cx="3023758" cy="1227130"/>
            <a:chOff x="2794702" y="2332704"/>
            <a:chExt cx="3023758" cy="1227130"/>
          </a:xfrm>
        </p:grpSpPr>
        <p:grpSp>
          <p:nvGrpSpPr>
            <p:cNvPr id="106" name="Group 105">
              <a:extLst>
                <a:ext uri="{FF2B5EF4-FFF2-40B4-BE49-F238E27FC236}">
                  <a16:creationId xmlns:a16="http://schemas.microsoft.com/office/drawing/2014/main" xmlns="" id="{9E0D3289-A8C5-427E-9E99-545422034CB1}"/>
                </a:ext>
              </a:extLst>
            </p:cNvPr>
            <p:cNvGrpSpPr/>
            <p:nvPr/>
          </p:nvGrpSpPr>
          <p:grpSpPr>
            <a:xfrm>
              <a:off x="2794702" y="2518536"/>
              <a:ext cx="288000" cy="90000"/>
              <a:chOff x="4200945" y="2840182"/>
              <a:chExt cx="288000" cy="90000"/>
            </a:xfrm>
          </p:grpSpPr>
          <p:cxnSp>
            <p:nvCxnSpPr>
              <p:cNvPr id="116" name="Straight Connector 115">
                <a:extLst>
                  <a:ext uri="{FF2B5EF4-FFF2-40B4-BE49-F238E27FC236}">
                    <a16:creationId xmlns:a16="http://schemas.microsoft.com/office/drawing/2014/main" xmlns="" id="{7586CDBF-F335-4323-83B6-9B9700711A04}"/>
                  </a:ext>
                </a:extLst>
              </p:cNvPr>
              <p:cNvCxnSpPr/>
              <p:nvPr/>
            </p:nvCxnSpPr>
            <p:spPr>
              <a:xfrm>
                <a:off x="4200945" y="2885182"/>
                <a:ext cx="288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a16="http://schemas.microsoft.com/office/drawing/2014/main" xmlns="" id="{2DF07116-012E-4094-940F-04169DD85FED}"/>
                  </a:ext>
                </a:extLst>
              </p:cNvPr>
              <p:cNvSpPr>
                <a:spLocks noChangeAspect="1"/>
              </p:cNvSpPr>
              <p:nvPr/>
            </p:nvSpPr>
            <p:spPr>
              <a:xfrm>
                <a:off x="4299945" y="2840182"/>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107" name="Group 106">
              <a:extLst>
                <a:ext uri="{FF2B5EF4-FFF2-40B4-BE49-F238E27FC236}">
                  <a16:creationId xmlns:a16="http://schemas.microsoft.com/office/drawing/2014/main" xmlns="" id="{2FA5085E-6F23-4481-9F99-9C6BB0E7C97B}"/>
                </a:ext>
              </a:extLst>
            </p:cNvPr>
            <p:cNvGrpSpPr/>
            <p:nvPr/>
          </p:nvGrpSpPr>
          <p:grpSpPr>
            <a:xfrm>
              <a:off x="2794702" y="2909927"/>
              <a:ext cx="288000" cy="90000"/>
              <a:chOff x="4200945" y="2840182"/>
              <a:chExt cx="288000" cy="90000"/>
            </a:xfrm>
          </p:grpSpPr>
          <p:cxnSp>
            <p:nvCxnSpPr>
              <p:cNvPr id="114" name="Straight Connector 113">
                <a:extLst>
                  <a:ext uri="{FF2B5EF4-FFF2-40B4-BE49-F238E27FC236}">
                    <a16:creationId xmlns:a16="http://schemas.microsoft.com/office/drawing/2014/main" xmlns="" id="{4825EB06-EFA9-4E7D-B326-43F8AF3D84F5}"/>
                  </a:ext>
                </a:extLst>
              </p:cNvPr>
              <p:cNvCxnSpPr/>
              <p:nvPr/>
            </p:nvCxnSpPr>
            <p:spPr>
              <a:xfrm>
                <a:off x="4200945" y="2885182"/>
                <a:ext cx="288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5" name="Oval 114">
                <a:extLst>
                  <a:ext uri="{FF2B5EF4-FFF2-40B4-BE49-F238E27FC236}">
                    <a16:creationId xmlns:a16="http://schemas.microsoft.com/office/drawing/2014/main" xmlns="" id="{24353912-0796-4239-9B3C-7BB4517DDE17}"/>
                  </a:ext>
                </a:extLst>
              </p:cNvPr>
              <p:cNvSpPr>
                <a:spLocks noChangeAspect="1"/>
              </p:cNvSpPr>
              <p:nvPr/>
            </p:nvSpPr>
            <p:spPr>
              <a:xfrm>
                <a:off x="4299945" y="2840182"/>
                <a:ext cx="90000" cy="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108" name="Group 107">
              <a:extLst>
                <a:ext uri="{FF2B5EF4-FFF2-40B4-BE49-F238E27FC236}">
                  <a16:creationId xmlns:a16="http://schemas.microsoft.com/office/drawing/2014/main" xmlns="" id="{30C377C0-B98C-4DD5-8133-E9C36D451B68}"/>
                </a:ext>
              </a:extLst>
            </p:cNvPr>
            <p:cNvGrpSpPr/>
            <p:nvPr/>
          </p:nvGrpSpPr>
          <p:grpSpPr>
            <a:xfrm>
              <a:off x="2794702" y="3284001"/>
              <a:ext cx="288000" cy="90000"/>
              <a:chOff x="4200945" y="2840182"/>
              <a:chExt cx="288000" cy="90000"/>
            </a:xfrm>
          </p:grpSpPr>
          <p:cxnSp>
            <p:nvCxnSpPr>
              <p:cNvPr id="112" name="Straight Connector 111">
                <a:extLst>
                  <a:ext uri="{FF2B5EF4-FFF2-40B4-BE49-F238E27FC236}">
                    <a16:creationId xmlns:a16="http://schemas.microsoft.com/office/drawing/2014/main" xmlns="" id="{FF35C777-84C3-4DB4-850F-96E1E4EA0D7B}"/>
                  </a:ext>
                </a:extLst>
              </p:cNvPr>
              <p:cNvCxnSpPr/>
              <p:nvPr/>
            </p:nvCxnSpPr>
            <p:spPr>
              <a:xfrm>
                <a:off x="4200945" y="2885182"/>
                <a:ext cx="288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3" name="Oval 112">
                <a:extLst>
                  <a:ext uri="{FF2B5EF4-FFF2-40B4-BE49-F238E27FC236}">
                    <a16:creationId xmlns:a16="http://schemas.microsoft.com/office/drawing/2014/main" xmlns="" id="{0B68A3C2-2C9A-4D5C-A983-99FADDA8F930}"/>
                  </a:ext>
                </a:extLst>
              </p:cNvPr>
              <p:cNvSpPr>
                <a:spLocks noChangeAspect="1"/>
              </p:cNvSpPr>
              <p:nvPr/>
            </p:nvSpPr>
            <p:spPr>
              <a:xfrm>
                <a:off x="4299945" y="2840182"/>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grpSp>
        <p:sp>
          <p:nvSpPr>
            <p:cNvPr id="109" name="TextBox 108">
              <a:extLst>
                <a:ext uri="{FF2B5EF4-FFF2-40B4-BE49-F238E27FC236}">
                  <a16:creationId xmlns:a16="http://schemas.microsoft.com/office/drawing/2014/main" xmlns="" id="{508C8211-D2AC-4DF9-8C1C-8B4531AA28DE}"/>
                </a:ext>
              </a:extLst>
            </p:cNvPr>
            <p:cNvSpPr txBox="1"/>
            <p:nvPr/>
          </p:nvSpPr>
          <p:spPr>
            <a:xfrm>
              <a:off x="3092575" y="2332704"/>
              <a:ext cx="237436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B60D27"/>
                  </a:solidFill>
                  <a:uLnTx/>
                  <a:uFillTx/>
                  <a:latin typeface="Arial"/>
                  <a:ea typeface="MS Mincho"/>
                  <a:cs typeface="Arial"/>
                </a:rPr>
                <a:t>Nivo1 + IPI3 q3w（イベント27/50）</a:t>
              </a:r>
              <a:br>
                <a:rPr kumimoji="0" lang="ja-JP" sz="1200" b="0" i="0" u="none" strike="noStrike" cap="none" normalizeH="0" baseline="0" noProof="0">
                  <a:ln>
                    <a:noFill/>
                  </a:ln>
                  <a:solidFill>
                    <a:srgbClr val="B60D27"/>
                  </a:solidFill>
                  <a:uLnTx/>
                  <a:uFillTx/>
                  <a:latin typeface="Arial"/>
                  <a:ea typeface="MS Mincho"/>
                  <a:cs typeface="Arial"/>
                </a:rPr>
              </a:br>
              <a:r>
                <a:rPr kumimoji="0" lang="ja-JP" sz="1200" b="0" i="0" u="none" strike="noStrike" cap="none" normalizeH="0" baseline="0" noProof="0">
                  <a:ln>
                    <a:noFill/>
                  </a:ln>
                  <a:solidFill>
                    <a:srgbClr val="B60D27"/>
                  </a:solidFill>
                  <a:uLnTx/>
                  <a:uFillTx/>
                  <a:latin typeface="Arial"/>
                  <a:ea typeface="MS Mincho"/>
                  <a:cs typeface="Arial"/>
                </a:rPr>
                <a:t>中央値22.8（95％CI 9.4、NA）</a:t>
              </a:r>
            </a:p>
          </p:txBody>
        </p:sp>
        <p:sp>
          <p:nvSpPr>
            <p:cNvPr id="110" name="TextBox 109">
              <a:extLst>
                <a:ext uri="{FF2B5EF4-FFF2-40B4-BE49-F238E27FC236}">
                  <a16:creationId xmlns:a16="http://schemas.microsoft.com/office/drawing/2014/main" xmlns="" id="{BD4EDD73-1F4C-4345-88DF-A1496755CED4}"/>
                </a:ext>
              </a:extLst>
            </p:cNvPr>
            <p:cNvSpPr txBox="1"/>
            <p:nvPr/>
          </p:nvSpPr>
          <p:spPr>
            <a:xfrm>
              <a:off x="3106430" y="2717168"/>
              <a:ext cx="24176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B2C0D8"/>
                  </a:solidFill>
                  <a:uLnTx/>
                  <a:uFillTx/>
                  <a:latin typeface="Arial"/>
                  <a:ea typeface="MS Mincho"/>
                  <a:cs typeface="Arial"/>
                </a:rPr>
                <a:t>Nivo3 + IPI1 q3w（イベント34/49）</a:t>
              </a:r>
              <a:br>
                <a:rPr kumimoji="0" lang="ja-JP" sz="1200" b="0" i="0" u="none" strike="noStrike" cap="none" normalizeH="0" baseline="0" noProof="0">
                  <a:ln>
                    <a:noFill/>
                  </a:ln>
                  <a:solidFill>
                    <a:srgbClr val="B2C0D8"/>
                  </a:solidFill>
                  <a:uLnTx/>
                  <a:uFillTx/>
                  <a:latin typeface="Arial"/>
                  <a:ea typeface="MS Mincho"/>
                  <a:cs typeface="Arial"/>
                </a:rPr>
              </a:br>
              <a:r>
                <a:rPr kumimoji="0" lang="ja-JP" sz="1200" b="0" i="0" u="none" strike="noStrike" cap="none" normalizeH="0" baseline="0" noProof="0">
                  <a:ln>
                    <a:noFill/>
                  </a:ln>
                  <a:solidFill>
                    <a:srgbClr val="B2C0D8"/>
                  </a:solidFill>
                  <a:uLnTx/>
                  <a:uFillTx/>
                  <a:latin typeface="Arial"/>
                  <a:ea typeface="MS Mincho"/>
                  <a:cs typeface="Arial"/>
                </a:rPr>
                <a:t>中央値12.5（95％CI 7.6、16.4）</a:t>
              </a:r>
            </a:p>
          </p:txBody>
        </p:sp>
        <p:sp>
          <p:nvSpPr>
            <p:cNvPr id="111" name="TextBox 110">
              <a:extLst>
                <a:ext uri="{FF2B5EF4-FFF2-40B4-BE49-F238E27FC236}">
                  <a16:creationId xmlns:a16="http://schemas.microsoft.com/office/drawing/2014/main" xmlns="" id="{22DE4D95-2D84-4088-B9A5-55D6268E0348}"/>
                </a:ext>
              </a:extLst>
            </p:cNvPr>
            <p:cNvSpPr txBox="1"/>
            <p:nvPr/>
          </p:nvSpPr>
          <p:spPr>
            <a:xfrm>
              <a:off x="3120285" y="3098169"/>
              <a:ext cx="269817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FFC000"/>
                  </a:solidFill>
                  <a:uLnTx/>
                  <a:uFillTx/>
                  <a:latin typeface="Arial"/>
                  <a:ea typeface="MS Mincho"/>
                  <a:cs typeface="Arial"/>
                </a:rPr>
                <a:t>Nivo3 q2w + IPI1 q6w（イベント30/49）</a:t>
              </a:r>
              <a:br>
                <a:rPr kumimoji="0" lang="ja-JP" sz="1200" b="0" i="0" u="none" strike="noStrike" cap="none" normalizeH="0" baseline="0" noProof="0">
                  <a:ln>
                    <a:noFill/>
                  </a:ln>
                  <a:solidFill>
                    <a:srgbClr val="FFC000"/>
                  </a:solidFill>
                  <a:uLnTx/>
                  <a:uFillTx/>
                  <a:latin typeface="Arial"/>
                  <a:ea typeface="MS Mincho"/>
                  <a:cs typeface="Arial"/>
                </a:rPr>
              </a:br>
              <a:r>
                <a:rPr kumimoji="0" lang="ja-JP" sz="1200" b="0" i="0" u="none" strike="noStrike" cap="none" normalizeH="0" baseline="0" noProof="0">
                  <a:ln>
                    <a:noFill/>
                  </a:ln>
                  <a:solidFill>
                    <a:srgbClr val="FFC000"/>
                  </a:solidFill>
                  <a:uLnTx/>
                  <a:uFillTx/>
                  <a:latin typeface="Arial"/>
                  <a:ea typeface="MS Mincho"/>
                  <a:cs typeface="Arial"/>
                </a:rPr>
                <a:t>中央値12.8（95％CI 7.4、33.0）</a:t>
              </a:r>
            </a:p>
          </p:txBody>
        </p:sp>
      </p:grpSp>
      <p:grpSp>
        <p:nvGrpSpPr>
          <p:cNvPr id="118" name="Group 117">
            <a:extLst>
              <a:ext uri="{FF2B5EF4-FFF2-40B4-BE49-F238E27FC236}">
                <a16:creationId xmlns:a16="http://schemas.microsoft.com/office/drawing/2014/main" xmlns="" id="{5B4278F1-F303-4994-A956-94C0A82949E9}"/>
              </a:ext>
            </a:extLst>
          </p:cNvPr>
          <p:cNvGrpSpPr/>
          <p:nvPr/>
        </p:nvGrpSpPr>
        <p:grpSpPr>
          <a:xfrm>
            <a:off x="889184" y="2585552"/>
            <a:ext cx="4585575" cy="1204097"/>
            <a:chOff x="1036664" y="2476501"/>
            <a:chExt cx="4585575" cy="1204097"/>
          </a:xfrm>
        </p:grpSpPr>
        <p:sp>
          <p:nvSpPr>
            <p:cNvPr id="119" name="Graphic 428">
              <a:extLst>
                <a:ext uri="{FF2B5EF4-FFF2-40B4-BE49-F238E27FC236}">
                  <a16:creationId xmlns:a16="http://schemas.microsoft.com/office/drawing/2014/main" xmlns="" id="{19729DB3-CC9E-4AB1-9A66-3072FE6F3DE3}"/>
                </a:ext>
              </a:extLst>
            </p:cNvPr>
            <p:cNvSpPr/>
            <p:nvPr/>
          </p:nvSpPr>
          <p:spPr>
            <a:xfrm>
              <a:off x="1036664" y="2483921"/>
              <a:ext cx="4538492" cy="1148279"/>
            </a:xfrm>
            <a:custGeom>
              <a:avLst/>
              <a:gdLst>
                <a:gd name="connsiteX0" fmla="*/ 7111613 w 7111612"/>
                <a:gd name="connsiteY0" fmla="*/ 1811503 h 1811502"/>
                <a:gd name="connsiteX1" fmla="*/ 5808497 w 7111612"/>
                <a:gd name="connsiteY1" fmla="*/ 1811503 h 1811502"/>
                <a:gd name="connsiteX2" fmla="*/ 5808497 w 7111612"/>
                <a:gd name="connsiteY2" fmla="*/ 1718005 h 1811502"/>
                <a:gd name="connsiteX3" fmla="*/ 4978708 w 7111612"/>
                <a:gd name="connsiteY3" fmla="*/ 1718005 h 1811502"/>
                <a:gd name="connsiteX4" fmla="*/ 4978708 w 7111612"/>
                <a:gd name="connsiteY4" fmla="*/ 1665418 h 1811502"/>
                <a:gd name="connsiteX5" fmla="*/ 4446947 w 7111612"/>
                <a:gd name="connsiteY5" fmla="*/ 1665418 h 1811502"/>
                <a:gd name="connsiteX6" fmla="*/ 4446947 w 7111612"/>
                <a:gd name="connsiteY6" fmla="*/ 1595295 h 1811502"/>
                <a:gd name="connsiteX7" fmla="*/ 4353449 w 7111612"/>
                <a:gd name="connsiteY7" fmla="*/ 1595295 h 1811502"/>
                <a:gd name="connsiteX8" fmla="*/ 4353449 w 7111612"/>
                <a:gd name="connsiteY8" fmla="*/ 1525172 h 1811502"/>
                <a:gd name="connsiteX9" fmla="*/ 3208115 w 7111612"/>
                <a:gd name="connsiteY9" fmla="*/ 1525172 h 1811502"/>
                <a:gd name="connsiteX10" fmla="*/ 3208115 w 7111612"/>
                <a:gd name="connsiteY10" fmla="*/ 1455049 h 1811502"/>
                <a:gd name="connsiteX11" fmla="*/ 3062021 w 7111612"/>
                <a:gd name="connsiteY11" fmla="*/ 1455049 h 1811502"/>
                <a:gd name="connsiteX12" fmla="*/ 3062021 w 7111612"/>
                <a:gd name="connsiteY12" fmla="*/ 1396613 h 1811502"/>
                <a:gd name="connsiteX13" fmla="*/ 2898401 w 7111612"/>
                <a:gd name="connsiteY13" fmla="*/ 1396613 h 1811502"/>
                <a:gd name="connsiteX14" fmla="*/ 2898401 w 7111612"/>
                <a:gd name="connsiteY14" fmla="*/ 1314803 h 1811502"/>
                <a:gd name="connsiteX15" fmla="*/ 2641292 w 7111612"/>
                <a:gd name="connsiteY15" fmla="*/ 1314803 h 1811502"/>
                <a:gd name="connsiteX16" fmla="*/ 2641292 w 7111612"/>
                <a:gd name="connsiteY16" fmla="*/ 1250518 h 1811502"/>
                <a:gd name="connsiteX17" fmla="*/ 2097834 w 7111612"/>
                <a:gd name="connsiteY17" fmla="*/ 1250518 h 1811502"/>
                <a:gd name="connsiteX18" fmla="*/ 2097834 w 7111612"/>
                <a:gd name="connsiteY18" fmla="*/ 1197931 h 1811502"/>
                <a:gd name="connsiteX19" fmla="*/ 1963436 w 7111612"/>
                <a:gd name="connsiteY19" fmla="*/ 1197931 h 1811502"/>
                <a:gd name="connsiteX20" fmla="*/ 1963436 w 7111612"/>
                <a:gd name="connsiteY20" fmla="*/ 1121959 h 1811502"/>
                <a:gd name="connsiteX21" fmla="*/ 1864100 w 7111612"/>
                <a:gd name="connsiteY21" fmla="*/ 1121959 h 1811502"/>
                <a:gd name="connsiteX22" fmla="*/ 1864100 w 7111612"/>
                <a:gd name="connsiteY22" fmla="*/ 1045997 h 1811502"/>
                <a:gd name="connsiteX23" fmla="*/ 1747228 w 7111612"/>
                <a:gd name="connsiteY23" fmla="*/ 1045997 h 1811502"/>
                <a:gd name="connsiteX24" fmla="*/ 1747228 w 7111612"/>
                <a:gd name="connsiteY24" fmla="*/ 975874 h 1811502"/>
                <a:gd name="connsiteX25" fmla="*/ 1682944 w 7111612"/>
                <a:gd name="connsiteY25" fmla="*/ 975874 h 1811502"/>
                <a:gd name="connsiteX26" fmla="*/ 1682944 w 7111612"/>
                <a:gd name="connsiteY26" fmla="*/ 934969 h 1811502"/>
                <a:gd name="connsiteX27" fmla="*/ 1659569 w 7111612"/>
                <a:gd name="connsiteY27" fmla="*/ 934969 h 1811502"/>
                <a:gd name="connsiteX28" fmla="*/ 1659569 w 7111612"/>
                <a:gd name="connsiteY28" fmla="*/ 847315 h 1811502"/>
                <a:gd name="connsiteX29" fmla="*/ 1612821 w 7111612"/>
                <a:gd name="connsiteY29" fmla="*/ 847315 h 1811502"/>
                <a:gd name="connsiteX30" fmla="*/ 1612821 w 7111612"/>
                <a:gd name="connsiteY30" fmla="*/ 800568 h 1811502"/>
                <a:gd name="connsiteX31" fmla="*/ 1408300 w 7111612"/>
                <a:gd name="connsiteY31" fmla="*/ 800568 h 1811502"/>
                <a:gd name="connsiteX32" fmla="*/ 1408300 w 7111612"/>
                <a:gd name="connsiteY32" fmla="*/ 736288 h 1811502"/>
                <a:gd name="connsiteX33" fmla="*/ 1361551 w 7111612"/>
                <a:gd name="connsiteY33" fmla="*/ 736288 h 1811502"/>
                <a:gd name="connsiteX34" fmla="*/ 1361551 w 7111612"/>
                <a:gd name="connsiteY34" fmla="*/ 642792 h 1811502"/>
                <a:gd name="connsiteX35" fmla="*/ 1262205 w 7111612"/>
                <a:gd name="connsiteY35" fmla="*/ 642792 h 1811502"/>
                <a:gd name="connsiteX36" fmla="*/ 1262205 w 7111612"/>
                <a:gd name="connsiteY36" fmla="*/ 596043 h 1811502"/>
                <a:gd name="connsiteX37" fmla="*/ 934969 w 7111612"/>
                <a:gd name="connsiteY37" fmla="*/ 596043 h 1811502"/>
                <a:gd name="connsiteX38" fmla="*/ 934969 w 7111612"/>
                <a:gd name="connsiteY38" fmla="*/ 525920 h 1811502"/>
                <a:gd name="connsiteX39" fmla="*/ 806411 w 7111612"/>
                <a:gd name="connsiteY39" fmla="*/ 525920 h 1811502"/>
                <a:gd name="connsiteX40" fmla="*/ 806411 w 7111612"/>
                <a:gd name="connsiteY40" fmla="*/ 455797 h 1811502"/>
                <a:gd name="connsiteX41" fmla="*/ 730445 w 7111612"/>
                <a:gd name="connsiteY41" fmla="*/ 455797 h 1811502"/>
                <a:gd name="connsiteX42" fmla="*/ 730445 w 7111612"/>
                <a:gd name="connsiteY42" fmla="*/ 385675 h 1811502"/>
                <a:gd name="connsiteX43" fmla="*/ 654479 w 7111612"/>
                <a:gd name="connsiteY43" fmla="*/ 385675 h 1811502"/>
                <a:gd name="connsiteX44" fmla="*/ 654479 w 7111612"/>
                <a:gd name="connsiteY44" fmla="*/ 268804 h 1811502"/>
                <a:gd name="connsiteX45" fmla="*/ 537607 w 7111612"/>
                <a:gd name="connsiteY45" fmla="*/ 268804 h 1811502"/>
                <a:gd name="connsiteX46" fmla="*/ 537607 w 7111612"/>
                <a:gd name="connsiteY46" fmla="*/ 204525 h 1811502"/>
                <a:gd name="connsiteX47" fmla="*/ 502546 w 7111612"/>
                <a:gd name="connsiteY47" fmla="*/ 204525 h 1811502"/>
                <a:gd name="connsiteX48" fmla="*/ 502546 w 7111612"/>
                <a:gd name="connsiteY48" fmla="*/ 128558 h 1811502"/>
                <a:gd name="connsiteX49" fmla="*/ 356457 w 7111612"/>
                <a:gd name="connsiteY49" fmla="*/ 128558 h 1811502"/>
                <a:gd name="connsiteX50" fmla="*/ 356457 w 7111612"/>
                <a:gd name="connsiteY50" fmla="*/ 52592 h 1811502"/>
                <a:gd name="connsiteX51" fmla="*/ 169463 w 7111612"/>
                <a:gd name="connsiteY51" fmla="*/ 52592 h 1811502"/>
                <a:gd name="connsiteX52" fmla="*/ 169463 w 7111612"/>
                <a:gd name="connsiteY52" fmla="*/ 0 h 1811502"/>
                <a:gd name="connsiteX53" fmla="*/ 0 w 7111612"/>
                <a:gd name="connsiteY53" fmla="*/ 0 h 181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111612" h="1811502">
                  <a:moveTo>
                    <a:pt x="7111613" y="1811503"/>
                  </a:moveTo>
                  <a:lnTo>
                    <a:pt x="5808497" y="1811503"/>
                  </a:lnTo>
                  <a:lnTo>
                    <a:pt x="5808497" y="1718005"/>
                  </a:lnTo>
                  <a:lnTo>
                    <a:pt x="4978708" y="1718005"/>
                  </a:lnTo>
                  <a:lnTo>
                    <a:pt x="4978708" y="1665418"/>
                  </a:lnTo>
                  <a:lnTo>
                    <a:pt x="4446947" y="1665418"/>
                  </a:lnTo>
                  <a:lnTo>
                    <a:pt x="4446947" y="1595295"/>
                  </a:lnTo>
                  <a:lnTo>
                    <a:pt x="4353449" y="1595295"/>
                  </a:lnTo>
                  <a:lnTo>
                    <a:pt x="4353449" y="1525172"/>
                  </a:lnTo>
                  <a:lnTo>
                    <a:pt x="3208115" y="1525172"/>
                  </a:lnTo>
                  <a:lnTo>
                    <a:pt x="3208115" y="1455049"/>
                  </a:lnTo>
                  <a:lnTo>
                    <a:pt x="3062021" y="1455049"/>
                  </a:lnTo>
                  <a:lnTo>
                    <a:pt x="3062021" y="1396613"/>
                  </a:lnTo>
                  <a:lnTo>
                    <a:pt x="2898401" y="1396613"/>
                  </a:lnTo>
                  <a:lnTo>
                    <a:pt x="2898401" y="1314803"/>
                  </a:lnTo>
                  <a:lnTo>
                    <a:pt x="2641292" y="1314803"/>
                  </a:lnTo>
                  <a:lnTo>
                    <a:pt x="2641292" y="1250518"/>
                  </a:lnTo>
                  <a:lnTo>
                    <a:pt x="2097834" y="1250518"/>
                  </a:lnTo>
                  <a:lnTo>
                    <a:pt x="2097834" y="1197931"/>
                  </a:lnTo>
                  <a:lnTo>
                    <a:pt x="1963436" y="1197931"/>
                  </a:lnTo>
                  <a:lnTo>
                    <a:pt x="1963436" y="1121959"/>
                  </a:lnTo>
                  <a:lnTo>
                    <a:pt x="1864100" y="1121959"/>
                  </a:lnTo>
                  <a:lnTo>
                    <a:pt x="1864100" y="1045997"/>
                  </a:lnTo>
                  <a:lnTo>
                    <a:pt x="1747228" y="1045997"/>
                  </a:lnTo>
                  <a:lnTo>
                    <a:pt x="1747228" y="975874"/>
                  </a:lnTo>
                  <a:lnTo>
                    <a:pt x="1682944" y="975874"/>
                  </a:lnTo>
                  <a:lnTo>
                    <a:pt x="1682944" y="934969"/>
                  </a:lnTo>
                  <a:lnTo>
                    <a:pt x="1659569" y="934969"/>
                  </a:lnTo>
                  <a:lnTo>
                    <a:pt x="1659569" y="847315"/>
                  </a:lnTo>
                  <a:lnTo>
                    <a:pt x="1612821" y="847315"/>
                  </a:lnTo>
                  <a:lnTo>
                    <a:pt x="1612821" y="800568"/>
                  </a:lnTo>
                  <a:lnTo>
                    <a:pt x="1408300" y="800568"/>
                  </a:lnTo>
                  <a:lnTo>
                    <a:pt x="1408300" y="736288"/>
                  </a:lnTo>
                  <a:lnTo>
                    <a:pt x="1361551" y="736288"/>
                  </a:lnTo>
                  <a:lnTo>
                    <a:pt x="1361551" y="642792"/>
                  </a:lnTo>
                  <a:lnTo>
                    <a:pt x="1262205" y="642792"/>
                  </a:lnTo>
                  <a:lnTo>
                    <a:pt x="1262205" y="596043"/>
                  </a:lnTo>
                  <a:lnTo>
                    <a:pt x="934969" y="596043"/>
                  </a:lnTo>
                  <a:lnTo>
                    <a:pt x="934969" y="525920"/>
                  </a:lnTo>
                  <a:lnTo>
                    <a:pt x="806411" y="525920"/>
                  </a:lnTo>
                  <a:lnTo>
                    <a:pt x="806411" y="455797"/>
                  </a:lnTo>
                  <a:lnTo>
                    <a:pt x="730445" y="455797"/>
                  </a:lnTo>
                  <a:lnTo>
                    <a:pt x="730445" y="385675"/>
                  </a:lnTo>
                  <a:lnTo>
                    <a:pt x="654479" y="385675"/>
                  </a:lnTo>
                  <a:lnTo>
                    <a:pt x="654479" y="268804"/>
                  </a:lnTo>
                  <a:lnTo>
                    <a:pt x="537607" y="268804"/>
                  </a:lnTo>
                  <a:lnTo>
                    <a:pt x="537607" y="204525"/>
                  </a:lnTo>
                  <a:lnTo>
                    <a:pt x="502546" y="204525"/>
                  </a:lnTo>
                  <a:lnTo>
                    <a:pt x="502546" y="128558"/>
                  </a:lnTo>
                  <a:lnTo>
                    <a:pt x="356457" y="128558"/>
                  </a:lnTo>
                  <a:lnTo>
                    <a:pt x="356457" y="52592"/>
                  </a:lnTo>
                  <a:lnTo>
                    <a:pt x="169463" y="52592"/>
                  </a:lnTo>
                  <a:lnTo>
                    <a:pt x="169463"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nvGrpSpPr>
            <p:cNvPr id="120" name="Group 119">
              <a:extLst>
                <a:ext uri="{FF2B5EF4-FFF2-40B4-BE49-F238E27FC236}">
                  <a16:creationId xmlns:a16="http://schemas.microsoft.com/office/drawing/2014/main" xmlns="" id="{01D53716-CAB5-4F29-A9C4-8CC6A41A56A5}"/>
                </a:ext>
              </a:extLst>
            </p:cNvPr>
            <p:cNvGrpSpPr/>
            <p:nvPr/>
          </p:nvGrpSpPr>
          <p:grpSpPr>
            <a:xfrm>
              <a:off x="1159934" y="2476501"/>
              <a:ext cx="4462305" cy="1204097"/>
              <a:chOff x="1159934" y="2476501"/>
              <a:chExt cx="4462305" cy="1204097"/>
            </a:xfrm>
          </p:grpSpPr>
          <p:sp>
            <p:nvSpPr>
              <p:cNvPr id="121" name="Oval 120">
                <a:extLst>
                  <a:ext uri="{FF2B5EF4-FFF2-40B4-BE49-F238E27FC236}">
                    <a16:creationId xmlns:a16="http://schemas.microsoft.com/office/drawing/2014/main" xmlns="" id="{84216897-2624-4834-8FFE-51EB67B94EC2}"/>
                  </a:ext>
                </a:extLst>
              </p:cNvPr>
              <p:cNvSpPr>
                <a:spLocks noChangeAspect="1"/>
              </p:cNvSpPr>
              <p:nvPr/>
            </p:nvSpPr>
            <p:spPr>
              <a:xfrm>
                <a:off x="1159934" y="2476501"/>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2" name="Oval 121">
                <a:extLst>
                  <a:ext uri="{FF2B5EF4-FFF2-40B4-BE49-F238E27FC236}">
                    <a16:creationId xmlns:a16="http://schemas.microsoft.com/office/drawing/2014/main" xmlns="" id="{33624299-C79D-40D4-9B4A-E01E5030ED5D}"/>
                  </a:ext>
                </a:extLst>
              </p:cNvPr>
              <p:cNvSpPr>
                <a:spLocks noChangeAspect="1"/>
              </p:cNvSpPr>
              <p:nvPr/>
            </p:nvSpPr>
            <p:spPr>
              <a:xfrm>
                <a:off x="1672314" y="2820715"/>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3" name="Oval 122">
                <a:extLst>
                  <a:ext uri="{FF2B5EF4-FFF2-40B4-BE49-F238E27FC236}">
                    <a16:creationId xmlns:a16="http://schemas.microsoft.com/office/drawing/2014/main" xmlns="" id="{A6C7AB2D-E31A-4012-B569-164C8B6CDBEA}"/>
                  </a:ext>
                </a:extLst>
              </p:cNvPr>
              <p:cNvSpPr>
                <a:spLocks noChangeAspect="1"/>
              </p:cNvSpPr>
              <p:nvPr/>
            </p:nvSpPr>
            <p:spPr>
              <a:xfrm>
                <a:off x="4341942" y="3532791"/>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4" name="Oval 123">
                <a:extLst>
                  <a:ext uri="{FF2B5EF4-FFF2-40B4-BE49-F238E27FC236}">
                    <a16:creationId xmlns:a16="http://schemas.microsoft.com/office/drawing/2014/main" xmlns="" id="{0135C920-72A3-4519-A64A-5D65F951713D}"/>
                  </a:ext>
                </a:extLst>
              </p:cNvPr>
              <p:cNvSpPr>
                <a:spLocks noChangeAspect="1"/>
              </p:cNvSpPr>
              <p:nvPr/>
            </p:nvSpPr>
            <p:spPr>
              <a:xfrm>
                <a:off x="5532239" y="3590598"/>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5" name="Oval 124">
                <a:extLst>
                  <a:ext uri="{FF2B5EF4-FFF2-40B4-BE49-F238E27FC236}">
                    <a16:creationId xmlns:a16="http://schemas.microsoft.com/office/drawing/2014/main" xmlns="" id="{5987FE5D-8613-4177-89C8-81649129F9F6}"/>
                  </a:ext>
                </a:extLst>
              </p:cNvPr>
              <p:cNvSpPr>
                <a:spLocks noChangeAspect="1"/>
              </p:cNvSpPr>
              <p:nvPr/>
            </p:nvSpPr>
            <p:spPr>
              <a:xfrm>
                <a:off x="4575798" y="3535419"/>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6" name="Oval 125">
                <a:extLst>
                  <a:ext uri="{FF2B5EF4-FFF2-40B4-BE49-F238E27FC236}">
                    <a16:creationId xmlns:a16="http://schemas.microsoft.com/office/drawing/2014/main" xmlns="" id="{CBF29136-A1FD-4278-95F2-1A4E67D70C5A}"/>
                  </a:ext>
                </a:extLst>
              </p:cNvPr>
              <p:cNvSpPr>
                <a:spLocks noChangeAspect="1"/>
              </p:cNvSpPr>
              <p:nvPr/>
            </p:nvSpPr>
            <p:spPr>
              <a:xfrm>
                <a:off x="4746592" y="3582716"/>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7" name="Oval 126">
                <a:extLst>
                  <a:ext uri="{FF2B5EF4-FFF2-40B4-BE49-F238E27FC236}">
                    <a16:creationId xmlns:a16="http://schemas.microsoft.com/office/drawing/2014/main" xmlns="" id="{06317638-2E1A-4838-BD4B-C68946D06810}"/>
                  </a:ext>
                </a:extLst>
              </p:cNvPr>
              <p:cNvSpPr>
                <a:spLocks noChangeAspect="1"/>
              </p:cNvSpPr>
              <p:nvPr/>
            </p:nvSpPr>
            <p:spPr>
              <a:xfrm>
                <a:off x="4856948" y="3582709"/>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8" name="Oval 127">
                <a:extLst>
                  <a:ext uri="{FF2B5EF4-FFF2-40B4-BE49-F238E27FC236}">
                    <a16:creationId xmlns:a16="http://schemas.microsoft.com/office/drawing/2014/main" xmlns="" id="{0003B3F5-4021-40FC-AE32-244EF13F0C84}"/>
                  </a:ext>
                </a:extLst>
              </p:cNvPr>
              <p:cNvSpPr>
                <a:spLocks noChangeAspect="1"/>
              </p:cNvSpPr>
              <p:nvPr/>
            </p:nvSpPr>
            <p:spPr>
              <a:xfrm>
                <a:off x="4927884" y="3582702"/>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9" name="Oval 128">
                <a:extLst>
                  <a:ext uri="{FF2B5EF4-FFF2-40B4-BE49-F238E27FC236}">
                    <a16:creationId xmlns:a16="http://schemas.microsoft.com/office/drawing/2014/main" xmlns="" id="{FE110555-8B88-41AF-9D56-4D6991AC65F5}"/>
                  </a:ext>
                </a:extLst>
              </p:cNvPr>
              <p:cNvSpPr>
                <a:spLocks noChangeAspect="1"/>
              </p:cNvSpPr>
              <p:nvPr/>
            </p:nvSpPr>
            <p:spPr>
              <a:xfrm>
                <a:off x="4998820" y="3582695"/>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0" name="Oval 129">
                <a:extLst>
                  <a:ext uri="{FF2B5EF4-FFF2-40B4-BE49-F238E27FC236}">
                    <a16:creationId xmlns:a16="http://schemas.microsoft.com/office/drawing/2014/main" xmlns="" id="{AB60FDDF-751B-4E6F-9988-8E6B77B6940B}"/>
                  </a:ext>
                </a:extLst>
              </p:cNvPr>
              <p:cNvSpPr>
                <a:spLocks noChangeAspect="1"/>
              </p:cNvSpPr>
              <p:nvPr/>
            </p:nvSpPr>
            <p:spPr>
              <a:xfrm>
                <a:off x="5169633" y="3585344"/>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1" name="Oval 130">
                <a:extLst>
                  <a:ext uri="{FF2B5EF4-FFF2-40B4-BE49-F238E27FC236}">
                    <a16:creationId xmlns:a16="http://schemas.microsoft.com/office/drawing/2014/main" xmlns="" id="{A9EE3FEA-8C74-4F25-B298-99F2FE155048}"/>
                  </a:ext>
                </a:extLst>
              </p:cNvPr>
              <p:cNvSpPr>
                <a:spLocks noChangeAspect="1"/>
              </p:cNvSpPr>
              <p:nvPr/>
            </p:nvSpPr>
            <p:spPr>
              <a:xfrm>
                <a:off x="5279989" y="3585337"/>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2" name="Oval 131">
                <a:extLst>
                  <a:ext uri="{FF2B5EF4-FFF2-40B4-BE49-F238E27FC236}">
                    <a16:creationId xmlns:a16="http://schemas.microsoft.com/office/drawing/2014/main" xmlns="" id="{ACCA8169-BB64-4B6D-854A-35C237D1F602}"/>
                  </a:ext>
                </a:extLst>
              </p:cNvPr>
              <p:cNvSpPr>
                <a:spLocks noChangeAspect="1"/>
              </p:cNvSpPr>
              <p:nvPr/>
            </p:nvSpPr>
            <p:spPr>
              <a:xfrm>
                <a:off x="5350925" y="3585330"/>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3" name="Oval 132">
                <a:extLst>
                  <a:ext uri="{FF2B5EF4-FFF2-40B4-BE49-F238E27FC236}">
                    <a16:creationId xmlns:a16="http://schemas.microsoft.com/office/drawing/2014/main" xmlns="" id="{76FDDA64-1F84-414C-9380-5EBB33376F24}"/>
                  </a:ext>
                </a:extLst>
              </p:cNvPr>
              <p:cNvSpPr>
                <a:spLocks noChangeAspect="1"/>
              </p:cNvSpPr>
              <p:nvPr/>
            </p:nvSpPr>
            <p:spPr>
              <a:xfrm>
                <a:off x="5421861" y="3585323"/>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4" name="Oval 133">
                <a:extLst>
                  <a:ext uri="{FF2B5EF4-FFF2-40B4-BE49-F238E27FC236}">
                    <a16:creationId xmlns:a16="http://schemas.microsoft.com/office/drawing/2014/main" xmlns="" id="{4043588B-9C32-4A7F-B6BF-3699026F8096}"/>
                  </a:ext>
                </a:extLst>
              </p:cNvPr>
              <p:cNvSpPr>
                <a:spLocks noChangeAspect="1"/>
              </p:cNvSpPr>
              <p:nvPr/>
            </p:nvSpPr>
            <p:spPr>
              <a:xfrm>
                <a:off x="5532220" y="3587951"/>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pSp>
      <p:grpSp>
        <p:nvGrpSpPr>
          <p:cNvPr id="135" name="Group 134">
            <a:extLst>
              <a:ext uri="{FF2B5EF4-FFF2-40B4-BE49-F238E27FC236}">
                <a16:creationId xmlns:a16="http://schemas.microsoft.com/office/drawing/2014/main" xmlns="" id="{0C72D9D5-E94C-4659-AA6F-598B02F1E598}"/>
              </a:ext>
            </a:extLst>
          </p:cNvPr>
          <p:cNvGrpSpPr/>
          <p:nvPr/>
        </p:nvGrpSpPr>
        <p:grpSpPr>
          <a:xfrm>
            <a:off x="889184" y="2585552"/>
            <a:ext cx="4597220" cy="1397409"/>
            <a:chOff x="1036664" y="2476501"/>
            <a:chExt cx="4597220" cy="1397409"/>
          </a:xfrm>
        </p:grpSpPr>
        <p:sp>
          <p:nvSpPr>
            <p:cNvPr id="136" name="Graphic 446">
              <a:extLst>
                <a:ext uri="{FF2B5EF4-FFF2-40B4-BE49-F238E27FC236}">
                  <a16:creationId xmlns:a16="http://schemas.microsoft.com/office/drawing/2014/main" xmlns="" id="{58188C20-F2B9-4C99-B7C6-934BBC22F547}"/>
                </a:ext>
              </a:extLst>
            </p:cNvPr>
            <p:cNvSpPr/>
            <p:nvPr/>
          </p:nvSpPr>
          <p:spPr>
            <a:xfrm>
              <a:off x="1036664" y="2476501"/>
              <a:ext cx="4597220" cy="1397409"/>
            </a:xfrm>
            <a:custGeom>
              <a:avLst/>
              <a:gdLst>
                <a:gd name="connsiteX0" fmla="*/ 7190699 w 7190698"/>
                <a:gd name="connsiteY0" fmla="*/ 2173805 h 2173804"/>
                <a:gd name="connsiteX1" fmla="*/ 6431033 w 7190698"/>
                <a:gd name="connsiteY1" fmla="*/ 2173805 h 2173804"/>
                <a:gd name="connsiteX2" fmla="*/ 6431033 w 7190698"/>
                <a:gd name="connsiteY2" fmla="*/ 1945900 h 2173804"/>
                <a:gd name="connsiteX3" fmla="*/ 5408419 w 7190698"/>
                <a:gd name="connsiteY3" fmla="*/ 1945900 h 2173804"/>
                <a:gd name="connsiteX4" fmla="*/ 5408419 w 7190698"/>
                <a:gd name="connsiteY4" fmla="*/ 1852413 h 2173804"/>
                <a:gd name="connsiteX5" fmla="*/ 4111142 w 7190698"/>
                <a:gd name="connsiteY5" fmla="*/ 1852413 h 2173804"/>
                <a:gd name="connsiteX6" fmla="*/ 4111142 w 7190698"/>
                <a:gd name="connsiteY6" fmla="*/ 1793977 h 2173804"/>
                <a:gd name="connsiteX7" fmla="*/ 3824811 w 7190698"/>
                <a:gd name="connsiteY7" fmla="*/ 1793977 h 2173804"/>
                <a:gd name="connsiteX8" fmla="*/ 3824811 w 7190698"/>
                <a:gd name="connsiteY8" fmla="*/ 1747228 h 2173804"/>
                <a:gd name="connsiteX9" fmla="*/ 2837250 w 7190698"/>
                <a:gd name="connsiteY9" fmla="*/ 1747228 h 2173804"/>
                <a:gd name="connsiteX10" fmla="*/ 2837250 w 7190698"/>
                <a:gd name="connsiteY10" fmla="*/ 1653731 h 2173804"/>
                <a:gd name="connsiteX11" fmla="*/ 2533383 w 7190698"/>
                <a:gd name="connsiteY11" fmla="*/ 1653731 h 2173804"/>
                <a:gd name="connsiteX12" fmla="*/ 2533383 w 7190698"/>
                <a:gd name="connsiteY12" fmla="*/ 1589446 h 2173804"/>
                <a:gd name="connsiteX13" fmla="*/ 2182768 w 7190698"/>
                <a:gd name="connsiteY13" fmla="*/ 1589446 h 2173804"/>
                <a:gd name="connsiteX14" fmla="*/ 2182768 w 7190698"/>
                <a:gd name="connsiteY14" fmla="*/ 1536859 h 2173804"/>
                <a:gd name="connsiteX15" fmla="*/ 1902276 w 7190698"/>
                <a:gd name="connsiteY15" fmla="*/ 1536859 h 2173804"/>
                <a:gd name="connsiteX16" fmla="*/ 1902276 w 7190698"/>
                <a:gd name="connsiteY16" fmla="*/ 1379077 h 2173804"/>
                <a:gd name="connsiteX17" fmla="*/ 1656855 w 7190698"/>
                <a:gd name="connsiteY17" fmla="*/ 1379077 h 2173804"/>
                <a:gd name="connsiteX18" fmla="*/ 1656855 w 7190698"/>
                <a:gd name="connsiteY18" fmla="*/ 1203770 h 2173804"/>
                <a:gd name="connsiteX19" fmla="*/ 1522448 w 7190698"/>
                <a:gd name="connsiteY19" fmla="*/ 1203770 h 2173804"/>
                <a:gd name="connsiteX20" fmla="*/ 1522448 w 7190698"/>
                <a:gd name="connsiteY20" fmla="*/ 1133646 h 2173804"/>
                <a:gd name="connsiteX21" fmla="*/ 1364675 w 7190698"/>
                <a:gd name="connsiteY21" fmla="*/ 1133646 h 2173804"/>
                <a:gd name="connsiteX22" fmla="*/ 1364675 w 7190698"/>
                <a:gd name="connsiteY22" fmla="*/ 999249 h 2173804"/>
                <a:gd name="connsiteX23" fmla="*/ 1212742 w 7190698"/>
                <a:gd name="connsiteY23" fmla="*/ 999249 h 2173804"/>
                <a:gd name="connsiteX24" fmla="*/ 1212742 w 7190698"/>
                <a:gd name="connsiteY24" fmla="*/ 888221 h 2173804"/>
                <a:gd name="connsiteX25" fmla="*/ 1165993 w 7190698"/>
                <a:gd name="connsiteY25" fmla="*/ 888221 h 2173804"/>
                <a:gd name="connsiteX26" fmla="*/ 1165993 w 7190698"/>
                <a:gd name="connsiteY26" fmla="*/ 818098 h 2173804"/>
                <a:gd name="connsiteX27" fmla="*/ 879657 w 7190698"/>
                <a:gd name="connsiteY27" fmla="*/ 818098 h 2173804"/>
                <a:gd name="connsiteX28" fmla="*/ 879657 w 7190698"/>
                <a:gd name="connsiteY28" fmla="*/ 724601 h 2173804"/>
                <a:gd name="connsiteX29" fmla="*/ 780317 w 7190698"/>
                <a:gd name="connsiteY29" fmla="*/ 724601 h 2173804"/>
                <a:gd name="connsiteX30" fmla="*/ 780317 w 7190698"/>
                <a:gd name="connsiteY30" fmla="*/ 636947 h 2173804"/>
                <a:gd name="connsiteX31" fmla="*/ 780317 w 7190698"/>
                <a:gd name="connsiteY31" fmla="*/ 636947 h 2173804"/>
                <a:gd name="connsiteX32" fmla="*/ 780317 w 7190698"/>
                <a:gd name="connsiteY32" fmla="*/ 601887 h 2173804"/>
                <a:gd name="connsiteX33" fmla="*/ 616697 w 7190698"/>
                <a:gd name="connsiteY33" fmla="*/ 601887 h 2173804"/>
                <a:gd name="connsiteX34" fmla="*/ 616697 w 7190698"/>
                <a:gd name="connsiteY34" fmla="*/ 485016 h 2173804"/>
                <a:gd name="connsiteX35" fmla="*/ 564105 w 7190698"/>
                <a:gd name="connsiteY35" fmla="*/ 485016 h 2173804"/>
                <a:gd name="connsiteX36" fmla="*/ 564105 w 7190698"/>
                <a:gd name="connsiteY36" fmla="*/ 338926 h 2173804"/>
                <a:gd name="connsiteX37" fmla="*/ 476452 w 7190698"/>
                <a:gd name="connsiteY37" fmla="*/ 338926 h 2173804"/>
                <a:gd name="connsiteX38" fmla="*/ 476452 w 7190698"/>
                <a:gd name="connsiteY38" fmla="*/ 262960 h 2173804"/>
                <a:gd name="connsiteX39" fmla="*/ 236866 w 7190698"/>
                <a:gd name="connsiteY39" fmla="*/ 262960 h 2173804"/>
                <a:gd name="connsiteX40" fmla="*/ 236866 w 7190698"/>
                <a:gd name="connsiteY40" fmla="*/ 134402 h 2173804"/>
                <a:gd name="connsiteX41" fmla="*/ 201804 w 7190698"/>
                <a:gd name="connsiteY41" fmla="*/ 134402 h 2173804"/>
                <a:gd name="connsiteX42" fmla="*/ 201804 w 7190698"/>
                <a:gd name="connsiteY42" fmla="*/ 64279 h 2173804"/>
                <a:gd name="connsiteX43" fmla="*/ 137525 w 7190698"/>
                <a:gd name="connsiteY43" fmla="*/ 64279 h 2173804"/>
                <a:gd name="connsiteX44" fmla="*/ 137525 w 7190698"/>
                <a:gd name="connsiteY44" fmla="*/ 0 h 2173804"/>
                <a:gd name="connsiteX45" fmla="*/ 0 w 7190698"/>
                <a:gd name="connsiteY45" fmla="*/ 0 h 217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190698" h="2173804">
                  <a:moveTo>
                    <a:pt x="7190699" y="2173805"/>
                  </a:moveTo>
                  <a:lnTo>
                    <a:pt x="6431033" y="2173805"/>
                  </a:lnTo>
                  <a:lnTo>
                    <a:pt x="6431033" y="1945900"/>
                  </a:lnTo>
                  <a:lnTo>
                    <a:pt x="5408419" y="1945900"/>
                  </a:lnTo>
                  <a:lnTo>
                    <a:pt x="5408419" y="1852413"/>
                  </a:lnTo>
                  <a:lnTo>
                    <a:pt x="4111142" y="1852413"/>
                  </a:lnTo>
                  <a:lnTo>
                    <a:pt x="4111142" y="1793977"/>
                  </a:lnTo>
                  <a:lnTo>
                    <a:pt x="3824811" y="1793977"/>
                  </a:lnTo>
                  <a:lnTo>
                    <a:pt x="3824811" y="1747228"/>
                  </a:lnTo>
                  <a:lnTo>
                    <a:pt x="2837250" y="1747228"/>
                  </a:lnTo>
                  <a:lnTo>
                    <a:pt x="2837250" y="1653731"/>
                  </a:lnTo>
                  <a:lnTo>
                    <a:pt x="2533383" y="1653731"/>
                  </a:lnTo>
                  <a:lnTo>
                    <a:pt x="2533383" y="1589446"/>
                  </a:lnTo>
                  <a:lnTo>
                    <a:pt x="2182768" y="1589446"/>
                  </a:lnTo>
                  <a:lnTo>
                    <a:pt x="2182768" y="1536859"/>
                  </a:lnTo>
                  <a:lnTo>
                    <a:pt x="1902276" y="1536859"/>
                  </a:lnTo>
                  <a:lnTo>
                    <a:pt x="1902276" y="1379077"/>
                  </a:lnTo>
                  <a:lnTo>
                    <a:pt x="1656855" y="1379077"/>
                  </a:lnTo>
                  <a:lnTo>
                    <a:pt x="1656855" y="1203770"/>
                  </a:lnTo>
                  <a:lnTo>
                    <a:pt x="1522448" y="1203770"/>
                  </a:lnTo>
                  <a:lnTo>
                    <a:pt x="1522448" y="1133646"/>
                  </a:lnTo>
                  <a:lnTo>
                    <a:pt x="1364675" y="1133646"/>
                  </a:lnTo>
                  <a:lnTo>
                    <a:pt x="1364675" y="999249"/>
                  </a:lnTo>
                  <a:lnTo>
                    <a:pt x="1212742" y="999249"/>
                  </a:lnTo>
                  <a:lnTo>
                    <a:pt x="1212742" y="888221"/>
                  </a:lnTo>
                  <a:lnTo>
                    <a:pt x="1165993" y="888221"/>
                  </a:lnTo>
                  <a:lnTo>
                    <a:pt x="1165993" y="818098"/>
                  </a:lnTo>
                  <a:lnTo>
                    <a:pt x="879657" y="818098"/>
                  </a:lnTo>
                  <a:lnTo>
                    <a:pt x="879657" y="724601"/>
                  </a:lnTo>
                  <a:lnTo>
                    <a:pt x="780317" y="724601"/>
                  </a:lnTo>
                  <a:lnTo>
                    <a:pt x="780317" y="636947"/>
                  </a:lnTo>
                  <a:lnTo>
                    <a:pt x="780317" y="636947"/>
                  </a:lnTo>
                  <a:lnTo>
                    <a:pt x="780317" y="601887"/>
                  </a:lnTo>
                  <a:lnTo>
                    <a:pt x="616697" y="601887"/>
                  </a:lnTo>
                  <a:lnTo>
                    <a:pt x="616697" y="485016"/>
                  </a:lnTo>
                  <a:lnTo>
                    <a:pt x="564105" y="485016"/>
                  </a:lnTo>
                  <a:lnTo>
                    <a:pt x="564105" y="338926"/>
                  </a:lnTo>
                  <a:lnTo>
                    <a:pt x="476452" y="338926"/>
                  </a:lnTo>
                  <a:lnTo>
                    <a:pt x="476452" y="262960"/>
                  </a:lnTo>
                  <a:lnTo>
                    <a:pt x="236866" y="262960"/>
                  </a:lnTo>
                  <a:lnTo>
                    <a:pt x="236866" y="134402"/>
                  </a:lnTo>
                  <a:lnTo>
                    <a:pt x="201804" y="134402"/>
                  </a:lnTo>
                  <a:lnTo>
                    <a:pt x="201804" y="64279"/>
                  </a:lnTo>
                  <a:lnTo>
                    <a:pt x="137525" y="64279"/>
                  </a:lnTo>
                  <a:lnTo>
                    <a:pt x="137525" y="0"/>
                  </a:lnTo>
                  <a:lnTo>
                    <a:pt x="0" y="0"/>
                  </a:lnTo>
                </a:path>
              </a:pathLst>
            </a:cu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7" name="Oval 136">
              <a:extLst>
                <a:ext uri="{FF2B5EF4-FFF2-40B4-BE49-F238E27FC236}">
                  <a16:creationId xmlns:a16="http://schemas.microsoft.com/office/drawing/2014/main" xmlns="" id="{19595162-38E8-49E6-82EB-5E649A20E6F3}"/>
                </a:ext>
              </a:extLst>
            </p:cNvPr>
            <p:cNvSpPr>
              <a:spLocks noChangeAspect="1"/>
            </p:cNvSpPr>
            <p:nvPr/>
          </p:nvSpPr>
          <p:spPr>
            <a:xfrm>
              <a:off x="2057400" y="3294529"/>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138" name="Oval 137">
              <a:extLst>
                <a:ext uri="{FF2B5EF4-FFF2-40B4-BE49-F238E27FC236}">
                  <a16:creationId xmlns:a16="http://schemas.microsoft.com/office/drawing/2014/main" xmlns="" id="{BEB14ADD-03B1-415B-8AD2-98EBCC1CBE1A}"/>
                </a:ext>
              </a:extLst>
            </p:cNvPr>
            <p:cNvSpPr>
              <a:spLocks noChangeAspect="1"/>
            </p:cNvSpPr>
            <p:nvPr/>
          </p:nvSpPr>
          <p:spPr>
            <a:xfrm>
              <a:off x="4477871" y="3671047"/>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139" name="Oval 138">
              <a:extLst>
                <a:ext uri="{FF2B5EF4-FFF2-40B4-BE49-F238E27FC236}">
                  <a16:creationId xmlns:a16="http://schemas.microsoft.com/office/drawing/2014/main" xmlns="" id="{7ED8DAA9-15AD-4F85-9845-0A50256B2599}"/>
                </a:ext>
              </a:extLst>
            </p:cNvPr>
            <p:cNvSpPr>
              <a:spLocks noChangeAspect="1"/>
            </p:cNvSpPr>
            <p:nvPr/>
          </p:nvSpPr>
          <p:spPr>
            <a:xfrm>
              <a:off x="4688541" y="3671046"/>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140" name="Oval 139">
              <a:extLst>
                <a:ext uri="{FF2B5EF4-FFF2-40B4-BE49-F238E27FC236}">
                  <a16:creationId xmlns:a16="http://schemas.microsoft.com/office/drawing/2014/main" xmlns="" id="{F16D1D5B-BB7E-4D2B-B736-8A1DEB80609C}"/>
                </a:ext>
              </a:extLst>
            </p:cNvPr>
            <p:cNvSpPr>
              <a:spLocks noChangeAspect="1"/>
            </p:cNvSpPr>
            <p:nvPr/>
          </p:nvSpPr>
          <p:spPr>
            <a:xfrm>
              <a:off x="4755777" y="3671046"/>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141" name="Oval 140">
              <a:extLst>
                <a:ext uri="{FF2B5EF4-FFF2-40B4-BE49-F238E27FC236}">
                  <a16:creationId xmlns:a16="http://schemas.microsoft.com/office/drawing/2014/main" xmlns="" id="{549C3272-8612-437B-ACE1-DF2FC380E70F}"/>
                </a:ext>
              </a:extLst>
            </p:cNvPr>
            <p:cNvSpPr>
              <a:spLocks noChangeAspect="1"/>
            </p:cNvSpPr>
            <p:nvPr/>
          </p:nvSpPr>
          <p:spPr>
            <a:xfrm>
              <a:off x="4858870" y="3671046"/>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142" name="Oval 141">
              <a:extLst>
                <a:ext uri="{FF2B5EF4-FFF2-40B4-BE49-F238E27FC236}">
                  <a16:creationId xmlns:a16="http://schemas.microsoft.com/office/drawing/2014/main" xmlns="" id="{C76D05F8-054C-4AE6-9EEA-871A164689E9}"/>
                </a:ext>
              </a:extLst>
            </p:cNvPr>
            <p:cNvSpPr>
              <a:spLocks noChangeAspect="1"/>
            </p:cNvSpPr>
            <p:nvPr/>
          </p:nvSpPr>
          <p:spPr>
            <a:xfrm>
              <a:off x="4926106" y="3671046"/>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143" name="Oval 142">
              <a:extLst>
                <a:ext uri="{FF2B5EF4-FFF2-40B4-BE49-F238E27FC236}">
                  <a16:creationId xmlns:a16="http://schemas.microsoft.com/office/drawing/2014/main" xmlns="" id="{39AF8017-5D12-478D-A444-61569FE3FE16}"/>
                </a:ext>
              </a:extLst>
            </p:cNvPr>
            <p:cNvSpPr>
              <a:spLocks noChangeAspect="1"/>
            </p:cNvSpPr>
            <p:nvPr/>
          </p:nvSpPr>
          <p:spPr>
            <a:xfrm>
              <a:off x="5029199" y="3671046"/>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144" name="Oval 143">
              <a:extLst>
                <a:ext uri="{FF2B5EF4-FFF2-40B4-BE49-F238E27FC236}">
                  <a16:creationId xmlns:a16="http://schemas.microsoft.com/office/drawing/2014/main" xmlns="" id="{A883BB55-4DEA-49AE-A909-77C471E6CAC4}"/>
                </a:ext>
              </a:extLst>
            </p:cNvPr>
            <p:cNvSpPr>
              <a:spLocks noChangeAspect="1"/>
            </p:cNvSpPr>
            <p:nvPr/>
          </p:nvSpPr>
          <p:spPr>
            <a:xfrm>
              <a:off x="5096435" y="3671046"/>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grpSp>
      <p:sp>
        <p:nvSpPr>
          <p:cNvPr id="145" name="Oval 144">
            <a:extLst>
              <a:ext uri="{FF2B5EF4-FFF2-40B4-BE49-F238E27FC236}">
                <a16:creationId xmlns:a16="http://schemas.microsoft.com/office/drawing/2014/main" xmlns="" id="{E0A4640D-54FC-4257-858F-C7E1DAE651B0}"/>
              </a:ext>
            </a:extLst>
          </p:cNvPr>
          <p:cNvSpPr/>
          <p:nvPr/>
        </p:nvSpPr>
        <p:spPr>
          <a:xfrm>
            <a:off x="2044390" y="3358756"/>
            <a:ext cx="90000" cy="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grpSp>
        <p:nvGrpSpPr>
          <p:cNvPr id="146" name="Group 145">
            <a:extLst>
              <a:ext uri="{FF2B5EF4-FFF2-40B4-BE49-F238E27FC236}">
                <a16:creationId xmlns:a16="http://schemas.microsoft.com/office/drawing/2014/main" xmlns="" id="{949BCFE1-07BF-44A4-B1BF-3EA662558657}"/>
              </a:ext>
            </a:extLst>
          </p:cNvPr>
          <p:cNvGrpSpPr/>
          <p:nvPr/>
        </p:nvGrpSpPr>
        <p:grpSpPr>
          <a:xfrm>
            <a:off x="889184" y="2585552"/>
            <a:ext cx="4687653" cy="1526592"/>
            <a:chOff x="1036664" y="2476501"/>
            <a:chExt cx="4687653" cy="1526592"/>
          </a:xfrm>
        </p:grpSpPr>
        <p:sp>
          <p:nvSpPr>
            <p:cNvPr id="147" name="Graphic 457">
              <a:extLst>
                <a:ext uri="{FF2B5EF4-FFF2-40B4-BE49-F238E27FC236}">
                  <a16:creationId xmlns:a16="http://schemas.microsoft.com/office/drawing/2014/main" xmlns="" id="{64BAFEB7-724F-4D83-8228-7F89D6522628}"/>
                </a:ext>
              </a:extLst>
            </p:cNvPr>
            <p:cNvSpPr/>
            <p:nvPr/>
          </p:nvSpPr>
          <p:spPr>
            <a:xfrm>
              <a:off x="1036664" y="2476501"/>
              <a:ext cx="4664889" cy="1485899"/>
            </a:xfrm>
            <a:custGeom>
              <a:avLst/>
              <a:gdLst>
                <a:gd name="connsiteX0" fmla="*/ 7266918 w 7266918"/>
                <a:gd name="connsiteY0" fmla="*/ 2315556 h 2315556"/>
                <a:gd name="connsiteX1" fmla="*/ 4717342 w 7266918"/>
                <a:gd name="connsiteY1" fmla="*/ 2315556 h 2315556"/>
                <a:gd name="connsiteX2" fmla="*/ 4717342 w 7266918"/>
                <a:gd name="connsiteY2" fmla="*/ 2266293 h 2315556"/>
                <a:gd name="connsiteX3" fmla="*/ 3276276 w 7266918"/>
                <a:gd name="connsiteY3" fmla="*/ 2266293 h 2315556"/>
                <a:gd name="connsiteX4" fmla="*/ 3276276 w 7266918"/>
                <a:gd name="connsiteY4" fmla="*/ 2200599 h 2315556"/>
                <a:gd name="connsiteX5" fmla="*/ 3198267 w 7266918"/>
                <a:gd name="connsiteY5" fmla="*/ 2200599 h 2315556"/>
                <a:gd name="connsiteX6" fmla="*/ 3198267 w 7266918"/>
                <a:gd name="connsiteY6" fmla="*/ 2056905 h 2315556"/>
                <a:gd name="connsiteX7" fmla="*/ 3029931 w 7266918"/>
                <a:gd name="connsiteY7" fmla="*/ 2056905 h 2315556"/>
                <a:gd name="connsiteX8" fmla="*/ 3029931 w 7266918"/>
                <a:gd name="connsiteY8" fmla="*/ 1995326 h 2315556"/>
                <a:gd name="connsiteX9" fmla="*/ 2923194 w 7266918"/>
                <a:gd name="connsiteY9" fmla="*/ 1995326 h 2315556"/>
                <a:gd name="connsiteX10" fmla="*/ 2923194 w 7266918"/>
                <a:gd name="connsiteY10" fmla="*/ 1929632 h 2315556"/>
                <a:gd name="connsiteX11" fmla="*/ 2758964 w 7266918"/>
                <a:gd name="connsiteY11" fmla="*/ 1929632 h 2315556"/>
                <a:gd name="connsiteX12" fmla="*/ 2758964 w 7266918"/>
                <a:gd name="connsiteY12" fmla="*/ 1822885 h 2315556"/>
                <a:gd name="connsiteX13" fmla="*/ 2676849 w 7266918"/>
                <a:gd name="connsiteY13" fmla="*/ 1822885 h 2315556"/>
                <a:gd name="connsiteX14" fmla="*/ 2676849 w 7266918"/>
                <a:gd name="connsiteY14" fmla="*/ 1716138 h 2315556"/>
                <a:gd name="connsiteX15" fmla="*/ 2582428 w 7266918"/>
                <a:gd name="connsiteY15" fmla="*/ 1716138 h 2315556"/>
                <a:gd name="connsiteX16" fmla="*/ 2582428 w 7266918"/>
                <a:gd name="connsiteY16" fmla="*/ 1646349 h 2315556"/>
                <a:gd name="connsiteX17" fmla="*/ 2430513 w 7266918"/>
                <a:gd name="connsiteY17" fmla="*/ 1646349 h 2315556"/>
                <a:gd name="connsiteX18" fmla="*/ 2430513 w 7266918"/>
                <a:gd name="connsiteY18" fmla="*/ 1498549 h 2315556"/>
                <a:gd name="connsiteX19" fmla="*/ 2405882 w 7266918"/>
                <a:gd name="connsiteY19" fmla="*/ 1498549 h 2315556"/>
                <a:gd name="connsiteX20" fmla="*/ 2405882 w 7266918"/>
                <a:gd name="connsiteY20" fmla="*/ 1436961 h 2315556"/>
                <a:gd name="connsiteX21" fmla="*/ 2307346 w 7266918"/>
                <a:gd name="connsiteY21" fmla="*/ 1436961 h 2315556"/>
                <a:gd name="connsiteX22" fmla="*/ 2307346 w 7266918"/>
                <a:gd name="connsiteY22" fmla="*/ 1358951 h 2315556"/>
                <a:gd name="connsiteX23" fmla="*/ 2097967 w 7266918"/>
                <a:gd name="connsiteY23" fmla="*/ 1358951 h 2315556"/>
                <a:gd name="connsiteX24" fmla="*/ 2097967 w 7266918"/>
                <a:gd name="connsiteY24" fmla="*/ 1297372 h 2315556"/>
                <a:gd name="connsiteX25" fmla="*/ 1884474 w 7266918"/>
                <a:gd name="connsiteY25" fmla="*/ 1297372 h 2315556"/>
                <a:gd name="connsiteX26" fmla="*/ 1884474 w 7266918"/>
                <a:gd name="connsiteY26" fmla="*/ 1207046 h 2315556"/>
                <a:gd name="connsiteX27" fmla="*/ 1441066 w 7266918"/>
                <a:gd name="connsiteY27" fmla="*/ 1207046 h 2315556"/>
                <a:gd name="connsiteX28" fmla="*/ 1441066 w 7266918"/>
                <a:gd name="connsiteY28" fmla="*/ 1075668 h 2315556"/>
                <a:gd name="connsiteX29" fmla="*/ 1268635 w 7266918"/>
                <a:gd name="connsiteY29" fmla="*/ 1075668 h 2315556"/>
                <a:gd name="connsiteX30" fmla="*/ 1268635 w 7266918"/>
                <a:gd name="connsiteY30" fmla="*/ 882705 h 2315556"/>
                <a:gd name="connsiteX31" fmla="*/ 1141362 w 7266918"/>
                <a:gd name="connsiteY31" fmla="*/ 882705 h 2315556"/>
                <a:gd name="connsiteX32" fmla="*/ 1141362 w 7266918"/>
                <a:gd name="connsiteY32" fmla="*/ 837544 h 2315556"/>
                <a:gd name="connsiteX33" fmla="*/ 1001763 w 7266918"/>
                <a:gd name="connsiteY33" fmla="*/ 837544 h 2315556"/>
                <a:gd name="connsiteX34" fmla="*/ 1001763 w 7266918"/>
                <a:gd name="connsiteY34" fmla="*/ 780064 h 2315556"/>
                <a:gd name="connsiteX35" fmla="*/ 903233 w 7266918"/>
                <a:gd name="connsiteY35" fmla="*/ 780064 h 2315556"/>
                <a:gd name="connsiteX36" fmla="*/ 903233 w 7266918"/>
                <a:gd name="connsiteY36" fmla="*/ 718480 h 2315556"/>
                <a:gd name="connsiteX37" fmla="*/ 763642 w 7266918"/>
                <a:gd name="connsiteY37" fmla="*/ 718480 h 2315556"/>
                <a:gd name="connsiteX38" fmla="*/ 763642 w 7266918"/>
                <a:gd name="connsiteY38" fmla="*/ 624051 h 2315556"/>
                <a:gd name="connsiteX39" fmla="*/ 599418 w 7266918"/>
                <a:gd name="connsiteY39" fmla="*/ 624051 h 2315556"/>
                <a:gd name="connsiteX40" fmla="*/ 599418 w 7266918"/>
                <a:gd name="connsiteY40" fmla="*/ 459828 h 2315556"/>
                <a:gd name="connsiteX41" fmla="*/ 525517 w 7266918"/>
                <a:gd name="connsiteY41" fmla="*/ 459828 h 2315556"/>
                <a:gd name="connsiteX42" fmla="*/ 525517 w 7266918"/>
                <a:gd name="connsiteY42" fmla="*/ 361293 h 2315556"/>
                <a:gd name="connsiteX43" fmla="*/ 451616 w 7266918"/>
                <a:gd name="connsiteY43" fmla="*/ 361293 h 2315556"/>
                <a:gd name="connsiteX44" fmla="*/ 451616 w 7266918"/>
                <a:gd name="connsiteY44" fmla="*/ 279182 h 2315556"/>
                <a:gd name="connsiteX45" fmla="*/ 377716 w 7266918"/>
                <a:gd name="connsiteY45" fmla="*/ 279182 h 2315556"/>
                <a:gd name="connsiteX46" fmla="*/ 377716 w 7266918"/>
                <a:gd name="connsiteY46" fmla="*/ 139591 h 2315556"/>
                <a:gd name="connsiteX47" fmla="*/ 303814 w 7266918"/>
                <a:gd name="connsiteY47" fmla="*/ 139591 h 2315556"/>
                <a:gd name="connsiteX48" fmla="*/ 303814 w 7266918"/>
                <a:gd name="connsiteY48" fmla="*/ 82112 h 2315556"/>
                <a:gd name="connsiteX49" fmla="*/ 127274 w 7266918"/>
                <a:gd name="connsiteY49" fmla="*/ 82112 h 2315556"/>
                <a:gd name="connsiteX50" fmla="*/ 127274 w 7266918"/>
                <a:gd name="connsiteY50" fmla="*/ 0 h 2315556"/>
                <a:gd name="connsiteX51" fmla="*/ 0 w 7266918"/>
                <a:gd name="connsiteY51" fmla="*/ 0 h 231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266918" h="2315556">
                  <a:moveTo>
                    <a:pt x="7266918" y="2315556"/>
                  </a:moveTo>
                  <a:lnTo>
                    <a:pt x="4717342" y="2315556"/>
                  </a:lnTo>
                  <a:lnTo>
                    <a:pt x="4717342" y="2266293"/>
                  </a:lnTo>
                  <a:lnTo>
                    <a:pt x="3276276" y="2266293"/>
                  </a:lnTo>
                  <a:lnTo>
                    <a:pt x="3276276" y="2200599"/>
                  </a:lnTo>
                  <a:lnTo>
                    <a:pt x="3198267" y="2200599"/>
                  </a:lnTo>
                  <a:lnTo>
                    <a:pt x="3198267" y="2056905"/>
                  </a:lnTo>
                  <a:lnTo>
                    <a:pt x="3029931" y="2056905"/>
                  </a:lnTo>
                  <a:lnTo>
                    <a:pt x="3029931" y="1995326"/>
                  </a:lnTo>
                  <a:lnTo>
                    <a:pt x="2923194" y="1995326"/>
                  </a:lnTo>
                  <a:lnTo>
                    <a:pt x="2923194" y="1929632"/>
                  </a:lnTo>
                  <a:lnTo>
                    <a:pt x="2758964" y="1929632"/>
                  </a:lnTo>
                  <a:lnTo>
                    <a:pt x="2758964" y="1822885"/>
                  </a:lnTo>
                  <a:lnTo>
                    <a:pt x="2676849" y="1822885"/>
                  </a:lnTo>
                  <a:lnTo>
                    <a:pt x="2676849" y="1716138"/>
                  </a:lnTo>
                  <a:lnTo>
                    <a:pt x="2582428" y="1716138"/>
                  </a:lnTo>
                  <a:lnTo>
                    <a:pt x="2582428" y="1646349"/>
                  </a:lnTo>
                  <a:lnTo>
                    <a:pt x="2430513" y="1646349"/>
                  </a:lnTo>
                  <a:lnTo>
                    <a:pt x="2430513" y="1498549"/>
                  </a:lnTo>
                  <a:lnTo>
                    <a:pt x="2405882" y="1498549"/>
                  </a:lnTo>
                  <a:lnTo>
                    <a:pt x="2405882" y="1436961"/>
                  </a:lnTo>
                  <a:lnTo>
                    <a:pt x="2307346" y="1436961"/>
                  </a:lnTo>
                  <a:lnTo>
                    <a:pt x="2307346" y="1358951"/>
                  </a:lnTo>
                  <a:lnTo>
                    <a:pt x="2097967" y="1358951"/>
                  </a:lnTo>
                  <a:lnTo>
                    <a:pt x="2097967" y="1297372"/>
                  </a:lnTo>
                  <a:lnTo>
                    <a:pt x="1884474" y="1297372"/>
                  </a:lnTo>
                  <a:lnTo>
                    <a:pt x="1884474" y="1207046"/>
                  </a:lnTo>
                  <a:lnTo>
                    <a:pt x="1441066" y="1207046"/>
                  </a:lnTo>
                  <a:lnTo>
                    <a:pt x="1441066" y="1075668"/>
                  </a:lnTo>
                  <a:lnTo>
                    <a:pt x="1268635" y="1075668"/>
                  </a:lnTo>
                  <a:lnTo>
                    <a:pt x="1268635" y="882705"/>
                  </a:lnTo>
                  <a:lnTo>
                    <a:pt x="1141362" y="882705"/>
                  </a:lnTo>
                  <a:lnTo>
                    <a:pt x="1141362" y="837544"/>
                  </a:lnTo>
                  <a:lnTo>
                    <a:pt x="1001763" y="837544"/>
                  </a:lnTo>
                  <a:lnTo>
                    <a:pt x="1001763" y="780064"/>
                  </a:lnTo>
                  <a:lnTo>
                    <a:pt x="903233" y="780064"/>
                  </a:lnTo>
                  <a:lnTo>
                    <a:pt x="903233" y="718480"/>
                  </a:lnTo>
                  <a:lnTo>
                    <a:pt x="763642" y="718480"/>
                  </a:lnTo>
                  <a:lnTo>
                    <a:pt x="763642" y="624051"/>
                  </a:lnTo>
                  <a:lnTo>
                    <a:pt x="599418" y="624051"/>
                  </a:lnTo>
                  <a:lnTo>
                    <a:pt x="599418" y="459828"/>
                  </a:lnTo>
                  <a:lnTo>
                    <a:pt x="525517" y="459828"/>
                  </a:lnTo>
                  <a:lnTo>
                    <a:pt x="525517" y="361293"/>
                  </a:lnTo>
                  <a:lnTo>
                    <a:pt x="451616" y="361293"/>
                  </a:lnTo>
                  <a:lnTo>
                    <a:pt x="451616" y="279182"/>
                  </a:lnTo>
                  <a:lnTo>
                    <a:pt x="377716" y="279182"/>
                  </a:lnTo>
                  <a:lnTo>
                    <a:pt x="377716" y="139591"/>
                  </a:lnTo>
                  <a:lnTo>
                    <a:pt x="303814" y="139591"/>
                  </a:lnTo>
                  <a:lnTo>
                    <a:pt x="303814" y="82112"/>
                  </a:lnTo>
                  <a:lnTo>
                    <a:pt x="127274" y="82112"/>
                  </a:lnTo>
                  <a:lnTo>
                    <a:pt x="12727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nvGrpSpPr>
            <p:cNvPr id="148" name="Group 147">
              <a:extLst>
                <a:ext uri="{FF2B5EF4-FFF2-40B4-BE49-F238E27FC236}">
                  <a16:creationId xmlns:a16="http://schemas.microsoft.com/office/drawing/2014/main" xmlns="" id="{B6A8140B-6201-4F04-A1E9-659432D4F902}"/>
                </a:ext>
              </a:extLst>
            </p:cNvPr>
            <p:cNvGrpSpPr/>
            <p:nvPr/>
          </p:nvGrpSpPr>
          <p:grpSpPr>
            <a:xfrm>
              <a:off x="4800588" y="3913093"/>
              <a:ext cx="923729" cy="90000"/>
              <a:chOff x="4800588" y="3913093"/>
              <a:chExt cx="923729" cy="90000"/>
            </a:xfrm>
          </p:grpSpPr>
          <p:sp>
            <p:nvSpPr>
              <p:cNvPr id="149" name="Oval 148">
                <a:extLst>
                  <a:ext uri="{FF2B5EF4-FFF2-40B4-BE49-F238E27FC236}">
                    <a16:creationId xmlns:a16="http://schemas.microsoft.com/office/drawing/2014/main" xmlns="" id="{3E7EA413-24D2-42C4-B527-F45380E02B12}"/>
                  </a:ext>
                </a:extLst>
              </p:cNvPr>
              <p:cNvSpPr/>
              <p:nvPr/>
            </p:nvSpPr>
            <p:spPr>
              <a:xfrm>
                <a:off x="5634317" y="3913093"/>
                <a:ext cx="90000" cy="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150" name="Oval 149">
                <a:extLst>
                  <a:ext uri="{FF2B5EF4-FFF2-40B4-BE49-F238E27FC236}">
                    <a16:creationId xmlns:a16="http://schemas.microsoft.com/office/drawing/2014/main" xmlns="" id="{747D843F-2546-42EC-BFA6-343433FFDBD7}"/>
                  </a:ext>
                </a:extLst>
              </p:cNvPr>
              <p:cNvSpPr/>
              <p:nvPr/>
            </p:nvSpPr>
            <p:spPr>
              <a:xfrm>
                <a:off x="5347446" y="3913093"/>
                <a:ext cx="90000" cy="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151" name="Oval 150">
                <a:extLst>
                  <a:ext uri="{FF2B5EF4-FFF2-40B4-BE49-F238E27FC236}">
                    <a16:creationId xmlns:a16="http://schemas.microsoft.com/office/drawing/2014/main" xmlns="" id="{1AA3D7CC-B65C-44ED-8D6F-7416D2A1993C}"/>
                  </a:ext>
                </a:extLst>
              </p:cNvPr>
              <p:cNvSpPr/>
              <p:nvPr/>
            </p:nvSpPr>
            <p:spPr>
              <a:xfrm>
                <a:off x="5069539" y="3913093"/>
                <a:ext cx="90000" cy="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152" name="Oval 151">
                <a:extLst>
                  <a:ext uri="{FF2B5EF4-FFF2-40B4-BE49-F238E27FC236}">
                    <a16:creationId xmlns:a16="http://schemas.microsoft.com/office/drawing/2014/main" xmlns="" id="{770ED073-14EE-4F89-9FFA-B77847F6F51B}"/>
                  </a:ext>
                </a:extLst>
              </p:cNvPr>
              <p:cNvSpPr/>
              <p:nvPr/>
            </p:nvSpPr>
            <p:spPr>
              <a:xfrm>
                <a:off x="4988855" y="3913093"/>
                <a:ext cx="90000" cy="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153" name="Oval 152">
                <a:extLst>
                  <a:ext uri="{FF2B5EF4-FFF2-40B4-BE49-F238E27FC236}">
                    <a16:creationId xmlns:a16="http://schemas.microsoft.com/office/drawing/2014/main" xmlns="" id="{08DBE77D-350E-4EF5-BB2B-20E71961D658}"/>
                  </a:ext>
                </a:extLst>
              </p:cNvPr>
              <p:cNvSpPr/>
              <p:nvPr/>
            </p:nvSpPr>
            <p:spPr>
              <a:xfrm>
                <a:off x="4881282" y="3913093"/>
                <a:ext cx="90000" cy="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154" name="Oval 153">
                <a:extLst>
                  <a:ext uri="{FF2B5EF4-FFF2-40B4-BE49-F238E27FC236}">
                    <a16:creationId xmlns:a16="http://schemas.microsoft.com/office/drawing/2014/main" xmlns="" id="{ED3B04D0-4371-4772-A22C-39052912F79B}"/>
                  </a:ext>
                </a:extLst>
              </p:cNvPr>
              <p:cNvSpPr/>
              <p:nvPr/>
            </p:nvSpPr>
            <p:spPr>
              <a:xfrm>
                <a:off x="4840935" y="3913093"/>
                <a:ext cx="90000" cy="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155" name="Oval 154">
                <a:extLst>
                  <a:ext uri="{FF2B5EF4-FFF2-40B4-BE49-F238E27FC236}">
                    <a16:creationId xmlns:a16="http://schemas.microsoft.com/office/drawing/2014/main" xmlns="" id="{A204C366-4048-4A52-A3B1-77C3EE3C21A3}"/>
                  </a:ext>
                </a:extLst>
              </p:cNvPr>
              <p:cNvSpPr/>
              <p:nvPr/>
            </p:nvSpPr>
            <p:spPr>
              <a:xfrm>
                <a:off x="4800588" y="3913093"/>
                <a:ext cx="90000" cy="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grpSp>
      </p:grpSp>
      <p:sp>
        <p:nvSpPr>
          <p:cNvPr id="156" name="TextBox 155">
            <a:extLst>
              <a:ext uri="{FF2B5EF4-FFF2-40B4-BE49-F238E27FC236}">
                <a16:creationId xmlns:a16="http://schemas.microsoft.com/office/drawing/2014/main" xmlns="" id="{2FCD2009-C2C0-4134-B7EA-1E4B718FC14A}"/>
              </a:ext>
            </a:extLst>
          </p:cNvPr>
          <p:cNvSpPr txBox="1"/>
          <p:nvPr/>
        </p:nvSpPr>
        <p:spPr>
          <a:xfrm>
            <a:off x="7879636" y="1639883"/>
            <a:ext cx="3187091"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長期フォローアップ</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フォローアップ期間の中央値: 46.5か月</a:t>
            </a:r>
          </a:p>
        </p:txBody>
      </p:sp>
      <p:sp>
        <p:nvSpPr>
          <p:cNvPr id="157" name="Freeform 21">
            <a:extLst>
              <a:ext uri="{FF2B5EF4-FFF2-40B4-BE49-F238E27FC236}">
                <a16:creationId xmlns:a16="http://schemas.microsoft.com/office/drawing/2014/main" xmlns="" id="{43872460-F9A1-471C-AEC8-6E0C189830BA}"/>
              </a:ext>
            </a:extLst>
          </p:cNvPr>
          <p:cNvSpPr>
            <a:spLocks/>
          </p:cNvSpPr>
          <p:nvPr/>
        </p:nvSpPr>
        <p:spPr bwMode="auto">
          <a:xfrm>
            <a:off x="6376527" y="2608345"/>
            <a:ext cx="5611879" cy="199927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a:ea typeface="+mn-ea"/>
              <a:cs typeface="Arial"/>
            </a:endParaRPr>
          </a:p>
        </p:txBody>
      </p:sp>
      <p:grpSp>
        <p:nvGrpSpPr>
          <p:cNvPr id="158" name="Group 157">
            <a:extLst>
              <a:ext uri="{FF2B5EF4-FFF2-40B4-BE49-F238E27FC236}">
                <a16:creationId xmlns:a16="http://schemas.microsoft.com/office/drawing/2014/main" xmlns="" id="{0D6D4608-4573-4228-AD5D-DA6186363A0A}"/>
              </a:ext>
            </a:extLst>
          </p:cNvPr>
          <p:cNvGrpSpPr/>
          <p:nvPr/>
        </p:nvGrpSpPr>
        <p:grpSpPr>
          <a:xfrm>
            <a:off x="5777613" y="2440037"/>
            <a:ext cx="610067" cy="2311200"/>
            <a:chOff x="1459938" y="1225397"/>
            <a:chExt cx="524417" cy="2939260"/>
          </a:xfrm>
        </p:grpSpPr>
        <p:sp>
          <p:nvSpPr>
            <p:cNvPr id="159" name="Line 6">
              <a:extLst>
                <a:ext uri="{FF2B5EF4-FFF2-40B4-BE49-F238E27FC236}">
                  <a16:creationId xmlns:a16="http://schemas.microsoft.com/office/drawing/2014/main" xmlns="" id="{758283A4-E756-4DE7-ABF6-F22060968D2F}"/>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60" name="Line 7">
              <a:extLst>
                <a:ext uri="{FF2B5EF4-FFF2-40B4-BE49-F238E27FC236}">
                  <a16:creationId xmlns:a16="http://schemas.microsoft.com/office/drawing/2014/main" xmlns="" id="{CD34C8DC-7902-4BDE-9A77-3B2B487474F0}"/>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61" name="Line 8">
              <a:extLst>
                <a:ext uri="{FF2B5EF4-FFF2-40B4-BE49-F238E27FC236}">
                  <a16:creationId xmlns:a16="http://schemas.microsoft.com/office/drawing/2014/main" xmlns="" id="{BDC069AE-6C7D-4567-985A-D2D07C2EE2B2}"/>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62" name="Line 9">
              <a:extLst>
                <a:ext uri="{FF2B5EF4-FFF2-40B4-BE49-F238E27FC236}">
                  <a16:creationId xmlns:a16="http://schemas.microsoft.com/office/drawing/2014/main" xmlns="" id="{4F07F6F0-E378-42C4-8868-48A37CEB7FB1}"/>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63" name="Line 10">
              <a:extLst>
                <a:ext uri="{FF2B5EF4-FFF2-40B4-BE49-F238E27FC236}">
                  <a16:creationId xmlns:a16="http://schemas.microsoft.com/office/drawing/2014/main" xmlns="" id="{00CA2C1F-8EE8-4634-83D8-DA35A6791813}"/>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64" name="Line 11">
              <a:extLst>
                <a:ext uri="{FF2B5EF4-FFF2-40B4-BE49-F238E27FC236}">
                  <a16:creationId xmlns:a16="http://schemas.microsoft.com/office/drawing/2014/main" xmlns="" id="{D03DF44D-A5A6-4E32-85A8-2FA7AE89A2FF}"/>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65" name="TextBox 164">
              <a:extLst>
                <a:ext uri="{FF2B5EF4-FFF2-40B4-BE49-F238E27FC236}">
                  <a16:creationId xmlns:a16="http://schemas.microsoft.com/office/drawing/2014/main" xmlns="" id="{5A17DFA8-E673-47F2-8218-EBC866A6150A}"/>
                </a:ext>
              </a:extLst>
            </p:cNvPr>
            <p:cNvSpPr txBox="1"/>
            <p:nvPr/>
          </p:nvSpPr>
          <p:spPr>
            <a:xfrm>
              <a:off x="1459938" y="1225397"/>
              <a:ext cx="482825" cy="388758"/>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100</a:t>
              </a:r>
            </a:p>
          </p:txBody>
        </p:sp>
        <p:sp>
          <p:nvSpPr>
            <p:cNvPr id="166" name="TextBox 165">
              <a:extLst>
                <a:ext uri="{FF2B5EF4-FFF2-40B4-BE49-F238E27FC236}">
                  <a16:creationId xmlns:a16="http://schemas.microsoft.com/office/drawing/2014/main" xmlns="" id="{82405529-5202-40DF-AC03-FD467293FD98}"/>
                </a:ext>
              </a:extLst>
            </p:cNvPr>
            <p:cNvSpPr txBox="1"/>
            <p:nvPr/>
          </p:nvSpPr>
          <p:spPr>
            <a:xfrm>
              <a:off x="1559325" y="1749537"/>
              <a:ext cx="383438" cy="388758"/>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80</a:t>
              </a:r>
            </a:p>
          </p:txBody>
        </p:sp>
        <p:sp>
          <p:nvSpPr>
            <p:cNvPr id="167" name="TextBox 166">
              <a:extLst>
                <a:ext uri="{FF2B5EF4-FFF2-40B4-BE49-F238E27FC236}">
                  <a16:creationId xmlns:a16="http://schemas.microsoft.com/office/drawing/2014/main" xmlns="" id="{94DF5BE8-CC4A-43C9-A6AE-0C51BACFE65D}"/>
                </a:ext>
              </a:extLst>
            </p:cNvPr>
            <p:cNvSpPr txBox="1"/>
            <p:nvPr/>
          </p:nvSpPr>
          <p:spPr>
            <a:xfrm>
              <a:off x="1559325" y="2248067"/>
              <a:ext cx="383438" cy="388758"/>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60</a:t>
              </a:r>
            </a:p>
          </p:txBody>
        </p:sp>
        <p:sp>
          <p:nvSpPr>
            <p:cNvPr id="168" name="TextBox 167">
              <a:extLst>
                <a:ext uri="{FF2B5EF4-FFF2-40B4-BE49-F238E27FC236}">
                  <a16:creationId xmlns:a16="http://schemas.microsoft.com/office/drawing/2014/main" xmlns="" id="{2B2175BA-E2F1-437D-9D6B-7569BE9FD198}"/>
                </a:ext>
              </a:extLst>
            </p:cNvPr>
            <p:cNvSpPr txBox="1"/>
            <p:nvPr/>
          </p:nvSpPr>
          <p:spPr>
            <a:xfrm>
              <a:off x="1559325" y="2762721"/>
              <a:ext cx="383438" cy="388758"/>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40</a:t>
              </a:r>
            </a:p>
          </p:txBody>
        </p:sp>
        <p:sp>
          <p:nvSpPr>
            <p:cNvPr id="169" name="TextBox 168">
              <a:extLst>
                <a:ext uri="{FF2B5EF4-FFF2-40B4-BE49-F238E27FC236}">
                  <a16:creationId xmlns:a16="http://schemas.microsoft.com/office/drawing/2014/main" xmlns="" id="{72E5C450-7380-4A75-92E6-66F36075BD77}"/>
                </a:ext>
              </a:extLst>
            </p:cNvPr>
            <p:cNvSpPr txBox="1"/>
            <p:nvPr/>
          </p:nvSpPr>
          <p:spPr>
            <a:xfrm>
              <a:off x="1559325" y="3266621"/>
              <a:ext cx="383438" cy="388758"/>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20</a:t>
              </a:r>
            </a:p>
          </p:txBody>
        </p:sp>
        <p:sp>
          <p:nvSpPr>
            <p:cNvPr id="170" name="TextBox 169">
              <a:extLst>
                <a:ext uri="{FF2B5EF4-FFF2-40B4-BE49-F238E27FC236}">
                  <a16:creationId xmlns:a16="http://schemas.microsoft.com/office/drawing/2014/main" xmlns="" id="{12497B2A-51D3-43EB-BA80-B5D882E1EF77}"/>
                </a:ext>
              </a:extLst>
            </p:cNvPr>
            <p:cNvSpPr txBox="1"/>
            <p:nvPr/>
          </p:nvSpPr>
          <p:spPr>
            <a:xfrm>
              <a:off x="1658719" y="3775899"/>
              <a:ext cx="284052" cy="388758"/>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a:t>
              </a:r>
            </a:p>
          </p:txBody>
        </p:sp>
      </p:grpSp>
      <p:sp>
        <p:nvSpPr>
          <p:cNvPr id="171" name="TextBox 170">
            <a:extLst>
              <a:ext uri="{FF2B5EF4-FFF2-40B4-BE49-F238E27FC236}">
                <a16:creationId xmlns:a16="http://schemas.microsoft.com/office/drawing/2014/main" xmlns="" id="{F48AFA7B-A008-4C34-8BBE-8EA064D144D2}"/>
              </a:ext>
            </a:extLst>
          </p:cNvPr>
          <p:cNvSpPr txBox="1"/>
          <p:nvPr/>
        </p:nvSpPr>
        <p:spPr>
          <a:xfrm>
            <a:off x="8606568" y="4917027"/>
            <a:ext cx="126162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経過期間、月</a:t>
            </a:r>
          </a:p>
        </p:txBody>
      </p:sp>
      <p:grpSp>
        <p:nvGrpSpPr>
          <p:cNvPr id="172" name="Group 171">
            <a:extLst>
              <a:ext uri="{FF2B5EF4-FFF2-40B4-BE49-F238E27FC236}">
                <a16:creationId xmlns:a16="http://schemas.microsoft.com/office/drawing/2014/main" xmlns="" id="{881C3D12-B05A-4BB3-BC8E-560F169140EC}"/>
              </a:ext>
            </a:extLst>
          </p:cNvPr>
          <p:cNvGrpSpPr/>
          <p:nvPr/>
        </p:nvGrpSpPr>
        <p:grpSpPr>
          <a:xfrm>
            <a:off x="7306966" y="2133945"/>
            <a:ext cx="3024681" cy="1227130"/>
            <a:chOff x="2999502" y="2332704"/>
            <a:chExt cx="2600033" cy="1227130"/>
          </a:xfrm>
        </p:grpSpPr>
        <p:grpSp>
          <p:nvGrpSpPr>
            <p:cNvPr id="173" name="Group 172">
              <a:extLst>
                <a:ext uri="{FF2B5EF4-FFF2-40B4-BE49-F238E27FC236}">
                  <a16:creationId xmlns:a16="http://schemas.microsoft.com/office/drawing/2014/main" xmlns="" id="{BFE214E3-AD87-49DF-9C4F-7ECB6AEF4BC6}"/>
                </a:ext>
              </a:extLst>
            </p:cNvPr>
            <p:cNvGrpSpPr/>
            <p:nvPr/>
          </p:nvGrpSpPr>
          <p:grpSpPr>
            <a:xfrm>
              <a:off x="2999502" y="2518536"/>
              <a:ext cx="288000" cy="90000"/>
              <a:chOff x="4405745" y="2840182"/>
              <a:chExt cx="288000" cy="90000"/>
            </a:xfrm>
          </p:grpSpPr>
          <p:cxnSp>
            <p:nvCxnSpPr>
              <p:cNvPr id="183" name="Straight Connector 182">
                <a:extLst>
                  <a:ext uri="{FF2B5EF4-FFF2-40B4-BE49-F238E27FC236}">
                    <a16:creationId xmlns:a16="http://schemas.microsoft.com/office/drawing/2014/main" xmlns="" id="{A4C81968-DF7C-447B-9613-AE35CD72273E}"/>
                  </a:ext>
                </a:extLst>
              </p:cNvPr>
              <p:cNvCxnSpPr/>
              <p:nvPr/>
            </p:nvCxnSpPr>
            <p:spPr>
              <a:xfrm>
                <a:off x="4405745" y="2885182"/>
                <a:ext cx="288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184" name="Oval 183">
                <a:extLst>
                  <a:ext uri="{FF2B5EF4-FFF2-40B4-BE49-F238E27FC236}">
                    <a16:creationId xmlns:a16="http://schemas.microsoft.com/office/drawing/2014/main" xmlns="" id="{9D8218E4-8A2D-4D76-9D8C-2AA00EB2D82F}"/>
                  </a:ext>
                </a:extLst>
              </p:cNvPr>
              <p:cNvSpPr>
                <a:spLocks noChangeAspect="1"/>
              </p:cNvSpPr>
              <p:nvPr/>
            </p:nvSpPr>
            <p:spPr>
              <a:xfrm>
                <a:off x="4504745" y="2840182"/>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174" name="Group 173">
              <a:extLst>
                <a:ext uri="{FF2B5EF4-FFF2-40B4-BE49-F238E27FC236}">
                  <a16:creationId xmlns:a16="http://schemas.microsoft.com/office/drawing/2014/main" xmlns="" id="{42FDD56E-A636-4ECE-A8EC-76416CCED457}"/>
                </a:ext>
              </a:extLst>
            </p:cNvPr>
            <p:cNvGrpSpPr/>
            <p:nvPr/>
          </p:nvGrpSpPr>
          <p:grpSpPr>
            <a:xfrm>
              <a:off x="2999502" y="2909927"/>
              <a:ext cx="288000" cy="90000"/>
              <a:chOff x="4405745" y="2840182"/>
              <a:chExt cx="288000" cy="90000"/>
            </a:xfrm>
          </p:grpSpPr>
          <p:cxnSp>
            <p:nvCxnSpPr>
              <p:cNvPr id="181" name="Straight Connector 180">
                <a:extLst>
                  <a:ext uri="{FF2B5EF4-FFF2-40B4-BE49-F238E27FC236}">
                    <a16:creationId xmlns:a16="http://schemas.microsoft.com/office/drawing/2014/main" xmlns="" id="{D3F8137C-9DEF-4638-B2CC-5F7101F29DCE}"/>
                  </a:ext>
                </a:extLst>
              </p:cNvPr>
              <p:cNvCxnSpPr/>
              <p:nvPr/>
            </p:nvCxnSpPr>
            <p:spPr>
              <a:xfrm>
                <a:off x="4405745" y="2885182"/>
                <a:ext cx="288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2" name="Oval 181">
                <a:extLst>
                  <a:ext uri="{FF2B5EF4-FFF2-40B4-BE49-F238E27FC236}">
                    <a16:creationId xmlns:a16="http://schemas.microsoft.com/office/drawing/2014/main" xmlns="" id="{141671F6-EB0D-4985-A61A-02510151FF29}"/>
                  </a:ext>
                </a:extLst>
              </p:cNvPr>
              <p:cNvSpPr>
                <a:spLocks noChangeAspect="1"/>
              </p:cNvSpPr>
              <p:nvPr/>
            </p:nvSpPr>
            <p:spPr>
              <a:xfrm>
                <a:off x="4504745" y="2840182"/>
                <a:ext cx="90000" cy="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175" name="Group 174">
              <a:extLst>
                <a:ext uri="{FF2B5EF4-FFF2-40B4-BE49-F238E27FC236}">
                  <a16:creationId xmlns:a16="http://schemas.microsoft.com/office/drawing/2014/main" xmlns="" id="{02CED1DE-6021-45E8-8877-17F682B026D3}"/>
                </a:ext>
              </a:extLst>
            </p:cNvPr>
            <p:cNvGrpSpPr/>
            <p:nvPr/>
          </p:nvGrpSpPr>
          <p:grpSpPr>
            <a:xfrm>
              <a:off x="2999502" y="3284001"/>
              <a:ext cx="288000" cy="90000"/>
              <a:chOff x="4405745" y="2840182"/>
              <a:chExt cx="288000" cy="90000"/>
            </a:xfrm>
          </p:grpSpPr>
          <p:cxnSp>
            <p:nvCxnSpPr>
              <p:cNvPr id="179" name="Straight Connector 178">
                <a:extLst>
                  <a:ext uri="{FF2B5EF4-FFF2-40B4-BE49-F238E27FC236}">
                    <a16:creationId xmlns:a16="http://schemas.microsoft.com/office/drawing/2014/main" xmlns="" id="{D51B99F2-02B1-482E-903D-54B6A62F8EE3}"/>
                  </a:ext>
                </a:extLst>
              </p:cNvPr>
              <p:cNvCxnSpPr/>
              <p:nvPr/>
            </p:nvCxnSpPr>
            <p:spPr>
              <a:xfrm>
                <a:off x="4405745" y="2885182"/>
                <a:ext cx="288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80" name="Oval 179">
                <a:extLst>
                  <a:ext uri="{FF2B5EF4-FFF2-40B4-BE49-F238E27FC236}">
                    <a16:creationId xmlns:a16="http://schemas.microsoft.com/office/drawing/2014/main" xmlns="" id="{0576C7B0-BA30-49F3-A41F-99E8E4BB57D2}"/>
                  </a:ext>
                </a:extLst>
              </p:cNvPr>
              <p:cNvSpPr>
                <a:spLocks noChangeAspect="1"/>
              </p:cNvSpPr>
              <p:nvPr/>
            </p:nvSpPr>
            <p:spPr>
              <a:xfrm>
                <a:off x="4504745" y="2840182"/>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grpSp>
        <p:sp>
          <p:nvSpPr>
            <p:cNvPr id="176" name="TextBox 175">
              <a:extLst>
                <a:ext uri="{FF2B5EF4-FFF2-40B4-BE49-F238E27FC236}">
                  <a16:creationId xmlns:a16="http://schemas.microsoft.com/office/drawing/2014/main" xmlns="" id="{D3C6075E-6786-42DC-A47A-D141A33D19D1}"/>
                </a:ext>
              </a:extLst>
            </p:cNvPr>
            <p:cNvSpPr txBox="1"/>
            <p:nvPr/>
          </p:nvSpPr>
          <p:spPr>
            <a:xfrm>
              <a:off x="3252460" y="2332704"/>
              <a:ext cx="204101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dirty="0">
                  <a:ln>
                    <a:noFill/>
                  </a:ln>
                  <a:solidFill>
                    <a:srgbClr val="B60D27"/>
                  </a:solidFill>
                  <a:uLnTx/>
                  <a:uFillTx/>
                  <a:latin typeface="Arial"/>
                  <a:ea typeface="MS Mincho"/>
                  <a:cs typeface="Arial"/>
                </a:rPr>
                <a:t>Nivo1 + IPI3 q3w（イベント30/50）</a:t>
              </a:r>
              <a:br>
                <a:rPr kumimoji="0" lang="ja-JP" sz="1200" b="0" i="0" u="none" strike="noStrike" cap="none" normalizeH="0" baseline="0" noProof="0" dirty="0">
                  <a:ln>
                    <a:noFill/>
                  </a:ln>
                  <a:solidFill>
                    <a:srgbClr val="B60D27"/>
                  </a:solidFill>
                  <a:uLnTx/>
                  <a:uFillTx/>
                  <a:latin typeface="Arial"/>
                  <a:ea typeface="MS Mincho"/>
                  <a:cs typeface="Arial"/>
                </a:rPr>
              </a:br>
              <a:r>
                <a:rPr kumimoji="0" lang="ja-JP" sz="1200" b="0" i="0" u="none" strike="noStrike" cap="none" normalizeH="0" baseline="0" noProof="0" dirty="0">
                  <a:ln>
                    <a:noFill/>
                  </a:ln>
                  <a:solidFill>
                    <a:srgbClr val="B60D27"/>
                  </a:solidFill>
                  <a:uLnTx/>
                  <a:uFillTx/>
                  <a:latin typeface="Arial"/>
                  <a:ea typeface="MS Mincho"/>
                  <a:cs typeface="Arial"/>
                </a:rPr>
                <a:t>中央値22.2（95％CI 9.4、NA）</a:t>
              </a:r>
            </a:p>
          </p:txBody>
        </p:sp>
        <p:sp>
          <p:nvSpPr>
            <p:cNvPr id="177" name="TextBox 176">
              <a:extLst>
                <a:ext uri="{FF2B5EF4-FFF2-40B4-BE49-F238E27FC236}">
                  <a16:creationId xmlns:a16="http://schemas.microsoft.com/office/drawing/2014/main" xmlns="" id="{D699067D-AB7E-4716-9909-4826F1DAD93F}"/>
                </a:ext>
              </a:extLst>
            </p:cNvPr>
            <p:cNvSpPr txBox="1"/>
            <p:nvPr/>
          </p:nvSpPr>
          <p:spPr>
            <a:xfrm>
              <a:off x="3266316" y="2717168"/>
              <a:ext cx="202861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B2C0D8"/>
                  </a:solidFill>
                  <a:uLnTx/>
                  <a:uFillTx/>
                  <a:latin typeface="Arial"/>
                  <a:ea typeface="MS Mincho"/>
                  <a:cs typeface="Arial"/>
                </a:rPr>
                <a:t>Nivo1 + IPI1 q3w（イベント37/49）</a:t>
              </a:r>
              <a:br>
                <a:rPr kumimoji="0" lang="ja-JP" sz="1200" b="0" i="0" u="none" strike="noStrike" cap="none" normalizeH="0" baseline="0" noProof="0">
                  <a:ln>
                    <a:noFill/>
                  </a:ln>
                  <a:solidFill>
                    <a:srgbClr val="B2C0D8"/>
                  </a:solidFill>
                  <a:uLnTx/>
                  <a:uFillTx/>
                  <a:latin typeface="Arial"/>
                  <a:ea typeface="MS Mincho"/>
                  <a:cs typeface="Arial"/>
                </a:rPr>
              </a:br>
              <a:r>
                <a:rPr kumimoji="0" lang="ja-JP" sz="1200" b="0" i="0" u="none" strike="noStrike" cap="none" normalizeH="0" baseline="0" noProof="0">
                  <a:ln>
                    <a:noFill/>
                  </a:ln>
                  <a:solidFill>
                    <a:srgbClr val="B2C0D8"/>
                  </a:solidFill>
                  <a:uLnTx/>
                  <a:uFillTx/>
                  <a:latin typeface="Arial"/>
                  <a:ea typeface="MS Mincho"/>
                  <a:cs typeface="Arial"/>
                </a:rPr>
                <a:t>中央値12.5（95％CI 7.6、16.4）</a:t>
              </a:r>
            </a:p>
          </p:txBody>
        </p:sp>
        <p:sp>
          <p:nvSpPr>
            <p:cNvPr id="178" name="TextBox 177">
              <a:extLst>
                <a:ext uri="{FF2B5EF4-FFF2-40B4-BE49-F238E27FC236}">
                  <a16:creationId xmlns:a16="http://schemas.microsoft.com/office/drawing/2014/main" xmlns="" id="{416FBE80-F5C1-40D4-A042-FE1960DCFF5C}"/>
                </a:ext>
              </a:extLst>
            </p:cNvPr>
            <p:cNvSpPr txBox="1"/>
            <p:nvPr/>
          </p:nvSpPr>
          <p:spPr>
            <a:xfrm>
              <a:off x="3280169" y="3098169"/>
              <a:ext cx="231936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FFC000"/>
                  </a:solidFill>
                  <a:uLnTx/>
                  <a:uFillTx/>
                  <a:latin typeface="Arial"/>
                  <a:ea typeface="MS Mincho"/>
                  <a:cs typeface="Arial"/>
                </a:rPr>
                <a:t>Nivo3 q2w + IPI1 q6w（イベント37/49）</a:t>
              </a:r>
              <a:br>
                <a:rPr kumimoji="0" lang="ja-JP" sz="1200" b="0" i="0" u="none" strike="noStrike" cap="none" normalizeH="0" baseline="0" noProof="0">
                  <a:ln>
                    <a:noFill/>
                  </a:ln>
                  <a:solidFill>
                    <a:srgbClr val="FFC000"/>
                  </a:solidFill>
                  <a:uLnTx/>
                  <a:uFillTx/>
                  <a:latin typeface="Arial"/>
                  <a:ea typeface="MS Mincho"/>
                  <a:cs typeface="Arial"/>
                </a:rPr>
              </a:br>
              <a:r>
                <a:rPr kumimoji="0" lang="ja-JP" sz="1200" b="0" i="0" u="none" strike="noStrike" cap="none" normalizeH="0" baseline="0" noProof="0">
                  <a:ln>
                    <a:noFill/>
                  </a:ln>
                  <a:solidFill>
                    <a:srgbClr val="FFC000"/>
                  </a:solidFill>
                  <a:uLnTx/>
                  <a:uFillTx/>
                  <a:latin typeface="Arial"/>
                  <a:ea typeface="MS Mincho"/>
                  <a:cs typeface="Arial"/>
                </a:rPr>
                <a:t>中央値12.7（95％CI 7.4、30.5）</a:t>
              </a:r>
            </a:p>
          </p:txBody>
        </p:sp>
      </p:grpSp>
      <p:grpSp>
        <p:nvGrpSpPr>
          <p:cNvPr id="185" name="Group 184">
            <a:extLst>
              <a:ext uri="{FF2B5EF4-FFF2-40B4-BE49-F238E27FC236}">
                <a16:creationId xmlns:a16="http://schemas.microsoft.com/office/drawing/2014/main" xmlns="" id="{7DFEBD8C-2F97-4A11-BFB9-2A57D763ADAB}"/>
              </a:ext>
            </a:extLst>
          </p:cNvPr>
          <p:cNvGrpSpPr/>
          <p:nvPr/>
        </p:nvGrpSpPr>
        <p:grpSpPr>
          <a:xfrm>
            <a:off x="6321208" y="4605959"/>
            <a:ext cx="5796000" cy="360147"/>
            <a:chOff x="1473905" y="5303149"/>
            <a:chExt cx="6994836" cy="360147"/>
          </a:xfrm>
        </p:grpSpPr>
        <p:sp>
          <p:nvSpPr>
            <p:cNvPr id="186" name="Line 19">
              <a:extLst>
                <a:ext uri="{FF2B5EF4-FFF2-40B4-BE49-F238E27FC236}">
                  <a16:creationId xmlns:a16="http://schemas.microsoft.com/office/drawing/2014/main" xmlns="" id="{5FB15CC8-B3A2-482A-A51F-8E02C064EA50}"/>
                </a:ext>
              </a:extLst>
            </p:cNvPr>
            <p:cNvSpPr>
              <a:spLocks noChangeShapeType="1"/>
            </p:cNvSpPr>
            <p:nvPr/>
          </p:nvSpPr>
          <p:spPr bwMode="auto">
            <a:xfrm>
              <a:off x="833300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7" name="TextBox 186">
              <a:extLst>
                <a:ext uri="{FF2B5EF4-FFF2-40B4-BE49-F238E27FC236}">
                  <a16:creationId xmlns:a16="http://schemas.microsoft.com/office/drawing/2014/main" xmlns="" id="{BB4D523B-7750-40A8-B213-4880905DC778}"/>
                </a:ext>
              </a:extLst>
            </p:cNvPr>
            <p:cNvSpPr txBox="1"/>
            <p:nvPr/>
          </p:nvSpPr>
          <p:spPr>
            <a:xfrm>
              <a:off x="7815645"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51</a:t>
              </a:r>
            </a:p>
          </p:txBody>
        </p:sp>
        <p:sp>
          <p:nvSpPr>
            <p:cNvPr id="188" name="TextBox 187">
              <a:extLst>
                <a:ext uri="{FF2B5EF4-FFF2-40B4-BE49-F238E27FC236}">
                  <a16:creationId xmlns:a16="http://schemas.microsoft.com/office/drawing/2014/main" xmlns="" id="{AC3CA1B5-6322-4E97-BDC1-E09BEC3B3CAB}"/>
                </a:ext>
              </a:extLst>
            </p:cNvPr>
            <p:cNvSpPr txBox="1"/>
            <p:nvPr/>
          </p:nvSpPr>
          <p:spPr>
            <a:xfrm>
              <a:off x="8197266"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54</a:t>
              </a:r>
            </a:p>
          </p:txBody>
        </p:sp>
        <p:sp>
          <p:nvSpPr>
            <p:cNvPr id="189" name="Line 21">
              <a:extLst>
                <a:ext uri="{FF2B5EF4-FFF2-40B4-BE49-F238E27FC236}">
                  <a16:creationId xmlns:a16="http://schemas.microsoft.com/office/drawing/2014/main" xmlns="" id="{E4906D65-7906-4469-8D47-58D8839AD91E}"/>
                </a:ext>
              </a:extLst>
            </p:cNvPr>
            <p:cNvSpPr>
              <a:spLocks noChangeShapeType="1"/>
            </p:cNvSpPr>
            <p:nvPr/>
          </p:nvSpPr>
          <p:spPr bwMode="auto">
            <a:xfrm>
              <a:off x="795138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90" name="Line 21">
              <a:extLst>
                <a:ext uri="{FF2B5EF4-FFF2-40B4-BE49-F238E27FC236}">
                  <a16:creationId xmlns:a16="http://schemas.microsoft.com/office/drawing/2014/main" xmlns="" id="{78DF3977-4BF2-411E-A97E-C4AAC337A532}"/>
                </a:ext>
              </a:extLst>
            </p:cNvPr>
            <p:cNvSpPr>
              <a:spLocks noChangeShapeType="1"/>
            </p:cNvSpPr>
            <p:nvPr/>
          </p:nvSpPr>
          <p:spPr bwMode="auto">
            <a:xfrm>
              <a:off x="757325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91" name="TextBox 190">
              <a:extLst>
                <a:ext uri="{FF2B5EF4-FFF2-40B4-BE49-F238E27FC236}">
                  <a16:creationId xmlns:a16="http://schemas.microsoft.com/office/drawing/2014/main" xmlns="" id="{19A5A26E-E808-428B-A506-64E2C37BFC9C}"/>
                </a:ext>
              </a:extLst>
            </p:cNvPr>
            <p:cNvSpPr txBox="1"/>
            <p:nvPr/>
          </p:nvSpPr>
          <p:spPr>
            <a:xfrm>
              <a:off x="7434404"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48</a:t>
              </a:r>
            </a:p>
          </p:txBody>
        </p:sp>
        <p:sp>
          <p:nvSpPr>
            <p:cNvPr id="192" name="Line 21">
              <a:extLst>
                <a:ext uri="{FF2B5EF4-FFF2-40B4-BE49-F238E27FC236}">
                  <a16:creationId xmlns:a16="http://schemas.microsoft.com/office/drawing/2014/main" xmlns="" id="{772CE8FE-83CF-4DC7-A449-397A2DEB59D7}"/>
                </a:ext>
              </a:extLst>
            </p:cNvPr>
            <p:cNvSpPr>
              <a:spLocks noChangeShapeType="1"/>
            </p:cNvSpPr>
            <p:nvPr/>
          </p:nvSpPr>
          <p:spPr bwMode="auto">
            <a:xfrm>
              <a:off x="719761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93" name="TextBox 192">
              <a:extLst>
                <a:ext uri="{FF2B5EF4-FFF2-40B4-BE49-F238E27FC236}">
                  <a16:creationId xmlns:a16="http://schemas.microsoft.com/office/drawing/2014/main" xmlns="" id="{83C6E9E9-CF3D-4742-9456-AB26069A0D9F}"/>
                </a:ext>
              </a:extLst>
            </p:cNvPr>
            <p:cNvSpPr txBox="1"/>
            <p:nvPr/>
          </p:nvSpPr>
          <p:spPr>
            <a:xfrm>
              <a:off x="7058767"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45</a:t>
              </a:r>
            </a:p>
          </p:txBody>
        </p:sp>
        <p:sp>
          <p:nvSpPr>
            <p:cNvPr id="194" name="Line 21">
              <a:extLst>
                <a:ext uri="{FF2B5EF4-FFF2-40B4-BE49-F238E27FC236}">
                  <a16:creationId xmlns:a16="http://schemas.microsoft.com/office/drawing/2014/main" xmlns="" id="{EDB54E26-9744-4654-9160-8A1D2397FC3F}"/>
                </a:ext>
              </a:extLst>
            </p:cNvPr>
            <p:cNvSpPr>
              <a:spLocks noChangeShapeType="1"/>
            </p:cNvSpPr>
            <p:nvPr/>
          </p:nvSpPr>
          <p:spPr bwMode="auto">
            <a:xfrm>
              <a:off x="682197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95" name="TextBox 194">
              <a:extLst>
                <a:ext uri="{FF2B5EF4-FFF2-40B4-BE49-F238E27FC236}">
                  <a16:creationId xmlns:a16="http://schemas.microsoft.com/office/drawing/2014/main" xmlns="" id="{1B086156-A3FC-4843-A578-F92640894160}"/>
                </a:ext>
              </a:extLst>
            </p:cNvPr>
            <p:cNvSpPr txBox="1"/>
            <p:nvPr/>
          </p:nvSpPr>
          <p:spPr>
            <a:xfrm>
              <a:off x="6683130"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42</a:t>
              </a:r>
            </a:p>
          </p:txBody>
        </p:sp>
        <p:sp>
          <p:nvSpPr>
            <p:cNvPr id="196" name="Line 21">
              <a:extLst>
                <a:ext uri="{FF2B5EF4-FFF2-40B4-BE49-F238E27FC236}">
                  <a16:creationId xmlns:a16="http://schemas.microsoft.com/office/drawing/2014/main" xmlns="" id="{05E7A1B4-9385-4AAB-8BC9-91B97737F100}"/>
                </a:ext>
              </a:extLst>
            </p:cNvPr>
            <p:cNvSpPr>
              <a:spLocks noChangeShapeType="1"/>
            </p:cNvSpPr>
            <p:nvPr/>
          </p:nvSpPr>
          <p:spPr bwMode="auto">
            <a:xfrm>
              <a:off x="644634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97" name="TextBox 196">
              <a:extLst>
                <a:ext uri="{FF2B5EF4-FFF2-40B4-BE49-F238E27FC236}">
                  <a16:creationId xmlns:a16="http://schemas.microsoft.com/office/drawing/2014/main" xmlns="" id="{20518106-2476-4B49-946D-C46AB2961593}"/>
                </a:ext>
              </a:extLst>
            </p:cNvPr>
            <p:cNvSpPr txBox="1"/>
            <p:nvPr/>
          </p:nvSpPr>
          <p:spPr>
            <a:xfrm>
              <a:off x="6307493"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39</a:t>
              </a:r>
            </a:p>
          </p:txBody>
        </p:sp>
        <p:sp>
          <p:nvSpPr>
            <p:cNvPr id="198" name="Line 21">
              <a:extLst>
                <a:ext uri="{FF2B5EF4-FFF2-40B4-BE49-F238E27FC236}">
                  <a16:creationId xmlns:a16="http://schemas.microsoft.com/office/drawing/2014/main" xmlns="" id="{2977D429-810C-4806-AF62-F09742FB64F1}"/>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99" name="TextBox 198">
              <a:extLst>
                <a:ext uri="{FF2B5EF4-FFF2-40B4-BE49-F238E27FC236}">
                  <a16:creationId xmlns:a16="http://schemas.microsoft.com/office/drawing/2014/main" xmlns="" id="{D9505A7A-BDE1-497E-9D6E-27B46BC8F19D}"/>
                </a:ext>
              </a:extLst>
            </p:cNvPr>
            <p:cNvSpPr txBox="1"/>
            <p:nvPr/>
          </p:nvSpPr>
          <p:spPr>
            <a:xfrm>
              <a:off x="5931856"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36</a:t>
              </a:r>
            </a:p>
          </p:txBody>
        </p:sp>
        <p:sp>
          <p:nvSpPr>
            <p:cNvPr id="200" name="Line 21">
              <a:extLst>
                <a:ext uri="{FF2B5EF4-FFF2-40B4-BE49-F238E27FC236}">
                  <a16:creationId xmlns:a16="http://schemas.microsoft.com/office/drawing/2014/main" xmlns="" id="{5956E456-8132-4B58-A74C-4E92D3B022DA}"/>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01" name="TextBox 200">
              <a:extLst>
                <a:ext uri="{FF2B5EF4-FFF2-40B4-BE49-F238E27FC236}">
                  <a16:creationId xmlns:a16="http://schemas.microsoft.com/office/drawing/2014/main" xmlns="" id="{03A5CC5E-45F7-46C2-98EF-9DC23DCD54EE}"/>
                </a:ext>
              </a:extLst>
            </p:cNvPr>
            <p:cNvSpPr txBox="1"/>
            <p:nvPr/>
          </p:nvSpPr>
          <p:spPr>
            <a:xfrm>
              <a:off x="5556219"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33</a:t>
              </a:r>
            </a:p>
          </p:txBody>
        </p:sp>
        <p:sp>
          <p:nvSpPr>
            <p:cNvPr id="202" name="Line 21">
              <a:extLst>
                <a:ext uri="{FF2B5EF4-FFF2-40B4-BE49-F238E27FC236}">
                  <a16:creationId xmlns:a16="http://schemas.microsoft.com/office/drawing/2014/main" xmlns="" id="{3C33B722-504A-4D2F-BBD9-2604B281B212}"/>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03" name="TextBox 202">
              <a:extLst>
                <a:ext uri="{FF2B5EF4-FFF2-40B4-BE49-F238E27FC236}">
                  <a16:creationId xmlns:a16="http://schemas.microsoft.com/office/drawing/2014/main" xmlns="" id="{652BB2D8-70AA-4F05-A23C-2F26215BC0DB}"/>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30</a:t>
              </a:r>
            </a:p>
          </p:txBody>
        </p:sp>
        <p:sp>
          <p:nvSpPr>
            <p:cNvPr id="204" name="Line 21">
              <a:extLst>
                <a:ext uri="{FF2B5EF4-FFF2-40B4-BE49-F238E27FC236}">
                  <a16:creationId xmlns:a16="http://schemas.microsoft.com/office/drawing/2014/main" xmlns="" id="{956B0102-16FD-42FA-8EBD-B0ACFB4A731E}"/>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05" name="TextBox 204">
              <a:extLst>
                <a:ext uri="{FF2B5EF4-FFF2-40B4-BE49-F238E27FC236}">
                  <a16:creationId xmlns:a16="http://schemas.microsoft.com/office/drawing/2014/main" xmlns="" id="{D901715E-537B-47E7-88CE-292923B5EEC3}"/>
                </a:ext>
              </a:extLst>
            </p:cNvPr>
            <p:cNvSpPr txBox="1"/>
            <p:nvPr/>
          </p:nvSpPr>
          <p:spPr>
            <a:xfrm>
              <a:off x="4804945"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27</a:t>
              </a:r>
            </a:p>
          </p:txBody>
        </p:sp>
        <p:sp>
          <p:nvSpPr>
            <p:cNvPr id="206" name="Line 21">
              <a:extLst>
                <a:ext uri="{FF2B5EF4-FFF2-40B4-BE49-F238E27FC236}">
                  <a16:creationId xmlns:a16="http://schemas.microsoft.com/office/drawing/2014/main" xmlns="" id="{C191393B-B226-45D3-92C6-E11092C63631}"/>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07" name="TextBox 206">
              <a:extLst>
                <a:ext uri="{FF2B5EF4-FFF2-40B4-BE49-F238E27FC236}">
                  <a16:creationId xmlns:a16="http://schemas.microsoft.com/office/drawing/2014/main" xmlns="" id="{B4FD1CE1-CFB6-4352-92E4-FDEF12DE6CE9}"/>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24</a:t>
              </a:r>
            </a:p>
          </p:txBody>
        </p:sp>
        <p:sp>
          <p:nvSpPr>
            <p:cNvPr id="208" name="Line 21">
              <a:extLst>
                <a:ext uri="{FF2B5EF4-FFF2-40B4-BE49-F238E27FC236}">
                  <a16:creationId xmlns:a16="http://schemas.microsoft.com/office/drawing/2014/main" xmlns="" id="{D156591E-39F0-44F4-901B-D802789BD249}"/>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09" name="TextBox 208">
              <a:extLst>
                <a:ext uri="{FF2B5EF4-FFF2-40B4-BE49-F238E27FC236}">
                  <a16:creationId xmlns:a16="http://schemas.microsoft.com/office/drawing/2014/main" xmlns="" id="{CB50E8D0-806A-47EB-97F2-7C1E768CC176}"/>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21</a:t>
              </a:r>
            </a:p>
          </p:txBody>
        </p:sp>
        <p:sp>
          <p:nvSpPr>
            <p:cNvPr id="210" name="Line 21">
              <a:extLst>
                <a:ext uri="{FF2B5EF4-FFF2-40B4-BE49-F238E27FC236}">
                  <a16:creationId xmlns:a16="http://schemas.microsoft.com/office/drawing/2014/main" xmlns="" id="{FFCBD5C6-3E51-4962-8042-5884723494C4}"/>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11" name="TextBox 210">
              <a:extLst>
                <a:ext uri="{FF2B5EF4-FFF2-40B4-BE49-F238E27FC236}">
                  <a16:creationId xmlns:a16="http://schemas.microsoft.com/office/drawing/2014/main" xmlns="" id="{D07ADD61-4E5A-411A-A940-38FE76E4637B}"/>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18</a:t>
              </a:r>
            </a:p>
          </p:txBody>
        </p:sp>
        <p:sp>
          <p:nvSpPr>
            <p:cNvPr id="212" name="Line 21">
              <a:extLst>
                <a:ext uri="{FF2B5EF4-FFF2-40B4-BE49-F238E27FC236}">
                  <a16:creationId xmlns:a16="http://schemas.microsoft.com/office/drawing/2014/main" xmlns="" id="{6164EE00-E5F2-4686-923C-EACD88C6E6FE}"/>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13" name="TextBox 212">
              <a:extLst>
                <a:ext uri="{FF2B5EF4-FFF2-40B4-BE49-F238E27FC236}">
                  <a16:creationId xmlns:a16="http://schemas.microsoft.com/office/drawing/2014/main" xmlns="" id="{1FB85EBF-76A6-4C2E-A0E3-42E745422AAD}"/>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15</a:t>
              </a:r>
            </a:p>
          </p:txBody>
        </p:sp>
        <p:sp>
          <p:nvSpPr>
            <p:cNvPr id="214" name="Line 21">
              <a:extLst>
                <a:ext uri="{FF2B5EF4-FFF2-40B4-BE49-F238E27FC236}">
                  <a16:creationId xmlns:a16="http://schemas.microsoft.com/office/drawing/2014/main" xmlns="" id="{9F878225-051A-458B-877D-EE0A96647A11}"/>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15" name="TextBox 214">
              <a:extLst>
                <a:ext uri="{FF2B5EF4-FFF2-40B4-BE49-F238E27FC236}">
                  <a16:creationId xmlns:a16="http://schemas.microsoft.com/office/drawing/2014/main" xmlns="" id="{D785B318-71F7-4994-9786-E920B8377D82}"/>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12</a:t>
              </a:r>
            </a:p>
          </p:txBody>
        </p:sp>
        <p:sp>
          <p:nvSpPr>
            <p:cNvPr id="216" name="Line 21">
              <a:extLst>
                <a:ext uri="{FF2B5EF4-FFF2-40B4-BE49-F238E27FC236}">
                  <a16:creationId xmlns:a16="http://schemas.microsoft.com/office/drawing/2014/main" xmlns="" id="{A36EF241-88DF-415A-A5BF-F81167D51B35}"/>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17" name="TextBox 216">
              <a:extLst>
                <a:ext uri="{FF2B5EF4-FFF2-40B4-BE49-F238E27FC236}">
                  <a16:creationId xmlns:a16="http://schemas.microsoft.com/office/drawing/2014/main" xmlns="" id="{3F913952-28BC-465E-A252-1ECCC69D3513}"/>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9</a:t>
              </a:r>
            </a:p>
          </p:txBody>
        </p:sp>
        <p:sp>
          <p:nvSpPr>
            <p:cNvPr id="218" name="Line 21">
              <a:extLst>
                <a:ext uri="{FF2B5EF4-FFF2-40B4-BE49-F238E27FC236}">
                  <a16:creationId xmlns:a16="http://schemas.microsoft.com/office/drawing/2014/main" xmlns="" id="{17625A87-E5CD-411C-9762-FAAD82880E8E}"/>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19" name="TextBox 218">
              <a:extLst>
                <a:ext uri="{FF2B5EF4-FFF2-40B4-BE49-F238E27FC236}">
                  <a16:creationId xmlns:a16="http://schemas.microsoft.com/office/drawing/2014/main" xmlns="" id="{5C4EA392-A6F5-482C-A2E1-0304D6890660}"/>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6</a:t>
              </a:r>
            </a:p>
          </p:txBody>
        </p:sp>
        <p:sp>
          <p:nvSpPr>
            <p:cNvPr id="220" name="Line 21">
              <a:extLst>
                <a:ext uri="{FF2B5EF4-FFF2-40B4-BE49-F238E27FC236}">
                  <a16:creationId xmlns:a16="http://schemas.microsoft.com/office/drawing/2014/main" xmlns="" id="{5D4B4EFD-655F-4C48-9D1B-21EF0E49BEFE}"/>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21" name="TextBox 220">
              <a:extLst>
                <a:ext uri="{FF2B5EF4-FFF2-40B4-BE49-F238E27FC236}">
                  <a16:creationId xmlns:a16="http://schemas.microsoft.com/office/drawing/2014/main" xmlns="" id="{13E0730E-9CD8-4F4D-95A9-9F4FA93F6D12}"/>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a:t>
              </a:r>
            </a:p>
          </p:txBody>
        </p:sp>
        <p:sp>
          <p:nvSpPr>
            <p:cNvPr id="222" name="Line 21">
              <a:extLst>
                <a:ext uri="{FF2B5EF4-FFF2-40B4-BE49-F238E27FC236}">
                  <a16:creationId xmlns:a16="http://schemas.microsoft.com/office/drawing/2014/main" xmlns="" id="{B69F1443-3EB0-4216-82DF-E9DE523891F3}"/>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23" name="TextBox 222">
              <a:extLst>
                <a:ext uri="{FF2B5EF4-FFF2-40B4-BE49-F238E27FC236}">
                  <a16:creationId xmlns:a16="http://schemas.microsoft.com/office/drawing/2014/main" xmlns="" id="{B8A04331-AAFE-47C0-A8E0-9C5F5C822614}"/>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grpSp>
      <p:grpSp>
        <p:nvGrpSpPr>
          <p:cNvPr id="224" name="Group 223">
            <a:extLst>
              <a:ext uri="{FF2B5EF4-FFF2-40B4-BE49-F238E27FC236}">
                <a16:creationId xmlns:a16="http://schemas.microsoft.com/office/drawing/2014/main" xmlns="" id="{3C396772-8694-4E3B-B0EF-3FE086A9CBEA}"/>
              </a:ext>
            </a:extLst>
          </p:cNvPr>
          <p:cNvGrpSpPr/>
          <p:nvPr/>
        </p:nvGrpSpPr>
        <p:grpSpPr>
          <a:xfrm>
            <a:off x="6261685" y="5276714"/>
            <a:ext cx="5834010" cy="288147"/>
            <a:chOff x="6409169" y="3983884"/>
            <a:chExt cx="5834010" cy="288147"/>
          </a:xfrm>
        </p:grpSpPr>
        <p:sp>
          <p:nvSpPr>
            <p:cNvPr id="225" name="TextBox 224">
              <a:extLst>
                <a:ext uri="{FF2B5EF4-FFF2-40B4-BE49-F238E27FC236}">
                  <a16:creationId xmlns:a16="http://schemas.microsoft.com/office/drawing/2014/main" xmlns="" id="{140F603B-583A-4E0B-B599-F2A915BDC388}"/>
                </a:ext>
              </a:extLst>
            </p:cNvPr>
            <p:cNvSpPr txBox="1"/>
            <p:nvPr/>
          </p:nvSpPr>
          <p:spPr>
            <a:xfrm>
              <a:off x="11754874" y="398388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4</a:t>
              </a:r>
            </a:p>
          </p:txBody>
        </p:sp>
        <p:sp>
          <p:nvSpPr>
            <p:cNvPr id="226" name="TextBox 225">
              <a:extLst>
                <a:ext uri="{FF2B5EF4-FFF2-40B4-BE49-F238E27FC236}">
                  <a16:creationId xmlns:a16="http://schemas.microsoft.com/office/drawing/2014/main" xmlns="" id="{B8F1B61B-F017-4CED-B399-C5986283C2CC}"/>
                </a:ext>
              </a:extLst>
            </p:cNvPr>
            <p:cNvSpPr txBox="1"/>
            <p:nvPr/>
          </p:nvSpPr>
          <p:spPr>
            <a:xfrm>
              <a:off x="12071090" y="398388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0</a:t>
              </a:r>
            </a:p>
          </p:txBody>
        </p:sp>
        <p:sp>
          <p:nvSpPr>
            <p:cNvPr id="227" name="TextBox 226">
              <a:extLst>
                <a:ext uri="{FF2B5EF4-FFF2-40B4-BE49-F238E27FC236}">
                  <a16:creationId xmlns:a16="http://schemas.microsoft.com/office/drawing/2014/main" xmlns="" id="{60BE4D0A-112E-4F9F-A95C-BD76A0B074E9}"/>
                </a:ext>
              </a:extLst>
            </p:cNvPr>
            <p:cNvSpPr txBox="1"/>
            <p:nvPr/>
          </p:nvSpPr>
          <p:spPr>
            <a:xfrm>
              <a:off x="11438974" y="398388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6</a:t>
              </a:r>
            </a:p>
          </p:txBody>
        </p:sp>
        <p:sp>
          <p:nvSpPr>
            <p:cNvPr id="228" name="TextBox 227">
              <a:extLst>
                <a:ext uri="{FF2B5EF4-FFF2-40B4-BE49-F238E27FC236}">
                  <a16:creationId xmlns:a16="http://schemas.microsoft.com/office/drawing/2014/main" xmlns="" id="{21A4FEB2-7956-43D4-8D03-F2ACE5BE2276}"/>
                </a:ext>
              </a:extLst>
            </p:cNvPr>
            <p:cNvSpPr txBox="1"/>
            <p:nvPr/>
          </p:nvSpPr>
          <p:spPr>
            <a:xfrm>
              <a:off x="11078024"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15</a:t>
              </a:r>
            </a:p>
          </p:txBody>
        </p:sp>
        <p:sp>
          <p:nvSpPr>
            <p:cNvPr id="229" name="TextBox 228">
              <a:extLst>
                <a:ext uri="{FF2B5EF4-FFF2-40B4-BE49-F238E27FC236}">
                  <a16:creationId xmlns:a16="http://schemas.microsoft.com/office/drawing/2014/main" xmlns="" id="{77023372-04C6-47AE-9D3C-A201A63FC6C3}"/>
                </a:ext>
              </a:extLst>
            </p:cNvPr>
            <p:cNvSpPr txBox="1"/>
            <p:nvPr/>
          </p:nvSpPr>
          <p:spPr>
            <a:xfrm>
              <a:off x="10766767"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16</a:t>
              </a:r>
            </a:p>
          </p:txBody>
        </p:sp>
        <p:sp>
          <p:nvSpPr>
            <p:cNvPr id="230" name="TextBox 229">
              <a:extLst>
                <a:ext uri="{FF2B5EF4-FFF2-40B4-BE49-F238E27FC236}">
                  <a16:creationId xmlns:a16="http://schemas.microsoft.com/office/drawing/2014/main" xmlns="" id="{3D60F0C9-BC75-40E8-99F7-ADF5AF71A01B}"/>
                </a:ext>
              </a:extLst>
            </p:cNvPr>
            <p:cNvSpPr txBox="1"/>
            <p:nvPr/>
          </p:nvSpPr>
          <p:spPr>
            <a:xfrm>
              <a:off x="10455510"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16</a:t>
              </a:r>
            </a:p>
          </p:txBody>
        </p:sp>
        <p:sp>
          <p:nvSpPr>
            <p:cNvPr id="231" name="TextBox 230">
              <a:extLst>
                <a:ext uri="{FF2B5EF4-FFF2-40B4-BE49-F238E27FC236}">
                  <a16:creationId xmlns:a16="http://schemas.microsoft.com/office/drawing/2014/main" xmlns="" id="{ED88C69B-BB7C-449B-89F3-EC6761834812}"/>
                </a:ext>
              </a:extLst>
            </p:cNvPr>
            <p:cNvSpPr txBox="1"/>
            <p:nvPr/>
          </p:nvSpPr>
          <p:spPr>
            <a:xfrm>
              <a:off x="10144252"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18</a:t>
              </a:r>
            </a:p>
          </p:txBody>
        </p:sp>
        <p:sp>
          <p:nvSpPr>
            <p:cNvPr id="232" name="TextBox 231">
              <a:extLst>
                <a:ext uri="{FF2B5EF4-FFF2-40B4-BE49-F238E27FC236}">
                  <a16:creationId xmlns:a16="http://schemas.microsoft.com/office/drawing/2014/main" xmlns="" id="{F627AE20-EB94-4637-9E0A-AAF90C32F828}"/>
                </a:ext>
              </a:extLst>
            </p:cNvPr>
            <p:cNvSpPr txBox="1"/>
            <p:nvPr/>
          </p:nvSpPr>
          <p:spPr>
            <a:xfrm>
              <a:off x="9832995"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19</a:t>
              </a:r>
            </a:p>
          </p:txBody>
        </p:sp>
        <p:sp>
          <p:nvSpPr>
            <p:cNvPr id="233" name="TextBox 232">
              <a:extLst>
                <a:ext uri="{FF2B5EF4-FFF2-40B4-BE49-F238E27FC236}">
                  <a16:creationId xmlns:a16="http://schemas.microsoft.com/office/drawing/2014/main" xmlns="" id="{C3CF22D0-47A5-4586-BAFF-B89AA9664143}"/>
                </a:ext>
              </a:extLst>
            </p:cNvPr>
            <p:cNvSpPr txBox="1"/>
            <p:nvPr/>
          </p:nvSpPr>
          <p:spPr>
            <a:xfrm>
              <a:off x="9521738"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19</a:t>
              </a:r>
            </a:p>
          </p:txBody>
        </p:sp>
        <p:sp>
          <p:nvSpPr>
            <p:cNvPr id="234" name="TextBox 233">
              <a:extLst>
                <a:ext uri="{FF2B5EF4-FFF2-40B4-BE49-F238E27FC236}">
                  <a16:creationId xmlns:a16="http://schemas.microsoft.com/office/drawing/2014/main" xmlns="" id="{DF11ACA2-8642-4E9D-BE07-50E5AE3557A2}"/>
                </a:ext>
              </a:extLst>
            </p:cNvPr>
            <p:cNvSpPr txBox="1"/>
            <p:nvPr/>
          </p:nvSpPr>
          <p:spPr>
            <a:xfrm>
              <a:off x="9210481"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20</a:t>
              </a:r>
            </a:p>
          </p:txBody>
        </p:sp>
        <p:sp>
          <p:nvSpPr>
            <p:cNvPr id="235" name="TextBox 234">
              <a:extLst>
                <a:ext uri="{FF2B5EF4-FFF2-40B4-BE49-F238E27FC236}">
                  <a16:creationId xmlns:a16="http://schemas.microsoft.com/office/drawing/2014/main" xmlns="" id="{625F8C40-BA9A-46DF-A23D-EE9C47D7146B}"/>
                </a:ext>
              </a:extLst>
            </p:cNvPr>
            <p:cNvSpPr txBox="1"/>
            <p:nvPr/>
          </p:nvSpPr>
          <p:spPr>
            <a:xfrm>
              <a:off x="8899224"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22</a:t>
              </a:r>
            </a:p>
          </p:txBody>
        </p:sp>
        <p:sp>
          <p:nvSpPr>
            <p:cNvPr id="236" name="TextBox 235">
              <a:extLst>
                <a:ext uri="{FF2B5EF4-FFF2-40B4-BE49-F238E27FC236}">
                  <a16:creationId xmlns:a16="http://schemas.microsoft.com/office/drawing/2014/main" xmlns="" id="{683A3AB0-C960-45BF-81B7-C82B913B2355}"/>
                </a:ext>
              </a:extLst>
            </p:cNvPr>
            <p:cNvSpPr txBox="1"/>
            <p:nvPr/>
          </p:nvSpPr>
          <p:spPr>
            <a:xfrm>
              <a:off x="8587967"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25</a:t>
              </a:r>
            </a:p>
          </p:txBody>
        </p:sp>
        <p:sp>
          <p:nvSpPr>
            <p:cNvPr id="237" name="TextBox 236">
              <a:extLst>
                <a:ext uri="{FF2B5EF4-FFF2-40B4-BE49-F238E27FC236}">
                  <a16:creationId xmlns:a16="http://schemas.microsoft.com/office/drawing/2014/main" xmlns="" id="{0EA0A60C-B923-42D5-929C-5A487543AC4E}"/>
                </a:ext>
              </a:extLst>
            </p:cNvPr>
            <p:cNvSpPr txBox="1"/>
            <p:nvPr/>
          </p:nvSpPr>
          <p:spPr>
            <a:xfrm>
              <a:off x="8276710"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25</a:t>
              </a:r>
            </a:p>
          </p:txBody>
        </p:sp>
        <p:sp>
          <p:nvSpPr>
            <p:cNvPr id="238" name="TextBox 237">
              <a:extLst>
                <a:ext uri="{FF2B5EF4-FFF2-40B4-BE49-F238E27FC236}">
                  <a16:creationId xmlns:a16="http://schemas.microsoft.com/office/drawing/2014/main" xmlns="" id="{87BD3B45-CDB5-47CB-A54D-350BF07D121A}"/>
                </a:ext>
              </a:extLst>
            </p:cNvPr>
            <p:cNvSpPr txBox="1"/>
            <p:nvPr/>
          </p:nvSpPr>
          <p:spPr>
            <a:xfrm>
              <a:off x="7965453"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27</a:t>
              </a:r>
            </a:p>
          </p:txBody>
        </p:sp>
        <p:sp>
          <p:nvSpPr>
            <p:cNvPr id="239" name="TextBox 238">
              <a:extLst>
                <a:ext uri="{FF2B5EF4-FFF2-40B4-BE49-F238E27FC236}">
                  <a16:creationId xmlns:a16="http://schemas.microsoft.com/office/drawing/2014/main" xmlns="" id="{43019FE1-F5E6-45C2-A048-8784BD1C607E}"/>
                </a:ext>
              </a:extLst>
            </p:cNvPr>
            <p:cNvSpPr txBox="1"/>
            <p:nvPr/>
          </p:nvSpPr>
          <p:spPr>
            <a:xfrm>
              <a:off x="7654196"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29</a:t>
              </a:r>
            </a:p>
          </p:txBody>
        </p:sp>
        <p:sp>
          <p:nvSpPr>
            <p:cNvPr id="240" name="TextBox 239">
              <a:extLst>
                <a:ext uri="{FF2B5EF4-FFF2-40B4-BE49-F238E27FC236}">
                  <a16:creationId xmlns:a16="http://schemas.microsoft.com/office/drawing/2014/main" xmlns="" id="{570EB936-DDC8-40F4-BC60-7658C02C98B9}"/>
                </a:ext>
              </a:extLst>
            </p:cNvPr>
            <p:cNvSpPr txBox="1"/>
            <p:nvPr/>
          </p:nvSpPr>
          <p:spPr>
            <a:xfrm>
              <a:off x="7342940"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32</a:t>
              </a:r>
            </a:p>
          </p:txBody>
        </p:sp>
        <p:sp>
          <p:nvSpPr>
            <p:cNvPr id="241" name="TextBox 240">
              <a:extLst>
                <a:ext uri="{FF2B5EF4-FFF2-40B4-BE49-F238E27FC236}">
                  <a16:creationId xmlns:a16="http://schemas.microsoft.com/office/drawing/2014/main" xmlns="" id="{EA7AA406-FEEF-4181-A540-1A6735A1FBE1}"/>
                </a:ext>
              </a:extLst>
            </p:cNvPr>
            <p:cNvSpPr txBox="1"/>
            <p:nvPr/>
          </p:nvSpPr>
          <p:spPr>
            <a:xfrm>
              <a:off x="7031683"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39</a:t>
              </a:r>
            </a:p>
          </p:txBody>
        </p:sp>
        <p:sp>
          <p:nvSpPr>
            <p:cNvPr id="242" name="TextBox 241">
              <a:extLst>
                <a:ext uri="{FF2B5EF4-FFF2-40B4-BE49-F238E27FC236}">
                  <a16:creationId xmlns:a16="http://schemas.microsoft.com/office/drawing/2014/main" xmlns="" id="{B1E1D106-3461-4327-9E33-4A356C0F8F21}"/>
                </a:ext>
              </a:extLst>
            </p:cNvPr>
            <p:cNvSpPr txBox="1"/>
            <p:nvPr/>
          </p:nvSpPr>
          <p:spPr>
            <a:xfrm>
              <a:off x="6720426"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45</a:t>
              </a:r>
            </a:p>
          </p:txBody>
        </p:sp>
        <p:sp>
          <p:nvSpPr>
            <p:cNvPr id="243" name="TextBox 242">
              <a:extLst>
                <a:ext uri="{FF2B5EF4-FFF2-40B4-BE49-F238E27FC236}">
                  <a16:creationId xmlns:a16="http://schemas.microsoft.com/office/drawing/2014/main" xmlns="" id="{DB3E18B3-ACF6-458C-A54E-DEDBF30D6ADF}"/>
                </a:ext>
              </a:extLst>
            </p:cNvPr>
            <p:cNvSpPr txBox="1"/>
            <p:nvPr/>
          </p:nvSpPr>
          <p:spPr>
            <a:xfrm>
              <a:off x="6409169"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50</a:t>
              </a:r>
            </a:p>
          </p:txBody>
        </p:sp>
      </p:grpSp>
      <p:grpSp>
        <p:nvGrpSpPr>
          <p:cNvPr id="244" name="Group 243">
            <a:extLst>
              <a:ext uri="{FF2B5EF4-FFF2-40B4-BE49-F238E27FC236}">
                <a16:creationId xmlns:a16="http://schemas.microsoft.com/office/drawing/2014/main" xmlns="" id="{195372F9-B9E3-48F6-9239-97FDFBEF2792}"/>
              </a:ext>
            </a:extLst>
          </p:cNvPr>
          <p:cNvGrpSpPr/>
          <p:nvPr/>
        </p:nvGrpSpPr>
        <p:grpSpPr>
          <a:xfrm>
            <a:off x="6256768" y="5684753"/>
            <a:ext cx="5834010" cy="288147"/>
            <a:chOff x="6409169" y="3983884"/>
            <a:chExt cx="5834010" cy="288147"/>
          </a:xfrm>
        </p:grpSpPr>
        <p:sp>
          <p:nvSpPr>
            <p:cNvPr id="245" name="TextBox 244">
              <a:extLst>
                <a:ext uri="{FF2B5EF4-FFF2-40B4-BE49-F238E27FC236}">
                  <a16:creationId xmlns:a16="http://schemas.microsoft.com/office/drawing/2014/main" xmlns="" id="{E7288EF6-04B1-4AF7-A44C-B723C2AAEC1C}"/>
                </a:ext>
              </a:extLst>
            </p:cNvPr>
            <p:cNvSpPr txBox="1"/>
            <p:nvPr/>
          </p:nvSpPr>
          <p:spPr>
            <a:xfrm>
              <a:off x="11754874" y="398388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2</a:t>
              </a:r>
            </a:p>
          </p:txBody>
        </p:sp>
        <p:sp>
          <p:nvSpPr>
            <p:cNvPr id="246" name="TextBox 245">
              <a:extLst>
                <a:ext uri="{FF2B5EF4-FFF2-40B4-BE49-F238E27FC236}">
                  <a16:creationId xmlns:a16="http://schemas.microsoft.com/office/drawing/2014/main" xmlns="" id="{3A6532B1-48B2-4DFD-B215-A5A06D8E0B7A}"/>
                </a:ext>
              </a:extLst>
            </p:cNvPr>
            <p:cNvSpPr txBox="1"/>
            <p:nvPr/>
          </p:nvSpPr>
          <p:spPr>
            <a:xfrm>
              <a:off x="12071090" y="398388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0</a:t>
              </a:r>
            </a:p>
          </p:txBody>
        </p:sp>
        <p:sp>
          <p:nvSpPr>
            <p:cNvPr id="247" name="TextBox 246">
              <a:extLst>
                <a:ext uri="{FF2B5EF4-FFF2-40B4-BE49-F238E27FC236}">
                  <a16:creationId xmlns:a16="http://schemas.microsoft.com/office/drawing/2014/main" xmlns="" id="{CB6CD07B-8962-4861-ACB7-679F1195E305}"/>
                </a:ext>
              </a:extLst>
            </p:cNvPr>
            <p:cNvSpPr txBox="1"/>
            <p:nvPr/>
          </p:nvSpPr>
          <p:spPr>
            <a:xfrm>
              <a:off x="11438974" y="398388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2</a:t>
              </a:r>
            </a:p>
          </p:txBody>
        </p:sp>
        <p:sp>
          <p:nvSpPr>
            <p:cNvPr id="248" name="TextBox 247">
              <a:extLst>
                <a:ext uri="{FF2B5EF4-FFF2-40B4-BE49-F238E27FC236}">
                  <a16:creationId xmlns:a16="http://schemas.microsoft.com/office/drawing/2014/main" xmlns="" id="{572500A0-9F33-458D-9CD4-6B2917547D57}"/>
                </a:ext>
              </a:extLst>
            </p:cNvPr>
            <p:cNvSpPr txBox="1"/>
            <p:nvPr/>
          </p:nvSpPr>
          <p:spPr>
            <a:xfrm>
              <a:off x="11078024"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12</a:t>
              </a:r>
            </a:p>
          </p:txBody>
        </p:sp>
        <p:sp>
          <p:nvSpPr>
            <p:cNvPr id="249" name="TextBox 248">
              <a:extLst>
                <a:ext uri="{FF2B5EF4-FFF2-40B4-BE49-F238E27FC236}">
                  <a16:creationId xmlns:a16="http://schemas.microsoft.com/office/drawing/2014/main" xmlns="" id="{2F4CCD3B-B5E3-4BF1-AAE2-0E34392FA22D}"/>
                </a:ext>
              </a:extLst>
            </p:cNvPr>
            <p:cNvSpPr txBox="1"/>
            <p:nvPr/>
          </p:nvSpPr>
          <p:spPr>
            <a:xfrm>
              <a:off x="10766767"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12</a:t>
              </a:r>
            </a:p>
          </p:txBody>
        </p:sp>
        <p:sp>
          <p:nvSpPr>
            <p:cNvPr id="250" name="TextBox 249">
              <a:extLst>
                <a:ext uri="{FF2B5EF4-FFF2-40B4-BE49-F238E27FC236}">
                  <a16:creationId xmlns:a16="http://schemas.microsoft.com/office/drawing/2014/main" xmlns="" id="{199BAFDB-790A-439C-B7DA-EE328BC814FA}"/>
                </a:ext>
              </a:extLst>
            </p:cNvPr>
            <p:cNvSpPr txBox="1"/>
            <p:nvPr/>
          </p:nvSpPr>
          <p:spPr>
            <a:xfrm>
              <a:off x="10455510"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12</a:t>
              </a:r>
            </a:p>
          </p:txBody>
        </p:sp>
        <p:sp>
          <p:nvSpPr>
            <p:cNvPr id="251" name="TextBox 250">
              <a:extLst>
                <a:ext uri="{FF2B5EF4-FFF2-40B4-BE49-F238E27FC236}">
                  <a16:creationId xmlns:a16="http://schemas.microsoft.com/office/drawing/2014/main" xmlns="" id="{8453757A-0C0A-4452-B83A-D564AD1C6B67}"/>
                </a:ext>
              </a:extLst>
            </p:cNvPr>
            <p:cNvSpPr txBox="1"/>
            <p:nvPr/>
          </p:nvSpPr>
          <p:spPr>
            <a:xfrm>
              <a:off x="10144252"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12</a:t>
              </a:r>
            </a:p>
          </p:txBody>
        </p:sp>
        <p:sp>
          <p:nvSpPr>
            <p:cNvPr id="252" name="TextBox 251">
              <a:extLst>
                <a:ext uri="{FF2B5EF4-FFF2-40B4-BE49-F238E27FC236}">
                  <a16:creationId xmlns:a16="http://schemas.microsoft.com/office/drawing/2014/main" xmlns="" id="{38CB9B22-7A60-45CB-BAF2-34CF72EF5279}"/>
                </a:ext>
              </a:extLst>
            </p:cNvPr>
            <p:cNvSpPr txBox="1"/>
            <p:nvPr/>
          </p:nvSpPr>
          <p:spPr>
            <a:xfrm>
              <a:off x="9832995"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12</a:t>
              </a:r>
            </a:p>
          </p:txBody>
        </p:sp>
        <p:sp>
          <p:nvSpPr>
            <p:cNvPr id="253" name="TextBox 252">
              <a:extLst>
                <a:ext uri="{FF2B5EF4-FFF2-40B4-BE49-F238E27FC236}">
                  <a16:creationId xmlns:a16="http://schemas.microsoft.com/office/drawing/2014/main" xmlns="" id="{3224D876-A8A3-4FCD-994B-F13912A70F3D}"/>
                </a:ext>
              </a:extLst>
            </p:cNvPr>
            <p:cNvSpPr txBox="1"/>
            <p:nvPr/>
          </p:nvSpPr>
          <p:spPr>
            <a:xfrm>
              <a:off x="9521738"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13</a:t>
              </a:r>
            </a:p>
          </p:txBody>
        </p:sp>
        <p:sp>
          <p:nvSpPr>
            <p:cNvPr id="254" name="TextBox 253">
              <a:extLst>
                <a:ext uri="{FF2B5EF4-FFF2-40B4-BE49-F238E27FC236}">
                  <a16:creationId xmlns:a16="http://schemas.microsoft.com/office/drawing/2014/main" xmlns="" id="{A2CC114F-62F5-4184-843A-6867AF540CAE}"/>
                </a:ext>
              </a:extLst>
            </p:cNvPr>
            <p:cNvSpPr txBox="1"/>
            <p:nvPr/>
          </p:nvSpPr>
          <p:spPr>
            <a:xfrm>
              <a:off x="9210481"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13</a:t>
              </a:r>
            </a:p>
          </p:txBody>
        </p:sp>
        <p:sp>
          <p:nvSpPr>
            <p:cNvPr id="255" name="TextBox 254">
              <a:extLst>
                <a:ext uri="{FF2B5EF4-FFF2-40B4-BE49-F238E27FC236}">
                  <a16:creationId xmlns:a16="http://schemas.microsoft.com/office/drawing/2014/main" xmlns="" id="{9C32C107-4F97-4D9B-B185-20068807F1CE}"/>
                </a:ext>
              </a:extLst>
            </p:cNvPr>
            <p:cNvSpPr txBox="1"/>
            <p:nvPr/>
          </p:nvSpPr>
          <p:spPr>
            <a:xfrm>
              <a:off x="8899224"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14</a:t>
              </a:r>
            </a:p>
          </p:txBody>
        </p:sp>
        <p:sp>
          <p:nvSpPr>
            <p:cNvPr id="256" name="TextBox 255">
              <a:extLst>
                <a:ext uri="{FF2B5EF4-FFF2-40B4-BE49-F238E27FC236}">
                  <a16:creationId xmlns:a16="http://schemas.microsoft.com/office/drawing/2014/main" xmlns="" id="{16A14AD4-9EFC-4C39-BB11-15EA095521B0}"/>
                </a:ext>
              </a:extLst>
            </p:cNvPr>
            <p:cNvSpPr txBox="1"/>
            <p:nvPr/>
          </p:nvSpPr>
          <p:spPr>
            <a:xfrm>
              <a:off x="8587967"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14</a:t>
              </a:r>
            </a:p>
          </p:txBody>
        </p:sp>
        <p:sp>
          <p:nvSpPr>
            <p:cNvPr id="257" name="TextBox 256">
              <a:extLst>
                <a:ext uri="{FF2B5EF4-FFF2-40B4-BE49-F238E27FC236}">
                  <a16:creationId xmlns:a16="http://schemas.microsoft.com/office/drawing/2014/main" xmlns="" id="{5A9E3A9D-4ED5-4BE5-BC48-018B616F6040}"/>
                </a:ext>
              </a:extLst>
            </p:cNvPr>
            <p:cNvSpPr txBox="1"/>
            <p:nvPr/>
          </p:nvSpPr>
          <p:spPr>
            <a:xfrm>
              <a:off x="8276710"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14</a:t>
              </a:r>
            </a:p>
          </p:txBody>
        </p:sp>
        <p:sp>
          <p:nvSpPr>
            <p:cNvPr id="258" name="TextBox 257">
              <a:extLst>
                <a:ext uri="{FF2B5EF4-FFF2-40B4-BE49-F238E27FC236}">
                  <a16:creationId xmlns:a16="http://schemas.microsoft.com/office/drawing/2014/main" xmlns="" id="{BD6D28A5-6E10-48DA-A99E-FCD9B7654B53}"/>
                </a:ext>
              </a:extLst>
            </p:cNvPr>
            <p:cNvSpPr txBox="1"/>
            <p:nvPr/>
          </p:nvSpPr>
          <p:spPr>
            <a:xfrm>
              <a:off x="7965453"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18</a:t>
              </a:r>
            </a:p>
          </p:txBody>
        </p:sp>
        <p:sp>
          <p:nvSpPr>
            <p:cNvPr id="259" name="TextBox 258">
              <a:extLst>
                <a:ext uri="{FF2B5EF4-FFF2-40B4-BE49-F238E27FC236}">
                  <a16:creationId xmlns:a16="http://schemas.microsoft.com/office/drawing/2014/main" xmlns="" id="{DB345897-CC33-42AC-878C-8DB111C36896}"/>
                </a:ext>
              </a:extLst>
            </p:cNvPr>
            <p:cNvSpPr txBox="1"/>
            <p:nvPr/>
          </p:nvSpPr>
          <p:spPr>
            <a:xfrm>
              <a:off x="7654196"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26</a:t>
              </a:r>
            </a:p>
          </p:txBody>
        </p:sp>
        <p:sp>
          <p:nvSpPr>
            <p:cNvPr id="260" name="TextBox 259">
              <a:extLst>
                <a:ext uri="{FF2B5EF4-FFF2-40B4-BE49-F238E27FC236}">
                  <a16:creationId xmlns:a16="http://schemas.microsoft.com/office/drawing/2014/main" xmlns="" id="{5C00C1F2-F8E5-4A71-B5F4-5363E485A021}"/>
                </a:ext>
              </a:extLst>
            </p:cNvPr>
            <p:cNvSpPr txBox="1"/>
            <p:nvPr/>
          </p:nvSpPr>
          <p:spPr>
            <a:xfrm>
              <a:off x="7342940"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30</a:t>
              </a:r>
            </a:p>
          </p:txBody>
        </p:sp>
        <p:sp>
          <p:nvSpPr>
            <p:cNvPr id="261" name="TextBox 260">
              <a:extLst>
                <a:ext uri="{FF2B5EF4-FFF2-40B4-BE49-F238E27FC236}">
                  <a16:creationId xmlns:a16="http://schemas.microsoft.com/office/drawing/2014/main" xmlns="" id="{9B03239A-590B-493C-A7CA-9402300B6D98}"/>
                </a:ext>
              </a:extLst>
            </p:cNvPr>
            <p:cNvSpPr txBox="1"/>
            <p:nvPr/>
          </p:nvSpPr>
          <p:spPr>
            <a:xfrm>
              <a:off x="7031683"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36</a:t>
              </a:r>
            </a:p>
          </p:txBody>
        </p:sp>
        <p:sp>
          <p:nvSpPr>
            <p:cNvPr id="262" name="TextBox 261">
              <a:extLst>
                <a:ext uri="{FF2B5EF4-FFF2-40B4-BE49-F238E27FC236}">
                  <a16:creationId xmlns:a16="http://schemas.microsoft.com/office/drawing/2014/main" xmlns="" id="{4ED097D1-EB68-4B64-B0EB-73A67C854EFA}"/>
                </a:ext>
              </a:extLst>
            </p:cNvPr>
            <p:cNvSpPr txBox="1"/>
            <p:nvPr/>
          </p:nvSpPr>
          <p:spPr>
            <a:xfrm>
              <a:off x="6720426"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41</a:t>
              </a:r>
            </a:p>
          </p:txBody>
        </p:sp>
        <p:sp>
          <p:nvSpPr>
            <p:cNvPr id="263" name="TextBox 262">
              <a:extLst>
                <a:ext uri="{FF2B5EF4-FFF2-40B4-BE49-F238E27FC236}">
                  <a16:creationId xmlns:a16="http://schemas.microsoft.com/office/drawing/2014/main" xmlns="" id="{157A9439-BAFF-4404-8E31-CD11DB0FB981}"/>
                </a:ext>
              </a:extLst>
            </p:cNvPr>
            <p:cNvSpPr txBox="1"/>
            <p:nvPr/>
          </p:nvSpPr>
          <p:spPr>
            <a:xfrm>
              <a:off x="6409169"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49</a:t>
              </a:r>
            </a:p>
          </p:txBody>
        </p:sp>
      </p:grpSp>
      <p:grpSp>
        <p:nvGrpSpPr>
          <p:cNvPr id="264" name="Group 263">
            <a:extLst>
              <a:ext uri="{FF2B5EF4-FFF2-40B4-BE49-F238E27FC236}">
                <a16:creationId xmlns:a16="http://schemas.microsoft.com/office/drawing/2014/main" xmlns="" id="{86ABF4BC-5D14-401F-9BD6-FAE166119FE8}"/>
              </a:ext>
            </a:extLst>
          </p:cNvPr>
          <p:cNvGrpSpPr/>
          <p:nvPr/>
        </p:nvGrpSpPr>
        <p:grpSpPr>
          <a:xfrm>
            <a:off x="6251851" y="6092792"/>
            <a:ext cx="5834010" cy="288147"/>
            <a:chOff x="6409169" y="3983884"/>
            <a:chExt cx="5834010" cy="288147"/>
          </a:xfrm>
        </p:grpSpPr>
        <p:sp>
          <p:nvSpPr>
            <p:cNvPr id="265" name="TextBox 264">
              <a:extLst>
                <a:ext uri="{FF2B5EF4-FFF2-40B4-BE49-F238E27FC236}">
                  <a16:creationId xmlns:a16="http://schemas.microsoft.com/office/drawing/2014/main" xmlns="" id="{29CD0523-567A-42FF-B073-E3E63515E679}"/>
                </a:ext>
              </a:extLst>
            </p:cNvPr>
            <p:cNvSpPr txBox="1"/>
            <p:nvPr/>
          </p:nvSpPr>
          <p:spPr>
            <a:xfrm>
              <a:off x="11754874" y="398388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FFC000"/>
                  </a:solidFill>
                  <a:uLnTx/>
                  <a:uFillTx/>
                  <a:latin typeface="Arial" panose="020B0604020202020204" pitchFamily="34" charset="0"/>
                  <a:ea typeface="MS Mincho"/>
                  <a:cs typeface="Arial" panose="020B0604020202020204" pitchFamily="34" charset="0"/>
                </a:rPr>
                <a:t>2</a:t>
              </a:r>
            </a:p>
          </p:txBody>
        </p:sp>
        <p:sp>
          <p:nvSpPr>
            <p:cNvPr id="266" name="TextBox 265">
              <a:extLst>
                <a:ext uri="{FF2B5EF4-FFF2-40B4-BE49-F238E27FC236}">
                  <a16:creationId xmlns:a16="http://schemas.microsoft.com/office/drawing/2014/main" xmlns="" id="{8624F46F-4AD5-4C98-9E89-8A70DCCA192A}"/>
                </a:ext>
              </a:extLst>
            </p:cNvPr>
            <p:cNvSpPr txBox="1"/>
            <p:nvPr/>
          </p:nvSpPr>
          <p:spPr>
            <a:xfrm>
              <a:off x="12071090" y="398388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FFC000"/>
                  </a:solidFill>
                  <a:uLnTx/>
                  <a:uFillTx/>
                  <a:latin typeface="Arial" panose="020B0604020202020204" pitchFamily="34" charset="0"/>
                  <a:ea typeface="MS Mincho"/>
                  <a:cs typeface="Arial" panose="020B0604020202020204" pitchFamily="34" charset="0"/>
                </a:rPr>
                <a:t>0</a:t>
              </a:r>
            </a:p>
          </p:txBody>
        </p:sp>
        <p:sp>
          <p:nvSpPr>
            <p:cNvPr id="267" name="TextBox 266">
              <a:extLst>
                <a:ext uri="{FF2B5EF4-FFF2-40B4-BE49-F238E27FC236}">
                  <a16:creationId xmlns:a16="http://schemas.microsoft.com/office/drawing/2014/main" xmlns="" id="{C17D2006-2EE1-4A97-B93A-3F3BB77E656F}"/>
                </a:ext>
              </a:extLst>
            </p:cNvPr>
            <p:cNvSpPr txBox="1"/>
            <p:nvPr/>
          </p:nvSpPr>
          <p:spPr>
            <a:xfrm>
              <a:off x="11389281"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FFC000"/>
                  </a:solidFill>
                  <a:uLnTx/>
                  <a:uFillTx/>
                  <a:latin typeface="Arial" panose="020B0604020202020204" pitchFamily="34" charset="0"/>
                  <a:ea typeface="MS Mincho"/>
                  <a:cs typeface="Arial" panose="020B0604020202020204" pitchFamily="34" charset="0"/>
                </a:rPr>
                <a:t>38</a:t>
              </a:r>
            </a:p>
          </p:txBody>
        </p:sp>
        <p:sp>
          <p:nvSpPr>
            <p:cNvPr id="268" name="TextBox 267">
              <a:extLst>
                <a:ext uri="{FF2B5EF4-FFF2-40B4-BE49-F238E27FC236}">
                  <a16:creationId xmlns:a16="http://schemas.microsoft.com/office/drawing/2014/main" xmlns="" id="{DE6F56EF-4029-44A4-B680-2162361DCBB1}"/>
                </a:ext>
              </a:extLst>
            </p:cNvPr>
            <p:cNvSpPr txBox="1"/>
            <p:nvPr/>
          </p:nvSpPr>
          <p:spPr>
            <a:xfrm>
              <a:off x="11078024"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FFC000"/>
                  </a:solidFill>
                  <a:uLnTx/>
                  <a:uFillTx/>
                  <a:latin typeface="Arial" panose="020B0604020202020204" pitchFamily="34" charset="0"/>
                  <a:ea typeface="MS Mincho"/>
                  <a:cs typeface="Arial" panose="020B0604020202020204" pitchFamily="34" charset="0"/>
                </a:rPr>
                <a:t>13</a:t>
              </a:r>
            </a:p>
          </p:txBody>
        </p:sp>
        <p:sp>
          <p:nvSpPr>
            <p:cNvPr id="269" name="TextBox 268">
              <a:extLst>
                <a:ext uri="{FF2B5EF4-FFF2-40B4-BE49-F238E27FC236}">
                  <a16:creationId xmlns:a16="http://schemas.microsoft.com/office/drawing/2014/main" xmlns="" id="{0F1F6783-8EDE-43E7-9C2B-1788D4AECE97}"/>
                </a:ext>
              </a:extLst>
            </p:cNvPr>
            <p:cNvSpPr txBox="1"/>
            <p:nvPr/>
          </p:nvSpPr>
          <p:spPr>
            <a:xfrm>
              <a:off x="10766767"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FFC000"/>
                  </a:solidFill>
                  <a:uLnTx/>
                  <a:uFillTx/>
                  <a:latin typeface="Arial" panose="020B0604020202020204" pitchFamily="34" charset="0"/>
                  <a:ea typeface="MS Mincho"/>
                  <a:cs typeface="Arial" panose="020B0604020202020204" pitchFamily="34" charset="0"/>
                </a:rPr>
                <a:t>14</a:t>
              </a:r>
            </a:p>
          </p:txBody>
        </p:sp>
        <p:sp>
          <p:nvSpPr>
            <p:cNvPr id="270" name="TextBox 269">
              <a:extLst>
                <a:ext uri="{FF2B5EF4-FFF2-40B4-BE49-F238E27FC236}">
                  <a16:creationId xmlns:a16="http://schemas.microsoft.com/office/drawing/2014/main" xmlns="" id="{D7E9FC61-CD51-4061-B606-2149703193C7}"/>
                </a:ext>
              </a:extLst>
            </p:cNvPr>
            <p:cNvSpPr txBox="1"/>
            <p:nvPr/>
          </p:nvSpPr>
          <p:spPr>
            <a:xfrm>
              <a:off x="10455510"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FFC000"/>
                  </a:solidFill>
                  <a:uLnTx/>
                  <a:uFillTx/>
                  <a:latin typeface="Arial" panose="020B0604020202020204" pitchFamily="34" charset="0"/>
                  <a:ea typeface="MS Mincho"/>
                  <a:cs typeface="Arial" panose="020B0604020202020204" pitchFamily="34" charset="0"/>
                </a:rPr>
                <a:t>14</a:t>
              </a:r>
            </a:p>
          </p:txBody>
        </p:sp>
        <p:sp>
          <p:nvSpPr>
            <p:cNvPr id="271" name="TextBox 270">
              <a:extLst>
                <a:ext uri="{FF2B5EF4-FFF2-40B4-BE49-F238E27FC236}">
                  <a16:creationId xmlns:a16="http://schemas.microsoft.com/office/drawing/2014/main" xmlns="" id="{AB97F6EC-C01E-4586-875E-8ADBE40CCFAA}"/>
                </a:ext>
              </a:extLst>
            </p:cNvPr>
            <p:cNvSpPr txBox="1"/>
            <p:nvPr/>
          </p:nvSpPr>
          <p:spPr>
            <a:xfrm>
              <a:off x="10144252"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FFC000"/>
                  </a:solidFill>
                  <a:uLnTx/>
                  <a:uFillTx/>
                  <a:latin typeface="Arial" panose="020B0604020202020204" pitchFamily="34" charset="0"/>
                  <a:ea typeface="MS Mincho"/>
                  <a:cs typeface="Arial" panose="020B0604020202020204" pitchFamily="34" charset="0"/>
                </a:rPr>
                <a:t>14</a:t>
              </a:r>
            </a:p>
          </p:txBody>
        </p:sp>
        <p:sp>
          <p:nvSpPr>
            <p:cNvPr id="272" name="TextBox 271">
              <a:extLst>
                <a:ext uri="{FF2B5EF4-FFF2-40B4-BE49-F238E27FC236}">
                  <a16:creationId xmlns:a16="http://schemas.microsoft.com/office/drawing/2014/main" xmlns="" id="{BD5B2DCC-AB7C-4C76-BDE3-0DEA0A021EB3}"/>
                </a:ext>
              </a:extLst>
            </p:cNvPr>
            <p:cNvSpPr txBox="1"/>
            <p:nvPr/>
          </p:nvSpPr>
          <p:spPr>
            <a:xfrm>
              <a:off x="9832995"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FFC000"/>
                  </a:solidFill>
                  <a:uLnTx/>
                  <a:uFillTx/>
                  <a:latin typeface="Arial" panose="020B0604020202020204" pitchFamily="34" charset="0"/>
                  <a:ea typeface="MS Mincho"/>
                  <a:cs typeface="Arial" panose="020B0604020202020204" pitchFamily="34" charset="0"/>
                </a:rPr>
                <a:t>15</a:t>
              </a:r>
            </a:p>
          </p:txBody>
        </p:sp>
        <p:sp>
          <p:nvSpPr>
            <p:cNvPr id="273" name="TextBox 272">
              <a:extLst>
                <a:ext uri="{FF2B5EF4-FFF2-40B4-BE49-F238E27FC236}">
                  <a16:creationId xmlns:a16="http://schemas.microsoft.com/office/drawing/2014/main" xmlns="" id="{8DF0BDB4-3C6D-42C3-98F4-414574CB6DF2}"/>
                </a:ext>
              </a:extLst>
            </p:cNvPr>
            <p:cNvSpPr txBox="1"/>
            <p:nvPr/>
          </p:nvSpPr>
          <p:spPr>
            <a:xfrm>
              <a:off x="9521738"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FFC000"/>
                  </a:solidFill>
                  <a:uLnTx/>
                  <a:uFillTx/>
                  <a:latin typeface="Arial" panose="020B0604020202020204" pitchFamily="34" charset="0"/>
                  <a:ea typeface="MS Mincho"/>
                  <a:cs typeface="Arial" panose="020B0604020202020204" pitchFamily="34" charset="0"/>
                </a:rPr>
                <a:t>18</a:t>
              </a:r>
            </a:p>
          </p:txBody>
        </p:sp>
        <p:sp>
          <p:nvSpPr>
            <p:cNvPr id="274" name="TextBox 273">
              <a:extLst>
                <a:ext uri="{FF2B5EF4-FFF2-40B4-BE49-F238E27FC236}">
                  <a16:creationId xmlns:a16="http://schemas.microsoft.com/office/drawing/2014/main" xmlns="" id="{AD7C3DA7-D312-47DD-A13B-7A3204189A70}"/>
                </a:ext>
              </a:extLst>
            </p:cNvPr>
            <p:cNvSpPr txBox="1"/>
            <p:nvPr/>
          </p:nvSpPr>
          <p:spPr>
            <a:xfrm>
              <a:off x="9210481"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FFC000"/>
                  </a:solidFill>
                  <a:uLnTx/>
                  <a:uFillTx/>
                  <a:latin typeface="Arial" panose="020B0604020202020204" pitchFamily="34" charset="0"/>
                  <a:ea typeface="MS Mincho"/>
                  <a:cs typeface="Arial" panose="020B0604020202020204" pitchFamily="34" charset="0"/>
                </a:rPr>
                <a:t>19</a:t>
              </a:r>
            </a:p>
          </p:txBody>
        </p:sp>
        <p:sp>
          <p:nvSpPr>
            <p:cNvPr id="275" name="TextBox 274">
              <a:extLst>
                <a:ext uri="{FF2B5EF4-FFF2-40B4-BE49-F238E27FC236}">
                  <a16:creationId xmlns:a16="http://schemas.microsoft.com/office/drawing/2014/main" xmlns="" id="{17F104F5-7329-4BB4-8D27-719F90B8BA80}"/>
                </a:ext>
              </a:extLst>
            </p:cNvPr>
            <p:cNvSpPr txBox="1"/>
            <p:nvPr/>
          </p:nvSpPr>
          <p:spPr>
            <a:xfrm>
              <a:off x="8899224"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FFC000"/>
                  </a:solidFill>
                  <a:uLnTx/>
                  <a:uFillTx/>
                  <a:latin typeface="Arial" panose="020B0604020202020204" pitchFamily="34" charset="0"/>
                  <a:ea typeface="MS Mincho"/>
                  <a:cs typeface="Arial" panose="020B0604020202020204" pitchFamily="34" charset="0"/>
                </a:rPr>
                <a:t>20</a:t>
              </a:r>
            </a:p>
          </p:txBody>
        </p:sp>
        <p:sp>
          <p:nvSpPr>
            <p:cNvPr id="276" name="TextBox 275">
              <a:extLst>
                <a:ext uri="{FF2B5EF4-FFF2-40B4-BE49-F238E27FC236}">
                  <a16:creationId xmlns:a16="http://schemas.microsoft.com/office/drawing/2014/main" xmlns="" id="{C94B0435-8433-44F8-85C0-30C2E477EA8A}"/>
                </a:ext>
              </a:extLst>
            </p:cNvPr>
            <p:cNvSpPr txBox="1"/>
            <p:nvPr/>
          </p:nvSpPr>
          <p:spPr>
            <a:xfrm>
              <a:off x="8587967"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FFC000"/>
                  </a:solidFill>
                  <a:uLnTx/>
                  <a:uFillTx/>
                  <a:latin typeface="Arial" panose="020B0604020202020204" pitchFamily="34" charset="0"/>
                  <a:ea typeface="MS Mincho"/>
                  <a:cs typeface="Arial" panose="020B0604020202020204" pitchFamily="34" charset="0"/>
                </a:rPr>
                <a:t>20</a:t>
              </a:r>
            </a:p>
          </p:txBody>
        </p:sp>
        <p:sp>
          <p:nvSpPr>
            <p:cNvPr id="277" name="TextBox 276">
              <a:extLst>
                <a:ext uri="{FF2B5EF4-FFF2-40B4-BE49-F238E27FC236}">
                  <a16:creationId xmlns:a16="http://schemas.microsoft.com/office/drawing/2014/main" xmlns="" id="{5148DA75-455D-427A-A665-1B32E4DFE8DC}"/>
                </a:ext>
              </a:extLst>
            </p:cNvPr>
            <p:cNvSpPr txBox="1"/>
            <p:nvPr/>
          </p:nvSpPr>
          <p:spPr>
            <a:xfrm>
              <a:off x="8276710"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FFC000"/>
                  </a:solidFill>
                  <a:uLnTx/>
                  <a:uFillTx/>
                  <a:latin typeface="Arial" panose="020B0604020202020204" pitchFamily="34" charset="0"/>
                  <a:ea typeface="MS Mincho"/>
                  <a:cs typeface="Arial" panose="020B0604020202020204" pitchFamily="34" charset="0"/>
                </a:rPr>
                <a:t>22</a:t>
              </a:r>
            </a:p>
          </p:txBody>
        </p:sp>
        <p:sp>
          <p:nvSpPr>
            <p:cNvPr id="278" name="TextBox 277">
              <a:extLst>
                <a:ext uri="{FF2B5EF4-FFF2-40B4-BE49-F238E27FC236}">
                  <a16:creationId xmlns:a16="http://schemas.microsoft.com/office/drawing/2014/main" xmlns="" id="{A336B8EE-3FD9-41B7-8622-AF552A515A6F}"/>
                </a:ext>
              </a:extLst>
            </p:cNvPr>
            <p:cNvSpPr txBox="1"/>
            <p:nvPr/>
          </p:nvSpPr>
          <p:spPr>
            <a:xfrm>
              <a:off x="7965453"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FFC000"/>
                  </a:solidFill>
                  <a:uLnTx/>
                  <a:uFillTx/>
                  <a:latin typeface="Arial" panose="020B0604020202020204" pitchFamily="34" charset="0"/>
                  <a:ea typeface="MS Mincho"/>
                  <a:cs typeface="Arial" panose="020B0604020202020204" pitchFamily="34" charset="0"/>
                </a:rPr>
                <a:t>22</a:t>
              </a:r>
            </a:p>
          </p:txBody>
        </p:sp>
        <p:sp>
          <p:nvSpPr>
            <p:cNvPr id="279" name="TextBox 278">
              <a:extLst>
                <a:ext uri="{FF2B5EF4-FFF2-40B4-BE49-F238E27FC236}">
                  <a16:creationId xmlns:a16="http://schemas.microsoft.com/office/drawing/2014/main" xmlns="" id="{5A184ADC-7C39-4D3E-AFB6-135D26584147}"/>
                </a:ext>
              </a:extLst>
            </p:cNvPr>
            <p:cNvSpPr txBox="1"/>
            <p:nvPr/>
          </p:nvSpPr>
          <p:spPr>
            <a:xfrm>
              <a:off x="7654196"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FFC000"/>
                  </a:solidFill>
                  <a:uLnTx/>
                  <a:uFillTx/>
                  <a:latin typeface="Arial" panose="020B0604020202020204" pitchFamily="34" charset="0"/>
                  <a:ea typeface="MS Mincho"/>
                  <a:cs typeface="Arial" panose="020B0604020202020204" pitchFamily="34" charset="0"/>
                </a:rPr>
                <a:t>24</a:t>
              </a:r>
            </a:p>
          </p:txBody>
        </p:sp>
        <p:sp>
          <p:nvSpPr>
            <p:cNvPr id="280" name="TextBox 279">
              <a:extLst>
                <a:ext uri="{FF2B5EF4-FFF2-40B4-BE49-F238E27FC236}">
                  <a16:creationId xmlns:a16="http://schemas.microsoft.com/office/drawing/2014/main" xmlns="" id="{08DB070C-9138-41B5-A314-8A96981BEF73}"/>
                </a:ext>
              </a:extLst>
            </p:cNvPr>
            <p:cNvSpPr txBox="1"/>
            <p:nvPr/>
          </p:nvSpPr>
          <p:spPr>
            <a:xfrm>
              <a:off x="7342940"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FFC000"/>
                  </a:solidFill>
                  <a:uLnTx/>
                  <a:uFillTx/>
                  <a:latin typeface="Arial" panose="020B0604020202020204" pitchFamily="34" charset="0"/>
                  <a:ea typeface="MS Mincho"/>
                  <a:cs typeface="Arial" panose="020B0604020202020204" pitchFamily="34" charset="0"/>
                </a:rPr>
                <a:t>27</a:t>
              </a:r>
            </a:p>
          </p:txBody>
        </p:sp>
        <p:sp>
          <p:nvSpPr>
            <p:cNvPr id="281" name="TextBox 280">
              <a:extLst>
                <a:ext uri="{FF2B5EF4-FFF2-40B4-BE49-F238E27FC236}">
                  <a16:creationId xmlns:a16="http://schemas.microsoft.com/office/drawing/2014/main" xmlns="" id="{60A29A44-7616-42F3-A58D-8C6B32FEE7F9}"/>
                </a:ext>
              </a:extLst>
            </p:cNvPr>
            <p:cNvSpPr txBox="1"/>
            <p:nvPr/>
          </p:nvSpPr>
          <p:spPr>
            <a:xfrm>
              <a:off x="7031683"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FFC000"/>
                  </a:solidFill>
                  <a:uLnTx/>
                  <a:uFillTx/>
                  <a:latin typeface="Arial" panose="020B0604020202020204" pitchFamily="34" charset="0"/>
                  <a:ea typeface="MS Mincho"/>
                  <a:cs typeface="Arial" panose="020B0604020202020204" pitchFamily="34" charset="0"/>
                </a:rPr>
                <a:t>36</a:t>
              </a:r>
            </a:p>
          </p:txBody>
        </p:sp>
        <p:sp>
          <p:nvSpPr>
            <p:cNvPr id="282" name="TextBox 281">
              <a:extLst>
                <a:ext uri="{FF2B5EF4-FFF2-40B4-BE49-F238E27FC236}">
                  <a16:creationId xmlns:a16="http://schemas.microsoft.com/office/drawing/2014/main" xmlns="" id="{E8BC07EE-472A-410C-A221-001B36490428}"/>
                </a:ext>
              </a:extLst>
            </p:cNvPr>
            <p:cNvSpPr txBox="1"/>
            <p:nvPr/>
          </p:nvSpPr>
          <p:spPr>
            <a:xfrm>
              <a:off x="6720426"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FFC000"/>
                  </a:solidFill>
                  <a:uLnTx/>
                  <a:uFillTx/>
                  <a:latin typeface="Arial" panose="020B0604020202020204" pitchFamily="34" charset="0"/>
                  <a:ea typeface="MS Mincho"/>
                  <a:cs typeface="Arial" panose="020B0604020202020204" pitchFamily="34" charset="0"/>
                </a:rPr>
                <a:t>42</a:t>
              </a:r>
            </a:p>
          </p:txBody>
        </p:sp>
        <p:sp>
          <p:nvSpPr>
            <p:cNvPr id="283" name="TextBox 282">
              <a:extLst>
                <a:ext uri="{FF2B5EF4-FFF2-40B4-BE49-F238E27FC236}">
                  <a16:creationId xmlns:a16="http://schemas.microsoft.com/office/drawing/2014/main" xmlns="" id="{821BE2F6-1F9C-4858-91E2-EF5767AF2681}"/>
                </a:ext>
              </a:extLst>
            </p:cNvPr>
            <p:cNvSpPr txBox="1"/>
            <p:nvPr/>
          </p:nvSpPr>
          <p:spPr>
            <a:xfrm>
              <a:off x="6409169"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FFC000"/>
                  </a:solidFill>
                  <a:uLnTx/>
                  <a:uFillTx/>
                  <a:latin typeface="Arial" panose="020B0604020202020204" pitchFamily="34" charset="0"/>
                  <a:ea typeface="MS Mincho"/>
                  <a:cs typeface="Arial" panose="020B0604020202020204" pitchFamily="34" charset="0"/>
                </a:rPr>
                <a:t>49</a:t>
              </a:r>
            </a:p>
          </p:txBody>
        </p:sp>
      </p:grpSp>
      <p:sp>
        <p:nvSpPr>
          <p:cNvPr id="284" name="TextBox 283">
            <a:extLst>
              <a:ext uri="{FF2B5EF4-FFF2-40B4-BE49-F238E27FC236}">
                <a16:creationId xmlns:a16="http://schemas.microsoft.com/office/drawing/2014/main" xmlns="" id="{3FFA3B64-0F2C-464D-BCC7-3D3C2068E264}"/>
              </a:ext>
            </a:extLst>
          </p:cNvPr>
          <p:cNvSpPr txBox="1"/>
          <p:nvPr/>
        </p:nvSpPr>
        <p:spPr>
          <a:xfrm>
            <a:off x="10413386" y="2390139"/>
            <a:ext cx="15816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dirty="0">
                <a:ln>
                  <a:noFill/>
                </a:ln>
                <a:solidFill>
                  <a:srgbClr val="4D4D4D"/>
                </a:solidFill>
                <a:uLnTx/>
                <a:uFillTx/>
                <a:latin typeface="Arial"/>
                <a:ea typeface="MS Mincho"/>
                <a:cs typeface="Arial"/>
              </a:rPr>
              <a:t>長</a:t>
            </a:r>
            <a:r>
              <a:rPr kumimoji="0" lang="ja-JP" sz="1400" b="0" i="0" u="none" strike="noStrike" cap="none" normalizeH="0" baseline="0" noProof="0" dirty="0" smtClean="0">
                <a:ln>
                  <a:noFill/>
                </a:ln>
                <a:solidFill>
                  <a:srgbClr val="4D4D4D"/>
                </a:solidFill>
                <a:uLnTx/>
                <a:uFillTx/>
                <a:latin typeface="Arial"/>
                <a:ea typeface="MS Mincho"/>
                <a:cs typeface="Arial"/>
              </a:rPr>
              <a:t>期フ</a:t>
            </a:r>
            <a:r>
              <a:rPr kumimoji="0" lang="ja-JP" sz="1400" b="0" i="0" u="none" strike="noStrike" cap="none" normalizeH="0" baseline="0" noProof="0" dirty="0">
                <a:ln>
                  <a:noFill/>
                </a:ln>
                <a:solidFill>
                  <a:srgbClr val="4D4D4D"/>
                </a:solidFill>
                <a:uLnTx/>
                <a:uFillTx/>
                <a:latin typeface="Arial"/>
                <a:ea typeface="MS Mincho"/>
                <a:cs typeface="Arial"/>
              </a:rPr>
              <a:t>ォローアップ期間</a:t>
            </a:r>
          </a:p>
        </p:txBody>
      </p:sp>
      <p:grpSp>
        <p:nvGrpSpPr>
          <p:cNvPr id="285" name="Group 284">
            <a:extLst>
              <a:ext uri="{FF2B5EF4-FFF2-40B4-BE49-F238E27FC236}">
                <a16:creationId xmlns:a16="http://schemas.microsoft.com/office/drawing/2014/main" xmlns="" id="{B7910AF5-A9AE-4F98-9AF6-5E33A547E523}"/>
              </a:ext>
            </a:extLst>
          </p:cNvPr>
          <p:cNvGrpSpPr/>
          <p:nvPr/>
        </p:nvGrpSpPr>
        <p:grpSpPr>
          <a:xfrm>
            <a:off x="6376527" y="2600950"/>
            <a:ext cx="5547503" cy="1340576"/>
            <a:chOff x="6376527" y="2668875"/>
            <a:chExt cx="5547503" cy="1340576"/>
          </a:xfrm>
        </p:grpSpPr>
        <p:sp>
          <p:nvSpPr>
            <p:cNvPr id="286" name="Oval 285">
              <a:extLst>
                <a:ext uri="{FF2B5EF4-FFF2-40B4-BE49-F238E27FC236}">
                  <a16:creationId xmlns:a16="http://schemas.microsoft.com/office/drawing/2014/main" xmlns="" id="{E74BD265-F225-4AB3-A8DA-F849E0465435}"/>
                </a:ext>
              </a:extLst>
            </p:cNvPr>
            <p:cNvSpPr/>
            <p:nvPr/>
          </p:nvSpPr>
          <p:spPr>
            <a:xfrm>
              <a:off x="6495545" y="2668875"/>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87" name="Graphic 745">
              <a:extLst>
                <a:ext uri="{FF2B5EF4-FFF2-40B4-BE49-F238E27FC236}">
                  <a16:creationId xmlns:a16="http://schemas.microsoft.com/office/drawing/2014/main" xmlns="" id="{B7069C98-12A8-4058-8851-C1D4EDAECAE1}"/>
                </a:ext>
              </a:extLst>
            </p:cNvPr>
            <p:cNvSpPr/>
            <p:nvPr/>
          </p:nvSpPr>
          <p:spPr>
            <a:xfrm>
              <a:off x="6376527" y="2676270"/>
              <a:ext cx="5510673" cy="1286130"/>
            </a:xfrm>
            <a:custGeom>
              <a:avLst/>
              <a:gdLst>
                <a:gd name="connsiteX0" fmla="*/ 7638860 w 7638859"/>
                <a:gd name="connsiteY0" fmla="*/ 2027596 h 2027596"/>
                <a:gd name="connsiteX1" fmla="*/ 6695789 w 7638859"/>
                <a:gd name="connsiteY1" fmla="*/ 2027596 h 2027596"/>
                <a:gd name="connsiteX2" fmla="*/ 6695789 w 7638859"/>
                <a:gd name="connsiteY2" fmla="*/ 1928574 h 2027596"/>
                <a:gd name="connsiteX3" fmla="*/ 5389645 w 7638859"/>
                <a:gd name="connsiteY3" fmla="*/ 1928574 h 2027596"/>
                <a:gd name="connsiteX4" fmla="*/ 5389645 w 7638859"/>
                <a:gd name="connsiteY4" fmla="*/ 1867281 h 2027596"/>
                <a:gd name="connsiteX5" fmla="*/ 4272106 w 7638859"/>
                <a:gd name="connsiteY5" fmla="*/ 1867281 h 2027596"/>
                <a:gd name="connsiteX6" fmla="*/ 4272106 w 7638859"/>
                <a:gd name="connsiteY6" fmla="*/ 1777689 h 2027596"/>
                <a:gd name="connsiteX7" fmla="*/ 3706263 w 7638859"/>
                <a:gd name="connsiteY7" fmla="*/ 1777689 h 2027596"/>
                <a:gd name="connsiteX8" fmla="*/ 3706263 w 7638859"/>
                <a:gd name="connsiteY8" fmla="*/ 1711671 h 2027596"/>
                <a:gd name="connsiteX9" fmla="*/ 3305461 w 7638859"/>
                <a:gd name="connsiteY9" fmla="*/ 1711671 h 2027596"/>
                <a:gd name="connsiteX10" fmla="*/ 3305461 w 7638859"/>
                <a:gd name="connsiteY10" fmla="*/ 1659798 h 2027596"/>
                <a:gd name="connsiteX11" fmla="*/ 3230013 w 7638859"/>
                <a:gd name="connsiteY11" fmla="*/ 1659798 h 2027596"/>
                <a:gd name="connsiteX12" fmla="*/ 3230013 w 7638859"/>
                <a:gd name="connsiteY12" fmla="*/ 1584360 h 2027596"/>
                <a:gd name="connsiteX13" fmla="*/ 3154566 w 7638859"/>
                <a:gd name="connsiteY13" fmla="*/ 1584360 h 2027596"/>
                <a:gd name="connsiteX14" fmla="*/ 3154566 w 7638859"/>
                <a:gd name="connsiteY14" fmla="*/ 1504198 h 2027596"/>
                <a:gd name="connsiteX15" fmla="*/ 2367105 w 7638859"/>
                <a:gd name="connsiteY15" fmla="*/ 1504198 h 2027596"/>
                <a:gd name="connsiteX16" fmla="*/ 2367105 w 7638859"/>
                <a:gd name="connsiteY16" fmla="*/ 1452324 h 2027596"/>
                <a:gd name="connsiteX17" fmla="*/ 2249224 w 7638859"/>
                <a:gd name="connsiteY17" fmla="*/ 1452324 h 2027596"/>
                <a:gd name="connsiteX18" fmla="*/ 2249224 w 7638859"/>
                <a:gd name="connsiteY18" fmla="*/ 1391031 h 2027596"/>
                <a:gd name="connsiteX19" fmla="*/ 2145487 w 7638859"/>
                <a:gd name="connsiteY19" fmla="*/ 1391031 h 2027596"/>
                <a:gd name="connsiteX20" fmla="*/ 2145487 w 7638859"/>
                <a:gd name="connsiteY20" fmla="*/ 1320298 h 2027596"/>
                <a:gd name="connsiteX21" fmla="*/ 1933289 w 7638859"/>
                <a:gd name="connsiteY21" fmla="*/ 1320298 h 2027596"/>
                <a:gd name="connsiteX22" fmla="*/ 1933289 w 7638859"/>
                <a:gd name="connsiteY22" fmla="*/ 1230706 h 2027596"/>
                <a:gd name="connsiteX23" fmla="*/ 1551346 w 7638859"/>
                <a:gd name="connsiteY23" fmla="*/ 1230706 h 2027596"/>
                <a:gd name="connsiteX24" fmla="*/ 1551346 w 7638859"/>
                <a:gd name="connsiteY24" fmla="*/ 1178833 h 2027596"/>
                <a:gd name="connsiteX25" fmla="*/ 1414605 w 7638859"/>
                <a:gd name="connsiteY25" fmla="*/ 1178833 h 2027596"/>
                <a:gd name="connsiteX26" fmla="*/ 1414605 w 7638859"/>
                <a:gd name="connsiteY26" fmla="*/ 1108110 h 2027596"/>
                <a:gd name="connsiteX27" fmla="*/ 1358017 w 7638859"/>
                <a:gd name="connsiteY27" fmla="*/ 1108110 h 2027596"/>
                <a:gd name="connsiteX28" fmla="*/ 1358017 w 7638859"/>
                <a:gd name="connsiteY28" fmla="*/ 1027948 h 2027596"/>
                <a:gd name="connsiteX29" fmla="*/ 1292009 w 7638859"/>
                <a:gd name="connsiteY29" fmla="*/ 1027948 h 2027596"/>
                <a:gd name="connsiteX30" fmla="*/ 1292009 w 7638859"/>
                <a:gd name="connsiteY30" fmla="*/ 976074 h 2027596"/>
                <a:gd name="connsiteX31" fmla="*/ 1230706 w 7638859"/>
                <a:gd name="connsiteY31" fmla="*/ 976074 h 2027596"/>
                <a:gd name="connsiteX32" fmla="*/ 1230706 w 7638859"/>
                <a:gd name="connsiteY32" fmla="*/ 867624 h 2027596"/>
                <a:gd name="connsiteX33" fmla="*/ 1174118 w 7638859"/>
                <a:gd name="connsiteY33" fmla="*/ 867624 h 2027596"/>
                <a:gd name="connsiteX34" fmla="*/ 1174118 w 7638859"/>
                <a:gd name="connsiteY34" fmla="*/ 778032 h 2027596"/>
                <a:gd name="connsiteX35" fmla="*/ 1027948 w 7638859"/>
                <a:gd name="connsiteY35" fmla="*/ 778032 h 2027596"/>
                <a:gd name="connsiteX36" fmla="*/ 1027948 w 7638859"/>
                <a:gd name="connsiteY36" fmla="*/ 726163 h 2027596"/>
                <a:gd name="connsiteX37" fmla="*/ 980789 w 7638859"/>
                <a:gd name="connsiteY37" fmla="*/ 726163 h 2027596"/>
                <a:gd name="connsiteX38" fmla="*/ 980789 w 7638859"/>
                <a:gd name="connsiteY38" fmla="*/ 650718 h 2027596"/>
                <a:gd name="connsiteX39" fmla="*/ 900632 w 7638859"/>
                <a:gd name="connsiteY39" fmla="*/ 650718 h 2027596"/>
                <a:gd name="connsiteX40" fmla="*/ 900632 w 7638859"/>
                <a:gd name="connsiteY40" fmla="*/ 575272 h 2027596"/>
                <a:gd name="connsiteX41" fmla="*/ 683726 w 7638859"/>
                <a:gd name="connsiteY41" fmla="*/ 575272 h 2027596"/>
                <a:gd name="connsiteX42" fmla="*/ 683726 w 7638859"/>
                <a:gd name="connsiteY42" fmla="*/ 509257 h 2027596"/>
                <a:gd name="connsiteX43" fmla="*/ 598849 w 7638859"/>
                <a:gd name="connsiteY43" fmla="*/ 509257 h 2027596"/>
                <a:gd name="connsiteX44" fmla="*/ 598849 w 7638859"/>
                <a:gd name="connsiteY44" fmla="*/ 447958 h 2027596"/>
                <a:gd name="connsiteX45" fmla="*/ 561126 w 7638859"/>
                <a:gd name="connsiteY45" fmla="*/ 447958 h 2027596"/>
                <a:gd name="connsiteX46" fmla="*/ 561126 w 7638859"/>
                <a:gd name="connsiteY46" fmla="*/ 391374 h 2027596"/>
                <a:gd name="connsiteX47" fmla="*/ 452674 w 7638859"/>
                <a:gd name="connsiteY47" fmla="*/ 391374 h 2027596"/>
                <a:gd name="connsiteX48" fmla="*/ 452674 w 7638859"/>
                <a:gd name="connsiteY48" fmla="*/ 259344 h 2027596"/>
                <a:gd name="connsiteX49" fmla="*/ 381943 w 7638859"/>
                <a:gd name="connsiteY49" fmla="*/ 259344 h 2027596"/>
                <a:gd name="connsiteX50" fmla="*/ 381943 w 7638859"/>
                <a:gd name="connsiteY50" fmla="*/ 198045 h 2027596"/>
                <a:gd name="connsiteX51" fmla="*/ 353651 w 7638859"/>
                <a:gd name="connsiteY51" fmla="*/ 198045 h 2027596"/>
                <a:gd name="connsiteX52" fmla="*/ 353651 w 7638859"/>
                <a:gd name="connsiteY52" fmla="*/ 122599 h 2027596"/>
                <a:gd name="connsiteX53" fmla="*/ 249913 w 7638859"/>
                <a:gd name="connsiteY53" fmla="*/ 122599 h 2027596"/>
                <a:gd name="connsiteX54" fmla="*/ 249913 w 7638859"/>
                <a:gd name="connsiteY54" fmla="*/ 56584 h 2027596"/>
                <a:gd name="connsiteX55" fmla="*/ 75446 w 7638859"/>
                <a:gd name="connsiteY55" fmla="*/ 56584 h 2027596"/>
                <a:gd name="connsiteX56" fmla="*/ 75446 w 7638859"/>
                <a:gd name="connsiteY56" fmla="*/ 0 h 2027596"/>
                <a:gd name="connsiteX57" fmla="*/ 0 w 7638859"/>
                <a:gd name="connsiteY57" fmla="*/ 0 h 202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638859" h="2027596">
                  <a:moveTo>
                    <a:pt x="7638860" y="2027596"/>
                  </a:moveTo>
                  <a:lnTo>
                    <a:pt x="6695789" y="2027596"/>
                  </a:lnTo>
                  <a:lnTo>
                    <a:pt x="6695789" y="1928574"/>
                  </a:lnTo>
                  <a:lnTo>
                    <a:pt x="5389645" y="1928574"/>
                  </a:lnTo>
                  <a:lnTo>
                    <a:pt x="5389645" y="1867281"/>
                  </a:lnTo>
                  <a:lnTo>
                    <a:pt x="4272106" y="1867281"/>
                  </a:lnTo>
                  <a:lnTo>
                    <a:pt x="4272106" y="1777689"/>
                  </a:lnTo>
                  <a:lnTo>
                    <a:pt x="3706263" y="1777689"/>
                  </a:lnTo>
                  <a:lnTo>
                    <a:pt x="3706263" y="1711671"/>
                  </a:lnTo>
                  <a:lnTo>
                    <a:pt x="3305461" y="1711671"/>
                  </a:lnTo>
                  <a:lnTo>
                    <a:pt x="3305461" y="1659798"/>
                  </a:lnTo>
                  <a:lnTo>
                    <a:pt x="3230013" y="1659798"/>
                  </a:lnTo>
                  <a:lnTo>
                    <a:pt x="3230013" y="1584360"/>
                  </a:lnTo>
                  <a:lnTo>
                    <a:pt x="3154566" y="1584360"/>
                  </a:lnTo>
                  <a:lnTo>
                    <a:pt x="3154566" y="1504198"/>
                  </a:lnTo>
                  <a:lnTo>
                    <a:pt x="2367105" y="1504198"/>
                  </a:lnTo>
                  <a:lnTo>
                    <a:pt x="2367105" y="1452324"/>
                  </a:lnTo>
                  <a:lnTo>
                    <a:pt x="2249224" y="1452324"/>
                  </a:lnTo>
                  <a:lnTo>
                    <a:pt x="2249224" y="1391031"/>
                  </a:lnTo>
                  <a:lnTo>
                    <a:pt x="2145487" y="1391031"/>
                  </a:lnTo>
                  <a:lnTo>
                    <a:pt x="2145487" y="1320298"/>
                  </a:lnTo>
                  <a:lnTo>
                    <a:pt x="1933289" y="1320298"/>
                  </a:lnTo>
                  <a:lnTo>
                    <a:pt x="1933289" y="1230706"/>
                  </a:lnTo>
                  <a:lnTo>
                    <a:pt x="1551346" y="1230706"/>
                  </a:lnTo>
                  <a:lnTo>
                    <a:pt x="1551346" y="1178833"/>
                  </a:lnTo>
                  <a:lnTo>
                    <a:pt x="1414605" y="1178833"/>
                  </a:lnTo>
                  <a:lnTo>
                    <a:pt x="1414605" y="1108110"/>
                  </a:lnTo>
                  <a:lnTo>
                    <a:pt x="1358017" y="1108110"/>
                  </a:lnTo>
                  <a:lnTo>
                    <a:pt x="1358017" y="1027948"/>
                  </a:lnTo>
                  <a:lnTo>
                    <a:pt x="1292009" y="1027948"/>
                  </a:lnTo>
                  <a:lnTo>
                    <a:pt x="1292009" y="976074"/>
                  </a:lnTo>
                  <a:lnTo>
                    <a:pt x="1230706" y="976074"/>
                  </a:lnTo>
                  <a:lnTo>
                    <a:pt x="1230706" y="867624"/>
                  </a:lnTo>
                  <a:lnTo>
                    <a:pt x="1174118" y="867624"/>
                  </a:lnTo>
                  <a:lnTo>
                    <a:pt x="1174118" y="778032"/>
                  </a:lnTo>
                  <a:lnTo>
                    <a:pt x="1027948" y="778032"/>
                  </a:lnTo>
                  <a:lnTo>
                    <a:pt x="1027948" y="726163"/>
                  </a:lnTo>
                  <a:lnTo>
                    <a:pt x="980789" y="726163"/>
                  </a:lnTo>
                  <a:lnTo>
                    <a:pt x="980789" y="650718"/>
                  </a:lnTo>
                  <a:lnTo>
                    <a:pt x="900632" y="650718"/>
                  </a:lnTo>
                  <a:lnTo>
                    <a:pt x="900632" y="575272"/>
                  </a:lnTo>
                  <a:lnTo>
                    <a:pt x="683726" y="575272"/>
                  </a:lnTo>
                  <a:lnTo>
                    <a:pt x="683726" y="509257"/>
                  </a:lnTo>
                  <a:lnTo>
                    <a:pt x="598849" y="509257"/>
                  </a:lnTo>
                  <a:lnTo>
                    <a:pt x="598849" y="447958"/>
                  </a:lnTo>
                  <a:lnTo>
                    <a:pt x="561126" y="447958"/>
                  </a:lnTo>
                  <a:lnTo>
                    <a:pt x="561126" y="391374"/>
                  </a:lnTo>
                  <a:lnTo>
                    <a:pt x="452674" y="391374"/>
                  </a:lnTo>
                  <a:lnTo>
                    <a:pt x="452674" y="259344"/>
                  </a:lnTo>
                  <a:lnTo>
                    <a:pt x="381943" y="259344"/>
                  </a:lnTo>
                  <a:lnTo>
                    <a:pt x="381943" y="198045"/>
                  </a:lnTo>
                  <a:lnTo>
                    <a:pt x="353651" y="198045"/>
                  </a:lnTo>
                  <a:lnTo>
                    <a:pt x="353651" y="122599"/>
                  </a:lnTo>
                  <a:lnTo>
                    <a:pt x="249913" y="122599"/>
                  </a:lnTo>
                  <a:lnTo>
                    <a:pt x="249913" y="56584"/>
                  </a:lnTo>
                  <a:lnTo>
                    <a:pt x="75446" y="56584"/>
                  </a:lnTo>
                  <a:lnTo>
                    <a:pt x="75446"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8" name="Oval 287">
              <a:extLst>
                <a:ext uri="{FF2B5EF4-FFF2-40B4-BE49-F238E27FC236}">
                  <a16:creationId xmlns:a16="http://schemas.microsoft.com/office/drawing/2014/main" xmlns="" id="{CFF5BA25-0218-44B1-BDE6-2BE93BADEED1}"/>
                </a:ext>
              </a:extLst>
            </p:cNvPr>
            <p:cNvSpPr/>
            <p:nvPr/>
          </p:nvSpPr>
          <p:spPr>
            <a:xfrm>
              <a:off x="6916886" y="2987122"/>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89" name="Oval 288">
              <a:extLst>
                <a:ext uri="{FF2B5EF4-FFF2-40B4-BE49-F238E27FC236}">
                  <a16:creationId xmlns:a16="http://schemas.microsoft.com/office/drawing/2014/main" xmlns="" id="{AC59C403-10E6-4A62-A6AD-E257E328CEAC}"/>
                </a:ext>
              </a:extLst>
            </p:cNvPr>
            <p:cNvSpPr/>
            <p:nvPr/>
          </p:nvSpPr>
          <p:spPr>
            <a:xfrm>
              <a:off x="9140133" y="3762569"/>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90" name="Oval 289">
              <a:extLst>
                <a:ext uri="{FF2B5EF4-FFF2-40B4-BE49-F238E27FC236}">
                  <a16:creationId xmlns:a16="http://schemas.microsoft.com/office/drawing/2014/main" xmlns="" id="{2DCC1935-65C3-4469-AC4B-9B621246D7DD}"/>
                </a:ext>
              </a:extLst>
            </p:cNvPr>
            <p:cNvSpPr/>
            <p:nvPr/>
          </p:nvSpPr>
          <p:spPr>
            <a:xfrm>
              <a:off x="10050051" y="3816357"/>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91" name="Oval 290">
              <a:extLst>
                <a:ext uri="{FF2B5EF4-FFF2-40B4-BE49-F238E27FC236}">
                  <a16:creationId xmlns:a16="http://schemas.microsoft.com/office/drawing/2014/main" xmlns="" id="{378DC8D0-0A58-4E6E-84C7-AAF43AF98312}"/>
                </a:ext>
              </a:extLst>
            </p:cNvPr>
            <p:cNvSpPr/>
            <p:nvPr/>
          </p:nvSpPr>
          <p:spPr>
            <a:xfrm>
              <a:off x="10135216" y="3816357"/>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92" name="Oval 291">
              <a:extLst>
                <a:ext uri="{FF2B5EF4-FFF2-40B4-BE49-F238E27FC236}">
                  <a16:creationId xmlns:a16="http://schemas.microsoft.com/office/drawing/2014/main" xmlns="" id="{73A0E012-E17F-44C4-8742-2BB8F2AC5BA5}"/>
                </a:ext>
              </a:extLst>
            </p:cNvPr>
            <p:cNvSpPr/>
            <p:nvPr/>
          </p:nvSpPr>
          <p:spPr>
            <a:xfrm>
              <a:off x="11170639" y="3919451"/>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93" name="Oval 292">
              <a:extLst>
                <a:ext uri="{FF2B5EF4-FFF2-40B4-BE49-F238E27FC236}">
                  <a16:creationId xmlns:a16="http://schemas.microsoft.com/office/drawing/2014/main" xmlns="" id="{482906AC-D9F4-482F-A07E-8F451EBBD96F}"/>
                </a:ext>
              </a:extLst>
            </p:cNvPr>
            <p:cNvSpPr/>
            <p:nvPr/>
          </p:nvSpPr>
          <p:spPr>
            <a:xfrm>
              <a:off x="11255804" y="3919451"/>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94" name="Oval 293">
              <a:extLst>
                <a:ext uri="{FF2B5EF4-FFF2-40B4-BE49-F238E27FC236}">
                  <a16:creationId xmlns:a16="http://schemas.microsoft.com/office/drawing/2014/main" xmlns="" id="{8D5A5FDE-34BE-4B68-8B86-40281B12228F}"/>
                </a:ext>
              </a:extLst>
            </p:cNvPr>
            <p:cNvSpPr/>
            <p:nvPr/>
          </p:nvSpPr>
          <p:spPr>
            <a:xfrm>
              <a:off x="10753781" y="3861180"/>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95" name="Oval 294">
              <a:extLst>
                <a:ext uri="{FF2B5EF4-FFF2-40B4-BE49-F238E27FC236}">
                  <a16:creationId xmlns:a16="http://schemas.microsoft.com/office/drawing/2014/main" xmlns="" id="{EC9F029E-82D7-4BA0-B7C0-692D674B438E}"/>
                </a:ext>
              </a:extLst>
            </p:cNvPr>
            <p:cNvSpPr/>
            <p:nvPr/>
          </p:nvSpPr>
          <p:spPr>
            <a:xfrm>
              <a:off x="11125817" y="3856697"/>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96" name="Oval 295">
              <a:extLst>
                <a:ext uri="{FF2B5EF4-FFF2-40B4-BE49-F238E27FC236}">
                  <a16:creationId xmlns:a16="http://schemas.microsoft.com/office/drawing/2014/main" xmlns="" id="{88C831D5-5CB0-4350-AB30-11488BED4F7E}"/>
                </a:ext>
              </a:extLst>
            </p:cNvPr>
            <p:cNvSpPr/>
            <p:nvPr/>
          </p:nvSpPr>
          <p:spPr>
            <a:xfrm>
              <a:off x="11834030" y="3919451"/>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97" name="Oval 296">
              <a:extLst>
                <a:ext uri="{FF2B5EF4-FFF2-40B4-BE49-F238E27FC236}">
                  <a16:creationId xmlns:a16="http://schemas.microsoft.com/office/drawing/2014/main" xmlns="" id="{1EE0EE6F-1612-45D0-BF8E-6013BA673DC8}"/>
                </a:ext>
              </a:extLst>
            </p:cNvPr>
            <p:cNvSpPr/>
            <p:nvPr/>
          </p:nvSpPr>
          <p:spPr>
            <a:xfrm>
              <a:off x="11619473" y="3919451"/>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98" name="Oval 297">
              <a:extLst>
                <a:ext uri="{FF2B5EF4-FFF2-40B4-BE49-F238E27FC236}">
                  <a16:creationId xmlns:a16="http://schemas.microsoft.com/office/drawing/2014/main" xmlns="" id="{9D7A0572-7C94-43B8-96CC-0472812A21C9}"/>
                </a:ext>
              </a:extLst>
            </p:cNvPr>
            <p:cNvSpPr/>
            <p:nvPr/>
          </p:nvSpPr>
          <p:spPr>
            <a:xfrm>
              <a:off x="11704638" y="3919451"/>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grpSp>
      <p:sp>
        <p:nvSpPr>
          <p:cNvPr id="299" name="Graphic 759">
            <a:extLst>
              <a:ext uri="{FF2B5EF4-FFF2-40B4-BE49-F238E27FC236}">
                <a16:creationId xmlns:a16="http://schemas.microsoft.com/office/drawing/2014/main" xmlns="" id="{3B0C89B7-480B-4533-9C20-675F221FF62F}"/>
              </a:ext>
            </a:extLst>
          </p:cNvPr>
          <p:cNvSpPr/>
          <p:nvPr/>
        </p:nvSpPr>
        <p:spPr>
          <a:xfrm>
            <a:off x="6376527" y="2600950"/>
            <a:ext cx="5530337" cy="1696647"/>
          </a:xfrm>
          <a:custGeom>
            <a:avLst/>
            <a:gdLst>
              <a:gd name="connsiteX0" fmla="*/ 7549267 w 7549267"/>
              <a:gd name="connsiteY0" fmla="*/ 2635882 h 2635881"/>
              <a:gd name="connsiteX1" fmla="*/ 7271062 w 7549267"/>
              <a:gd name="connsiteY1" fmla="*/ 2635882 h 2635881"/>
              <a:gd name="connsiteX2" fmla="*/ 7271062 w 7549267"/>
              <a:gd name="connsiteY2" fmla="*/ 2395395 h 2635881"/>
              <a:gd name="connsiteX3" fmla="*/ 6563764 w 7549267"/>
              <a:gd name="connsiteY3" fmla="*/ 2395395 h 2635881"/>
              <a:gd name="connsiteX4" fmla="*/ 6563764 w 7549267"/>
              <a:gd name="connsiteY4" fmla="*/ 2324662 h 2635881"/>
              <a:gd name="connsiteX5" fmla="*/ 6346860 w 7549267"/>
              <a:gd name="connsiteY5" fmla="*/ 2324662 h 2635881"/>
              <a:gd name="connsiteX6" fmla="*/ 6346860 w 7549267"/>
              <a:gd name="connsiteY6" fmla="*/ 2258654 h 2635881"/>
              <a:gd name="connsiteX7" fmla="*/ 5234035 w 7549267"/>
              <a:gd name="connsiteY7" fmla="*/ 2258654 h 2635881"/>
              <a:gd name="connsiteX8" fmla="*/ 5234035 w 7549267"/>
              <a:gd name="connsiteY8" fmla="*/ 2197351 h 2635881"/>
              <a:gd name="connsiteX9" fmla="*/ 4748356 w 7549267"/>
              <a:gd name="connsiteY9" fmla="*/ 2197351 h 2635881"/>
              <a:gd name="connsiteX10" fmla="*/ 4748356 w 7549267"/>
              <a:gd name="connsiteY10" fmla="*/ 2112474 h 2635881"/>
              <a:gd name="connsiteX11" fmla="*/ 4503154 w 7549267"/>
              <a:gd name="connsiteY11" fmla="*/ 2112474 h 2635881"/>
              <a:gd name="connsiteX12" fmla="*/ 4503154 w 7549267"/>
              <a:gd name="connsiteY12" fmla="*/ 2051180 h 2635881"/>
              <a:gd name="connsiteX13" fmla="*/ 4394702 w 7549267"/>
              <a:gd name="connsiteY13" fmla="*/ 2051180 h 2635881"/>
              <a:gd name="connsiteX14" fmla="*/ 4394702 w 7549267"/>
              <a:gd name="connsiteY14" fmla="*/ 1961588 h 2635881"/>
              <a:gd name="connsiteX15" fmla="*/ 4036333 w 7549267"/>
              <a:gd name="connsiteY15" fmla="*/ 1961588 h 2635881"/>
              <a:gd name="connsiteX16" fmla="*/ 4036333 w 7549267"/>
              <a:gd name="connsiteY16" fmla="*/ 1914430 h 2635881"/>
              <a:gd name="connsiteX17" fmla="*/ 3795856 w 7549267"/>
              <a:gd name="connsiteY17" fmla="*/ 1914430 h 2635881"/>
              <a:gd name="connsiteX18" fmla="*/ 3795856 w 7549267"/>
              <a:gd name="connsiteY18" fmla="*/ 1857851 h 2635881"/>
              <a:gd name="connsiteX19" fmla="*/ 3017825 w 7549267"/>
              <a:gd name="connsiteY19" fmla="*/ 1857851 h 2635881"/>
              <a:gd name="connsiteX20" fmla="*/ 3017825 w 7549267"/>
              <a:gd name="connsiteY20" fmla="*/ 1796548 h 2635881"/>
              <a:gd name="connsiteX21" fmla="*/ 2805627 w 7549267"/>
              <a:gd name="connsiteY21" fmla="*/ 1796548 h 2635881"/>
              <a:gd name="connsiteX22" fmla="*/ 2805627 w 7549267"/>
              <a:gd name="connsiteY22" fmla="*/ 1716386 h 2635881"/>
              <a:gd name="connsiteX23" fmla="*/ 2121903 w 7549267"/>
              <a:gd name="connsiteY23" fmla="*/ 1716386 h 2635881"/>
              <a:gd name="connsiteX24" fmla="*/ 2121903 w 7549267"/>
              <a:gd name="connsiteY24" fmla="*/ 1640938 h 2635881"/>
              <a:gd name="connsiteX25" fmla="*/ 1824838 w 7549267"/>
              <a:gd name="connsiteY25" fmla="*/ 1640938 h 2635881"/>
              <a:gd name="connsiteX26" fmla="*/ 1824838 w 7549267"/>
              <a:gd name="connsiteY26" fmla="*/ 1579645 h 2635881"/>
              <a:gd name="connsiteX27" fmla="*/ 1603220 w 7549267"/>
              <a:gd name="connsiteY27" fmla="*/ 1579645 h 2635881"/>
              <a:gd name="connsiteX28" fmla="*/ 1603220 w 7549267"/>
              <a:gd name="connsiteY28" fmla="*/ 1508912 h 2635881"/>
              <a:gd name="connsiteX29" fmla="*/ 1395746 w 7549267"/>
              <a:gd name="connsiteY29" fmla="*/ 1508912 h 2635881"/>
              <a:gd name="connsiteX30" fmla="*/ 1395746 w 7549267"/>
              <a:gd name="connsiteY30" fmla="*/ 1391031 h 2635881"/>
              <a:gd name="connsiteX31" fmla="*/ 1221277 w 7549267"/>
              <a:gd name="connsiteY31" fmla="*/ 1391031 h 2635881"/>
              <a:gd name="connsiteX32" fmla="*/ 1221277 w 7549267"/>
              <a:gd name="connsiteY32" fmla="*/ 1174118 h 2635881"/>
              <a:gd name="connsiteX33" fmla="*/ 1032662 w 7549267"/>
              <a:gd name="connsiteY33" fmla="*/ 1174118 h 2635881"/>
              <a:gd name="connsiteX34" fmla="*/ 1032662 w 7549267"/>
              <a:gd name="connsiteY34" fmla="*/ 1018518 h 2635881"/>
              <a:gd name="connsiteX35" fmla="*/ 943069 w 7549267"/>
              <a:gd name="connsiteY35" fmla="*/ 1018518 h 2635881"/>
              <a:gd name="connsiteX36" fmla="*/ 943069 w 7549267"/>
              <a:gd name="connsiteY36" fmla="*/ 961930 h 2635881"/>
              <a:gd name="connsiteX37" fmla="*/ 881770 w 7549267"/>
              <a:gd name="connsiteY37" fmla="*/ 961930 h 2635881"/>
              <a:gd name="connsiteX38" fmla="*/ 881770 w 7549267"/>
              <a:gd name="connsiteY38" fmla="*/ 796894 h 2635881"/>
              <a:gd name="connsiteX39" fmla="*/ 641287 w 7549267"/>
              <a:gd name="connsiteY39" fmla="*/ 796894 h 2635881"/>
              <a:gd name="connsiteX40" fmla="*/ 641287 w 7549267"/>
              <a:gd name="connsiteY40" fmla="*/ 716733 h 2635881"/>
              <a:gd name="connsiteX41" fmla="*/ 575272 w 7549267"/>
              <a:gd name="connsiteY41" fmla="*/ 716733 h 2635881"/>
              <a:gd name="connsiteX42" fmla="*/ 575272 w 7549267"/>
              <a:gd name="connsiteY42" fmla="*/ 598849 h 2635881"/>
              <a:gd name="connsiteX43" fmla="*/ 424382 w 7549267"/>
              <a:gd name="connsiteY43" fmla="*/ 598849 h 2635881"/>
              <a:gd name="connsiteX44" fmla="*/ 424382 w 7549267"/>
              <a:gd name="connsiteY44" fmla="*/ 292352 h 2635881"/>
              <a:gd name="connsiteX45" fmla="*/ 278205 w 7549267"/>
              <a:gd name="connsiteY45" fmla="*/ 292352 h 2635881"/>
              <a:gd name="connsiteX46" fmla="*/ 278205 w 7549267"/>
              <a:gd name="connsiteY46" fmla="*/ 254629 h 2635881"/>
              <a:gd name="connsiteX47" fmla="*/ 155606 w 7549267"/>
              <a:gd name="connsiteY47" fmla="*/ 254629 h 2635881"/>
              <a:gd name="connsiteX48" fmla="*/ 155606 w 7549267"/>
              <a:gd name="connsiteY48" fmla="*/ 193329 h 2635881"/>
              <a:gd name="connsiteX49" fmla="*/ 113168 w 7549267"/>
              <a:gd name="connsiteY49" fmla="*/ 193329 h 2635881"/>
              <a:gd name="connsiteX50" fmla="*/ 113168 w 7549267"/>
              <a:gd name="connsiteY50" fmla="*/ 75446 h 2635881"/>
              <a:gd name="connsiteX51" fmla="*/ 70730 w 7549267"/>
              <a:gd name="connsiteY51" fmla="*/ 75446 h 2635881"/>
              <a:gd name="connsiteX52" fmla="*/ 70730 w 7549267"/>
              <a:gd name="connsiteY52" fmla="*/ 0 h 2635881"/>
              <a:gd name="connsiteX53" fmla="*/ 0 w 7549267"/>
              <a:gd name="connsiteY53" fmla="*/ 0 h 263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549267" h="2635881">
                <a:moveTo>
                  <a:pt x="7549267" y="2635882"/>
                </a:moveTo>
                <a:lnTo>
                  <a:pt x="7271062" y="2635882"/>
                </a:lnTo>
                <a:lnTo>
                  <a:pt x="7271062" y="2395395"/>
                </a:lnTo>
                <a:lnTo>
                  <a:pt x="6563764" y="2395395"/>
                </a:lnTo>
                <a:lnTo>
                  <a:pt x="6563764" y="2324662"/>
                </a:lnTo>
                <a:lnTo>
                  <a:pt x="6346860" y="2324662"/>
                </a:lnTo>
                <a:lnTo>
                  <a:pt x="6346860" y="2258654"/>
                </a:lnTo>
                <a:lnTo>
                  <a:pt x="5234035" y="2258654"/>
                </a:lnTo>
                <a:lnTo>
                  <a:pt x="5234035" y="2197351"/>
                </a:lnTo>
                <a:lnTo>
                  <a:pt x="4748356" y="2197351"/>
                </a:lnTo>
                <a:lnTo>
                  <a:pt x="4748356" y="2112474"/>
                </a:lnTo>
                <a:lnTo>
                  <a:pt x="4503154" y="2112474"/>
                </a:lnTo>
                <a:lnTo>
                  <a:pt x="4503154" y="2051180"/>
                </a:lnTo>
                <a:lnTo>
                  <a:pt x="4394702" y="2051180"/>
                </a:lnTo>
                <a:lnTo>
                  <a:pt x="4394702" y="1961588"/>
                </a:lnTo>
                <a:lnTo>
                  <a:pt x="4036333" y="1961588"/>
                </a:lnTo>
                <a:lnTo>
                  <a:pt x="4036333" y="1914430"/>
                </a:lnTo>
                <a:lnTo>
                  <a:pt x="3795856" y="1914430"/>
                </a:lnTo>
                <a:lnTo>
                  <a:pt x="3795856" y="1857851"/>
                </a:lnTo>
                <a:lnTo>
                  <a:pt x="3017825" y="1857851"/>
                </a:lnTo>
                <a:lnTo>
                  <a:pt x="3017825" y="1796548"/>
                </a:lnTo>
                <a:lnTo>
                  <a:pt x="2805627" y="1796548"/>
                </a:lnTo>
                <a:lnTo>
                  <a:pt x="2805627" y="1716386"/>
                </a:lnTo>
                <a:lnTo>
                  <a:pt x="2121903" y="1716386"/>
                </a:lnTo>
                <a:lnTo>
                  <a:pt x="2121903" y="1640938"/>
                </a:lnTo>
                <a:lnTo>
                  <a:pt x="1824838" y="1640938"/>
                </a:lnTo>
                <a:lnTo>
                  <a:pt x="1824838" y="1579645"/>
                </a:lnTo>
                <a:lnTo>
                  <a:pt x="1603220" y="1579645"/>
                </a:lnTo>
                <a:lnTo>
                  <a:pt x="1603220" y="1508912"/>
                </a:lnTo>
                <a:lnTo>
                  <a:pt x="1395746" y="1508912"/>
                </a:lnTo>
                <a:lnTo>
                  <a:pt x="1395746" y="1391031"/>
                </a:lnTo>
                <a:lnTo>
                  <a:pt x="1221277" y="1391031"/>
                </a:lnTo>
                <a:lnTo>
                  <a:pt x="1221277" y="1174118"/>
                </a:lnTo>
                <a:lnTo>
                  <a:pt x="1032662" y="1174118"/>
                </a:lnTo>
                <a:lnTo>
                  <a:pt x="1032662" y="1018518"/>
                </a:lnTo>
                <a:lnTo>
                  <a:pt x="943069" y="1018518"/>
                </a:lnTo>
                <a:lnTo>
                  <a:pt x="943069" y="961930"/>
                </a:lnTo>
                <a:lnTo>
                  <a:pt x="881770" y="961930"/>
                </a:lnTo>
                <a:lnTo>
                  <a:pt x="881770" y="796894"/>
                </a:lnTo>
                <a:lnTo>
                  <a:pt x="641287" y="796894"/>
                </a:lnTo>
                <a:lnTo>
                  <a:pt x="641287" y="716733"/>
                </a:lnTo>
                <a:lnTo>
                  <a:pt x="575272" y="716733"/>
                </a:lnTo>
                <a:lnTo>
                  <a:pt x="575272" y="598849"/>
                </a:lnTo>
                <a:lnTo>
                  <a:pt x="424382" y="598849"/>
                </a:lnTo>
                <a:lnTo>
                  <a:pt x="424382" y="292352"/>
                </a:lnTo>
                <a:lnTo>
                  <a:pt x="278205" y="292352"/>
                </a:lnTo>
                <a:lnTo>
                  <a:pt x="278205" y="254629"/>
                </a:lnTo>
                <a:lnTo>
                  <a:pt x="155606" y="254629"/>
                </a:lnTo>
                <a:lnTo>
                  <a:pt x="155606" y="193329"/>
                </a:lnTo>
                <a:lnTo>
                  <a:pt x="113168" y="193329"/>
                </a:lnTo>
                <a:lnTo>
                  <a:pt x="113168" y="75446"/>
                </a:lnTo>
                <a:lnTo>
                  <a:pt x="70730" y="75446"/>
                </a:lnTo>
                <a:lnTo>
                  <a:pt x="70730" y="0"/>
                </a:lnTo>
                <a:lnTo>
                  <a:pt x="0" y="0"/>
                </a:lnTo>
              </a:path>
            </a:pathLst>
          </a:cu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0" name="Oval 299">
            <a:extLst>
              <a:ext uri="{FF2B5EF4-FFF2-40B4-BE49-F238E27FC236}">
                <a16:creationId xmlns:a16="http://schemas.microsoft.com/office/drawing/2014/main" xmlns="" id="{3313E60E-B6A5-499C-A442-A94FB95C3A35}"/>
              </a:ext>
            </a:extLst>
          </p:cNvPr>
          <p:cNvSpPr>
            <a:spLocks noChangeAspect="1"/>
          </p:cNvSpPr>
          <p:nvPr/>
        </p:nvSpPr>
        <p:spPr>
          <a:xfrm>
            <a:off x="11758864" y="4239381"/>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1" name="Oval 300">
            <a:extLst>
              <a:ext uri="{FF2B5EF4-FFF2-40B4-BE49-F238E27FC236}">
                <a16:creationId xmlns:a16="http://schemas.microsoft.com/office/drawing/2014/main" xmlns="" id="{79DDB740-E1BB-468C-9AF9-AC105FF19DBA}"/>
              </a:ext>
            </a:extLst>
          </p:cNvPr>
          <p:cNvSpPr>
            <a:spLocks noChangeAspect="1"/>
          </p:cNvSpPr>
          <p:nvPr/>
        </p:nvSpPr>
        <p:spPr>
          <a:xfrm>
            <a:off x="11659638" y="4243391"/>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2" name="Oval 301">
            <a:extLst>
              <a:ext uri="{FF2B5EF4-FFF2-40B4-BE49-F238E27FC236}">
                <a16:creationId xmlns:a16="http://schemas.microsoft.com/office/drawing/2014/main" xmlns="" id="{68EBDDD9-4BFD-4323-B299-8C917199F35E}"/>
              </a:ext>
            </a:extLst>
          </p:cNvPr>
          <p:cNvSpPr>
            <a:spLocks noChangeAspect="1"/>
          </p:cNvSpPr>
          <p:nvPr/>
        </p:nvSpPr>
        <p:spPr>
          <a:xfrm>
            <a:off x="11293643" y="4066928"/>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3" name="Oval 302">
            <a:extLst>
              <a:ext uri="{FF2B5EF4-FFF2-40B4-BE49-F238E27FC236}">
                <a16:creationId xmlns:a16="http://schemas.microsoft.com/office/drawing/2014/main" xmlns="" id="{9A5A6094-B32A-4E1E-A03E-F5357A54AB07}"/>
              </a:ext>
            </a:extLst>
          </p:cNvPr>
          <p:cNvSpPr>
            <a:spLocks noChangeAspect="1"/>
          </p:cNvSpPr>
          <p:nvPr/>
        </p:nvSpPr>
        <p:spPr>
          <a:xfrm>
            <a:off x="11194417" y="4066928"/>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4" name="Oval 303">
            <a:extLst>
              <a:ext uri="{FF2B5EF4-FFF2-40B4-BE49-F238E27FC236}">
                <a16:creationId xmlns:a16="http://schemas.microsoft.com/office/drawing/2014/main" xmlns="" id="{4CFB939A-15DB-4983-9ADB-C468281D3676}"/>
              </a:ext>
            </a:extLst>
          </p:cNvPr>
          <p:cNvSpPr>
            <a:spLocks noChangeAspect="1"/>
          </p:cNvSpPr>
          <p:nvPr/>
        </p:nvSpPr>
        <p:spPr>
          <a:xfrm>
            <a:off x="7232017" y="3425244"/>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5" name="Graphic 766">
            <a:extLst>
              <a:ext uri="{FF2B5EF4-FFF2-40B4-BE49-F238E27FC236}">
                <a16:creationId xmlns:a16="http://schemas.microsoft.com/office/drawing/2014/main" xmlns="" id="{24DC4357-FC1D-4B12-A5EC-434F55C09D0B}"/>
              </a:ext>
            </a:extLst>
          </p:cNvPr>
          <p:cNvSpPr/>
          <p:nvPr/>
        </p:nvSpPr>
        <p:spPr>
          <a:xfrm>
            <a:off x="6376527" y="2600950"/>
            <a:ext cx="5638492" cy="1696648"/>
          </a:xfrm>
          <a:custGeom>
            <a:avLst/>
            <a:gdLst>
              <a:gd name="connsiteX0" fmla="*/ 7832188 w 7832188"/>
              <a:gd name="connsiteY0" fmla="*/ 2626452 h 2626452"/>
              <a:gd name="connsiteX1" fmla="*/ 6874974 w 7832188"/>
              <a:gd name="connsiteY1" fmla="*/ 2626452 h 2626452"/>
              <a:gd name="connsiteX2" fmla="*/ 6874974 w 7832188"/>
              <a:gd name="connsiteY2" fmla="*/ 2451983 h 2626452"/>
              <a:gd name="connsiteX3" fmla="*/ 6662785 w 7832188"/>
              <a:gd name="connsiteY3" fmla="*/ 2451983 h 2626452"/>
              <a:gd name="connsiteX4" fmla="*/ 6662785 w 7832188"/>
              <a:gd name="connsiteY4" fmla="*/ 2367105 h 2626452"/>
              <a:gd name="connsiteX5" fmla="*/ 4809658 w 7832188"/>
              <a:gd name="connsiteY5" fmla="*/ 2367105 h 2626452"/>
              <a:gd name="connsiteX6" fmla="*/ 4809658 w 7832188"/>
              <a:gd name="connsiteY6" fmla="*/ 2296373 h 2626452"/>
              <a:gd name="connsiteX7" fmla="*/ 3545939 w 7832188"/>
              <a:gd name="connsiteY7" fmla="*/ 2296373 h 2626452"/>
              <a:gd name="connsiteX8" fmla="*/ 3545939 w 7832188"/>
              <a:gd name="connsiteY8" fmla="*/ 2220925 h 2626452"/>
              <a:gd name="connsiteX9" fmla="*/ 2414254 w 7832188"/>
              <a:gd name="connsiteY9" fmla="*/ 2220925 h 2626452"/>
              <a:gd name="connsiteX10" fmla="*/ 2414254 w 7832188"/>
              <a:gd name="connsiteY10" fmla="*/ 2013452 h 2626452"/>
              <a:gd name="connsiteX11" fmla="*/ 2230355 w 7832188"/>
              <a:gd name="connsiteY11" fmla="*/ 2013452 h 2626452"/>
              <a:gd name="connsiteX12" fmla="*/ 2230355 w 7832188"/>
              <a:gd name="connsiteY12" fmla="*/ 1966303 h 2626452"/>
              <a:gd name="connsiteX13" fmla="*/ 2178491 w 7832188"/>
              <a:gd name="connsiteY13" fmla="*/ 1966303 h 2626452"/>
              <a:gd name="connsiteX14" fmla="*/ 2178491 w 7832188"/>
              <a:gd name="connsiteY14" fmla="*/ 1853127 h 2626452"/>
              <a:gd name="connsiteX15" fmla="*/ 2065325 w 7832188"/>
              <a:gd name="connsiteY15" fmla="*/ 1853127 h 2626452"/>
              <a:gd name="connsiteX16" fmla="*/ 2065325 w 7832188"/>
              <a:gd name="connsiteY16" fmla="*/ 1805978 h 2626452"/>
              <a:gd name="connsiteX17" fmla="*/ 2004022 w 7832188"/>
              <a:gd name="connsiteY17" fmla="*/ 1805978 h 2626452"/>
              <a:gd name="connsiteX18" fmla="*/ 2004022 w 7832188"/>
              <a:gd name="connsiteY18" fmla="*/ 1673952 h 2626452"/>
              <a:gd name="connsiteX19" fmla="*/ 1938004 w 7832188"/>
              <a:gd name="connsiteY19" fmla="*/ 1673952 h 2626452"/>
              <a:gd name="connsiteX20" fmla="*/ 1938004 w 7832188"/>
              <a:gd name="connsiteY20" fmla="*/ 1603220 h 2626452"/>
              <a:gd name="connsiteX21" fmla="*/ 1824838 w 7832188"/>
              <a:gd name="connsiteY21" fmla="*/ 1603220 h 2626452"/>
              <a:gd name="connsiteX22" fmla="*/ 1824838 w 7832188"/>
              <a:gd name="connsiteY22" fmla="*/ 1457039 h 2626452"/>
              <a:gd name="connsiteX23" fmla="*/ 1739960 w 7832188"/>
              <a:gd name="connsiteY23" fmla="*/ 1457039 h 2626452"/>
              <a:gd name="connsiteX24" fmla="*/ 1739960 w 7832188"/>
              <a:gd name="connsiteY24" fmla="*/ 1320298 h 2626452"/>
              <a:gd name="connsiteX25" fmla="*/ 1513627 w 7832188"/>
              <a:gd name="connsiteY25" fmla="*/ 1320298 h 2626452"/>
              <a:gd name="connsiteX26" fmla="*/ 1513627 w 7832188"/>
              <a:gd name="connsiteY26" fmla="*/ 1244851 h 2626452"/>
              <a:gd name="connsiteX27" fmla="*/ 1391031 w 7832188"/>
              <a:gd name="connsiteY27" fmla="*/ 1244851 h 2626452"/>
              <a:gd name="connsiteX28" fmla="*/ 1391031 w 7832188"/>
              <a:gd name="connsiteY28" fmla="*/ 1192987 h 2626452"/>
              <a:gd name="connsiteX29" fmla="*/ 1155259 w 7832188"/>
              <a:gd name="connsiteY29" fmla="*/ 1192987 h 2626452"/>
              <a:gd name="connsiteX30" fmla="*/ 1155259 w 7832188"/>
              <a:gd name="connsiteY30" fmla="*/ 1126970 h 2626452"/>
              <a:gd name="connsiteX31" fmla="*/ 1089241 w 7832188"/>
              <a:gd name="connsiteY31" fmla="*/ 1126970 h 2626452"/>
              <a:gd name="connsiteX32" fmla="*/ 1089241 w 7832188"/>
              <a:gd name="connsiteY32" fmla="*/ 1065667 h 2626452"/>
              <a:gd name="connsiteX33" fmla="*/ 1023233 w 7832188"/>
              <a:gd name="connsiteY33" fmla="*/ 1065667 h 2626452"/>
              <a:gd name="connsiteX34" fmla="*/ 1023233 w 7832188"/>
              <a:gd name="connsiteY34" fmla="*/ 966645 h 2626452"/>
              <a:gd name="connsiteX35" fmla="*/ 905347 w 7832188"/>
              <a:gd name="connsiteY35" fmla="*/ 966645 h 2626452"/>
              <a:gd name="connsiteX36" fmla="*/ 905347 w 7832188"/>
              <a:gd name="connsiteY36" fmla="*/ 782747 h 2626452"/>
              <a:gd name="connsiteX37" fmla="*/ 660148 w 7832188"/>
              <a:gd name="connsiteY37" fmla="*/ 782747 h 2626452"/>
              <a:gd name="connsiteX38" fmla="*/ 660148 w 7832188"/>
              <a:gd name="connsiteY38" fmla="*/ 664864 h 2626452"/>
              <a:gd name="connsiteX39" fmla="*/ 589418 w 7832188"/>
              <a:gd name="connsiteY39" fmla="*/ 664864 h 2626452"/>
              <a:gd name="connsiteX40" fmla="*/ 589418 w 7832188"/>
              <a:gd name="connsiteY40" fmla="*/ 589418 h 2626452"/>
              <a:gd name="connsiteX41" fmla="*/ 476250 w 7832188"/>
              <a:gd name="connsiteY41" fmla="*/ 589418 h 2626452"/>
              <a:gd name="connsiteX42" fmla="*/ 476250 w 7832188"/>
              <a:gd name="connsiteY42" fmla="*/ 405520 h 2626452"/>
              <a:gd name="connsiteX43" fmla="*/ 400804 w 7832188"/>
              <a:gd name="connsiteY43" fmla="*/ 405520 h 2626452"/>
              <a:gd name="connsiteX44" fmla="*/ 400804 w 7832188"/>
              <a:gd name="connsiteY44" fmla="*/ 301783 h 2626452"/>
              <a:gd name="connsiteX45" fmla="*/ 273490 w 7832188"/>
              <a:gd name="connsiteY45" fmla="*/ 301783 h 2626452"/>
              <a:gd name="connsiteX46" fmla="*/ 273490 w 7832188"/>
              <a:gd name="connsiteY46" fmla="*/ 117884 h 2626452"/>
              <a:gd name="connsiteX47" fmla="*/ 231052 w 7832188"/>
              <a:gd name="connsiteY47" fmla="*/ 117884 h 2626452"/>
              <a:gd name="connsiteX48" fmla="*/ 231052 w 7832188"/>
              <a:gd name="connsiteY48" fmla="*/ 47154 h 2626452"/>
              <a:gd name="connsiteX49" fmla="*/ 99022 w 7832188"/>
              <a:gd name="connsiteY49" fmla="*/ 47154 h 2626452"/>
              <a:gd name="connsiteX50" fmla="*/ 99022 w 7832188"/>
              <a:gd name="connsiteY50" fmla="*/ 0 h 2626452"/>
              <a:gd name="connsiteX51" fmla="*/ 0 w 7832188"/>
              <a:gd name="connsiteY51" fmla="*/ 0 h 262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32188" h="2626452">
                <a:moveTo>
                  <a:pt x="7832188" y="2626452"/>
                </a:moveTo>
                <a:lnTo>
                  <a:pt x="6874974" y="2626452"/>
                </a:lnTo>
                <a:lnTo>
                  <a:pt x="6874974" y="2451983"/>
                </a:lnTo>
                <a:lnTo>
                  <a:pt x="6662785" y="2451983"/>
                </a:lnTo>
                <a:lnTo>
                  <a:pt x="6662785" y="2367105"/>
                </a:lnTo>
                <a:lnTo>
                  <a:pt x="4809658" y="2367105"/>
                </a:lnTo>
                <a:lnTo>
                  <a:pt x="4809658" y="2296373"/>
                </a:lnTo>
                <a:lnTo>
                  <a:pt x="3545939" y="2296373"/>
                </a:lnTo>
                <a:lnTo>
                  <a:pt x="3545939" y="2220925"/>
                </a:lnTo>
                <a:lnTo>
                  <a:pt x="2414254" y="2220925"/>
                </a:lnTo>
                <a:lnTo>
                  <a:pt x="2414254" y="2013452"/>
                </a:lnTo>
                <a:lnTo>
                  <a:pt x="2230355" y="2013452"/>
                </a:lnTo>
                <a:lnTo>
                  <a:pt x="2230355" y="1966303"/>
                </a:lnTo>
                <a:lnTo>
                  <a:pt x="2178491" y="1966303"/>
                </a:lnTo>
                <a:lnTo>
                  <a:pt x="2178491" y="1853127"/>
                </a:lnTo>
                <a:lnTo>
                  <a:pt x="2065325" y="1853127"/>
                </a:lnTo>
                <a:lnTo>
                  <a:pt x="2065325" y="1805978"/>
                </a:lnTo>
                <a:lnTo>
                  <a:pt x="2004022" y="1805978"/>
                </a:lnTo>
                <a:lnTo>
                  <a:pt x="2004022" y="1673952"/>
                </a:lnTo>
                <a:lnTo>
                  <a:pt x="1938004" y="1673952"/>
                </a:lnTo>
                <a:lnTo>
                  <a:pt x="1938004" y="1603220"/>
                </a:lnTo>
                <a:lnTo>
                  <a:pt x="1824838" y="1603220"/>
                </a:lnTo>
                <a:lnTo>
                  <a:pt x="1824838" y="1457039"/>
                </a:lnTo>
                <a:lnTo>
                  <a:pt x="1739960" y="1457039"/>
                </a:lnTo>
                <a:lnTo>
                  <a:pt x="1739960" y="1320298"/>
                </a:lnTo>
                <a:lnTo>
                  <a:pt x="1513627" y="1320298"/>
                </a:lnTo>
                <a:lnTo>
                  <a:pt x="1513627" y="1244851"/>
                </a:lnTo>
                <a:lnTo>
                  <a:pt x="1391031" y="1244851"/>
                </a:lnTo>
                <a:lnTo>
                  <a:pt x="1391031" y="1192987"/>
                </a:lnTo>
                <a:lnTo>
                  <a:pt x="1155259" y="1192987"/>
                </a:lnTo>
                <a:lnTo>
                  <a:pt x="1155259" y="1126970"/>
                </a:lnTo>
                <a:lnTo>
                  <a:pt x="1089241" y="1126970"/>
                </a:lnTo>
                <a:lnTo>
                  <a:pt x="1089241" y="1065667"/>
                </a:lnTo>
                <a:lnTo>
                  <a:pt x="1023233" y="1065667"/>
                </a:lnTo>
                <a:lnTo>
                  <a:pt x="1023233" y="966645"/>
                </a:lnTo>
                <a:lnTo>
                  <a:pt x="905347" y="966645"/>
                </a:lnTo>
                <a:lnTo>
                  <a:pt x="905347" y="782747"/>
                </a:lnTo>
                <a:lnTo>
                  <a:pt x="660148" y="782747"/>
                </a:lnTo>
                <a:lnTo>
                  <a:pt x="660148" y="664864"/>
                </a:lnTo>
                <a:lnTo>
                  <a:pt x="589418" y="664864"/>
                </a:lnTo>
                <a:lnTo>
                  <a:pt x="589418" y="589418"/>
                </a:lnTo>
                <a:lnTo>
                  <a:pt x="476250" y="589418"/>
                </a:lnTo>
                <a:lnTo>
                  <a:pt x="476250" y="405520"/>
                </a:lnTo>
                <a:lnTo>
                  <a:pt x="400804" y="405520"/>
                </a:lnTo>
                <a:lnTo>
                  <a:pt x="400804" y="301783"/>
                </a:lnTo>
                <a:lnTo>
                  <a:pt x="273490" y="301783"/>
                </a:lnTo>
                <a:lnTo>
                  <a:pt x="273490" y="117884"/>
                </a:lnTo>
                <a:lnTo>
                  <a:pt x="231052" y="117884"/>
                </a:lnTo>
                <a:lnTo>
                  <a:pt x="231052" y="47154"/>
                </a:lnTo>
                <a:lnTo>
                  <a:pt x="99022" y="47154"/>
                </a:lnTo>
                <a:lnTo>
                  <a:pt x="99022"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6" name="Oval 305">
            <a:extLst>
              <a:ext uri="{FF2B5EF4-FFF2-40B4-BE49-F238E27FC236}">
                <a16:creationId xmlns:a16="http://schemas.microsoft.com/office/drawing/2014/main" xmlns="" id="{5124483B-B2E3-44E7-ADC9-106F977A6D1C}"/>
              </a:ext>
            </a:extLst>
          </p:cNvPr>
          <p:cNvSpPr>
            <a:spLocks noChangeAspect="1"/>
          </p:cNvSpPr>
          <p:nvPr/>
        </p:nvSpPr>
        <p:spPr>
          <a:xfrm>
            <a:off x="11937999" y="4250075"/>
            <a:ext cx="90000" cy="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7" name="Oval 306">
            <a:extLst>
              <a:ext uri="{FF2B5EF4-FFF2-40B4-BE49-F238E27FC236}">
                <a16:creationId xmlns:a16="http://schemas.microsoft.com/office/drawing/2014/main" xmlns="" id="{EA28FCEB-6C37-484B-8709-F558DAA6595C}"/>
              </a:ext>
            </a:extLst>
          </p:cNvPr>
          <p:cNvSpPr>
            <a:spLocks noChangeAspect="1"/>
          </p:cNvSpPr>
          <p:nvPr/>
        </p:nvSpPr>
        <p:spPr>
          <a:xfrm>
            <a:off x="11290299" y="4245841"/>
            <a:ext cx="90000" cy="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8" name="Oval 307">
            <a:extLst>
              <a:ext uri="{FF2B5EF4-FFF2-40B4-BE49-F238E27FC236}">
                <a16:creationId xmlns:a16="http://schemas.microsoft.com/office/drawing/2014/main" xmlns="" id="{FAAA4F01-2A9E-49BA-8BA3-E8209DF85B23}"/>
              </a:ext>
            </a:extLst>
          </p:cNvPr>
          <p:cNvSpPr>
            <a:spLocks noChangeAspect="1"/>
          </p:cNvSpPr>
          <p:nvPr/>
        </p:nvSpPr>
        <p:spPr>
          <a:xfrm>
            <a:off x="11281833" y="4066928"/>
            <a:ext cx="90000" cy="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9" name="Oval 308">
            <a:extLst>
              <a:ext uri="{FF2B5EF4-FFF2-40B4-BE49-F238E27FC236}">
                <a16:creationId xmlns:a16="http://schemas.microsoft.com/office/drawing/2014/main" xmlns="" id="{99FACB7C-6719-4254-9EC3-5460D7A1C02E}"/>
              </a:ext>
            </a:extLst>
          </p:cNvPr>
          <p:cNvSpPr>
            <a:spLocks noChangeAspect="1"/>
          </p:cNvSpPr>
          <p:nvPr/>
        </p:nvSpPr>
        <p:spPr>
          <a:xfrm>
            <a:off x="11218334" y="4066928"/>
            <a:ext cx="90000" cy="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0" name="Oval 309">
            <a:extLst>
              <a:ext uri="{FF2B5EF4-FFF2-40B4-BE49-F238E27FC236}">
                <a16:creationId xmlns:a16="http://schemas.microsoft.com/office/drawing/2014/main" xmlns="" id="{94209F68-CF5A-4CE3-A7FA-A7E69551CBE4}"/>
              </a:ext>
            </a:extLst>
          </p:cNvPr>
          <p:cNvSpPr>
            <a:spLocks noChangeAspect="1"/>
          </p:cNvSpPr>
          <p:nvPr/>
        </p:nvSpPr>
        <p:spPr>
          <a:xfrm>
            <a:off x="11154835" y="4066928"/>
            <a:ext cx="90000" cy="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xmlns="" val="35179132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269：進行肝細胞癌（aHCC）の患者（Pts）におけるニボルマブ（NIVO）とイピリムマブ（IPI）の併用療法：CheckMate 040からの長期的な結果 – El-Khoueiry AB, et a</a:t>
            </a:r>
            <a:r>
              <a:rPr lang="ja-JP" dirty="0" smtClean="0"/>
              <a:t>l</a:t>
            </a:r>
            <a:endParaRPr lang="ja-JP" dirty="0"/>
          </a:p>
        </p:txBody>
      </p:sp>
      <p:sp>
        <p:nvSpPr>
          <p:cNvPr id="3" name="Content Placeholder 2"/>
          <p:cNvSpPr>
            <a:spLocks noGrp="1"/>
          </p:cNvSpPr>
          <p:nvPr>
            <p:ph idx="1"/>
          </p:nvPr>
        </p:nvSpPr>
        <p:spPr/>
        <p:txBody>
          <a:bodyPr/>
          <a:lstStyle/>
          <a:p>
            <a:pPr marL="0" indent="0">
              <a:buNone/>
            </a:pPr>
            <a:r>
              <a:rPr lang="ja-JP" b="1" dirty="0"/>
              <a:t>主要結果（続き）</a:t>
            </a:r>
          </a:p>
          <a:p>
            <a:pPr marL="0" indent="0">
              <a:spcBef>
                <a:spcPts val="25800"/>
              </a:spcBef>
              <a:buNone/>
            </a:pPr>
            <a:r>
              <a:rPr lang="ja-JP" b="1" dirty="0"/>
              <a:t>結論</a:t>
            </a:r>
          </a:p>
          <a:p>
            <a:r>
              <a:rPr lang="ja-JP" b="1" dirty="0"/>
              <a:t>進行したHCCの患者では、ニボルマブ1 mg / kg +イピリムマブ3mg / kgが長期的な効果を示し、管理可能な安全性プロファイルを示した</a:t>
            </a:r>
          </a:p>
        </p:txBody>
      </p:sp>
      <p:sp>
        <p:nvSpPr>
          <p:cNvPr id="5" name="Text Placeholder 4"/>
          <p:cNvSpPr>
            <a:spLocks noGrp="1"/>
          </p:cNvSpPr>
          <p:nvPr>
            <p:ph type="body" sz="quarter" idx="11"/>
          </p:nvPr>
        </p:nvSpPr>
        <p:spPr/>
        <p:txBody>
          <a:bodyPr/>
          <a:lstStyle/>
          <a:p>
            <a:r>
              <a:rPr lang="ja-JP"/>
              <a:t>El-Khoueiry AB, et al.J Clin Oncol 2020;39(suppl):abstr 269</a:t>
            </a:r>
          </a:p>
        </p:txBody>
      </p:sp>
      <p:graphicFrame>
        <p:nvGraphicFramePr>
          <p:cNvPr id="6" name="Group 88"/>
          <p:cNvGraphicFramePr>
            <a:graphicFrameLocks noGrp="1"/>
          </p:cNvGraphicFramePr>
          <p:nvPr>
            <p:extLst>
              <p:ext uri="{D42A27DB-BD31-4B8C-83A1-F6EECF244321}">
                <p14:modId xmlns:p14="http://schemas.microsoft.com/office/powerpoint/2010/main" xmlns="" val="1119151899"/>
              </p:ext>
            </p:extLst>
          </p:nvPr>
        </p:nvGraphicFramePr>
        <p:xfrm>
          <a:off x="112036" y="1654374"/>
          <a:ext cx="5692770" cy="3017520"/>
        </p:xfrm>
        <a:graphic>
          <a:graphicData uri="http://schemas.openxmlformats.org/drawingml/2006/table">
            <a:tbl>
              <a:tblPr firstRow="1" bandRow="1">
                <a:tableStyleId>{5202B0CA-FC54-4496-8BCA-5EF66A818D29}</a:tableStyleId>
              </a:tblPr>
              <a:tblGrid>
                <a:gridCol w="1424156">
                  <a:extLst>
                    <a:ext uri="{9D8B030D-6E8A-4147-A177-3AD203B41FA5}">
                      <a16:colId xmlns:a16="http://schemas.microsoft.com/office/drawing/2014/main" xmlns="" val="20000"/>
                    </a:ext>
                  </a:extLst>
                </a:gridCol>
                <a:gridCol w="1421239">
                  <a:extLst>
                    <a:ext uri="{9D8B030D-6E8A-4147-A177-3AD203B41FA5}">
                      <a16:colId xmlns:a16="http://schemas.microsoft.com/office/drawing/2014/main" xmlns="" val="20001"/>
                    </a:ext>
                  </a:extLst>
                </a:gridCol>
                <a:gridCol w="1399575">
                  <a:extLst>
                    <a:ext uri="{9D8B030D-6E8A-4147-A177-3AD203B41FA5}">
                      <a16:colId xmlns:a16="http://schemas.microsoft.com/office/drawing/2014/main" xmlns="" val="20002"/>
                    </a:ext>
                  </a:extLst>
                </a:gridCol>
                <a:gridCol w="1447800">
                  <a:extLst>
                    <a:ext uri="{9D8B030D-6E8A-4147-A177-3AD203B41FA5}">
                      <a16:colId xmlns:a16="http://schemas.microsoft.com/office/drawing/2014/main" xmlns="" val="2083384582"/>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Nivo1 + IPI3 q3w</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（n=50）</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Nivo3 + IPI1 q3w</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（n=49）</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Nivo3 + IPI1 q6w</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（n=49）</a:t>
                      </a: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ORR、%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32（20、47）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31（18、45）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31（18、45）</a:t>
                      </a:r>
                    </a:p>
                  </a:txBody>
                  <a:tcPr anchor="ctr"/>
                </a:tc>
                <a:extLst>
                  <a:ext uri="{0D108BD9-81ED-4DB2-BD59-A6C34878D82A}">
                    <a16:rowId xmlns:a16="http://schemas.microsoft.com/office/drawing/2014/main" xmlns="" val="4094055339"/>
                  </a:ext>
                </a:extLst>
              </a:tr>
              <a:tr h="143472">
                <a:tc>
                  <a:txBody>
                    <a:bodyPr/>
                    <a:lstStyle/>
                    <a:p>
                      <a:pPr marL="90000"/>
                      <a:r>
                        <a:rPr kumimoji="0" lang="ja-JP" sz="1200" u="none" strike="noStrike" cap="none" normalizeH="0" baseline="0">
                          <a:ln>
                            <a:noFill/>
                          </a:ln>
                          <a:solidFill>
                            <a:schemeClr val="tx1"/>
                          </a:solidFill>
                        </a:rPr>
                        <a:t>CR</a:t>
                      </a:r>
                    </a:p>
                  </a:txBody>
                  <a:tcPr anchor="ctr"/>
                </a:tc>
                <a:tc>
                  <a:txBody>
                    <a:bodyPr/>
                    <a:lstStyle/>
                    <a:p>
                      <a:pPr algn="ctr"/>
                      <a:r>
                        <a:rPr kumimoji="0" lang="ja-JP" sz="1200" u="none" strike="noStrike" cap="none" normalizeH="0" baseline="0">
                          <a:ln>
                            <a:noFill/>
                          </a:ln>
                          <a:solidFill>
                            <a:schemeClr val="tx1"/>
                          </a:solidFill>
                        </a:rPr>
                        <a:t>4 (8)</a:t>
                      </a:r>
                    </a:p>
                  </a:txBody>
                  <a:tcPr anchor="ctr"/>
                </a:tc>
                <a:tc>
                  <a:txBody>
                    <a:bodyPr/>
                    <a:lstStyle/>
                    <a:p>
                      <a:pPr algn="ctr"/>
                      <a:r>
                        <a:rPr kumimoji="0" lang="ja-JP" sz="1200" u="none" strike="noStrike" cap="none" normalizeH="0" baseline="0" dirty="0" smtClean="0">
                          <a:ln>
                            <a:noFill/>
                          </a:ln>
                          <a:solidFill>
                            <a:schemeClr val="tx1"/>
                          </a:solidFill>
                        </a:rPr>
                        <a:t>3</a:t>
                      </a:r>
                      <a:r>
                        <a:rPr kumimoji="0" lang="en-GB" altLang="ja-JP" sz="1200" u="none" strike="noStrike" cap="none" normalizeH="0" baseline="0" dirty="0" smtClean="0">
                          <a:ln>
                            <a:noFill/>
                          </a:ln>
                          <a:solidFill>
                            <a:schemeClr val="tx1"/>
                          </a:solidFill>
                        </a:rPr>
                        <a:t> </a:t>
                      </a:r>
                      <a:r>
                        <a:rPr kumimoji="0" lang="ja-JP" sz="1200" u="none" strike="noStrike" cap="none" normalizeH="0" baseline="0" dirty="0" smtClean="0">
                          <a:ln>
                            <a:noFill/>
                          </a:ln>
                          <a:solidFill>
                            <a:schemeClr val="tx1"/>
                          </a:solidFill>
                        </a:rPr>
                        <a:t>(</a:t>
                      </a:r>
                      <a:r>
                        <a:rPr kumimoji="0" lang="ja-JP" sz="1200" u="none" strike="noStrike" cap="none" normalizeH="0" baseline="0" dirty="0">
                          <a:ln>
                            <a:noFill/>
                          </a:ln>
                          <a:solidFill>
                            <a:schemeClr val="tx1"/>
                          </a:solidFill>
                        </a:rPr>
                        <a:t>6)</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1 (2)</a:t>
                      </a:r>
                    </a:p>
                  </a:txBody>
                  <a:tcPr anchor="ctr"/>
                </a:tc>
                <a:extLst>
                  <a:ext uri="{0D108BD9-81ED-4DB2-BD59-A6C34878D82A}">
                    <a16:rowId xmlns:a16="http://schemas.microsoft.com/office/drawing/2014/main" xmlns="" val="2166301456"/>
                  </a:ext>
                </a:extLst>
              </a:tr>
              <a:tr h="143472">
                <a:tc>
                  <a:txBody>
                    <a:bodyPr/>
                    <a:lstStyle/>
                    <a:p>
                      <a:pPr marL="90000"/>
                      <a:r>
                        <a:rPr kumimoji="0" lang="ja-JP" sz="1200" u="none" strike="noStrike" cap="none" normalizeH="0" baseline="0" dirty="0">
                          <a:ln>
                            <a:noFill/>
                          </a:ln>
                          <a:solidFill>
                            <a:schemeClr val="tx1"/>
                          </a:solidFill>
                        </a:rPr>
                        <a:t>PR</a:t>
                      </a:r>
                    </a:p>
                  </a:txBody>
                  <a:tcPr anchor="ctr"/>
                </a:tc>
                <a:tc>
                  <a:txBody>
                    <a:bodyPr/>
                    <a:lstStyle/>
                    <a:p>
                      <a:pPr algn="ctr"/>
                      <a:r>
                        <a:rPr kumimoji="0" lang="ja-JP" sz="1200" u="none" strike="noStrike" cap="none" normalizeH="0" baseline="0" dirty="0">
                          <a:ln>
                            <a:noFill/>
                          </a:ln>
                          <a:solidFill>
                            <a:schemeClr val="tx1"/>
                          </a:solidFill>
                        </a:rPr>
                        <a:t>12（24）</a:t>
                      </a:r>
                    </a:p>
                  </a:txBody>
                  <a:tcPr anchor="ctr"/>
                </a:tc>
                <a:tc>
                  <a:txBody>
                    <a:bodyPr/>
                    <a:lstStyle/>
                    <a:p>
                      <a:pPr algn="ctr"/>
                      <a:r>
                        <a:rPr kumimoji="0" lang="ja-JP" sz="1200" u="none" strike="noStrike" cap="none" normalizeH="0" baseline="0" dirty="0">
                          <a:ln>
                            <a:noFill/>
                          </a:ln>
                          <a:solidFill>
                            <a:schemeClr val="tx1"/>
                          </a:solidFill>
                        </a:rPr>
                        <a:t>12（24）</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14（29）</a:t>
                      </a:r>
                    </a:p>
                  </a:txBody>
                  <a:tcPr anchor="ctr"/>
                </a:tc>
                <a:extLst>
                  <a:ext uri="{0D108BD9-81ED-4DB2-BD59-A6C34878D82A}">
                    <a16:rowId xmlns:a16="http://schemas.microsoft.com/office/drawing/2014/main" xmlns="" val="1541649123"/>
                  </a:ext>
                </a:extLst>
              </a:tr>
              <a:tr h="143472">
                <a:tc>
                  <a:txBody>
                    <a:bodyPr/>
                    <a:lstStyle/>
                    <a:p>
                      <a:pPr marL="90000"/>
                      <a:r>
                        <a:rPr kumimoji="0" lang="ja-JP" sz="1200" u="none" strike="noStrike" cap="none" normalizeH="0" baseline="0">
                          <a:ln>
                            <a:noFill/>
                          </a:ln>
                          <a:solidFill>
                            <a:schemeClr val="tx1"/>
                          </a:solidFill>
                        </a:rPr>
                        <a:t>SD</a:t>
                      </a:r>
                    </a:p>
                  </a:txBody>
                  <a:tcPr anchor="ctr"/>
                </a:tc>
                <a:tc>
                  <a:txBody>
                    <a:bodyPr/>
                    <a:lstStyle/>
                    <a:p>
                      <a:pPr algn="ctr"/>
                      <a:r>
                        <a:rPr kumimoji="0" lang="ja-JP" sz="1200" u="none" strike="noStrike" cap="none" normalizeH="0" baseline="0" dirty="0">
                          <a:ln>
                            <a:noFill/>
                          </a:ln>
                          <a:solidFill>
                            <a:schemeClr val="tx1"/>
                          </a:solidFill>
                        </a:rPr>
                        <a:t>9（18）</a:t>
                      </a:r>
                    </a:p>
                  </a:txBody>
                  <a:tcPr anchor="ctr"/>
                </a:tc>
                <a:tc>
                  <a:txBody>
                    <a:bodyPr/>
                    <a:lstStyle/>
                    <a:p>
                      <a:pPr algn="ctr"/>
                      <a:r>
                        <a:rPr kumimoji="0" lang="ja-JP" sz="1200" u="none" strike="noStrike" cap="none" normalizeH="0" baseline="0" dirty="0" smtClean="0">
                          <a:ln>
                            <a:noFill/>
                          </a:ln>
                          <a:solidFill>
                            <a:schemeClr val="tx1"/>
                          </a:solidFill>
                        </a:rPr>
                        <a:t>5</a:t>
                      </a:r>
                      <a:r>
                        <a:rPr kumimoji="0" lang="ja-JP" altLang="en-US" sz="1200" u="none" strike="noStrike" cap="none" normalizeH="0" baseline="0" dirty="0" smtClean="0">
                          <a:ln>
                            <a:noFill/>
                          </a:ln>
                          <a:solidFill>
                            <a:schemeClr val="tx1"/>
                          </a:solidFill>
                        </a:rPr>
                        <a:t>（</a:t>
                      </a:r>
                      <a:r>
                        <a:rPr kumimoji="0" lang="en-US" altLang="ja-JP" sz="1200" u="none" strike="noStrike" cap="none" normalizeH="0" baseline="0" dirty="0" smtClean="0">
                          <a:ln>
                            <a:noFill/>
                          </a:ln>
                          <a:solidFill>
                            <a:schemeClr val="tx1"/>
                          </a:solidFill>
                        </a:rPr>
                        <a:t>10</a:t>
                      </a:r>
                      <a:r>
                        <a:rPr kumimoji="0" lang="ja-JP" altLang="en-US" sz="1200" u="none" strike="noStrike" cap="none" normalizeH="0" baseline="0" dirty="0" smtClean="0">
                          <a:ln>
                            <a:noFill/>
                          </a:ln>
                          <a:solidFill>
                            <a:schemeClr val="tx1"/>
                          </a:solidFill>
                        </a:rPr>
                        <a:t>）</a:t>
                      </a:r>
                      <a:endParaRPr kumimoji="0" lang="ja-JP" sz="1200" u="none" strike="noStrike" cap="none" normalizeH="0" baseline="0" dirty="0">
                        <a:ln>
                          <a:noFill/>
                        </a:ln>
                        <a:solidFill>
                          <a:schemeClr val="tx1"/>
                        </a:solidFill>
                      </a:endParaRP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9（18）</a:t>
                      </a:r>
                    </a:p>
                  </a:txBody>
                  <a:tcPr anchor="ctr"/>
                </a:tc>
                <a:extLst>
                  <a:ext uri="{0D108BD9-81ED-4DB2-BD59-A6C34878D82A}">
                    <a16:rowId xmlns:a16="http://schemas.microsoft.com/office/drawing/2014/main" xmlns="" val="367943349"/>
                  </a:ext>
                </a:extLst>
              </a:tr>
              <a:tr h="143472">
                <a:tc>
                  <a:txBody>
                    <a:bodyPr/>
                    <a:lstStyle/>
                    <a:p>
                      <a:pPr marL="90000"/>
                      <a:r>
                        <a:rPr kumimoji="0" lang="ja-JP" sz="1200" u="none" strike="noStrike" cap="none" normalizeH="0" baseline="0">
                          <a:ln>
                            <a:noFill/>
                          </a:ln>
                          <a:solidFill>
                            <a:schemeClr val="tx1"/>
                          </a:solidFill>
                        </a:rPr>
                        <a:t>PD</a:t>
                      </a:r>
                    </a:p>
                  </a:txBody>
                  <a:tcPr anchor="ctr"/>
                </a:tc>
                <a:tc>
                  <a:txBody>
                    <a:bodyPr/>
                    <a:lstStyle/>
                    <a:p>
                      <a:pPr algn="ctr"/>
                      <a:r>
                        <a:rPr kumimoji="0" lang="ja-JP" sz="1200" u="none" strike="noStrike" cap="none" normalizeH="0" baseline="0" dirty="0">
                          <a:ln>
                            <a:noFill/>
                          </a:ln>
                          <a:solidFill>
                            <a:schemeClr val="tx1"/>
                          </a:solidFill>
                        </a:rPr>
                        <a:t>2</a:t>
                      </a:r>
                      <a:r>
                        <a:rPr kumimoji="0" lang="ja-JP" sz="1200" u="none" strike="noStrike" cap="none" normalizeH="0" baseline="0" dirty="0" smtClean="0">
                          <a:ln>
                            <a:noFill/>
                          </a:ln>
                          <a:solidFill>
                            <a:schemeClr val="tx1"/>
                          </a:solidFill>
                        </a:rPr>
                        <a:t>0</a:t>
                      </a:r>
                      <a:r>
                        <a:rPr kumimoji="0" lang="ja-JP" altLang="en-US" sz="1200" u="none" strike="noStrike" cap="none" normalizeH="0" baseline="0" dirty="0" smtClean="0">
                          <a:ln>
                            <a:noFill/>
                          </a:ln>
                          <a:solidFill>
                            <a:schemeClr val="tx1"/>
                          </a:solidFill>
                        </a:rPr>
                        <a:t>（</a:t>
                      </a:r>
                      <a:r>
                        <a:rPr kumimoji="0" lang="en-US" altLang="ja-JP" sz="1200" u="none" strike="noStrike" cap="none" normalizeH="0" baseline="0" dirty="0" smtClean="0">
                          <a:ln>
                            <a:noFill/>
                          </a:ln>
                          <a:solidFill>
                            <a:schemeClr val="tx1"/>
                          </a:solidFill>
                        </a:rPr>
                        <a:t>40</a:t>
                      </a:r>
                      <a:r>
                        <a:rPr kumimoji="0" lang="ja-JP" altLang="en-US" sz="1200" u="none" strike="noStrike" cap="none" normalizeH="0" baseline="0" dirty="0" smtClean="0">
                          <a:ln>
                            <a:noFill/>
                          </a:ln>
                          <a:solidFill>
                            <a:schemeClr val="tx1"/>
                          </a:solidFill>
                        </a:rPr>
                        <a:t>）</a:t>
                      </a:r>
                      <a:endParaRPr kumimoji="0" lang="ja-JP" sz="1200" u="none" strike="noStrike" cap="none" normalizeH="0" baseline="0" dirty="0">
                        <a:ln>
                          <a:noFill/>
                        </a:ln>
                        <a:solidFill>
                          <a:schemeClr val="tx1"/>
                        </a:solidFill>
                      </a:endParaRPr>
                    </a:p>
                  </a:txBody>
                  <a:tcPr anchor="ctr"/>
                </a:tc>
                <a:tc>
                  <a:txBody>
                    <a:bodyPr/>
                    <a:lstStyle/>
                    <a:p>
                      <a:pPr algn="ctr"/>
                      <a:r>
                        <a:rPr kumimoji="0" lang="ja-JP" sz="1200" u="none" strike="noStrike" cap="none" normalizeH="0" baseline="0">
                          <a:ln>
                            <a:noFill/>
                          </a:ln>
                          <a:solidFill>
                            <a:schemeClr val="tx1"/>
                          </a:solidFill>
                        </a:rPr>
                        <a:t>24（49）</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21（43）</a:t>
                      </a:r>
                    </a:p>
                  </a:txBody>
                  <a:tcPr anchor="ctr"/>
                </a:tc>
                <a:extLst>
                  <a:ext uri="{0D108BD9-81ED-4DB2-BD59-A6C34878D82A}">
                    <a16:rowId xmlns:a16="http://schemas.microsoft.com/office/drawing/2014/main" xmlns="" val="1691182972"/>
                  </a:ext>
                </a:extLst>
              </a:tr>
              <a:tr h="143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TTRの中央値、月数 (範囲)</a:t>
                      </a:r>
                    </a:p>
                  </a:txBody>
                  <a:tcPr anchor="ctr"/>
                </a:tc>
                <a:tc>
                  <a:txBody>
                    <a:bodyPr/>
                    <a:lstStyle/>
                    <a:p>
                      <a:pPr algn="ctr"/>
                      <a:r>
                        <a:rPr kumimoji="0" lang="ja-JP" sz="1200" u="none" strike="noStrike" cap="none" normalizeH="0" baseline="0">
                          <a:ln>
                            <a:noFill/>
                          </a:ln>
                          <a:solidFill>
                            <a:schemeClr val="tx1"/>
                          </a:solidFill>
                        </a:rPr>
                        <a:t>2.0（1–13）</a:t>
                      </a:r>
                    </a:p>
                  </a:txBody>
                  <a:tcPr anchor="ctr"/>
                </a:tc>
                <a:tc>
                  <a:txBody>
                    <a:bodyPr/>
                    <a:lstStyle/>
                    <a:p>
                      <a:pPr algn="ctr"/>
                      <a:r>
                        <a:rPr kumimoji="0" lang="ja-JP" sz="1200" u="none" strike="noStrike" cap="none" normalizeH="0" baseline="0">
                          <a:ln>
                            <a:noFill/>
                          </a:ln>
                          <a:solidFill>
                            <a:schemeClr val="tx1"/>
                          </a:solidFill>
                        </a:rPr>
                        <a:t>2.6（1–5）</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2.7（1–9）</a:t>
                      </a:r>
                    </a:p>
                  </a:txBody>
                  <a:tcPr anchor="ctr"/>
                </a:tc>
                <a:extLst>
                  <a:ext uri="{0D108BD9-81ED-4DB2-BD59-A6C34878D82A}">
                    <a16:rowId xmlns:a16="http://schemas.microsoft.com/office/drawing/2014/main" xmlns="" val="306125118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DoRの中央値、月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17.5 (8.3、NE)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22.2 (4.4、NE)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16.6 (4.3、NE)</a:t>
                      </a:r>
                    </a:p>
                  </a:txBody>
                  <a:tcPr anchor="ctr"/>
                </a:tc>
                <a:extLst>
                  <a:ext uri="{0D108BD9-81ED-4DB2-BD59-A6C34878D82A}">
                    <a16:rowId xmlns:a16="http://schemas.microsoft.com/office/drawing/2014/main" xmlns="" val="36195068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DCR, %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54（39、68）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43（29、58）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dirty="0">
                          <a:ln>
                            <a:noFill/>
                          </a:ln>
                          <a:solidFill>
                            <a:schemeClr val="tx1"/>
                          </a:solidFill>
                          <a:latin typeface="+mn-lt"/>
                          <a:ea typeface="MS Mincho"/>
                          <a:cs typeface="Arial" charset="0"/>
                        </a:rPr>
                        <a:t>49（36、64）</a:t>
                      </a:r>
                    </a:p>
                  </a:txBody>
                  <a:tcPr anchor="ctr"/>
                </a:tc>
                <a:extLst>
                  <a:ext uri="{0D108BD9-81ED-4DB2-BD59-A6C34878D82A}">
                    <a16:rowId xmlns:a16="http://schemas.microsoft.com/office/drawing/2014/main" xmlns="" val="4111590578"/>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xmlns="" val="620739515"/>
              </p:ext>
            </p:extLst>
          </p:nvPr>
        </p:nvGraphicFramePr>
        <p:xfrm>
          <a:off x="5880102" y="1654374"/>
          <a:ext cx="6211203" cy="2011680"/>
        </p:xfrm>
        <a:graphic>
          <a:graphicData uri="http://schemas.openxmlformats.org/drawingml/2006/table">
            <a:tbl>
              <a:tblPr firstRow="1" bandRow="1">
                <a:tableStyleId>{5202B0CA-FC54-4496-8BCA-5EF66A818D29}</a:tableStyleId>
              </a:tblPr>
              <a:tblGrid>
                <a:gridCol w="1559091">
                  <a:extLst>
                    <a:ext uri="{9D8B030D-6E8A-4147-A177-3AD203B41FA5}">
                      <a16:colId xmlns:a16="http://schemas.microsoft.com/office/drawing/2014/main" xmlns="" val="20000"/>
                    </a:ext>
                  </a:extLst>
                </a:gridCol>
                <a:gridCol w="1550704">
                  <a:extLst>
                    <a:ext uri="{9D8B030D-6E8A-4147-A177-3AD203B41FA5}">
                      <a16:colId xmlns:a16="http://schemas.microsoft.com/office/drawing/2014/main" xmlns="" val="20001"/>
                    </a:ext>
                  </a:extLst>
                </a:gridCol>
                <a:gridCol w="1550704">
                  <a:extLst>
                    <a:ext uri="{9D8B030D-6E8A-4147-A177-3AD203B41FA5}">
                      <a16:colId xmlns:a16="http://schemas.microsoft.com/office/drawing/2014/main" xmlns="" val="20002"/>
                    </a:ext>
                  </a:extLst>
                </a:gridCol>
                <a:gridCol w="1550704">
                  <a:extLst>
                    <a:ext uri="{9D8B030D-6E8A-4147-A177-3AD203B41FA5}">
                      <a16:colId xmlns:a16="http://schemas.microsoft.com/office/drawing/2014/main" xmlns="" val="2083384582"/>
                    </a:ext>
                  </a:extLst>
                </a:gridCol>
              </a:tblGrid>
              <a:tr h="46017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dirty="0">
                          <a:ln>
                            <a:noFill/>
                          </a:ln>
                          <a:solidFill>
                            <a:schemeClr val="tx2"/>
                          </a:solidFill>
                          <a:latin typeface="+mj-lt"/>
                          <a:ea typeface="MS Mincho"/>
                          <a:cs typeface="Arial" charset="0"/>
                        </a:rPr>
                        <a:t>5 </a:t>
                      </a:r>
                      <a:r>
                        <a:rPr kumimoji="0" lang="ja-JP" sz="1200" b="1" i="0" u="none" strike="noStrike" cap="none" normalizeH="0" baseline="0" dirty="0">
                          <a:ln>
                            <a:noFill/>
                          </a:ln>
                          <a:solidFill>
                            <a:schemeClr val="tx2"/>
                          </a:solidFill>
                          <a:latin typeface="+mj-lt"/>
                          <a:ea typeface="MS Mincho"/>
                          <a:cs typeface="Arial" panose="020B0604020202020204" pitchFamily="34" charset="0"/>
                        </a:rPr>
                        <a:t>％以上</a:t>
                      </a:r>
                      <a:r>
                        <a:rPr kumimoji="0" lang="ja-JP" sz="1200" b="1" i="0" u="none" strike="noStrike" cap="none" normalizeH="0" baseline="0" dirty="0">
                          <a:ln>
                            <a:noFill/>
                          </a:ln>
                          <a:solidFill>
                            <a:schemeClr val="tx2"/>
                          </a:solidFill>
                        </a:rPr>
                        <a:t>で発生する</a:t>
                      </a:r>
                      <a:r>
                        <a:rPr kumimoji="0" lang="ja-JP" sz="1200" b="1" i="0" u="none" strike="noStrike" cap="none" normalizeH="0" baseline="0" dirty="0">
                          <a:ln>
                            <a:noFill/>
                          </a:ln>
                          <a:solidFill>
                            <a:schemeClr val="tx2"/>
                          </a:solidFill>
                          <a:latin typeface="+mj-lt"/>
                          <a:ea typeface="MS Mincho"/>
                          <a:cs typeface="Arial" charset="0"/>
                        </a:rPr>
                        <a:t>グレード3/4</a:t>
                      </a:r>
                      <a:r>
                        <a:rPr kumimoji="0" lang="ja-JP" sz="1200" b="1" i="0" u="none" strike="noStrike" cap="none" normalizeH="0" baseline="0" dirty="0">
                          <a:ln>
                            <a:noFill/>
                          </a:ln>
                          <a:solidFill>
                            <a:schemeClr val="tx2"/>
                          </a:solidFill>
                        </a:rPr>
                        <a:t>のTRAE、n（％）</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latin typeface="+mj-lt"/>
                          <a:ea typeface="MS Mincho"/>
                        </a:rPr>
                        <a:t>Nivo1 + IPI3 q3w</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latin typeface="+mj-lt"/>
                          <a:ea typeface="MS Mincho"/>
                        </a:rPr>
                        <a:t>（n=50）</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latin typeface="+mj-lt"/>
                          <a:ea typeface="MS Mincho"/>
                        </a:rPr>
                        <a:t>Nivo3 + IPI1 q3w</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latin typeface="+mj-lt"/>
                          <a:ea typeface="MS Mincho"/>
                        </a:rPr>
                        <a:t>（n=49）</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latin typeface="+mj-lt"/>
                          <a:ea typeface="MS Mincho"/>
                        </a:rPr>
                        <a:t>Nivo3 + IPI1 q6w</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latin typeface="+mj-lt"/>
                          <a:ea typeface="MS Mincho"/>
                        </a:rPr>
                        <a:t>（n=49）</a:t>
                      </a: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latin typeface="+mj-lt"/>
                          <a:ea typeface="MS Mincho"/>
                        </a:rPr>
                        <a:t>任意</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latin typeface="+mj-lt"/>
                          <a:ea typeface="MS Mincho"/>
                        </a:rPr>
                        <a:t>27（55）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latin typeface="+mj-lt"/>
                          <a:ea typeface="MS Mincho"/>
                        </a:rPr>
                        <a:t>15（31）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j-lt"/>
                          <a:ea typeface="MS Mincho"/>
                          <a:cs typeface="Arial" charset="0"/>
                        </a:rPr>
                        <a:t>17（35）</a:t>
                      </a:r>
                    </a:p>
                  </a:txBody>
                  <a:tcPr anchor="ctr"/>
                </a:tc>
                <a:extLst>
                  <a:ext uri="{0D108BD9-81ED-4DB2-BD59-A6C34878D82A}">
                    <a16:rowId xmlns:a16="http://schemas.microsoft.com/office/drawing/2014/main" xmlns="" val="4094055339"/>
                  </a:ext>
                </a:extLst>
              </a:tr>
              <a:tr h="143472">
                <a:tc>
                  <a:txBody>
                    <a:bodyPr/>
                    <a:lstStyle/>
                    <a:p>
                      <a:pPr marL="90000"/>
                      <a:r>
                        <a:rPr kumimoji="0" lang="ja-JP" sz="1200" u="none" strike="noStrike" cap="none" normalizeH="0" baseline="0">
                          <a:ln>
                            <a:noFill/>
                          </a:ln>
                          <a:solidFill>
                            <a:schemeClr val="tx1"/>
                          </a:solidFill>
                          <a:latin typeface="+mj-lt"/>
                          <a:ea typeface="MS Mincho"/>
                        </a:rPr>
                        <a:t>AST増加</a:t>
                      </a:r>
                    </a:p>
                  </a:txBody>
                  <a:tcPr anchor="ctr"/>
                </a:tc>
                <a:tc>
                  <a:txBody>
                    <a:bodyPr/>
                    <a:lstStyle/>
                    <a:p>
                      <a:pPr algn="ctr"/>
                      <a:r>
                        <a:rPr kumimoji="0" lang="ja-JP" sz="1200" u="none" strike="noStrike" cap="none" normalizeH="0" baseline="0">
                          <a:ln>
                            <a:noFill/>
                          </a:ln>
                          <a:solidFill>
                            <a:schemeClr val="tx1"/>
                          </a:solidFill>
                          <a:latin typeface="+mj-lt"/>
                          <a:ea typeface="MS Mincho"/>
                        </a:rPr>
                        <a:t>8　(16)</a:t>
                      </a:r>
                    </a:p>
                  </a:txBody>
                  <a:tcPr anchor="ctr"/>
                </a:tc>
                <a:tc>
                  <a:txBody>
                    <a:bodyPr/>
                    <a:lstStyle/>
                    <a:p>
                      <a:pPr algn="ctr"/>
                      <a:r>
                        <a:rPr kumimoji="0" lang="ja-JP" sz="1200" u="none" strike="noStrike" cap="none" normalizeH="0" baseline="0">
                          <a:ln>
                            <a:noFill/>
                          </a:ln>
                          <a:solidFill>
                            <a:schemeClr val="tx1"/>
                          </a:solidFill>
                          <a:latin typeface="+mj-lt"/>
                          <a:ea typeface="MS Mincho"/>
                        </a:rPr>
                        <a:t>4 (8)</a:t>
                      </a:r>
                    </a:p>
                  </a:txBody>
                  <a:tcPr anchor="ctr"/>
                </a:tc>
                <a:tc>
                  <a:txBody>
                    <a:bodyPr/>
                    <a:lstStyle/>
                    <a:p>
                      <a:pPr algn="ctr"/>
                      <a:r>
                        <a:rPr kumimoji="0" lang="ja-JP" sz="1200" b="0" i="0" u="none" strike="noStrike" cap="none" normalizeH="0" baseline="0">
                          <a:ln>
                            <a:noFill/>
                          </a:ln>
                          <a:solidFill>
                            <a:schemeClr val="tx1"/>
                          </a:solidFill>
                          <a:latin typeface="+mj-lt"/>
                          <a:ea typeface="MS Mincho"/>
                          <a:cs typeface="Arial" charset="0"/>
                        </a:rPr>
                        <a:t>2 (4)</a:t>
                      </a:r>
                    </a:p>
                  </a:txBody>
                  <a:tcPr anchor="ctr"/>
                </a:tc>
                <a:extLst>
                  <a:ext uri="{0D108BD9-81ED-4DB2-BD59-A6C34878D82A}">
                    <a16:rowId xmlns:a16="http://schemas.microsoft.com/office/drawing/2014/main" xmlns="" val="2166301456"/>
                  </a:ext>
                </a:extLst>
              </a:tr>
              <a:tr h="143472">
                <a:tc>
                  <a:txBody>
                    <a:bodyPr/>
                    <a:lstStyle/>
                    <a:p>
                      <a:pPr marL="90000"/>
                      <a:r>
                        <a:rPr kumimoji="0" lang="ja-JP" sz="1200" u="none" strike="noStrike" cap="none" normalizeH="0" baseline="0">
                          <a:ln>
                            <a:noFill/>
                          </a:ln>
                          <a:solidFill>
                            <a:schemeClr val="tx1"/>
                          </a:solidFill>
                          <a:latin typeface="+mj-lt"/>
                          <a:ea typeface="MS Mincho"/>
                        </a:rPr>
                        <a:t>リパーゼ増加</a:t>
                      </a:r>
                    </a:p>
                  </a:txBody>
                  <a:tcPr anchor="ctr"/>
                </a:tc>
                <a:tc>
                  <a:txBody>
                    <a:bodyPr/>
                    <a:lstStyle/>
                    <a:p>
                      <a:pPr algn="ctr"/>
                      <a:r>
                        <a:rPr kumimoji="0" lang="ja-JP" sz="1200" u="none" strike="noStrike" cap="none" normalizeH="0" baseline="0" dirty="0">
                          <a:ln>
                            <a:noFill/>
                          </a:ln>
                          <a:solidFill>
                            <a:schemeClr val="tx1"/>
                          </a:solidFill>
                          <a:latin typeface="+mj-lt"/>
                          <a:ea typeface="MS Mincho"/>
                        </a:rPr>
                        <a:t>6 (12)</a:t>
                      </a:r>
                    </a:p>
                  </a:txBody>
                  <a:tcPr anchor="ctr"/>
                </a:tc>
                <a:tc>
                  <a:txBody>
                    <a:bodyPr/>
                    <a:lstStyle/>
                    <a:p>
                      <a:pPr algn="ctr"/>
                      <a:r>
                        <a:rPr kumimoji="0" lang="ja-JP" sz="1200" u="none" strike="noStrike" cap="none" normalizeH="0" baseline="0">
                          <a:ln>
                            <a:noFill/>
                          </a:ln>
                          <a:solidFill>
                            <a:schemeClr val="tx1"/>
                          </a:solidFill>
                          <a:latin typeface="+mj-lt"/>
                          <a:ea typeface="MS Mincho"/>
                        </a:rPr>
                        <a:t>4 (8)</a:t>
                      </a:r>
                    </a:p>
                  </a:txBody>
                  <a:tcPr anchor="ctr"/>
                </a:tc>
                <a:tc>
                  <a:txBody>
                    <a:bodyPr/>
                    <a:lstStyle/>
                    <a:p>
                      <a:pPr algn="ctr"/>
                      <a:r>
                        <a:rPr kumimoji="0" lang="ja-JP" sz="1200" b="0" i="0" u="none" strike="noStrike" cap="none" normalizeH="0" baseline="0">
                          <a:ln>
                            <a:noFill/>
                          </a:ln>
                          <a:solidFill>
                            <a:schemeClr val="tx1"/>
                          </a:solidFill>
                          <a:latin typeface="+mj-lt"/>
                          <a:ea typeface="MS Mincho"/>
                          <a:cs typeface="Arial" charset="0"/>
                        </a:rPr>
                        <a:t>5 (10)</a:t>
                      </a:r>
                    </a:p>
                  </a:txBody>
                  <a:tcPr anchor="ctr"/>
                </a:tc>
                <a:extLst>
                  <a:ext uri="{0D108BD9-81ED-4DB2-BD59-A6C34878D82A}">
                    <a16:rowId xmlns:a16="http://schemas.microsoft.com/office/drawing/2014/main" xmlns="" val="1541649123"/>
                  </a:ext>
                </a:extLst>
              </a:tr>
              <a:tr h="143472">
                <a:tc>
                  <a:txBody>
                    <a:bodyPr/>
                    <a:lstStyle/>
                    <a:p>
                      <a:pPr marL="90000"/>
                      <a:r>
                        <a:rPr kumimoji="0" lang="ja-JP" sz="1200" u="none" strike="noStrike" cap="none" normalizeH="0" baseline="0">
                          <a:ln>
                            <a:noFill/>
                          </a:ln>
                          <a:solidFill>
                            <a:schemeClr val="tx1"/>
                          </a:solidFill>
                          <a:latin typeface="+mj-lt"/>
                          <a:ea typeface="MS Mincho"/>
                        </a:rPr>
                        <a:t>低ナトリウム血症</a:t>
                      </a:r>
                    </a:p>
                  </a:txBody>
                  <a:tcPr anchor="ctr"/>
                </a:tc>
                <a:tc>
                  <a:txBody>
                    <a:bodyPr/>
                    <a:lstStyle/>
                    <a:p>
                      <a:pPr algn="ctr"/>
                      <a:r>
                        <a:rPr kumimoji="0" lang="ja-JP" sz="1200" u="none" strike="noStrike" cap="none" normalizeH="0" baseline="0">
                          <a:ln>
                            <a:noFill/>
                          </a:ln>
                          <a:solidFill>
                            <a:schemeClr val="tx1"/>
                          </a:solidFill>
                          <a:latin typeface="+mj-lt"/>
                          <a:ea typeface="MS Mincho"/>
                        </a:rPr>
                        <a:t>5 (10)</a:t>
                      </a:r>
                    </a:p>
                  </a:txBody>
                  <a:tcPr anchor="ctr"/>
                </a:tc>
                <a:tc>
                  <a:txBody>
                    <a:bodyPr/>
                    <a:lstStyle/>
                    <a:p>
                      <a:pPr algn="ctr"/>
                      <a:r>
                        <a:rPr kumimoji="0" lang="ja-JP" sz="1200" u="none" strike="noStrike" cap="none" normalizeH="0" baseline="0">
                          <a:ln>
                            <a:noFill/>
                          </a:ln>
                          <a:solidFill>
                            <a:schemeClr val="tx1"/>
                          </a:solidFill>
                          <a:latin typeface="+mj-lt"/>
                          <a:ea typeface="MS Mincho"/>
                        </a:rPr>
                        <a:t>2 (4)</a:t>
                      </a:r>
                    </a:p>
                  </a:txBody>
                  <a:tcPr anchor="ctr"/>
                </a:tc>
                <a:tc>
                  <a:txBody>
                    <a:bodyPr/>
                    <a:lstStyle/>
                    <a:p>
                      <a:pPr algn="ctr"/>
                      <a:r>
                        <a:rPr kumimoji="0" lang="ja-JP" sz="1200" b="0" i="0" u="none" strike="noStrike" cap="none" normalizeH="0" baseline="0">
                          <a:ln>
                            <a:noFill/>
                          </a:ln>
                          <a:solidFill>
                            <a:schemeClr val="tx1"/>
                          </a:solidFill>
                          <a:latin typeface="+mj-lt"/>
                          <a:ea typeface="MS Mincho"/>
                          <a:cs typeface="Arial" charset="0"/>
                        </a:rPr>
                        <a:t>0（0）</a:t>
                      </a:r>
                    </a:p>
                  </a:txBody>
                  <a:tcPr anchor="ctr"/>
                </a:tc>
                <a:extLst>
                  <a:ext uri="{0D108BD9-81ED-4DB2-BD59-A6C34878D82A}">
                    <a16:rowId xmlns:a16="http://schemas.microsoft.com/office/drawing/2014/main" xmlns="" val="367943349"/>
                  </a:ext>
                </a:extLst>
              </a:tr>
              <a:tr h="143472">
                <a:tc>
                  <a:txBody>
                    <a:bodyPr/>
                    <a:lstStyle/>
                    <a:p>
                      <a:pPr marL="90000"/>
                      <a:r>
                        <a:rPr kumimoji="0" lang="ja-JP" sz="1200" b="0" i="0" u="none" strike="noStrike" cap="none" normalizeH="0" baseline="0">
                          <a:ln>
                            <a:noFill/>
                          </a:ln>
                          <a:solidFill>
                            <a:schemeClr val="tx1"/>
                          </a:solidFill>
                          <a:latin typeface="+mj-lt"/>
                          <a:ea typeface="MS Mincho"/>
                          <a:cs typeface="Arial" charset="0"/>
                        </a:rPr>
                        <a:t>ALT増加</a:t>
                      </a:r>
                    </a:p>
                  </a:txBody>
                  <a:tcPr anchor="ctr"/>
                </a:tc>
                <a:tc>
                  <a:txBody>
                    <a:bodyPr/>
                    <a:lstStyle/>
                    <a:p>
                      <a:pPr algn="ctr"/>
                      <a:r>
                        <a:rPr kumimoji="0" lang="ja-JP" sz="1200" b="0" i="0" u="none" strike="noStrike" cap="none" normalizeH="0" baseline="0">
                          <a:ln>
                            <a:noFill/>
                          </a:ln>
                          <a:solidFill>
                            <a:schemeClr val="tx1"/>
                          </a:solidFill>
                          <a:latin typeface="+mj-lt"/>
                          <a:ea typeface="MS Mincho"/>
                          <a:cs typeface="Arial" charset="0"/>
                        </a:rPr>
                        <a:t>5 (8)</a:t>
                      </a:r>
                    </a:p>
                  </a:txBody>
                  <a:tcPr anchor="ctr"/>
                </a:tc>
                <a:tc>
                  <a:txBody>
                    <a:bodyPr/>
                    <a:lstStyle/>
                    <a:p>
                      <a:pPr algn="ctr"/>
                      <a:r>
                        <a:rPr kumimoji="0" lang="ja-JP" sz="1200" b="0" i="0" u="none" strike="noStrike" cap="none" normalizeH="0" baseline="0">
                          <a:ln>
                            <a:noFill/>
                          </a:ln>
                          <a:solidFill>
                            <a:schemeClr val="tx1"/>
                          </a:solidFill>
                          <a:latin typeface="+mj-lt"/>
                          <a:ea typeface="MS Mincho"/>
                          <a:cs typeface="Arial" charset="0"/>
                        </a:rPr>
                        <a:t>3(6)</a:t>
                      </a:r>
                    </a:p>
                  </a:txBody>
                  <a:tcPr anchor="ctr"/>
                </a:tc>
                <a:tc>
                  <a:txBody>
                    <a:bodyPr/>
                    <a:lstStyle/>
                    <a:p>
                      <a:pPr algn="ctr"/>
                      <a:r>
                        <a:rPr kumimoji="0" lang="ja-JP" sz="1200" b="0" i="0" u="none" strike="noStrike" cap="none" normalizeH="0" baseline="0" dirty="0">
                          <a:ln>
                            <a:noFill/>
                          </a:ln>
                          <a:solidFill>
                            <a:schemeClr val="tx1"/>
                          </a:solidFill>
                          <a:latin typeface="+mj-lt"/>
                          <a:ea typeface="MS Mincho"/>
                          <a:cs typeface="Arial" charset="0"/>
                        </a:rPr>
                        <a:t>0（0）</a:t>
                      </a:r>
                    </a:p>
                  </a:txBody>
                  <a:tcPr anchor="ctr"/>
                </a:tc>
                <a:extLst>
                  <a:ext uri="{0D108BD9-81ED-4DB2-BD59-A6C34878D82A}">
                    <a16:rowId xmlns:a16="http://schemas.microsoft.com/office/drawing/2014/main" xmlns="" val="4027921800"/>
                  </a:ext>
                </a:extLst>
              </a:tr>
            </a:tbl>
          </a:graphicData>
        </a:graphic>
      </p:graphicFrame>
    </p:spTree>
    <p:extLst>
      <p:ext uri="{BB962C8B-B14F-4D97-AF65-F5344CB8AC3E}">
        <p14:creationId xmlns:p14="http://schemas.microsoft.com/office/powerpoint/2010/main" xmlns="" val="23215246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4008：FOLFOXによるネオアジュバント経動脈注入化学療法は、ミラノ基準を超えた切除可能なBCLCステージA/ B肝細胞癌患者の転帰を改善する可能性がある：多施設共同、第3相無作為化比較臨床試験の中間解析 – Li S, et a</a:t>
            </a:r>
            <a:r>
              <a:rPr lang="ja-JP" dirty="0" smtClean="0"/>
              <a:t>l</a:t>
            </a:r>
            <a:endParaRPr lang="ja-JP" dirty="0"/>
          </a:p>
        </p:txBody>
      </p:sp>
      <p:sp>
        <p:nvSpPr>
          <p:cNvPr id="5" name="Content Placeholder 4"/>
          <p:cNvSpPr>
            <a:spLocks noGrp="1"/>
          </p:cNvSpPr>
          <p:nvPr>
            <p:ph idx="1"/>
          </p:nvPr>
        </p:nvSpPr>
        <p:spPr>
          <a:xfrm>
            <a:off x="486835" y="1254035"/>
            <a:ext cx="11493041" cy="4746172"/>
          </a:xfrm>
        </p:spPr>
        <p:txBody>
          <a:bodyPr/>
          <a:lstStyle/>
          <a:p>
            <a:pPr marL="0" indent="0">
              <a:buNone/>
            </a:pPr>
            <a:r>
              <a:rPr lang="ja-JP" b="1"/>
              <a:t>治験の目的</a:t>
            </a:r>
          </a:p>
          <a:p>
            <a:r>
              <a:rPr lang="ja-JP"/>
              <a:t>ミラノ基準を超えて切除可能なBCLCステージA / BHCCの患者における術前ネオアジュバントHAIC + FOLFOXの有効性と安全性を評価すること</a:t>
            </a:r>
          </a:p>
        </p:txBody>
      </p:sp>
      <p:sp>
        <p:nvSpPr>
          <p:cNvPr id="4" name="Text Placeholder 3"/>
          <p:cNvSpPr>
            <a:spLocks noGrp="1"/>
          </p:cNvSpPr>
          <p:nvPr>
            <p:ph type="body" sz="quarter" idx="11"/>
          </p:nvPr>
        </p:nvSpPr>
        <p:spPr/>
        <p:txBody>
          <a:bodyPr/>
          <a:lstStyle/>
          <a:p>
            <a:r>
              <a:rPr lang="ja-JP"/>
              <a:t>Li S, et al.J Clin Oncol 2021;39(suppl):abstr 4008</a:t>
            </a:r>
          </a:p>
        </p:txBody>
      </p:sp>
      <p:sp>
        <p:nvSpPr>
          <p:cNvPr id="7" name="Oval 14"/>
          <p:cNvSpPr>
            <a:spLocks noChangeArrowheads="1"/>
          </p:cNvSpPr>
          <p:nvPr/>
        </p:nvSpPr>
        <p:spPr bwMode="auto">
          <a:xfrm>
            <a:off x="4758329" y="348620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043882"/>
                </a:solidFill>
                <a:uLnTx/>
                <a:uFillTx/>
                <a:latin typeface="Arial"/>
                <a:ea typeface="MS Mincho"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043882"/>
                </a:solidFill>
                <a:uLnTx/>
                <a:uFillTx/>
                <a:latin typeface="Arial"/>
                <a:ea typeface="MS Mincho" pitchFamily="2" charset="-122"/>
                <a:cs typeface="Arial"/>
              </a:rPr>
              <a:t>1:1</a:t>
            </a:r>
          </a:p>
        </p:txBody>
      </p:sp>
      <p:cxnSp>
        <p:nvCxnSpPr>
          <p:cNvPr id="8" name="AutoShape 15"/>
          <p:cNvCxnSpPr>
            <a:cxnSpLocks noChangeShapeType="1"/>
            <a:stCxn id="7" idx="0"/>
            <a:endCxn id="13" idx="1"/>
          </p:cNvCxnSpPr>
          <p:nvPr/>
        </p:nvCxnSpPr>
        <p:spPr bwMode="auto">
          <a:xfrm rot="5400000" flipH="1" flipV="1">
            <a:off x="4976976" y="2897612"/>
            <a:ext cx="661745" cy="515442"/>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9158105" y="2534422"/>
            <a:ext cx="1893071" cy="580074"/>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1" i="0" u="none" strike="noStrike" cap="none" normalizeH="0" baseline="0" noProof="0">
                <a:ln>
                  <a:noFill/>
                </a:ln>
                <a:solidFill>
                  <a:srgbClr val="FFFFFF"/>
                </a:solidFill>
                <a:uLnTx/>
                <a:uFillTx/>
                <a:latin typeface="Arial"/>
                <a:ea typeface="MS Mincho" pitchFamily="2" charset="-122"/>
                <a:cs typeface="Arial"/>
              </a:rPr>
              <a:t>肝切除術</a:t>
            </a:r>
          </a:p>
        </p:txBody>
      </p:sp>
      <p:cxnSp>
        <p:nvCxnSpPr>
          <p:cNvPr id="11" name="AutoShape 19"/>
          <p:cNvCxnSpPr>
            <a:cxnSpLocks noChangeShapeType="1"/>
            <a:stCxn id="14" idx="3"/>
            <a:endCxn id="7" idx="2"/>
          </p:cNvCxnSpPr>
          <p:nvPr/>
        </p:nvCxnSpPr>
        <p:spPr bwMode="auto">
          <a:xfrm>
            <a:off x="4591992" y="3778305"/>
            <a:ext cx="166337"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flipV="1">
            <a:off x="8890419" y="2824459"/>
            <a:ext cx="267686" cy="1"/>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5565569" y="2379501"/>
            <a:ext cx="3324850" cy="88991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FFFFFF"/>
                </a:solidFill>
                <a:uLnTx/>
                <a:uFillTx/>
                <a:latin typeface="Arial"/>
                <a:ea typeface="MS Mincho" pitchFamily="2" charset="-122"/>
                <a:cs typeface="Arial"/>
              </a:rPr>
              <a:t>ネオアジュバントHAIC</a:t>
            </a:r>
            <a:br>
              <a:rPr kumimoji="0" lang="ja-JP" sz="1800" b="0" i="0" u="none" strike="noStrike" cap="none" normalizeH="0" baseline="0" noProof="0">
                <a:ln>
                  <a:noFill/>
                </a:ln>
                <a:solidFill>
                  <a:srgbClr val="FFFFFF"/>
                </a:solidFill>
                <a:uLnTx/>
                <a:uFillTx/>
                <a:latin typeface="Arial"/>
                <a:ea typeface="MS Mincho" pitchFamily="2" charset="-122"/>
                <a:cs typeface="Arial"/>
              </a:rPr>
            </a:br>
            <a:r>
              <a:rPr kumimoji="0" lang="ja-JP" sz="1800" b="0" i="0" u="none" strike="noStrike" cap="none" normalizeH="0" baseline="0" noProof="0">
                <a:ln>
                  <a:noFill/>
                </a:ln>
                <a:solidFill>
                  <a:srgbClr val="FFFFFF"/>
                </a:solidFill>
                <a:uLnTx/>
                <a:uFillTx/>
                <a:latin typeface="Arial"/>
                <a:ea typeface="MS Mincho" pitchFamily="2" charset="-122"/>
                <a:cs typeface="Arial"/>
              </a:rPr>
              <a:t> （n = 104）</a:t>
            </a:r>
          </a:p>
        </p:txBody>
      </p:sp>
      <p:sp>
        <p:nvSpPr>
          <p:cNvPr id="14" name="AutoShape 9"/>
          <p:cNvSpPr>
            <a:spLocks noChangeArrowheads="1"/>
          </p:cNvSpPr>
          <p:nvPr/>
        </p:nvSpPr>
        <p:spPr bwMode="auto">
          <a:xfrm>
            <a:off x="1624630" y="3130179"/>
            <a:ext cx="2967362" cy="129625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a:ln>
                  <a:noFill/>
                </a:ln>
                <a:solidFill>
                  <a:srgbClr val="FFFFFF"/>
                </a:solidFill>
                <a:uLnTx/>
                <a:uFillTx/>
                <a:latin typeface="Arial"/>
                <a:ea typeface="MS Mincho" pitchFamily="2" charset="-122"/>
                <a:cs typeface="Arial"/>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a:ln>
                  <a:noFill/>
                </a:ln>
                <a:solidFill>
                  <a:srgbClr val="FFFFFF"/>
                </a:solidFill>
                <a:uLnTx/>
                <a:uFillTx/>
                <a:latin typeface="Arial"/>
                <a:ea typeface="MS Mincho" pitchFamily="2" charset="-122"/>
                <a:cs typeface="Arial"/>
              </a:rPr>
              <a:t>信頼性</a:t>
            </a:r>
            <a:r>
              <a:rPr kumimoji="0" lang="ja-JP" sz="1600" b="0" i="0" u="none" strike="noStrike" cap="none" normalizeH="0" noProof="0">
                <a:ln>
                  <a:noFill/>
                </a:ln>
                <a:solidFill>
                  <a:srgbClr val="FFFFFF"/>
                </a:solidFill>
                <a:uLnTx/>
                <a:uFillTx/>
                <a:latin typeface="Arial"/>
                <a:ea typeface="MS Mincho" pitchFamily="2" charset="-122"/>
                <a:cs typeface="Arial"/>
              </a:rPr>
              <a:t>認識</a:t>
            </a:r>
            <a:r>
              <a:rPr kumimoji="0" lang="ja-JP" sz="1600" b="0" i="0" u="none" strike="noStrike" cap="none" normalizeH="0" baseline="0" noProof="0">
                <a:ln>
                  <a:noFill/>
                </a:ln>
                <a:solidFill>
                  <a:srgbClr val="FFFFFF"/>
                </a:solidFill>
                <a:uLnTx/>
                <a:uFillTx/>
                <a:latin typeface="Arial"/>
                <a:ea typeface="MS Mincho" pitchFamily="2" charset="-122"/>
                <a:cs typeface="Arial"/>
              </a:rPr>
              <a:t>HCC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a:ln>
                  <a:noFill/>
                </a:ln>
                <a:solidFill>
                  <a:srgbClr val="FFFFFF"/>
                </a:solidFill>
                <a:uLnTx/>
                <a:uFillTx/>
                <a:latin typeface="Arial"/>
                <a:ea typeface="MS Mincho" pitchFamily="2" charset="-122"/>
                <a:cs typeface="Arial"/>
              </a:rPr>
              <a:t>BCLCステージA / B</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a:ln>
                  <a:noFill/>
                </a:ln>
                <a:solidFill>
                  <a:srgbClr val="FFFFFF"/>
                </a:solidFill>
                <a:uLnTx/>
                <a:uFillTx/>
                <a:latin typeface="Arial"/>
                <a:ea typeface="MS Mincho" pitchFamily="2" charset="-122"/>
                <a:cs typeface="Arial"/>
              </a:rPr>
              <a:t>（n=208）</a:t>
            </a:r>
          </a:p>
        </p:txBody>
      </p:sp>
      <p:cxnSp>
        <p:nvCxnSpPr>
          <p:cNvPr id="15" name="AutoShape 16"/>
          <p:cNvCxnSpPr>
            <a:cxnSpLocks noChangeShapeType="1"/>
            <a:stCxn id="7" idx="4"/>
            <a:endCxn id="18" idx="1"/>
          </p:cNvCxnSpPr>
          <p:nvPr/>
        </p:nvCxnSpPr>
        <p:spPr bwMode="auto">
          <a:xfrm rot="16200000" flipH="1">
            <a:off x="4970790" y="4149741"/>
            <a:ext cx="674557" cy="515883"/>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5566010" y="4300004"/>
            <a:ext cx="3322889" cy="88991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4D4D4D"/>
                </a:solidFill>
                <a:uLnTx/>
                <a:uFillTx/>
                <a:latin typeface="Arial"/>
                <a:ea typeface="MS Mincho" pitchFamily="2" charset="-122"/>
                <a:cs typeface="Arial"/>
              </a:rPr>
              <a:t>肝切除</a:t>
            </a:r>
            <a:br>
              <a:rPr kumimoji="0" lang="ja-JP" sz="1800" b="0" i="0" u="none" strike="noStrike" cap="none" normalizeH="0" baseline="0" noProof="0">
                <a:ln>
                  <a:noFill/>
                </a:ln>
                <a:solidFill>
                  <a:srgbClr val="4D4D4D"/>
                </a:solidFill>
                <a:uLnTx/>
                <a:uFillTx/>
                <a:latin typeface="Arial"/>
                <a:ea typeface="MS Mincho" pitchFamily="2" charset="-122"/>
                <a:cs typeface="Arial"/>
              </a:rPr>
            </a:br>
            <a:r>
              <a:rPr kumimoji="0" lang="ja-JP" sz="1800" b="0" i="0" u="none" strike="noStrike" cap="none" normalizeH="0" baseline="0" noProof="0">
                <a:ln>
                  <a:noFill/>
                </a:ln>
                <a:solidFill>
                  <a:srgbClr val="4D4D4D"/>
                </a:solidFill>
                <a:uLnTx/>
                <a:uFillTx/>
                <a:latin typeface="Arial"/>
                <a:ea typeface="MS Mincho" pitchFamily="2" charset="-122"/>
                <a:cs typeface="Arial"/>
              </a:rPr>
              <a:t>（n = 104）</a:t>
            </a:r>
          </a:p>
        </p:txBody>
      </p:sp>
      <p:sp>
        <p:nvSpPr>
          <p:cNvPr id="26" name="Rectangle 9"/>
          <p:cNvSpPr txBox="1">
            <a:spLocks noChangeArrowheads="1"/>
          </p:cNvSpPr>
          <p:nvPr/>
        </p:nvSpPr>
        <p:spPr bwMode="auto">
          <a:xfrm>
            <a:off x="1154537" y="5545946"/>
            <a:ext cx="4865263" cy="797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OS</a:t>
            </a:r>
          </a:p>
        </p:txBody>
      </p:sp>
      <p:sp>
        <p:nvSpPr>
          <p:cNvPr id="27" name="Content Placeholder 26"/>
          <p:cNvSpPr txBox="1">
            <a:spLocks/>
          </p:cNvSpPr>
          <p:nvPr/>
        </p:nvSpPr>
        <p:spPr>
          <a:xfrm>
            <a:off x="6172203" y="5545946"/>
            <a:ext cx="4130675" cy="7970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PFS、RFS、安全性</a:t>
            </a:r>
          </a:p>
        </p:txBody>
      </p:sp>
    </p:spTree>
    <p:extLst>
      <p:ext uri="{BB962C8B-B14F-4D97-AF65-F5344CB8AC3E}">
        <p14:creationId xmlns:p14="http://schemas.microsoft.com/office/powerpoint/2010/main" xmlns="" val="25093758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4008：FOLFOXによるネオアジュバント経動脈注入化学療法は、ミラノ基準を超えた切除可能なBCLCステージA/ B肝細胞癌患者の転帰を改善する可能性がある：多施設共同、第3相無作為化比較臨床試験の中間解析 – Li S, et a</a:t>
            </a:r>
            <a:r>
              <a:rPr lang="ja-JP" dirty="0" smtClean="0"/>
              <a:t>l</a:t>
            </a:r>
            <a:endParaRPr lang="ja-JP" dirty="0"/>
          </a:p>
        </p:txBody>
      </p:sp>
      <p:sp>
        <p:nvSpPr>
          <p:cNvPr id="5" name="Content Placeholder 4"/>
          <p:cNvSpPr>
            <a:spLocks noGrp="1"/>
          </p:cNvSpPr>
          <p:nvPr>
            <p:ph idx="1"/>
          </p:nvPr>
        </p:nvSpPr>
        <p:spPr/>
        <p:txBody>
          <a:bodyPr/>
          <a:lstStyle/>
          <a:p>
            <a:pPr marL="0" indent="0">
              <a:buNone/>
            </a:pPr>
            <a:r>
              <a:rPr lang="ja-JP" b="1"/>
              <a:t>主要結果</a:t>
            </a:r>
          </a:p>
        </p:txBody>
      </p:sp>
      <p:sp>
        <p:nvSpPr>
          <p:cNvPr id="4" name="Text Placeholder 3"/>
          <p:cNvSpPr>
            <a:spLocks noGrp="1"/>
          </p:cNvSpPr>
          <p:nvPr>
            <p:ph type="body" sz="quarter" idx="11"/>
          </p:nvPr>
        </p:nvSpPr>
        <p:spPr/>
        <p:txBody>
          <a:bodyPr/>
          <a:lstStyle/>
          <a:p>
            <a:r>
              <a:rPr lang="ja-JP"/>
              <a:t>Li S, et al.J Clin Oncol 2021;39(suppl):abstr 4008</a:t>
            </a:r>
          </a:p>
        </p:txBody>
      </p:sp>
      <p:sp>
        <p:nvSpPr>
          <p:cNvPr id="7" name="TextBox 6"/>
          <p:cNvSpPr txBox="1"/>
          <p:nvPr/>
        </p:nvSpPr>
        <p:spPr>
          <a:xfrm>
            <a:off x="5422579" y="1487500"/>
            <a:ext cx="1346843"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800" b="1" i="0" u="none" strike="noStrike" cap="none" normalizeH="0" baseline="0" noProof="0" dirty="0">
                <a:ln>
                  <a:noFill/>
                </a:ln>
                <a:solidFill>
                  <a:srgbClr val="4D4D4D"/>
                </a:solidFill>
                <a:uLnTx/>
                <a:uFillTx/>
                <a:latin typeface="Arial" charset="0"/>
                <a:ea typeface="MS Mincho"/>
                <a:cs typeface="Arial" charset="0"/>
              </a:rPr>
              <a:t>全体的生存</a:t>
            </a:r>
          </a:p>
        </p:txBody>
      </p:sp>
      <p:graphicFrame>
        <p:nvGraphicFramePr>
          <p:cNvPr id="8" name="Group 88">
            <a:extLst>
              <a:ext uri="{FF2B5EF4-FFF2-40B4-BE49-F238E27FC236}">
                <a16:creationId xmlns:a16="http://schemas.microsoft.com/office/drawing/2014/main" xmlns="" id="{95BE7318-57B3-45E3-8180-FAA1895B8639}"/>
              </a:ext>
            </a:extLst>
          </p:cNvPr>
          <p:cNvGraphicFramePr>
            <a:graphicFrameLocks noGrp="1"/>
          </p:cNvGraphicFramePr>
          <p:nvPr>
            <p:extLst>
              <p:ext uri="{D42A27DB-BD31-4B8C-83A1-F6EECF244321}">
                <p14:modId xmlns:p14="http://schemas.microsoft.com/office/powerpoint/2010/main" xmlns="" val="3475186977"/>
              </p:ext>
            </p:extLst>
          </p:nvPr>
        </p:nvGraphicFramePr>
        <p:xfrm>
          <a:off x="487363" y="1938854"/>
          <a:ext cx="4257595" cy="1593600"/>
        </p:xfrm>
        <a:graphic>
          <a:graphicData uri="http://schemas.openxmlformats.org/drawingml/2006/table">
            <a:tbl>
              <a:tblPr firstRow="1" bandRow="1">
                <a:tableStyleId>{5202B0CA-FC54-4496-8BCA-5EF66A818D29}</a:tableStyleId>
              </a:tblPr>
              <a:tblGrid>
                <a:gridCol w="1242159">
                  <a:extLst>
                    <a:ext uri="{9D8B030D-6E8A-4147-A177-3AD203B41FA5}">
                      <a16:colId xmlns:a16="http://schemas.microsoft.com/office/drawing/2014/main" xmlns="" val="20000"/>
                    </a:ext>
                  </a:extLst>
                </a:gridCol>
                <a:gridCol w="1447629">
                  <a:extLst>
                    <a:ext uri="{9D8B030D-6E8A-4147-A177-3AD203B41FA5}">
                      <a16:colId xmlns:a16="http://schemas.microsoft.com/office/drawing/2014/main" xmlns="" val="20001"/>
                    </a:ext>
                  </a:extLst>
                </a:gridCol>
                <a:gridCol w="1567807">
                  <a:extLst>
                    <a:ext uri="{9D8B030D-6E8A-4147-A177-3AD203B41FA5}">
                      <a16:colId xmlns:a16="http://schemas.microsoft.com/office/drawing/2014/main" xmlns="" val="1567480635"/>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600" b="1" i="0" u="none" strike="noStrike" cap="none" normalizeH="0" baseline="0">
                          <a:ln>
                            <a:noFill/>
                          </a:ln>
                          <a:solidFill>
                            <a:schemeClr val="tx2"/>
                          </a:solidFill>
                          <a:latin typeface="+mn-lt"/>
                          <a:ea typeface="MS Mincho"/>
                          <a:cs typeface="Arial" charset="0"/>
                        </a:rPr>
                        <a:t>OS率、%</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600" b="1" i="0" u="none" strike="noStrike" cap="none" normalizeH="0" baseline="0" dirty="0">
                          <a:ln>
                            <a:noFill/>
                          </a:ln>
                          <a:solidFill>
                            <a:schemeClr val="tx2"/>
                          </a:solidFill>
                          <a:latin typeface="+mn-lt"/>
                          <a:ea typeface="MS Mincho"/>
                          <a:cs typeface="+mn-cs"/>
                        </a:rPr>
                        <a:t>ネオアジュバント療法</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600" b="1" i="0" u="none" strike="noStrike" cap="none" normalizeH="0" baseline="0" dirty="0">
                          <a:ln>
                            <a:noFill/>
                          </a:ln>
                          <a:solidFill>
                            <a:schemeClr val="tx2"/>
                          </a:solidFill>
                          <a:latin typeface="+mn-lt"/>
                          <a:ea typeface="MS Mincho"/>
                          <a:cs typeface="Arial" charset="0"/>
                        </a:rPr>
                        <a:t>手術</a:t>
                      </a:r>
                    </a:p>
                  </a:txBody>
                  <a:tcPr marL="90000" marR="90000" marT="46800" marB="46800" anchor="ctr" horzOverflow="overflow"/>
                </a:tc>
                <a:extLst>
                  <a:ext uri="{0D108BD9-81ED-4DB2-BD59-A6C34878D82A}">
                    <a16:rowId xmlns:a16="http://schemas.microsoft.com/office/drawing/2014/main" xmlns="" val="1000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600" u="none" strike="noStrike" cap="none" normalizeH="0" baseline="0">
                          <a:ln>
                            <a:noFill/>
                          </a:ln>
                          <a:solidFill>
                            <a:schemeClr val="tx1"/>
                          </a:solidFill>
                        </a:rPr>
                        <a:t>1 年</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dirty="0">
                          <a:ln>
                            <a:noFill/>
                          </a:ln>
                          <a:solidFill>
                            <a:schemeClr val="tx1"/>
                          </a:solidFill>
                          <a:latin typeface="+mn-lt"/>
                          <a:ea typeface="MS Mincho"/>
                          <a:cs typeface="Arial" charset="0"/>
                        </a:rPr>
                        <a:t>92.9</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dirty="0">
                          <a:ln>
                            <a:noFill/>
                          </a:ln>
                          <a:solidFill>
                            <a:schemeClr val="tx1"/>
                          </a:solidFill>
                          <a:latin typeface="+mn-lt"/>
                          <a:ea typeface="MS Mincho"/>
                          <a:cs typeface="Arial" charset="0"/>
                        </a:rPr>
                        <a:t>79.5</a:t>
                      </a:r>
                    </a:p>
                  </a:txBody>
                  <a:tcPr marL="90000" marR="90000" marT="46800" marB="46800" anchor="ctr"/>
                </a:tc>
                <a:extLst>
                  <a:ext uri="{0D108BD9-81ED-4DB2-BD59-A6C34878D82A}">
                    <a16:rowId xmlns:a16="http://schemas.microsoft.com/office/drawing/2014/main" xmlns="" val="4094055339"/>
                  </a:ext>
                </a:extLst>
              </a:tr>
              <a:tr h="0">
                <a:tc>
                  <a:txBody>
                    <a:bodyPr/>
                    <a:lstStyle/>
                    <a:p>
                      <a:pPr marL="0" indent="0"/>
                      <a:r>
                        <a:rPr kumimoji="0" lang="ja-JP" sz="1600" u="none" strike="noStrike" cap="none" normalizeH="0" baseline="0">
                          <a:ln>
                            <a:noFill/>
                          </a:ln>
                          <a:solidFill>
                            <a:schemeClr val="tx1"/>
                          </a:solidFill>
                        </a:rPr>
                        <a:t>2年</a:t>
                      </a:r>
                    </a:p>
                  </a:txBody>
                  <a:tcPr marL="90000" marR="90000" marT="46800" marB="46800" anchor="ctr"/>
                </a:tc>
                <a:tc>
                  <a:txBody>
                    <a:bodyPr/>
                    <a:lstStyle/>
                    <a:p>
                      <a:pPr algn="ctr"/>
                      <a:r>
                        <a:rPr kumimoji="0" lang="ja-JP" sz="1600" u="none" strike="noStrike" cap="none" normalizeH="0" baseline="0">
                          <a:ln>
                            <a:noFill/>
                          </a:ln>
                          <a:solidFill>
                            <a:schemeClr val="tx1"/>
                          </a:solidFill>
                        </a:rPr>
                        <a:t>78.6</a:t>
                      </a:r>
                    </a:p>
                  </a:txBody>
                  <a:tcPr marL="90000" marR="90000" marT="46800" marB="46800" anchor="ctr"/>
                </a:tc>
                <a:tc>
                  <a:txBody>
                    <a:bodyPr/>
                    <a:lstStyle/>
                    <a:p>
                      <a:pPr algn="ctr"/>
                      <a:r>
                        <a:rPr kumimoji="0" lang="ja-JP" sz="1600" b="0" i="0" u="none" strike="noStrike" cap="none" normalizeH="0" baseline="0" dirty="0">
                          <a:ln>
                            <a:noFill/>
                          </a:ln>
                          <a:solidFill>
                            <a:schemeClr val="tx1"/>
                          </a:solidFill>
                          <a:latin typeface="+mn-lt"/>
                          <a:ea typeface="MS Mincho"/>
                          <a:cs typeface="Arial" charset="0"/>
                        </a:rPr>
                        <a:t>62.0</a:t>
                      </a:r>
                    </a:p>
                  </a:txBody>
                  <a:tcPr marL="90000" marR="90000" marT="46800" marB="46800" anchor="ctr"/>
                </a:tc>
                <a:extLst>
                  <a:ext uri="{0D108BD9-81ED-4DB2-BD59-A6C34878D82A}">
                    <a16:rowId xmlns:a16="http://schemas.microsoft.com/office/drawing/2014/main" xmlns="" val="2166301456"/>
                  </a:ext>
                </a:extLst>
              </a:tr>
              <a:tr h="0">
                <a:tc>
                  <a:txBody>
                    <a:bodyPr/>
                    <a:lstStyle/>
                    <a:p>
                      <a:pPr marL="0" indent="0"/>
                      <a:r>
                        <a:rPr kumimoji="0" lang="ja-JP" sz="1600" u="none" strike="noStrike" cap="none" normalizeH="0" baseline="0">
                          <a:ln>
                            <a:noFill/>
                          </a:ln>
                          <a:solidFill>
                            <a:schemeClr val="tx1"/>
                          </a:solidFill>
                        </a:rPr>
                        <a:t>3年</a:t>
                      </a:r>
                    </a:p>
                  </a:txBody>
                  <a:tcPr marL="90000" marR="90000" marT="46800" marB="46800" anchor="ctr"/>
                </a:tc>
                <a:tc>
                  <a:txBody>
                    <a:bodyPr/>
                    <a:lstStyle/>
                    <a:p>
                      <a:pPr algn="ctr"/>
                      <a:r>
                        <a:rPr kumimoji="0" lang="ja-JP" sz="1600" u="none" strike="noStrike" cap="none" normalizeH="0" baseline="0">
                          <a:ln>
                            <a:noFill/>
                          </a:ln>
                          <a:solidFill>
                            <a:schemeClr val="tx1"/>
                          </a:solidFill>
                        </a:rPr>
                        <a:t>63.5</a:t>
                      </a:r>
                    </a:p>
                  </a:txBody>
                  <a:tcPr marL="90000" marR="90000" marT="46800" marB="46800" anchor="ctr"/>
                </a:tc>
                <a:tc>
                  <a:txBody>
                    <a:bodyPr/>
                    <a:lstStyle/>
                    <a:p>
                      <a:pPr algn="ctr"/>
                      <a:r>
                        <a:rPr kumimoji="0" lang="ja-JP" sz="1600" b="0" i="0" u="none" strike="noStrike" cap="none" normalizeH="0" baseline="0" dirty="0">
                          <a:ln>
                            <a:noFill/>
                          </a:ln>
                          <a:solidFill>
                            <a:schemeClr val="tx1"/>
                          </a:solidFill>
                          <a:latin typeface="+mn-lt"/>
                          <a:ea typeface="MS Mincho"/>
                          <a:cs typeface="Arial" charset="0"/>
                        </a:rPr>
                        <a:t>46.3</a:t>
                      </a:r>
                    </a:p>
                  </a:txBody>
                  <a:tcPr marL="90000" marR="90000" marT="46800" marB="46800" anchor="ctr"/>
                </a:tc>
                <a:extLst>
                  <a:ext uri="{0D108BD9-81ED-4DB2-BD59-A6C34878D82A}">
                    <a16:rowId xmlns:a16="http://schemas.microsoft.com/office/drawing/2014/main" xmlns="" val="1541649123"/>
                  </a:ext>
                </a:extLst>
              </a:tr>
            </a:tbl>
          </a:graphicData>
        </a:graphic>
      </p:graphicFrame>
      <p:sp>
        <p:nvSpPr>
          <p:cNvPr id="10" name="Freeform 21">
            <a:extLst>
              <a:ext uri="{FF2B5EF4-FFF2-40B4-BE49-F238E27FC236}">
                <a16:creationId xmlns:a16="http://schemas.microsoft.com/office/drawing/2014/main" xmlns="" id="{C66F3606-2B9B-4D13-B93D-DABDC5E29F63}"/>
              </a:ext>
            </a:extLst>
          </p:cNvPr>
          <p:cNvSpPr>
            <a:spLocks/>
          </p:cNvSpPr>
          <p:nvPr/>
        </p:nvSpPr>
        <p:spPr bwMode="auto">
          <a:xfrm>
            <a:off x="6830816" y="2063418"/>
            <a:ext cx="4568704" cy="235618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nvGrpSpPr>
          <p:cNvPr id="11" name="Group 10">
            <a:extLst>
              <a:ext uri="{FF2B5EF4-FFF2-40B4-BE49-F238E27FC236}">
                <a16:creationId xmlns:a16="http://schemas.microsoft.com/office/drawing/2014/main" xmlns="" id="{1312F1D1-8200-41CC-A064-FACF49CE7ED6}"/>
              </a:ext>
            </a:extLst>
          </p:cNvPr>
          <p:cNvGrpSpPr/>
          <p:nvPr/>
        </p:nvGrpSpPr>
        <p:grpSpPr>
          <a:xfrm>
            <a:off x="5897079" y="1891376"/>
            <a:ext cx="920935" cy="2700910"/>
            <a:chOff x="2470118" y="1357296"/>
            <a:chExt cx="920935" cy="2316764"/>
          </a:xfrm>
        </p:grpSpPr>
        <p:sp>
          <p:nvSpPr>
            <p:cNvPr id="12" name="Line 7">
              <a:extLst>
                <a:ext uri="{FF2B5EF4-FFF2-40B4-BE49-F238E27FC236}">
                  <a16:creationId xmlns:a16="http://schemas.microsoft.com/office/drawing/2014/main" xmlns="" id="{F2CB3FFE-1179-4662-800D-6E7035FC2520}"/>
                </a:ext>
              </a:extLst>
            </p:cNvPr>
            <p:cNvSpPr>
              <a:spLocks noChangeShapeType="1"/>
            </p:cNvSpPr>
            <p:nvPr/>
          </p:nvSpPr>
          <p:spPr bwMode="auto">
            <a:xfrm>
              <a:off x="3304819" y="15033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3" name="Line 8">
              <a:extLst>
                <a:ext uri="{FF2B5EF4-FFF2-40B4-BE49-F238E27FC236}">
                  <a16:creationId xmlns:a16="http://schemas.microsoft.com/office/drawing/2014/main" xmlns="" id="{045233B4-0A3E-4CB7-ABB8-C9FA6952E6AE}"/>
                </a:ext>
              </a:extLst>
            </p:cNvPr>
            <p:cNvSpPr>
              <a:spLocks noChangeShapeType="1"/>
            </p:cNvSpPr>
            <p:nvPr/>
          </p:nvSpPr>
          <p:spPr bwMode="auto">
            <a:xfrm>
              <a:off x="3304819" y="20020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4" name="Line 9">
              <a:extLst>
                <a:ext uri="{FF2B5EF4-FFF2-40B4-BE49-F238E27FC236}">
                  <a16:creationId xmlns:a16="http://schemas.microsoft.com/office/drawing/2014/main" xmlns="" id="{8279CAC3-8CEF-4968-BC0C-F193E21EB1DE}"/>
                </a:ext>
              </a:extLst>
            </p:cNvPr>
            <p:cNvSpPr>
              <a:spLocks noChangeShapeType="1"/>
            </p:cNvSpPr>
            <p:nvPr/>
          </p:nvSpPr>
          <p:spPr bwMode="auto">
            <a:xfrm>
              <a:off x="3304819" y="251697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5" name="Line 10">
              <a:extLst>
                <a:ext uri="{FF2B5EF4-FFF2-40B4-BE49-F238E27FC236}">
                  <a16:creationId xmlns:a16="http://schemas.microsoft.com/office/drawing/2014/main" xmlns="" id="{D1504621-5C07-47CF-81D5-6EC5A8FE1154}"/>
                </a:ext>
              </a:extLst>
            </p:cNvPr>
            <p:cNvSpPr>
              <a:spLocks noChangeShapeType="1"/>
            </p:cNvSpPr>
            <p:nvPr/>
          </p:nvSpPr>
          <p:spPr bwMode="auto">
            <a:xfrm>
              <a:off x="3304819" y="302111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6" name="Line 11">
              <a:extLst>
                <a:ext uri="{FF2B5EF4-FFF2-40B4-BE49-F238E27FC236}">
                  <a16:creationId xmlns:a16="http://schemas.microsoft.com/office/drawing/2014/main" xmlns="" id="{290511FD-0289-4C34-916C-17FDEE3FDA5A}"/>
                </a:ext>
              </a:extLst>
            </p:cNvPr>
            <p:cNvSpPr>
              <a:spLocks noChangeShapeType="1"/>
            </p:cNvSpPr>
            <p:nvPr/>
          </p:nvSpPr>
          <p:spPr bwMode="auto">
            <a:xfrm>
              <a:off x="3304819" y="353061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7" name="TextBox 16">
              <a:extLst>
                <a:ext uri="{FF2B5EF4-FFF2-40B4-BE49-F238E27FC236}">
                  <a16:creationId xmlns:a16="http://schemas.microsoft.com/office/drawing/2014/main" xmlns="" id="{A7065BD8-EC36-4228-85A9-D45F8C19A70C}"/>
                </a:ext>
              </a:extLst>
            </p:cNvPr>
            <p:cNvSpPr txBox="1"/>
            <p:nvPr/>
          </p:nvSpPr>
          <p:spPr>
            <a:xfrm rot="16200000">
              <a:off x="2008127" y="2357648"/>
              <a:ext cx="1262535" cy="338554"/>
            </a:xfrm>
            <a:prstGeom prst="rect">
              <a:avLst/>
            </a:prstGeom>
            <a:noFill/>
          </p:spPr>
          <p:txBody>
            <a:bodyPr wrap="none" rtlCol="0">
              <a:spAutoFit/>
            </a:bodyPr>
            <a:lstStyle/>
            <a:p>
              <a:pPr algn="ctr" fontAlgn="base">
                <a:spcBef>
                  <a:spcPct val="0"/>
                </a:spcBef>
                <a:spcAft>
                  <a:spcPct val="0"/>
                </a:spcAft>
              </a:pPr>
              <a:r>
                <a:rPr lang="ja-JP" sz="1600">
                  <a:solidFill>
                    <a:srgbClr val="4D4D4D"/>
                  </a:solidFill>
                  <a:cs typeface="Arial" panose="020B0604020202020204" pitchFamily="34" charset="0"/>
                </a:rPr>
                <a:t>OSの可能性</a:t>
              </a:r>
            </a:p>
          </p:txBody>
        </p:sp>
        <p:sp>
          <p:nvSpPr>
            <p:cNvPr id="18" name="TextBox 17">
              <a:extLst>
                <a:ext uri="{FF2B5EF4-FFF2-40B4-BE49-F238E27FC236}">
                  <a16:creationId xmlns:a16="http://schemas.microsoft.com/office/drawing/2014/main" xmlns="" id="{579E6B9D-290B-4609-A2F4-9F0DDAA4AC60}"/>
                </a:ext>
              </a:extLst>
            </p:cNvPr>
            <p:cNvSpPr txBox="1"/>
            <p:nvPr/>
          </p:nvSpPr>
          <p:spPr>
            <a:xfrm>
              <a:off x="2734963" y="1357296"/>
              <a:ext cx="583814" cy="290402"/>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1.00</a:t>
              </a:r>
            </a:p>
          </p:txBody>
        </p:sp>
        <p:sp>
          <p:nvSpPr>
            <p:cNvPr id="19" name="TextBox 18">
              <a:extLst>
                <a:ext uri="{FF2B5EF4-FFF2-40B4-BE49-F238E27FC236}">
                  <a16:creationId xmlns:a16="http://schemas.microsoft.com/office/drawing/2014/main" xmlns="" id="{E66E28E6-C263-4209-A513-254CFFD4BC3B}"/>
                </a:ext>
              </a:extLst>
            </p:cNvPr>
            <p:cNvSpPr txBox="1"/>
            <p:nvPr/>
          </p:nvSpPr>
          <p:spPr>
            <a:xfrm>
              <a:off x="2734963" y="1855826"/>
              <a:ext cx="583814" cy="290402"/>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0.75</a:t>
              </a:r>
            </a:p>
          </p:txBody>
        </p:sp>
        <p:sp>
          <p:nvSpPr>
            <p:cNvPr id="20" name="TextBox 19">
              <a:extLst>
                <a:ext uri="{FF2B5EF4-FFF2-40B4-BE49-F238E27FC236}">
                  <a16:creationId xmlns:a16="http://schemas.microsoft.com/office/drawing/2014/main" xmlns="" id="{FC596864-7F07-4D04-BD55-AAF945FD7751}"/>
                </a:ext>
              </a:extLst>
            </p:cNvPr>
            <p:cNvSpPr txBox="1"/>
            <p:nvPr/>
          </p:nvSpPr>
          <p:spPr>
            <a:xfrm>
              <a:off x="2734963" y="2370480"/>
              <a:ext cx="583814" cy="290402"/>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0.50</a:t>
              </a:r>
            </a:p>
          </p:txBody>
        </p:sp>
        <p:sp>
          <p:nvSpPr>
            <p:cNvPr id="21" name="TextBox 20">
              <a:extLst>
                <a:ext uri="{FF2B5EF4-FFF2-40B4-BE49-F238E27FC236}">
                  <a16:creationId xmlns:a16="http://schemas.microsoft.com/office/drawing/2014/main" xmlns="" id="{49D655CB-8EBD-4054-B0E7-202AA291A322}"/>
                </a:ext>
              </a:extLst>
            </p:cNvPr>
            <p:cNvSpPr txBox="1"/>
            <p:nvPr/>
          </p:nvSpPr>
          <p:spPr>
            <a:xfrm>
              <a:off x="2734963" y="2874383"/>
              <a:ext cx="583814" cy="290402"/>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0.25</a:t>
              </a:r>
            </a:p>
          </p:txBody>
        </p:sp>
        <p:sp>
          <p:nvSpPr>
            <p:cNvPr id="22" name="TextBox 21">
              <a:extLst>
                <a:ext uri="{FF2B5EF4-FFF2-40B4-BE49-F238E27FC236}">
                  <a16:creationId xmlns:a16="http://schemas.microsoft.com/office/drawing/2014/main" xmlns="" id="{346F9DA7-78CD-4BC6-8AD1-31CE41AC08E7}"/>
                </a:ext>
              </a:extLst>
            </p:cNvPr>
            <p:cNvSpPr txBox="1"/>
            <p:nvPr/>
          </p:nvSpPr>
          <p:spPr>
            <a:xfrm>
              <a:off x="3020298" y="3383658"/>
              <a:ext cx="298479" cy="290402"/>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0</a:t>
              </a:r>
            </a:p>
          </p:txBody>
        </p:sp>
      </p:grpSp>
      <p:grpSp>
        <p:nvGrpSpPr>
          <p:cNvPr id="23" name="Group 22">
            <a:extLst>
              <a:ext uri="{FF2B5EF4-FFF2-40B4-BE49-F238E27FC236}">
                <a16:creationId xmlns:a16="http://schemas.microsoft.com/office/drawing/2014/main" xmlns="" id="{7376EE0E-394A-4B79-BC29-BEC6D707A48C}"/>
              </a:ext>
            </a:extLst>
          </p:cNvPr>
          <p:cNvGrpSpPr/>
          <p:nvPr/>
        </p:nvGrpSpPr>
        <p:grpSpPr>
          <a:xfrm>
            <a:off x="6744851" y="4422245"/>
            <a:ext cx="4758664" cy="390924"/>
            <a:chOff x="1552832" y="4188565"/>
            <a:chExt cx="2375326" cy="390924"/>
          </a:xfrm>
        </p:grpSpPr>
        <p:sp>
          <p:nvSpPr>
            <p:cNvPr id="24" name="Line 21">
              <a:extLst>
                <a:ext uri="{FF2B5EF4-FFF2-40B4-BE49-F238E27FC236}">
                  <a16:creationId xmlns:a16="http://schemas.microsoft.com/office/drawing/2014/main" xmlns="" id="{B971FA7D-BDA5-47B7-BACE-D128357CFA3F}"/>
                </a:ext>
              </a:extLst>
            </p:cNvPr>
            <p:cNvSpPr>
              <a:spLocks noChangeShapeType="1"/>
            </p:cNvSpPr>
            <p:nvPr/>
          </p:nvSpPr>
          <p:spPr bwMode="auto">
            <a:xfrm>
              <a:off x="385631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25" name="TextBox 24">
              <a:extLst>
                <a:ext uri="{FF2B5EF4-FFF2-40B4-BE49-F238E27FC236}">
                  <a16:creationId xmlns:a16="http://schemas.microsoft.com/office/drawing/2014/main" xmlns="" id="{00AB3BDB-BFC8-4742-8CE1-D36C12D2502C}"/>
                </a:ext>
              </a:extLst>
            </p:cNvPr>
            <p:cNvSpPr txBox="1"/>
            <p:nvPr/>
          </p:nvSpPr>
          <p:spPr>
            <a:xfrm>
              <a:off x="3778246" y="4260565"/>
              <a:ext cx="149912"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60</a:t>
              </a:r>
            </a:p>
          </p:txBody>
        </p:sp>
        <p:sp>
          <p:nvSpPr>
            <p:cNvPr id="26" name="Line 21">
              <a:extLst>
                <a:ext uri="{FF2B5EF4-FFF2-40B4-BE49-F238E27FC236}">
                  <a16:creationId xmlns:a16="http://schemas.microsoft.com/office/drawing/2014/main" xmlns="" id="{A99B1166-F7E7-4141-B49A-4777E30BA82C}"/>
                </a:ext>
              </a:extLst>
            </p:cNvPr>
            <p:cNvSpPr>
              <a:spLocks noChangeShapeType="1"/>
            </p:cNvSpPr>
            <p:nvPr/>
          </p:nvSpPr>
          <p:spPr bwMode="auto">
            <a:xfrm>
              <a:off x="348067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27" name="TextBox 26">
              <a:extLst>
                <a:ext uri="{FF2B5EF4-FFF2-40B4-BE49-F238E27FC236}">
                  <a16:creationId xmlns:a16="http://schemas.microsoft.com/office/drawing/2014/main" xmlns="" id="{E2E1E10B-EC17-451A-BDF6-734B12B6945E}"/>
                </a:ext>
              </a:extLst>
            </p:cNvPr>
            <p:cNvSpPr txBox="1"/>
            <p:nvPr/>
          </p:nvSpPr>
          <p:spPr>
            <a:xfrm>
              <a:off x="3402609" y="4260565"/>
              <a:ext cx="149912"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50</a:t>
              </a:r>
            </a:p>
          </p:txBody>
        </p:sp>
        <p:sp>
          <p:nvSpPr>
            <p:cNvPr id="28" name="Line 21">
              <a:extLst>
                <a:ext uri="{FF2B5EF4-FFF2-40B4-BE49-F238E27FC236}">
                  <a16:creationId xmlns:a16="http://schemas.microsoft.com/office/drawing/2014/main" xmlns="" id="{023A8EF4-05F9-4EDE-A3EC-3461B64F2470}"/>
                </a:ext>
              </a:extLst>
            </p:cNvPr>
            <p:cNvSpPr>
              <a:spLocks noChangeShapeType="1"/>
            </p:cNvSpPr>
            <p:nvPr/>
          </p:nvSpPr>
          <p:spPr bwMode="auto">
            <a:xfrm>
              <a:off x="310503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29" name="TextBox 28">
              <a:extLst>
                <a:ext uri="{FF2B5EF4-FFF2-40B4-BE49-F238E27FC236}">
                  <a16:creationId xmlns:a16="http://schemas.microsoft.com/office/drawing/2014/main" xmlns="" id="{CEFB1582-8CDE-4EAC-9DDC-56757FA6B5A2}"/>
                </a:ext>
              </a:extLst>
            </p:cNvPr>
            <p:cNvSpPr txBox="1"/>
            <p:nvPr/>
          </p:nvSpPr>
          <p:spPr>
            <a:xfrm>
              <a:off x="3026972" y="4260565"/>
              <a:ext cx="149912"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40</a:t>
              </a:r>
            </a:p>
          </p:txBody>
        </p:sp>
        <p:sp>
          <p:nvSpPr>
            <p:cNvPr id="30" name="Line 21">
              <a:extLst>
                <a:ext uri="{FF2B5EF4-FFF2-40B4-BE49-F238E27FC236}">
                  <a16:creationId xmlns:a16="http://schemas.microsoft.com/office/drawing/2014/main" xmlns="" id="{C466B378-13C1-476D-8AD1-4FCEF990C640}"/>
                </a:ext>
              </a:extLst>
            </p:cNvPr>
            <p:cNvSpPr>
              <a:spLocks noChangeShapeType="1"/>
            </p:cNvSpPr>
            <p:nvPr/>
          </p:nvSpPr>
          <p:spPr bwMode="auto">
            <a:xfrm>
              <a:off x="272940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1" name="TextBox 30">
              <a:extLst>
                <a:ext uri="{FF2B5EF4-FFF2-40B4-BE49-F238E27FC236}">
                  <a16:creationId xmlns:a16="http://schemas.microsoft.com/office/drawing/2014/main" xmlns="" id="{47148428-7228-4097-B314-D58EF45F43D2}"/>
                </a:ext>
              </a:extLst>
            </p:cNvPr>
            <p:cNvSpPr txBox="1"/>
            <p:nvPr/>
          </p:nvSpPr>
          <p:spPr>
            <a:xfrm>
              <a:off x="2651335" y="4260565"/>
              <a:ext cx="149912"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30</a:t>
              </a:r>
            </a:p>
          </p:txBody>
        </p:sp>
        <p:sp>
          <p:nvSpPr>
            <p:cNvPr id="32" name="Line 21">
              <a:extLst>
                <a:ext uri="{FF2B5EF4-FFF2-40B4-BE49-F238E27FC236}">
                  <a16:creationId xmlns:a16="http://schemas.microsoft.com/office/drawing/2014/main" xmlns="" id="{47283EDD-AC8D-46C0-96DA-F90B40026F85}"/>
                </a:ext>
              </a:extLst>
            </p:cNvPr>
            <p:cNvSpPr>
              <a:spLocks noChangeShapeType="1"/>
            </p:cNvSpPr>
            <p:nvPr/>
          </p:nvSpPr>
          <p:spPr bwMode="auto">
            <a:xfrm>
              <a:off x="235376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3" name="TextBox 32">
              <a:extLst>
                <a:ext uri="{FF2B5EF4-FFF2-40B4-BE49-F238E27FC236}">
                  <a16:creationId xmlns:a16="http://schemas.microsoft.com/office/drawing/2014/main" xmlns="" id="{9CB8EAA4-C5EA-41A8-B2A8-9A7DB7CDA449}"/>
                </a:ext>
              </a:extLst>
            </p:cNvPr>
            <p:cNvSpPr txBox="1"/>
            <p:nvPr/>
          </p:nvSpPr>
          <p:spPr>
            <a:xfrm>
              <a:off x="2275699" y="4260565"/>
              <a:ext cx="149912"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20</a:t>
              </a:r>
            </a:p>
          </p:txBody>
        </p:sp>
        <p:sp>
          <p:nvSpPr>
            <p:cNvPr id="34" name="Line 21">
              <a:extLst>
                <a:ext uri="{FF2B5EF4-FFF2-40B4-BE49-F238E27FC236}">
                  <a16:creationId xmlns:a16="http://schemas.microsoft.com/office/drawing/2014/main" xmlns="" id="{7A10D6B1-FFE7-4280-8A31-B4C5E47E1F24}"/>
                </a:ext>
              </a:extLst>
            </p:cNvPr>
            <p:cNvSpPr>
              <a:spLocks noChangeShapeType="1"/>
            </p:cNvSpPr>
            <p:nvPr/>
          </p:nvSpPr>
          <p:spPr bwMode="auto">
            <a:xfrm>
              <a:off x="197813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5" name="TextBox 34">
              <a:extLst>
                <a:ext uri="{FF2B5EF4-FFF2-40B4-BE49-F238E27FC236}">
                  <a16:creationId xmlns:a16="http://schemas.microsoft.com/office/drawing/2014/main" xmlns="" id="{C685A823-2AD8-4D44-9FE7-066635C25524}"/>
                </a:ext>
              </a:extLst>
            </p:cNvPr>
            <p:cNvSpPr txBox="1"/>
            <p:nvPr/>
          </p:nvSpPr>
          <p:spPr>
            <a:xfrm>
              <a:off x="1900063" y="4260565"/>
              <a:ext cx="149912"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10</a:t>
              </a:r>
            </a:p>
          </p:txBody>
        </p:sp>
        <p:sp>
          <p:nvSpPr>
            <p:cNvPr id="36" name="Line 21">
              <a:extLst>
                <a:ext uri="{FF2B5EF4-FFF2-40B4-BE49-F238E27FC236}">
                  <a16:creationId xmlns:a16="http://schemas.microsoft.com/office/drawing/2014/main" xmlns="" id="{B8ADEF60-B080-4D5C-933F-C58E9DE24009}"/>
                </a:ext>
              </a:extLst>
            </p:cNvPr>
            <p:cNvSpPr>
              <a:spLocks noChangeShapeType="1"/>
            </p:cNvSpPr>
            <p:nvPr/>
          </p:nvSpPr>
          <p:spPr bwMode="auto">
            <a:xfrm>
              <a:off x="159938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7" name="TextBox 36">
              <a:extLst>
                <a:ext uri="{FF2B5EF4-FFF2-40B4-BE49-F238E27FC236}">
                  <a16:creationId xmlns:a16="http://schemas.microsoft.com/office/drawing/2014/main" xmlns="" id="{49F2449A-E957-49C5-812E-DD79727917BC}"/>
                </a:ext>
              </a:extLst>
            </p:cNvPr>
            <p:cNvSpPr txBox="1"/>
            <p:nvPr/>
          </p:nvSpPr>
          <p:spPr>
            <a:xfrm>
              <a:off x="1552832" y="4260565"/>
              <a:ext cx="93102"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0</a:t>
              </a:r>
            </a:p>
          </p:txBody>
        </p:sp>
      </p:grpSp>
      <p:grpSp>
        <p:nvGrpSpPr>
          <p:cNvPr id="38" name="Group 37">
            <a:extLst>
              <a:ext uri="{FF2B5EF4-FFF2-40B4-BE49-F238E27FC236}">
                <a16:creationId xmlns:a16="http://schemas.microsoft.com/office/drawing/2014/main" xmlns="" id="{C5CFA691-CDAA-4640-8E8F-A0BD26D6A1E9}"/>
              </a:ext>
            </a:extLst>
          </p:cNvPr>
          <p:cNvGrpSpPr/>
          <p:nvPr/>
        </p:nvGrpSpPr>
        <p:grpSpPr>
          <a:xfrm>
            <a:off x="6687945" y="5084625"/>
            <a:ext cx="4758663" cy="318924"/>
            <a:chOff x="6687945" y="5018131"/>
            <a:chExt cx="4758663" cy="318924"/>
          </a:xfrm>
        </p:grpSpPr>
        <p:sp>
          <p:nvSpPr>
            <p:cNvPr id="39" name="TextBox 38">
              <a:extLst>
                <a:ext uri="{FF2B5EF4-FFF2-40B4-BE49-F238E27FC236}">
                  <a16:creationId xmlns:a16="http://schemas.microsoft.com/office/drawing/2014/main" xmlns="" id="{77240D3A-C451-4C09-8325-FFDC35B06AE4}"/>
                </a:ext>
              </a:extLst>
            </p:cNvPr>
            <p:cNvSpPr txBox="1"/>
            <p:nvPr/>
          </p:nvSpPr>
          <p:spPr>
            <a:xfrm>
              <a:off x="11260091" y="5018131"/>
              <a:ext cx="186517"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0</a:t>
              </a:r>
            </a:p>
          </p:txBody>
        </p:sp>
        <p:sp>
          <p:nvSpPr>
            <p:cNvPr id="40" name="TextBox 39">
              <a:extLst>
                <a:ext uri="{FF2B5EF4-FFF2-40B4-BE49-F238E27FC236}">
                  <a16:creationId xmlns:a16="http://schemas.microsoft.com/office/drawing/2014/main" xmlns="" id="{C4F29413-2BD6-4668-9D53-151414A15918}"/>
                </a:ext>
              </a:extLst>
            </p:cNvPr>
            <p:cNvSpPr txBox="1"/>
            <p:nvPr/>
          </p:nvSpPr>
          <p:spPr>
            <a:xfrm>
              <a:off x="10507550" y="5018131"/>
              <a:ext cx="186517"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3</a:t>
              </a:r>
            </a:p>
          </p:txBody>
        </p:sp>
        <p:sp>
          <p:nvSpPr>
            <p:cNvPr id="41" name="TextBox 40">
              <a:extLst>
                <a:ext uri="{FF2B5EF4-FFF2-40B4-BE49-F238E27FC236}">
                  <a16:creationId xmlns:a16="http://schemas.microsoft.com/office/drawing/2014/main" xmlns="" id="{604A05E1-76A1-48F7-8830-CCCEFA873312}"/>
                </a:ext>
              </a:extLst>
            </p:cNvPr>
            <p:cNvSpPr txBox="1"/>
            <p:nvPr/>
          </p:nvSpPr>
          <p:spPr>
            <a:xfrm>
              <a:off x="9698102" y="5018131"/>
              <a:ext cx="300331"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12</a:t>
              </a:r>
            </a:p>
          </p:txBody>
        </p:sp>
        <p:sp>
          <p:nvSpPr>
            <p:cNvPr id="42" name="TextBox 41">
              <a:extLst>
                <a:ext uri="{FF2B5EF4-FFF2-40B4-BE49-F238E27FC236}">
                  <a16:creationId xmlns:a16="http://schemas.microsoft.com/office/drawing/2014/main" xmlns="" id="{031512A7-2180-42AE-BC0E-72F3C2E954A3}"/>
                </a:ext>
              </a:extLst>
            </p:cNvPr>
            <p:cNvSpPr txBox="1"/>
            <p:nvPr/>
          </p:nvSpPr>
          <p:spPr>
            <a:xfrm>
              <a:off x="8945561" y="5018131"/>
              <a:ext cx="300331"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23</a:t>
              </a:r>
            </a:p>
          </p:txBody>
        </p:sp>
        <p:sp>
          <p:nvSpPr>
            <p:cNvPr id="43" name="TextBox 42">
              <a:extLst>
                <a:ext uri="{FF2B5EF4-FFF2-40B4-BE49-F238E27FC236}">
                  <a16:creationId xmlns:a16="http://schemas.microsoft.com/office/drawing/2014/main" xmlns="" id="{390A8137-66ED-45FA-8E8E-364464A8D39F}"/>
                </a:ext>
              </a:extLst>
            </p:cNvPr>
            <p:cNvSpPr txBox="1"/>
            <p:nvPr/>
          </p:nvSpPr>
          <p:spPr>
            <a:xfrm>
              <a:off x="8193022" y="5018131"/>
              <a:ext cx="300331"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48</a:t>
              </a:r>
            </a:p>
          </p:txBody>
        </p:sp>
        <p:sp>
          <p:nvSpPr>
            <p:cNvPr id="44" name="TextBox 43">
              <a:extLst>
                <a:ext uri="{FF2B5EF4-FFF2-40B4-BE49-F238E27FC236}">
                  <a16:creationId xmlns:a16="http://schemas.microsoft.com/office/drawing/2014/main" xmlns="" id="{208CEEE7-B3DD-4657-9D30-2042E8FFF780}"/>
                </a:ext>
              </a:extLst>
            </p:cNvPr>
            <p:cNvSpPr txBox="1"/>
            <p:nvPr/>
          </p:nvSpPr>
          <p:spPr>
            <a:xfrm>
              <a:off x="7440484" y="5018131"/>
              <a:ext cx="300330"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82</a:t>
              </a:r>
            </a:p>
          </p:txBody>
        </p:sp>
        <p:sp>
          <p:nvSpPr>
            <p:cNvPr id="45" name="TextBox 44">
              <a:extLst>
                <a:ext uri="{FF2B5EF4-FFF2-40B4-BE49-F238E27FC236}">
                  <a16:creationId xmlns:a16="http://schemas.microsoft.com/office/drawing/2014/main" xmlns="" id="{1AF077BB-7209-4155-A4D3-6D5A9786D20B}"/>
                </a:ext>
              </a:extLst>
            </p:cNvPr>
            <p:cNvSpPr txBox="1"/>
            <p:nvPr/>
          </p:nvSpPr>
          <p:spPr>
            <a:xfrm>
              <a:off x="6687945" y="5018131"/>
              <a:ext cx="300331"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99</a:t>
              </a:r>
            </a:p>
          </p:txBody>
        </p:sp>
      </p:grpSp>
      <p:grpSp>
        <p:nvGrpSpPr>
          <p:cNvPr id="46" name="Group 45">
            <a:extLst>
              <a:ext uri="{FF2B5EF4-FFF2-40B4-BE49-F238E27FC236}">
                <a16:creationId xmlns:a16="http://schemas.microsoft.com/office/drawing/2014/main" xmlns="" id="{F1144CD9-9D4E-4E96-B573-58866416557A}"/>
              </a:ext>
            </a:extLst>
          </p:cNvPr>
          <p:cNvGrpSpPr/>
          <p:nvPr/>
        </p:nvGrpSpPr>
        <p:grpSpPr>
          <a:xfrm>
            <a:off x="6631039" y="5470964"/>
            <a:ext cx="4815569" cy="318924"/>
            <a:chOff x="6631039" y="5018131"/>
            <a:chExt cx="4815569" cy="318924"/>
          </a:xfrm>
        </p:grpSpPr>
        <p:sp>
          <p:nvSpPr>
            <p:cNvPr id="47" name="TextBox 46">
              <a:extLst>
                <a:ext uri="{FF2B5EF4-FFF2-40B4-BE49-F238E27FC236}">
                  <a16:creationId xmlns:a16="http://schemas.microsoft.com/office/drawing/2014/main" xmlns="" id="{352A49C4-A299-44DD-B683-AA2A99682B5F}"/>
                </a:ext>
              </a:extLst>
            </p:cNvPr>
            <p:cNvSpPr txBox="1"/>
            <p:nvPr/>
          </p:nvSpPr>
          <p:spPr>
            <a:xfrm>
              <a:off x="11260091" y="5018131"/>
              <a:ext cx="186517"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0</a:t>
              </a:r>
            </a:p>
          </p:txBody>
        </p:sp>
        <p:sp>
          <p:nvSpPr>
            <p:cNvPr id="48" name="TextBox 47">
              <a:extLst>
                <a:ext uri="{FF2B5EF4-FFF2-40B4-BE49-F238E27FC236}">
                  <a16:creationId xmlns:a16="http://schemas.microsoft.com/office/drawing/2014/main" xmlns="" id="{47231591-E784-48A7-8AA6-FCD9C3189E81}"/>
                </a:ext>
              </a:extLst>
            </p:cNvPr>
            <p:cNvSpPr txBox="1"/>
            <p:nvPr/>
          </p:nvSpPr>
          <p:spPr>
            <a:xfrm>
              <a:off x="10507550" y="5018131"/>
              <a:ext cx="186517"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1</a:t>
              </a:r>
            </a:p>
          </p:txBody>
        </p:sp>
        <p:sp>
          <p:nvSpPr>
            <p:cNvPr id="49" name="TextBox 48">
              <a:extLst>
                <a:ext uri="{FF2B5EF4-FFF2-40B4-BE49-F238E27FC236}">
                  <a16:creationId xmlns:a16="http://schemas.microsoft.com/office/drawing/2014/main" xmlns="" id="{DB9F17E2-A540-4BF8-AC5E-8CA455CE7CE2}"/>
                </a:ext>
              </a:extLst>
            </p:cNvPr>
            <p:cNvSpPr txBox="1"/>
            <p:nvPr/>
          </p:nvSpPr>
          <p:spPr>
            <a:xfrm>
              <a:off x="9755009" y="5018131"/>
              <a:ext cx="186517"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4</a:t>
              </a:r>
            </a:p>
          </p:txBody>
        </p:sp>
        <p:sp>
          <p:nvSpPr>
            <p:cNvPr id="50" name="TextBox 49">
              <a:extLst>
                <a:ext uri="{FF2B5EF4-FFF2-40B4-BE49-F238E27FC236}">
                  <a16:creationId xmlns:a16="http://schemas.microsoft.com/office/drawing/2014/main" xmlns="" id="{E0D83B15-2C7A-4A4E-B0B4-F04E1C38957E}"/>
                </a:ext>
              </a:extLst>
            </p:cNvPr>
            <p:cNvSpPr txBox="1"/>
            <p:nvPr/>
          </p:nvSpPr>
          <p:spPr>
            <a:xfrm>
              <a:off x="9002468" y="5018131"/>
              <a:ext cx="186517"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9</a:t>
              </a:r>
            </a:p>
          </p:txBody>
        </p:sp>
        <p:sp>
          <p:nvSpPr>
            <p:cNvPr id="51" name="TextBox 50">
              <a:extLst>
                <a:ext uri="{FF2B5EF4-FFF2-40B4-BE49-F238E27FC236}">
                  <a16:creationId xmlns:a16="http://schemas.microsoft.com/office/drawing/2014/main" xmlns="" id="{BB8FA783-C3C3-4F6D-B6CD-A8A19F42AB20}"/>
                </a:ext>
              </a:extLst>
            </p:cNvPr>
            <p:cNvSpPr txBox="1"/>
            <p:nvPr/>
          </p:nvSpPr>
          <p:spPr>
            <a:xfrm>
              <a:off x="8193022" y="5018131"/>
              <a:ext cx="300331"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27</a:t>
              </a:r>
            </a:p>
          </p:txBody>
        </p:sp>
        <p:sp>
          <p:nvSpPr>
            <p:cNvPr id="52" name="TextBox 51">
              <a:extLst>
                <a:ext uri="{FF2B5EF4-FFF2-40B4-BE49-F238E27FC236}">
                  <a16:creationId xmlns:a16="http://schemas.microsoft.com/office/drawing/2014/main" xmlns="" id="{3BFE54B4-56CD-4305-B8DA-19939C05D0FA}"/>
                </a:ext>
              </a:extLst>
            </p:cNvPr>
            <p:cNvSpPr txBox="1"/>
            <p:nvPr/>
          </p:nvSpPr>
          <p:spPr>
            <a:xfrm>
              <a:off x="7440483" y="5018131"/>
              <a:ext cx="300331"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66</a:t>
              </a:r>
            </a:p>
          </p:txBody>
        </p:sp>
        <p:sp>
          <p:nvSpPr>
            <p:cNvPr id="53" name="TextBox 52">
              <a:extLst>
                <a:ext uri="{FF2B5EF4-FFF2-40B4-BE49-F238E27FC236}">
                  <a16:creationId xmlns:a16="http://schemas.microsoft.com/office/drawing/2014/main" xmlns="" id="{E91F77EF-E59D-436E-B85E-341613649292}"/>
                </a:ext>
              </a:extLst>
            </p:cNvPr>
            <p:cNvSpPr txBox="1"/>
            <p:nvPr/>
          </p:nvSpPr>
          <p:spPr>
            <a:xfrm>
              <a:off x="6631039" y="5018131"/>
              <a:ext cx="414143"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100</a:t>
              </a:r>
            </a:p>
          </p:txBody>
        </p:sp>
      </p:grpSp>
      <p:sp>
        <p:nvSpPr>
          <p:cNvPr id="54" name="TextBox 53">
            <a:extLst>
              <a:ext uri="{FF2B5EF4-FFF2-40B4-BE49-F238E27FC236}">
                <a16:creationId xmlns:a16="http://schemas.microsoft.com/office/drawing/2014/main" xmlns="" id="{3F326827-2D11-4555-8F65-55E72F025506}"/>
              </a:ext>
            </a:extLst>
          </p:cNvPr>
          <p:cNvSpPr txBox="1"/>
          <p:nvPr/>
        </p:nvSpPr>
        <p:spPr>
          <a:xfrm>
            <a:off x="4201315" y="5047390"/>
            <a:ext cx="2492991" cy="369332"/>
          </a:xfrm>
          <a:prstGeom prst="rect">
            <a:avLst/>
          </a:prstGeom>
          <a:noFill/>
        </p:spPr>
        <p:txBody>
          <a:bodyPr wrap="none" rtlCol="0">
            <a:spAutoFit/>
          </a:bodyPr>
          <a:lstStyle/>
          <a:p>
            <a:pPr algn="r"/>
            <a:r>
              <a:rPr lang="ja-JP" dirty="0">
                <a:solidFill>
                  <a:schemeClr val="accent3"/>
                </a:solidFill>
              </a:rPr>
              <a:t>ネオアジュバント療法</a:t>
            </a:r>
          </a:p>
        </p:txBody>
      </p:sp>
      <p:sp>
        <p:nvSpPr>
          <p:cNvPr id="55" name="TextBox 54">
            <a:extLst>
              <a:ext uri="{FF2B5EF4-FFF2-40B4-BE49-F238E27FC236}">
                <a16:creationId xmlns:a16="http://schemas.microsoft.com/office/drawing/2014/main" xmlns="" id="{2B858AB5-8713-4D10-8316-0FDD0C1EC503}"/>
              </a:ext>
            </a:extLst>
          </p:cNvPr>
          <p:cNvSpPr txBox="1"/>
          <p:nvPr/>
        </p:nvSpPr>
        <p:spPr>
          <a:xfrm>
            <a:off x="6047975" y="5445760"/>
            <a:ext cx="646331" cy="369332"/>
          </a:xfrm>
          <a:prstGeom prst="rect">
            <a:avLst/>
          </a:prstGeom>
          <a:noFill/>
        </p:spPr>
        <p:txBody>
          <a:bodyPr wrap="none" rtlCol="0">
            <a:spAutoFit/>
          </a:bodyPr>
          <a:lstStyle/>
          <a:p>
            <a:pPr algn="r"/>
            <a:r>
              <a:rPr lang="ja-JP">
                <a:solidFill>
                  <a:schemeClr val="accent2"/>
                </a:solidFill>
              </a:rPr>
              <a:t>手術</a:t>
            </a:r>
          </a:p>
        </p:txBody>
      </p:sp>
      <p:sp>
        <p:nvSpPr>
          <p:cNvPr id="56" name="TextBox 55">
            <a:extLst>
              <a:ext uri="{FF2B5EF4-FFF2-40B4-BE49-F238E27FC236}">
                <a16:creationId xmlns:a16="http://schemas.microsoft.com/office/drawing/2014/main" xmlns="" id="{8AAA8286-407F-43D4-BBEE-75A020E068BD}"/>
              </a:ext>
            </a:extLst>
          </p:cNvPr>
          <p:cNvSpPr txBox="1"/>
          <p:nvPr/>
        </p:nvSpPr>
        <p:spPr>
          <a:xfrm>
            <a:off x="4893812" y="4744461"/>
            <a:ext cx="1800494" cy="369332"/>
          </a:xfrm>
          <a:prstGeom prst="rect">
            <a:avLst/>
          </a:prstGeom>
          <a:noFill/>
        </p:spPr>
        <p:txBody>
          <a:bodyPr wrap="none" rtlCol="0">
            <a:spAutoFit/>
          </a:bodyPr>
          <a:lstStyle/>
          <a:p>
            <a:pPr algn="r"/>
            <a:r>
              <a:rPr lang="ja-JP" dirty="0"/>
              <a:t>リスク有患者数</a:t>
            </a:r>
          </a:p>
        </p:txBody>
      </p:sp>
      <p:sp>
        <p:nvSpPr>
          <p:cNvPr id="57" name="TextBox 56">
            <a:extLst>
              <a:ext uri="{FF2B5EF4-FFF2-40B4-BE49-F238E27FC236}">
                <a16:creationId xmlns:a16="http://schemas.microsoft.com/office/drawing/2014/main" xmlns="" id="{B3611FE6-5EEF-4724-9B26-B786C85A6C85}"/>
              </a:ext>
            </a:extLst>
          </p:cNvPr>
          <p:cNvSpPr txBox="1"/>
          <p:nvPr/>
        </p:nvSpPr>
        <p:spPr>
          <a:xfrm>
            <a:off x="6868160" y="3744904"/>
            <a:ext cx="3174267" cy="584775"/>
          </a:xfrm>
          <a:prstGeom prst="rect">
            <a:avLst/>
          </a:prstGeom>
          <a:noFill/>
        </p:spPr>
        <p:txBody>
          <a:bodyPr wrap="none" rtlCol="0">
            <a:spAutoFit/>
          </a:bodyPr>
          <a:lstStyle/>
          <a:p>
            <a:r>
              <a:rPr lang="ja-JP" sz="1600"/>
              <a:t>p = 0.016</a:t>
            </a:r>
            <a:br>
              <a:rPr lang="ja-JP" sz="1600"/>
            </a:br>
            <a:r>
              <a:rPr lang="ja-JP" sz="1600"/>
              <a:t> HR 0.510（95％CI 0.288、0.901）</a:t>
            </a:r>
          </a:p>
        </p:txBody>
      </p:sp>
      <p:sp>
        <p:nvSpPr>
          <p:cNvPr id="58" name="TextBox 57">
            <a:extLst>
              <a:ext uri="{FF2B5EF4-FFF2-40B4-BE49-F238E27FC236}">
                <a16:creationId xmlns:a16="http://schemas.microsoft.com/office/drawing/2014/main" xmlns="" id="{14A062BE-AE30-4A4C-AE4A-78FD58F3DFE5}"/>
              </a:ext>
            </a:extLst>
          </p:cNvPr>
          <p:cNvSpPr txBox="1"/>
          <p:nvPr/>
        </p:nvSpPr>
        <p:spPr>
          <a:xfrm>
            <a:off x="8398836" y="4744461"/>
            <a:ext cx="1420965" cy="338554"/>
          </a:xfrm>
          <a:prstGeom prst="rect">
            <a:avLst/>
          </a:prstGeom>
          <a:noFill/>
        </p:spPr>
        <p:txBody>
          <a:bodyPr wrap="none" rtlCol="0">
            <a:spAutoFit/>
          </a:bodyPr>
          <a:lstStyle/>
          <a:p>
            <a:pPr algn="ctr"/>
            <a:r>
              <a:rPr lang="ja-JP" sz="1600"/>
              <a:t>経過期間、月</a:t>
            </a:r>
          </a:p>
        </p:txBody>
      </p:sp>
      <p:grpSp>
        <p:nvGrpSpPr>
          <p:cNvPr id="59" name="Group 58">
            <a:extLst>
              <a:ext uri="{FF2B5EF4-FFF2-40B4-BE49-F238E27FC236}">
                <a16:creationId xmlns:a16="http://schemas.microsoft.com/office/drawing/2014/main" xmlns="" id="{C1C9D300-150B-428A-98A7-4AEF2A13340B}"/>
              </a:ext>
            </a:extLst>
          </p:cNvPr>
          <p:cNvGrpSpPr/>
          <p:nvPr/>
        </p:nvGrpSpPr>
        <p:grpSpPr>
          <a:xfrm>
            <a:off x="6842015" y="2036614"/>
            <a:ext cx="4299268" cy="1089278"/>
            <a:chOff x="3452812" y="2752725"/>
            <a:chExt cx="5296204" cy="1348358"/>
          </a:xfrm>
        </p:grpSpPr>
        <p:sp>
          <p:nvSpPr>
            <p:cNvPr id="60" name="Graphic 69">
              <a:extLst>
                <a:ext uri="{FF2B5EF4-FFF2-40B4-BE49-F238E27FC236}">
                  <a16:creationId xmlns:a16="http://schemas.microsoft.com/office/drawing/2014/main" xmlns="" id="{8CE3ABE3-682C-4ED0-BD64-ACFDD89CCA21}"/>
                </a:ext>
              </a:extLst>
            </p:cNvPr>
            <p:cNvSpPr/>
            <p:nvPr/>
          </p:nvSpPr>
          <p:spPr>
            <a:xfrm>
              <a:off x="3452812" y="2784065"/>
              <a:ext cx="5282907" cy="1280795"/>
            </a:xfrm>
            <a:custGeom>
              <a:avLst/>
              <a:gdLst>
                <a:gd name="connsiteX0" fmla="*/ 5282908 w 5282907"/>
                <a:gd name="connsiteY0" fmla="*/ 1280795 h 1280795"/>
                <a:gd name="connsiteX1" fmla="*/ 4025351 w 5282907"/>
                <a:gd name="connsiteY1" fmla="*/ 1280795 h 1280795"/>
                <a:gd name="connsiteX2" fmla="*/ 4025351 w 5282907"/>
                <a:gd name="connsiteY2" fmla="*/ 1089114 h 1280795"/>
                <a:gd name="connsiteX3" fmla="*/ 2976906 w 5282907"/>
                <a:gd name="connsiteY3" fmla="*/ 1089114 h 1280795"/>
                <a:gd name="connsiteX4" fmla="*/ 2976906 w 5282907"/>
                <a:gd name="connsiteY4" fmla="*/ 984558 h 1280795"/>
                <a:gd name="connsiteX5" fmla="*/ 2883961 w 5282907"/>
                <a:gd name="connsiteY5" fmla="*/ 984558 h 1280795"/>
                <a:gd name="connsiteX6" fmla="*/ 2883961 w 5282907"/>
                <a:gd name="connsiteY6" fmla="*/ 891618 h 1280795"/>
                <a:gd name="connsiteX7" fmla="*/ 2852014 w 5282907"/>
                <a:gd name="connsiteY7" fmla="*/ 891618 h 1280795"/>
                <a:gd name="connsiteX8" fmla="*/ 2852014 w 5282907"/>
                <a:gd name="connsiteY8" fmla="*/ 789968 h 1280795"/>
                <a:gd name="connsiteX9" fmla="*/ 2427989 w 5282907"/>
                <a:gd name="connsiteY9" fmla="*/ 789968 h 1280795"/>
                <a:gd name="connsiteX10" fmla="*/ 2427989 w 5282907"/>
                <a:gd name="connsiteY10" fmla="*/ 714456 h 1280795"/>
                <a:gd name="connsiteX11" fmla="*/ 2311822 w 5282907"/>
                <a:gd name="connsiteY11" fmla="*/ 714456 h 1280795"/>
                <a:gd name="connsiteX12" fmla="*/ 2311822 w 5282907"/>
                <a:gd name="connsiteY12" fmla="*/ 641849 h 1280795"/>
                <a:gd name="connsiteX13" fmla="*/ 2091090 w 5282907"/>
                <a:gd name="connsiteY13" fmla="*/ 641849 h 1280795"/>
                <a:gd name="connsiteX14" fmla="*/ 2091090 w 5282907"/>
                <a:gd name="connsiteY14" fmla="*/ 580858 h 1280795"/>
                <a:gd name="connsiteX15" fmla="*/ 2041722 w 5282907"/>
                <a:gd name="connsiteY15" fmla="*/ 580858 h 1280795"/>
                <a:gd name="connsiteX16" fmla="*/ 2041722 w 5282907"/>
                <a:gd name="connsiteY16" fmla="*/ 525677 h 1280795"/>
                <a:gd name="connsiteX17" fmla="*/ 1995249 w 5282907"/>
                <a:gd name="connsiteY17" fmla="*/ 525677 h 1280795"/>
                <a:gd name="connsiteX18" fmla="*/ 1995249 w 5282907"/>
                <a:gd name="connsiteY18" fmla="*/ 470496 h 1280795"/>
                <a:gd name="connsiteX19" fmla="*/ 1681582 w 5282907"/>
                <a:gd name="connsiteY19" fmla="*/ 470496 h 1280795"/>
                <a:gd name="connsiteX20" fmla="*/ 1681582 w 5282907"/>
                <a:gd name="connsiteY20" fmla="*/ 426931 h 1280795"/>
                <a:gd name="connsiteX21" fmla="*/ 1649635 w 5282907"/>
                <a:gd name="connsiteY21" fmla="*/ 426931 h 1280795"/>
                <a:gd name="connsiteX22" fmla="*/ 1649635 w 5282907"/>
                <a:gd name="connsiteY22" fmla="*/ 380463 h 1280795"/>
                <a:gd name="connsiteX23" fmla="*/ 1577035 w 5282907"/>
                <a:gd name="connsiteY23" fmla="*/ 380463 h 1280795"/>
                <a:gd name="connsiteX24" fmla="*/ 1577035 w 5282907"/>
                <a:gd name="connsiteY24" fmla="*/ 336898 h 1280795"/>
                <a:gd name="connsiteX25" fmla="*/ 1545088 w 5282907"/>
                <a:gd name="connsiteY25" fmla="*/ 336898 h 1280795"/>
                <a:gd name="connsiteX26" fmla="*/ 1545088 w 5282907"/>
                <a:gd name="connsiteY26" fmla="*/ 284620 h 1280795"/>
                <a:gd name="connsiteX27" fmla="*/ 1315641 w 5282907"/>
                <a:gd name="connsiteY27" fmla="*/ 284620 h 1280795"/>
                <a:gd name="connsiteX28" fmla="*/ 1315641 w 5282907"/>
                <a:gd name="connsiteY28" fmla="*/ 252673 h 1280795"/>
                <a:gd name="connsiteX29" fmla="*/ 1228515 w 5282907"/>
                <a:gd name="connsiteY29" fmla="*/ 252673 h 1280795"/>
                <a:gd name="connsiteX30" fmla="*/ 1228515 w 5282907"/>
                <a:gd name="connsiteY30" fmla="*/ 212013 h 1280795"/>
                <a:gd name="connsiteX31" fmla="*/ 1118149 w 5282907"/>
                <a:gd name="connsiteY31" fmla="*/ 212013 h 1280795"/>
                <a:gd name="connsiteX32" fmla="*/ 1118149 w 5282907"/>
                <a:gd name="connsiteY32" fmla="*/ 180066 h 1280795"/>
                <a:gd name="connsiteX33" fmla="*/ 1094918 w 5282907"/>
                <a:gd name="connsiteY33" fmla="*/ 180066 h 1280795"/>
                <a:gd name="connsiteX34" fmla="*/ 1094918 w 5282907"/>
                <a:gd name="connsiteY34" fmla="*/ 145214 h 1280795"/>
                <a:gd name="connsiteX35" fmla="*/ 961320 w 5282907"/>
                <a:gd name="connsiteY35" fmla="*/ 145214 h 1280795"/>
                <a:gd name="connsiteX36" fmla="*/ 961320 w 5282907"/>
                <a:gd name="connsiteY36" fmla="*/ 107459 h 1280795"/>
                <a:gd name="connsiteX37" fmla="*/ 880000 w 5282907"/>
                <a:gd name="connsiteY37" fmla="*/ 107459 h 1280795"/>
                <a:gd name="connsiteX38" fmla="*/ 880000 w 5282907"/>
                <a:gd name="connsiteY38" fmla="*/ 0 h 1280795"/>
                <a:gd name="connsiteX39" fmla="*/ 0 w 5282907"/>
                <a:gd name="connsiteY39" fmla="*/ 0 h 128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282907" h="1280795">
                  <a:moveTo>
                    <a:pt x="5282908" y="1280795"/>
                  </a:moveTo>
                  <a:lnTo>
                    <a:pt x="4025351" y="1280795"/>
                  </a:lnTo>
                  <a:lnTo>
                    <a:pt x="4025351" y="1089114"/>
                  </a:lnTo>
                  <a:lnTo>
                    <a:pt x="2976906" y="1089114"/>
                  </a:lnTo>
                  <a:lnTo>
                    <a:pt x="2976906" y="984558"/>
                  </a:lnTo>
                  <a:lnTo>
                    <a:pt x="2883961" y="984558"/>
                  </a:lnTo>
                  <a:lnTo>
                    <a:pt x="2883961" y="891618"/>
                  </a:lnTo>
                  <a:lnTo>
                    <a:pt x="2852014" y="891618"/>
                  </a:lnTo>
                  <a:lnTo>
                    <a:pt x="2852014" y="789968"/>
                  </a:lnTo>
                  <a:lnTo>
                    <a:pt x="2427989" y="789968"/>
                  </a:lnTo>
                  <a:lnTo>
                    <a:pt x="2427989" y="714456"/>
                  </a:lnTo>
                  <a:lnTo>
                    <a:pt x="2311822" y="714456"/>
                  </a:lnTo>
                  <a:lnTo>
                    <a:pt x="2311822" y="641849"/>
                  </a:lnTo>
                  <a:lnTo>
                    <a:pt x="2091090" y="641849"/>
                  </a:lnTo>
                  <a:lnTo>
                    <a:pt x="2091090" y="580858"/>
                  </a:lnTo>
                  <a:lnTo>
                    <a:pt x="2041722" y="580858"/>
                  </a:lnTo>
                  <a:lnTo>
                    <a:pt x="2041722" y="525677"/>
                  </a:lnTo>
                  <a:lnTo>
                    <a:pt x="1995249" y="525677"/>
                  </a:lnTo>
                  <a:lnTo>
                    <a:pt x="1995249" y="470496"/>
                  </a:lnTo>
                  <a:lnTo>
                    <a:pt x="1681582" y="470496"/>
                  </a:lnTo>
                  <a:lnTo>
                    <a:pt x="1681582" y="426931"/>
                  </a:lnTo>
                  <a:lnTo>
                    <a:pt x="1649635" y="426931"/>
                  </a:lnTo>
                  <a:lnTo>
                    <a:pt x="1649635" y="380463"/>
                  </a:lnTo>
                  <a:lnTo>
                    <a:pt x="1577035" y="380463"/>
                  </a:lnTo>
                  <a:lnTo>
                    <a:pt x="1577035" y="336898"/>
                  </a:lnTo>
                  <a:lnTo>
                    <a:pt x="1545088" y="336898"/>
                  </a:lnTo>
                  <a:lnTo>
                    <a:pt x="1545088" y="284620"/>
                  </a:lnTo>
                  <a:lnTo>
                    <a:pt x="1315641" y="284620"/>
                  </a:lnTo>
                  <a:lnTo>
                    <a:pt x="1315641" y="252673"/>
                  </a:lnTo>
                  <a:lnTo>
                    <a:pt x="1228515" y="252673"/>
                  </a:lnTo>
                  <a:lnTo>
                    <a:pt x="1228515" y="212013"/>
                  </a:lnTo>
                  <a:lnTo>
                    <a:pt x="1118149" y="212013"/>
                  </a:lnTo>
                  <a:lnTo>
                    <a:pt x="1118149" y="180066"/>
                  </a:lnTo>
                  <a:lnTo>
                    <a:pt x="1094918" y="180066"/>
                  </a:lnTo>
                  <a:lnTo>
                    <a:pt x="1094918" y="145214"/>
                  </a:lnTo>
                  <a:lnTo>
                    <a:pt x="961320" y="145214"/>
                  </a:lnTo>
                  <a:lnTo>
                    <a:pt x="961320" y="107459"/>
                  </a:lnTo>
                  <a:lnTo>
                    <a:pt x="880000" y="107459"/>
                  </a:lnTo>
                  <a:lnTo>
                    <a:pt x="880000" y="0"/>
                  </a:ln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1" name="Graphic 69">
              <a:extLst>
                <a:ext uri="{FF2B5EF4-FFF2-40B4-BE49-F238E27FC236}">
                  <a16:creationId xmlns:a16="http://schemas.microsoft.com/office/drawing/2014/main" xmlns="" id="{8CE3ABE3-682C-4ED0-BD64-ACFDD89CCA21}"/>
                </a:ext>
              </a:extLst>
            </p:cNvPr>
            <p:cNvSpPr/>
            <p:nvPr/>
          </p:nvSpPr>
          <p:spPr>
            <a:xfrm>
              <a:off x="3824561" y="27527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2" name="Graphic 69">
              <a:extLst>
                <a:ext uri="{FF2B5EF4-FFF2-40B4-BE49-F238E27FC236}">
                  <a16:creationId xmlns:a16="http://schemas.microsoft.com/office/drawing/2014/main" xmlns="" id="{8CE3ABE3-682C-4ED0-BD64-ACFDD89CCA21}"/>
                </a:ext>
              </a:extLst>
            </p:cNvPr>
            <p:cNvSpPr/>
            <p:nvPr/>
          </p:nvSpPr>
          <p:spPr>
            <a:xfrm>
              <a:off x="3881712" y="27527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3" name="Graphic 69">
              <a:extLst>
                <a:ext uri="{FF2B5EF4-FFF2-40B4-BE49-F238E27FC236}">
                  <a16:creationId xmlns:a16="http://schemas.microsoft.com/office/drawing/2014/main" xmlns="" id="{8CE3ABE3-682C-4ED0-BD64-ACFDD89CCA21}"/>
                </a:ext>
              </a:extLst>
            </p:cNvPr>
            <p:cNvSpPr/>
            <p:nvPr/>
          </p:nvSpPr>
          <p:spPr>
            <a:xfrm>
              <a:off x="3919812" y="27527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4" name="Graphic 69">
              <a:extLst>
                <a:ext uri="{FF2B5EF4-FFF2-40B4-BE49-F238E27FC236}">
                  <a16:creationId xmlns:a16="http://schemas.microsoft.com/office/drawing/2014/main" xmlns="" id="{8CE3ABE3-682C-4ED0-BD64-ACFDD89CCA21}"/>
                </a:ext>
              </a:extLst>
            </p:cNvPr>
            <p:cNvSpPr/>
            <p:nvPr/>
          </p:nvSpPr>
          <p:spPr>
            <a:xfrm>
              <a:off x="3976962" y="27527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5" name="Graphic 69">
              <a:extLst>
                <a:ext uri="{FF2B5EF4-FFF2-40B4-BE49-F238E27FC236}">
                  <a16:creationId xmlns:a16="http://schemas.microsoft.com/office/drawing/2014/main" xmlns="" id="{8CE3ABE3-682C-4ED0-BD64-ACFDD89CCA21}"/>
                </a:ext>
              </a:extLst>
            </p:cNvPr>
            <p:cNvSpPr/>
            <p:nvPr/>
          </p:nvSpPr>
          <p:spPr>
            <a:xfrm>
              <a:off x="4053163" y="27527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6" name="Graphic 69">
              <a:extLst>
                <a:ext uri="{FF2B5EF4-FFF2-40B4-BE49-F238E27FC236}">
                  <a16:creationId xmlns:a16="http://schemas.microsoft.com/office/drawing/2014/main" xmlns="" id="{8CE3ABE3-682C-4ED0-BD64-ACFDD89CCA21}"/>
                </a:ext>
              </a:extLst>
            </p:cNvPr>
            <p:cNvSpPr/>
            <p:nvPr/>
          </p:nvSpPr>
          <p:spPr>
            <a:xfrm>
              <a:off x="4186514" y="27527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7" name="Graphic 69">
              <a:extLst>
                <a:ext uri="{FF2B5EF4-FFF2-40B4-BE49-F238E27FC236}">
                  <a16:creationId xmlns:a16="http://schemas.microsoft.com/office/drawing/2014/main" xmlns="" id="{8CE3ABE3-682C-4ED0-BD64-ACFDD89CCA21}"/>
                </a:ext>
              </a:extLst>
            </p:cNvPr>
            <p:cNvSpPr/>
            <p:nvPr/>
          </p:nvSpPr>
          <p:spPr>
            <a:xfrm>
              <a:off x="4243664" y="27527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8" name="Graphic 69">
              <a:extLst>
                <a:ext uri="{FF2B5EF4-FFF2-40B4-BE49-F238E27FC236}">
                  <a16:creationId xmlns:a16="http://schemas.microsoft.com/office/drawing/2014/main" xmlns="" id="{8CE3ABE3-682C-4ED0-BD64-ACFDD89CCA21}"/>
                </a:ext>
              </a:extLst>
            </p:cNvPr>
            <p:cNvSpPr/>
            <p:nvPr/>
          </p:nvSpPr>
          <p:spPr>
            <a:xfrm>
              <a:off x="4300815" y="27527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9" name="Graphic 69">
              <a:extLst>
                <a:ext uri="{FF2B5EF4-FFF2-40B4-BE49-F238E27FC236}">
                  <a16:creationId xmlns:a16="http://schemas.microsoft.com/office/drawing/2014/main" xmlns="" id="{8CE3ABE3-682C-4ED0-BD64-ACFDD89CCA21}"/>
                </a:ext>
              </a:extLst>
            </p:cNvPr>
            <p:cNvSpPr/>
            <p:nvPr/>
          </p:nvSpPr>
          <p:spPr>
            <a:xfrm>
              <a:off x="4491313" y="288607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0" name="Graphic 69">
              <a:extLst>
                <a:ext uri="{FF2B5EF4-FFF2-40B4-BE49-F238E27FC236}">
                  <a16:creationId xmlns:a16="http://schemas.microsoft.com/office/drawing/2014/main" xmlns="" id="{8CE3ABE3-682C-4ED0-BD64-ACFDD89CCA21}"/>
                </a:ext>
              </a:extLst>
            </p:cNvPr>
            <p:cNvSpPr/>
            <p:nvPr/>
          </p:nvSpPr>
          <p:spPr>
            <a:xfrm>
              <a:off x="4529413" y="288607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1" name="Graphic 69">
              <a:extLst>
                <a:ext uri="{FF2B5EF4-FFF2-40B4-BE49-F238E27FC236}">
                  <a16:creationId xmlns:a16="http://schemas.microsoft.com/office/drawing/2014/main" xmlns="" id="{8CE3ABE3-682C-4ED0-BD64-ACFDD89CCA21}"/>
                </a:ext>
              </a:extLst>
            </p:cNvPr>
            <p:cNvSpPr/>
            <p:nvPr/>
          </p:nvSpPr>
          <p:spPr>
            <a:xfrm>
              <a:off x="4624663" y="29622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2" name="Graphic 69">
              <a:extLst>
                <a:ext uri="{FF2B5EF4-FFF2-40B4-BE49-F238E27FC236}">
                  <a16:creationId xmlns:a16="http://schemas.microsoft.com/office/drawing/2014/main" xmlns="" id="{8CE3ABE3-682C-4ED0-BD64-ACFDD89CCA21}"/>
                </a:ext>
              </a:extLst>
            </p:cNvPr>
            <p:cNvSpPr/>
            <p:nvPr/>
          </p:nvSpPr>
          <p:spPr>
            <a:xfrm>
              <a:off x="4738963" y="300037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3" name="Graphic 69">
              <a:extLst>
                <a:ext uri="{FF2B5EF4-FFF2-40B4-BE49-F238E27FC236}">
                  <a16:creationId xmlns:a16="http://schemas.microsoft.com/office/drawing/2014/main" xmlns="" id="{8CE3ABE3-682C-4ED0-BD64-ACFDD89CCA21}"/>
                </a:ext>
              </a:extLst>
            </p:cNvPr>
            <p:cNvSpPr/>
            <p:nvPr/>
          </p:nvSpPr>
          <p:spPr>
            <a:xfrm>
              <a:off x="4777063" y="301942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4" name="Graphic 69">
              <a:extLst>
                <a:ext uri="{FF2B5EF4-FFF2-40B4-BE49-F238E27FC236}">
                  <a16:creationId xmlns:a16="http://schemas.microsoft.com/office/drawing/2014/main" xmlns="" id="{8CE3ABE3-682C-4ED0-BD64-ACFDD89CCA21}"/>
                </a:ext>
              </a:extLst>
            </p:cNvPr>
            <p:cNvSpPr/>
            <p:nvPr/>
          </p:nvSpPr>
          <p:spPr>
            <a:xfrm>
              <a:off x="4834222" y="301942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5" name="Graphic 69">
              <a:extLst>
                <a:ext uri="{FF2B5EF4-FFF2-40B4-BE49-F238E27FC236}">
                  <a16:creationId xmlns:a16="http://schemas.microsoft.com/office/drawing/2014/main" xmlns="" id="{8CE3ABE3-682C-4ED0-BD64-ACFDD89CCA21}"/>
                </a:ext>
              </a:extLst>
            </p:cNvPr>
            <p:cNvSpPr/>
            <p:nvPr/>
          </p:nvSpPr>
          <p:spPr>
            <a:xfrm>
              <a:off x="4872322" y="301942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6" name="Graphic 69">
              <a:extLst>
                <a:ext uri="{FF2B5EF4-FFF2-40B4-BE49-F238E27FC236}">
                  <a16:creationId xmlns:a16="http://schemas.microsoft.com/office/drawing/2014/main" xmlns="" id="{8CE3ABE3-682C-4ED0-BD64-ACFDD89CCA21}"/>
                </a:ext>
              </a:extLst>
            </p:cNvPr>
            <p:cNvSpPr/>
            <p:nvPr/>
          </p:nvSpPr>
          <p:spPr>
            <a:xfrm>
              <a:off x="4910422" y="301942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7" name="Graphic 69">
              <a:extLst>
                <a:ext uri="{FF2B5EF4-FFF2-40B4-BE49-F238E27FC236}">
                  <a16:creationId xmlns:a16="http://schemas.microsoft.com/office/drawing/2014/main" xmlns="" id="{8CE3ABE3-682C-4ED0-BD64-ACFDD89CCA21}"/>
                </a:ext>
              </a:extLst>
            </p:cNvPr>
            <p:cNvSpPr/>
            <p:nvPr/>
          </p:nvSpPr>
          <p:spPr>
            <a:xfrm>
              <a:off x="4948522" y="301942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8" name="Graphic 69">
              <a:extLst>
                <a:ext uri="{FF2B5EF4-FFF2-40B4-BE49-F238E27FC236}">
                  <a16:creationId xmlns:a16="http://schemas.microsoft.com/office/drawing/2014/main" xmlns="" id="{8CE3ABE3-682C-4ED0-BD64-ACFDD89CCA21}"/>
                </a:ext>
              </a:extLst>
            </p:cNvPr>
            <p:cNvSpPr/>
            <p:nvPr/>
          </p:nvSpPr>
          <p:spPr>
            <a:xfrm>
              <a:off x="4986622" y="301942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9" name="Graphic 69">
              <a:extLst>
                <a:ext uri="{FF2B5EF4-FFF2-40B4-BE49-F238E27FC236}">
                  <a16:creationId xmlns:a16="http://schemas.microsoft.com/office/drawing/2014/main" xmlns="" id="{8CE3ABE3-682C-4ED0-BD64-ACFDD89CCA21}"/>
                </a:ext>
              </a:extLst>
            </p:cNvPr>
            <p:cNvSpPr/>
            <p:nvPr/>
          </p:nvSpPr>
          <p:spPr>
            <a:xfrm>
              <a:off x="5043772" y="3133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0" name="Graphic 69">
              <a:extLst>
                <a:ext uri="{FF2B5EF4-FFF2-40B4-BE49-F238E27FC236}">
                  <a16:creationId xmlns:a16="http://schemas.microsoft.com/office/drawing/2014/main" xmlns="" id="{8CE3ABE3-682C-4ED0-BD64-ACFDD89CCA21}"/>
                </a:ext>
              </a:extLst>
            </p:cNvPr>
            <p:cNvSpPr/>
            <p:nvPr/>
          </p:nvSpPr>
          <p:spPr>
            <a:xfrm>
              <a:off x="5196172" y="320992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1" name="Graphic 69">
              <a:extLst>
                <a:ext uri="{FF2B5EF4-FFF2-40B4-BE49-F238E27FC236}">
                  <a16:creationId xmlns:a16="http://schemas.microsoft.com/office/drawing/2014/main" xmlns="" id="{8CE3ABE3-682C-4ED0-BD64-ACFDD89CCA21}"/>
                </a:ext>
              </a:extLst>
            </p:cNvPr>
            <p:cNvSpPr/>
            <p:nvPr/>
          </p:nvSpPr>
          <p:spPr>
            <a:xfrm>
              <a:off x="5234272" y="320992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2" name="Graphic 69">
              <a:extLst>
                <a:ext uri="{FF2B5EF4-FFF2-40B4-BE49-F238E27FC236}">
                  <a16:creationId xmlns:a16="http://schemas.microsoft.com/office/drawing/2014/main" xmlns="" id="{8CE3ABE3-682C-4ED0-BD64-ACFDD89CCA21}"/>
                </a:ext>
              </a:extLst>
            </p:cNvPr>
            <p:cNvSpPr/>
            <p:nvPr/>
          </p:nvSpPr>
          <p:spPr>
            <a:xfrm>
              <a:off x="5291422" y="320992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3" name="Graphic 69">
              <a:extLst>
                <a:ext uri="{FF2B5EF4-FFF2-40B4-BE49-F238E27FC236}">
                  <a16:creationId xmlns:a16="http://schemas.microsoft.com/office/drawing/2014/main" xmlns="" id="{8CE3ABE3-682C-4ED0-BD64-ACFDD89CCA21}"/>
                </a:ext>
              </a:extLst>
            </p:cNvPr>
            <p:cNvSpPr/>
            <p:nvPr/>
          </p:nvSpPr>
          <p:spPr>
            <a:xfrm>
              <a:off x="5348572" y="320992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4" name="Graphic 69">
              <a:extLst>
                <a:ext uri="{FF2B5EF4-FFF2-40B4-BE49-F238E27FC236}">
                  <a16:creationId xmlns:a16="http://schemas.microsoft.com/office/drawing/2014/main" xmlns="" id="{8CE3ABE3-682C-4ED0-BD64-ACFDD89CCA21}"/>
                </a:ext>
              </a:extLst>
            </p:cNvPr>
            <p:cNvSpPr/>
            <p:nvPr/>
          </p:nvSpPr>
          <p:spPr>
            <a:xfrm>
              <a:off x="5405722" y="320992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5" name="Graphic 69">
              <a:extLst>
                <a:ext uri="{FF2B5EF4-FFF2-40B4-BE49-F238E27FC236}">
                  <a16:creationId xmlns:a16="http://schemas.microsoft.com/office/drawing/2014/main" xmlns="" id="{8CE3ABE3-682C-4ED0-BD64-ACFDD89CCA21}"/>
                </a:ext>
              </a:extLst>
            </p:cNvPr>
            <p:cNvSpPr/>
            <p:nvPr/>
          </p:nvSpPr>
          <p:spPr>
            <a:xfrm>
              <a:off x="5558122" y="338137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6" name="Graphic 69">
              <a:extLst>
                <a:ext uri="{FF2B5EF4-FFF2-40B4-BE49-F238E27FC236}">
                  <a16:creationId xmlns:a16="http://schemas.microsoft.com/office/drawing/2014/main" xmlns="" id="{8CE3ABE3-682C-4ED0-BD64-ACFDD89CCA21}"/>
                </a:ext>
              </a:extLst>
            </p:cNvPr>
            <p:cNvSpPr/>
            <p:nvPr/>
          </p:nvSpPr>
          <p:spPr>
            <a:xfrm>
              <a:off x="5615272" y="338137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7" name="Graphic 69">
              <a:extLst>
                <a:ext uri="{FF2B5EF4-FFF2-40B4-BE49-F238E27FC236}">
                  <a16:creationId xmlns:a16="http://schemas.microsoft.com/office/drawing/2014/main" xmlns="" id="{8CE3ABE3-682C-4ED0-BD64-ACFDD89CCA21}"/>
                </a:ext>
              </a:extLst>
            </p:cNvPr>
            <p:cNvSpPr/>
            <p:nvPr/>
          </p:nvSpPr>
          <p:spPr>
            <a:xfrm>
              <a:off x="5691472" y="338137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8" name="Graphic 69">
              <a:extLst>
                <a:ext uri="{FF2B5EF4-FFF2-40B4-BE49-F238E27FC236}">
                  <a16:creationId xmlns:a16="http://schemas.microsoft.com/office/drawing/2014/main" xmlns="" id="{8CE3ABE3-682C-4ED0-BD64-ACFDD89CCA21}"/>
                </a:ext>
              </a:extLst>
            </p:cNvPr>
            <p:cNvSpPr/>
            <p:nvPr/>
          </p:nvSpPr>
          <p:spPr>
            <a:xfrm>
              <a:off x="5729572" y="338137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9" name="Graphic 69">
              <a:extLst>
                <a:ext uri="{FF2B5EF4-FFF2-40B4-BE49-F238E27FC236}">
                  <a16:creationId xmlns:a16="http://schemas.microsoft.com/office/drawing/2014/main" xmlns="" id="{8CE3ABE3-682C-4ED0-BD64-ACFDD89CCA21}"/>
                </a:ext>
              </a:extLst>
            </p:cNvPr>
            <p:cNvSpPr/>
            <p:nvPr/>
          </p:nvSpPr>
          <p:spPr>
            <a:xfrm>
              <a:off x="5881972" y="345757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0" name="Graphic 69">
              <a:extLst>
                <a:ext uri="{FF2B5EF4-FFF2-40B4-BE49-F238E27FC236}">
                  <a16:creationId xmlns:a16="http://schemas.microsoft.com/office/drawing/2014/main" xmlns="" id="{8CE3ABE3-682C-4ED0-BD64-ACFDD89CCA21}"/>
                </a:ext>
              </a:extLst>
            </p:cNvPr>
            <p:cNvSpPr/>
            <p:nvPr/>
          </p:nvSpPr>
          <p:spPr>
            <a:xfrm>
              <a:off x="5920072" y="353377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1" name="Graphic 69">
              <a:extLst>
                <a:ext uri="{FF2B5EF4-FFF2-40B4-BE49-F238E27FC236}">
                  <a16:creationId xmlns:a16="http://schemas.microsoft.com/office/drawing/2014/main" xmlns="" id="{8CE3ABE3-682C-4ED0-BD64-ACFDD89CCA21}"/>
                </a:ext>
              </a:extLst>
            </p:cNvPr>
            <p:cNvSpPr/>
            <p:nvPr/>
          </p:nvSpPr>
          <p:spPr>
            <a:xfrm>
              <a:off x="6186772" y="353377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2" name="Graphic 69">
              <a:extLst>
                <a:ext uri="{FF2B5EF4-FFF2-40B4-BE49-F238E27FC236}">
                  <a16:creationId xmlns:a16="http://schemas.microsoft.com/office/drawing/2014/main" xmlns="" id="{8CE3ABE3-682C-4ED0-BD64-ACFDD89CCA21}"/>
                </a:ext>
              </a:extLst>
            </p:cNvPr>
            <p:cNvSpPr/>
            <p:nvPr/>
          </p:nvSpPr>
          <p:spPr>
            <a:xfrm>
              <a:off x="6396332" y="37242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3" name="Graphic 69">
              <a:extLst>
                <a:ext uri="{FF2B5EF4-FFF2-40B4-BE49-F238E27FC236}">
                  <a16:creationId xmlns:a16="http://schemas.microsoft.com/office/drawing/2014/main" xmlns="" id="{8CE3ABE3-682C-4ED0-BD64-ACFDD89CCA21}"/>
                </a:ext>
              </a:extLst>
            </p:cNvPr>
            <p:cNvSpPr/>
            <p:nvPr/>
          </p:nvSpPr>
          <p:spPr>
            <a:xfrm>
              <a:off x="6396332" y="37242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4" name="Graphic 69">
              <a:extLst>
                <a:ext uri="{FF2B5EF4-FFF2-40B4-BE49-F238E27FC236}">
                  <a16:creationId xmlns:a16="http://schemas.microsoft.com/office/drawing/2014/main" xmlns="" id="{8CE3ABE3-682C-4ED0-BD64-ACFDD89CCA21}"/>
                </a:ext>
              </a:extLst>
            </p:cNvPr>
            <p:cNvSpPr/>
            <p:nvPr/>
          </p:nvSpPr>
          <p:spPr>
            <a:xfrm>
              <a:off x="6720182" y="38195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5" name="Graphic 69">
              <a:extLst>
                <a:ext uri="{FF2B5EF4-FFF2-40B4-BE49-F238E27FC236}">
                  <a16:creationId xmlns:a16="http://schemas.microsoft.com/office/drawing/2014/main" xmlns="" id="{8CE3ABE3-682C-4ED0-BD64-ACFDD89CCA21}"/>
                </a:ext>
              </a:extLst>
            </p:cNvPr>
            <p:cNvSpPr/>
            <p:nvPr/>
          </p:nvSpPr>
          <p:spPr>
            <a:xfrm>
              <a:off x="6834482" y="38195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6" name="Graphic 69">
              <a:extLst>
                <a:ext uri="{FF2B5EF4-FFF2-40B4-BE49-F238E27FC236}">
                  <a16:creationId xmlns:a16="http://schemas.microsoft.com/office/drawing/2014/main" xmlns="" id="{8CE3ABE3-682C-4ED0-BD64-ACFDD89CCA21}"/>
                </a:ext>
              </a:extLst>
            </p:cNvPr>
            <p:cNvSpPr/>
            <p:nvPr/>
          </p:nvSpPr>
          <p:spPr>
            <a:xfrm>
              <a:off x="7063082" y="38195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7" name="Graphic 69">
              <a:extLst>
                <a:ext uri="{FF2B5EF4-FFF2-40B4-BE49-F238E27FC236}">
                  <a16:creationId xmlns:a16="http://schemas.microsoft.com/office/drawing/2014/main" xmlns="" id="{8CE3ABE3-682C-4ED0-BD64-ACFDD89CCA21}"/>
                </a:ext>
              </a:extLst>
            </p:cNvPr>
            <p:cNvSpPr/>
            <p:nvPr/>
          </p:nvSpPr>
          <p:spPr>
            <a:xfrm>
              <a:off x="7120232" y="38195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8" name="Graphic 69">
              <a:extLst>
                <a:ext uri="{FF2B5EF4-FFF2-40B4-BE49-F238E27FC236}">
                  <a16:creationId xmlns:a16="http://schemas.microsoft.com/office/drawing/2014/main" xmlns="" id="{8CE3ABE3-682C-4ED0-BD64-ACFDD89CCA21}"/>
                </a:ext>
              </a:extLst>
            </p:cNvPr>
            <p:cNvSpPr/>
            <p:nvPr/>
          </p:nvSpPr>
          <p:spPr>
            <a:xfrm>
              <a:off x="7196432" y="38195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9" name="Graphic 69">
              <a:extLst>
                <a:ext uri="{FF2B5EF4-FFF2-40B4-BE49-F238E27FC236}">
                  <a16:creationId xmlns:a16="http://schemas.microsoft.com/office/drawing/2014/main" xmlns="" id="{8CE3ABE3-682C-4ED0-BD64-ACFDD89CCA21}"/>
                </a:ext>
              </a:extLst>
            </p:cNvPr>
            <p:cNvSpPr/>
            <p:nvPr/>
          </p:nvSpPr>
          <p:spPr>
            <a:xfrm>
              <a:off x="7310732" y="38195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0" name="Graphic 69">
              <a:extLst>
                <a:ext uri="{FF2B5EF4-FFF2-40B4-BE49-F238E27FC236}">
                  <a16:creationId xmlns:a16="http://schemas.microsoft.com/office/drawing/2014/main" xmlns="" id="{8CE3ABE3-682C-4ED0-BD64-ACFDD89CCA21}"/>
                </a:ext>
              </a:extLst>
            </p:cNvPr>
            <p:cNvSpPr/>
            <p:nvPr/>
          </p:nvSpPr>
          <p:spPr>
            <a:xfrm>
              <a:off x="7348832" y="38195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1" name="Graphic 69">
              <a:extLst>
                <a:ext uri="{FF2B5EF4-FFF2-40B4-BE49-F238E27FC236}">
                  <a16:creationId xmlns:a16="http://schemas.microsoft.com/office/drawing/2014/main" xmlns="" id="{8CE3ABE3-682C-4ED0-BD64-ACFDD89CCA21}"/>
                </a:ext>
              </a:extLst>
            </p:cNvPr>
            <p:cNvSpPr/>
            <p:nvPr/>
          </p:nvSpPr>
          <p:spPr>
            <a:xfrm>
              <a:off x="7653632" y="40290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2" name="Graphic 69">
              <a:extLst>
                <a:ext uri="{FF2B5EF4-FFF2-40B4-BE49-F238E27FC236}">
                  <a16:creationId xmlns:a16="http://schemas.microsoft.com/office/drawing/2014/main" xmlns="" id="{8CE3ABE3-682C-4ED0-BD64-ACFDD89CCA21}"/>
                </a:ext>
              </a:extLst>
            </p:cNvPr>
            <p:cNvSpPr/>
            <p:nvPr/>
          </p:nvSpPr>
          <p:spPr>
            <a:xfrm>
              <a:off x="7729832" y="40290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3" name="Graphic 69">
              <a:extLst>
                <a:ext uri="{FF2B5EF4-FFF2-40B4-BE49-F238E27FC236}">
                  <a16:creationId xmlns:a16="http://schemas.microsoft.com/office/drawing/2014/main" xmlns="" id="{8CE3ABE3-682C-4ED0-BD64-ACFDD89CCA21}"/>
                </a:ext>
              </a:extLst>
            </p:cNvPr>
            <p:cNvSpPr/>
            <p:nvPr/>
          </p:nvSpPr>
          <p:spPr>
            <a:xfrm>
              <a:off x="7825082" y="40290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4" name="Graphic 69">
              <a:extLst>
                <a:ext uri="{FF2B5EF4-FFF2-40B4-BE49-F238E27FC236}">
                  <a16:creationId xmlns:a16="http://schemas.microsoft.com/office/drawing/2014/main" xmlns="" id="{8CE3ABE3-682C-4ED0-BD64-ACFDD89CCA21}"/>
                </a:ext>
              </a:extLst>
            </p:cNvPr>
            <p:cNvSpPr/>
            <p:nvPr/>
          </p:nvSpPr>
          <p:spPr>
            <a:xfrm>
              <a:off x="7920341" y="40290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5" name="Graphic 69">
              <a:extLst>
                <a:ext uri="{FF2B5EF4-FFF2-40B4-BE49-F238E27FC236}">
                  <a16:creationId xmlns:a16="http://schemas.microsoft.com/office/drawing/2014/main" xmlns="" id="{8CE3ABE3-682C-4ED0-BD64-ACFDD89CCA21}"/>
                </a:ext>
              </a:extLst>
            </p:cNvPr>
            <p:cNvSpPr/>
            <p:nvPr/>
          </p:nvSpPr>
          <p:spPr>
            <a:xfrm>
              <a:off x="8053691" y="40290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6" name="Graphic 69">
              <a:extLst>
                <a:ext uri="{FF2B5EF4-FFF2-40B4-BE49-F238E27FC236}">
                  <a16:creationId xmlns:a16="http://schemas.microsoft.com/office/drawing/2014/main" xmlns="" id="{8CE3ABE3-682C-4ED0-BD64-ACFDD89CCA21}"/>
                </a:ext>
              </a:extLst>
            </p:cNvPr>
            <p:cNvSpPr/>
            <p:nvPr/>
          </p:nvSpPr>
          <p:spPr>
            <a:xfrm>
              <a:off x="8167991" y="40290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7" name="Graphic 69">
              <a:extLst>
                <a:ext uri="{FF2B5EF4-FFF2-40B4-BE49-F238E27FC236}">
                  <a16:creationId xmlns:a16="http://schemas.microsoft.com/office/drawing/2014/main" xmlns="" id="{8CE3ABE3-682C-4ED0-BD64-ACFDD89CCA21}"/>
                </a:ext>
              </a:extLst>
            </p:cNvPr>
            <p:cNvSpPr/>
            <p:nvPr/>
          </p:nvSpPr>
          <p:spPr>
            <a:xfrm>
              <a:off x="8434691" y="40290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8" name="Graphic 69">
              <a:extLst>
                <a:ext uri="{FF2B5EF4-FFF2-40B4-BE49-F238E27FC236}">
                  <a16:creationId xmlns:a16="http://schemas.microsoft.com/office/drawing/2014/main" xmlns="" id="{8CE3ABE3-682C-4ED0-BD64-ACFDD89CCA21}"/>
                </a:ext>
              </a:extLst>
            </p:cNvPr>
            <p:cNvSpPr/>
            <p:nvPr/>
          </p:nvSpPr>
          <p:spPr>
            <a:xfrm>
              <a:off x="8739491" y="40290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10" name="Group 109">
            <a:extLst>
              <a:ext uri="{FF2B5EF4-FFF2-40B4-BE49-F238E27FC236}">
                <a16:creationId xmlns:a16="http://schemas.microsoft.com/office/drawing/2014/main" xmlns="" id="{D6DEA34A-9D1E-4899-8080-D4FCEC69A03E}"/>
              </a:ext>
            </a:extLst>
          </p:cNvPr>
          <p:cNvGrpSpPr/>
          <p:nvPr/>
        </p:nvGrpSpPr>
        <p:grpSpPr>
          <a:xfrm>
            <a:off x="6842016" y="2066245"/>
            <a:ext cx="4309428" cy="1322958"/>
            <a:chOff x="3481387" y="2619374"/>
            <a:chExt cx="5238445" cy="1624850"/>
          </a:xfrm>
        </p:grpSpPr>
        <p:sp>
          <p:nvSpPr>
            <p:cNvPr id="111" name="Graphic 123">
              <a:extLst>
                <a:ext uri="{FF2B5EF4-FFF2-40B4-BE49-F238E27FC236}">
                  <a16:creationId xmlns:a16="http://schemas.microsoft.com/office/drawing/2014/main" xmlns="" id="{6227FD9A-77CA-4436-9A47-76D474075707}"/>
                </a:ext>
              </a:extLst>
            </p:cNvPr>
            <p:cNvSpPr/>
            <p:nvPr/>
          </p:nvSpPr>
          <p:spPr>
            <a:xfrm>
              <a:off x="3481387" y="2619374"/>
              <a:ext cx="5224490" cy="1596399"/>
            </a:xfrm>
            <a:custGeom>
              <a:avLst/>
              <a:gdLst>
                <a:gd name="connsiteX0" fmla="*/ 5224491 w 5224490"/>
                <a:gd name="connsiteY0" fmla="*/ 1596400 h 1596399"/>
                <a:gd name="connsiteX1" fmla="*/ 3233766 w 5224490"/>
                <a:gd name="connsiteY1" fmla="*/ 1596400 h 1596399"/>
                <a:gd name="connsiteX2" fmla="*/ 3233766 w 5224490"/>
                <a:gd name="connsiteY2" fmla="*/ 1358275 h 1596399"/>
                <a:gd name="connsiteX3" fmla="*/ 2452716 w 5224490"/>
                <a:gd name="connsiteY3" fmla="*/ 1358275 h 1596399"/>
                <a:gd name="connsiteX4" fmla="*/ 2452716 w 5224490"/>
                <a:gd name="connsiteY4" fmla="*/ 1263025 h 1596399"/>
                <a:gd name="connsiteX5" fmla="*/ 2405091 w 5224490"/>
                <a:gd name="connsiteY5" fmla="*/ 1263025 h 1596399"/>
                <a:gd name="connsiteX6" fmla="*/ 2405091 w 5224490"/>
                <a:gd name="connsiteY6" fmla="*/ 1091575 h 1596399"/>
                <a:gd name="connsiteX7" fmla="*/ 2058200 w 5224490"/>
                <a:gd name="connsiteY7" fmla="*/ 1091575 h 1596399"/>
                <a:gd name="connsiteX8" fmla="*/ 2058200 w 5224490"/>
                <a:gd name="connsiteY8" fmla="*/ 1029100 h 1596399"/>
                <a:gd name="connsiteX9" fmla="*/ 2014899 w 5224490"/>
                <a:gd name="connsiteY9" fmla="*/ 1029100 h 1596399"/>
                <a:gd name="connsiteX10" fmla="*/ 2014899 w 5224490"/>
                <a:gd name="connsiteY10" fmla="*/ 859248 h 1596399"/>
                <a:gd name="connsiteX11" fmla="*/ 1838392 w 5224490"/>
                <a:gd name="connsiteY11" fmla="*/ 859248 h 1596399"/>
                <a:gd name="connsiteX12" fmla="*/ 1838392 w 5224490"/>
                <a:gd name="connsiteY12" fmla="*/ 775987 h 1596399"/>
                <a:gd name="connsiteX13" fmla="*/ 1588608 w 5224490"/>
                <a:gd name="connsiteY13" fmla="*/ 775987 h 1596399"/>
                <a:gd name="connsiteX14" fmla="*/ 1588608 w 5224490"/>
                <a:gd name="connsiteY14" fmla="*/ 726032 h 1596399"/>
                <a:gd name="connsiteX15" fmla="*/ 1482033 w 5224490"/>
                <a:gd name="connsiteY15" fmla="*/ 726032 h 1596399"/>
                <a:gd name="connsiteX16" fmla="*/ 1482033 w 5224490"/>
                <a:gd name="connsiteY16" fmla="*/ 669414 h 1596399"/>
                <a:gd name="connsiteX17" fmla="*/ 1422092 w 5224490"/>
                <a:gd name="connsiteY17" fmla="*/ 669414 h 1596399"/>
                <a:gd name="connsiteX18" fmla="*/ 1422092 w 5224490"/>
                <a:gd name="connsiteY18" fmla="*/ 616128 h 1596399"/>
                <a:gd name="connsiteX19" fmla="*/ 1115692 w 5224490"/>
                <a:gd name="connsiteY19" fmla="*/ 616128 h 1596399"/>
                <a:gd name="connsiteX20" fmla="*/ 1115692 w 5224490"/>
                <a:gd name="connsiteY20" fmla="*/ 532867 h 1596399"/>
                <a:gd name="connsiteX21" fmla="*/ 949169 w 5224490"/>
                <a:gd name="connsiteY21" fmla="*/ 532867 h 1596399"/>
                <a:gd name="connsiteX22" fmla="*/ 949169 w 5224490"/>
                <a:gd name="connsiteY22" fmla="*/ 476250 h 1596399"/>
                <a:gd name="connsiteX23" fmla="*/ 919196 w 5224490"/>
                <a:gd name="connsiteY23" fmla="*/ 476250 h 1596399"/>
                <a:gd name="connsiteX24" fmla="*/ 919196 w 5224490"/>
                <a:gd name="connsiteY24" fmla="*/ 416303 h 1596399"/>
                <a:gd name="connsiteX25" fmla="*/ 862578 w 5224490"/>
                <a:gd name="connsiteY25" fmla="*/ 416303 h 1596399"/>
                <a:gd name="connsiteX26" fmla="*/ 862578 w 5224490"/>
                <a:gd name="connsiteY26" fmla="*/ 369677 h 1596399"/>
                <a:gd name="connsiteX27" fmla="*/ 619458 w 5224490"/>
                <a:gd name="connsiteY27" fmla="*/ 369677 h 1596399"/>
                <a:gd name="connsiteX28" fmla="*/ 619458 w 5224490"/>
                <a:gd name="connsiteY28" fmla="*/ 346363 h 1596399"/>
                <a:gd name="connsiteX29" fmla="*/ 546189 w 5224490"/>
                <a:gd name="connsiteY29" fmla="*/ 346363 h 1596399"/>
                <a:gd name="connsiteX30" fmla="*/ 546189 w 5224490"/>
                <a:gd name="connsiteY30" fmla="*/ 256442 h 1596399"/>
                <a:gd name="connsiteX31" fmla="*/ 512884 w 5224490"/>
                <a:gd name="connsiteY31" fmla="*/ 256442 h 1596399"/>
                <a:gd name="connsiteX32" fmla="*/ 512884 w 5224490"/>
                <a:gd name="connsiteY32" fmla="*/ 216478 h 1596399"/>
                <a:gd name="connsiteX33" fmla="*/ 482911 w 5224490"/>
                <a:gd name="connsiteY33" fmla="*/ 216478 h 1596399"/>
                <a:gd name="connsiteX34" fmla="*/ 482911 w 5224490"/>
                <a:gd name="connsiteY34" fmla="*/ 153199 h 1596399"/>
                <a:gd name="connsiteX35" fmla="*/ 406311 w 5224490"/>
                <a:gd name="connsiteY35" fmla="*/ 153199 h 1596399"/>
                <a:gd name="connsiteX36" fmla="*/ 406311 w 5224490"/>
                <a:gd name="connsiteY36" fmla="*/ 119895 h 1596399"/>
                <a:gd name="connsiteX37" fmla="*/ 333042 w 5224490"/>
                <a:gd name="connsiteY37" fmla="*/ 119895 h 1596399"/>
                <a:gd name="connsiteX38" fmla="*/ 333042 w 5224490"/>
                <a:gd name="connsiteY38" fmla="*/ 103243 h 1596399"/>
                <a:gd name="connsiteX39" fmla="*/ 293077 w 5224490"/>
                <a:gd name="connsiteY39" fmla="*/ 103243 h 1596399"/>
                <a:gd name="connsiteX40" fmla="*/ 293077 w 5224490"/>
                <a:gd name="connsiteY40" fmla="*/ 66608 h 1596399"/>
                <a:gd name="connsiteX41" fmla="*/ 243121 w 5224490"/>
                <a:gd name="connsiteY41" fmla="*/ 66608 h 1596399"/>
                <a:gd name="connsiteX42" fmla="*/ 243121 w 5224490"/>
                <a:gd name="connsiteY42" fmla="*/ 46626 h 1596399"/>
                <a:gd name="connsiteX43" fmla="*/ 129886 w 5224490"/>
                <a:gd name="connsiteY43" fmla="*/ 46626 h 1596399"/>
                <a:gd name="connsiteX44" fmla="*/ 129886 w 5224490"/>
                <a:gd name="connsiteY44" fmla="*/ 0 h 1596399"/>
                <a:gd name="connsiteX45" fmla="*/ 0 w 5224490"/>
                <a:gd name="connsiteY45" fmla="*/ 0 h 159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224490" h="1596399">
                  <a:moveTo>
                    <a:pt x="5224491" y="1596400"/>
                  </a:moveTo>
                  <a:lnTo>
                    <a:pt x="3233766" y="1596400"/>
                  </a:lnTo>
                  <a:lnTo>
                    <a:pt x="3233766" y="1358275"/>
                  </a:lnTo>
                  <a:lnTo>
                    <a:pt x="2452716" y="1358275"/>
                  </a:lnTo>
                  <a:lnTo>
                    <a:pt x="2452716" y="1263025"/>
                  </a:lnTo>
                  <a:lnTo>
                    <a:pt x="2405091" y="1263025"/>
                  </a:lnTo>
                  <a:lnTo>
                    <a:pt x="2405091" y="1091575"/>
                  </a:lnTo>
                  <a:lnTo>
                    <a:pt x="2058200" y="1091575"/>
                  </a:lnTo>
                  <a:lnTo>
                    <a:pt x="2058200" y="1029100"/>
                  </a:lnTo>
                  <a:lnTo>
                    <a:pt x="2014899" y="1029100"/>
                  </a:lnTo>
                  <a:lnTo>
                    <a:pt x="2014899" y="859248"/>
                  </a:lnTo>
                  <a:lnTo>
                    <a:pt x="1838392" y="859248"/>
                  </a:lnTo>
                  <a:lnTo>
                    <a:pt x="1838392" y="775987"/>
                  </a:lnTo>
                  <a:lnTo>
                    <a:pt x="1588608" y="775987"/>
                  </a:lnTo>
                  <a:lnTo>
                    <a:pt x="1588608" y="726032"/>
                  </a:lnTo>
                  <a:lnTo>
                    <a:pt x="1482033" y="726032"/>
                  </a:lnTo>
                  <a:lnTo>
                    <a:pt x="1482033" y="669414"/>
                  </a:lnTo>
                  <a:lnTo>
                    <a:pt x="1422092" y="669414"/>
                  </a:lnTo>
                  <a:lnTo>
                    <a:pt x="1422092" y="616128"/>
                  </a:lnTo>
                  <a:lnTo>
                    <a:pt x="1115692" y="616128"/>
                  </a:lnTo>
                  <a:lnTo>
                    <a:pt x="1115692" y="532867"/>
                  </a:lnTo>
                  <a:lnTo>
                    <a:pt x="949169" y="532867"/>
                  </a:lnTo>
                  <a:lnTo>
                    <a:pt x="949169" y="476250"/>
                  </a:lnTo>
                  <a:lnTo>
                    <a:pt x="919196" y="476250"/>
                  </a:lnTo>
                  <a:lnTo>
                    <a:pt x="919196" y="416303"/>
                  </a:lnTo>
                  <a:lnTo>
                    <a:pt x="862578" y="416303"/>
                  </a:lnTo>
                  <a:lnTo>
                    <a:pt x="862578" y="369677"/>
                  </a:lnTo>
                  <a:lnTo>
                    <a:pt x="619458" y="369677"/>
                  </a:lnTo>
                  <a:lnTo>
                    <a:pt x="619458" y="346363"/>
                  </a:lnTo>
                  <a:lnTo>
                    <a:pt x="546189" y="346363"/>
                  </a:lnTo>
                  <a:lnTo>
                    <a:pt x="546189" y="256442"/>
                  </a:lnTo>
                  <a:lnTo>
                    <a:pt x="512884" y="256442"/>
                  </a:lnTo>
                  <a:lnTo>
                    <a:pt x="512884" y="216478"/>
                  </a:lnTo>
                  <a:lnTo>
                    <a:pt x="482911" y="216478"/>
                  </a:lnTo>
                  <a:lnTo>
                    <a:pt x="482911" y="153199"/>
                  </a:lnTo>
                  <a:lnTo>
                    <a:pt x="406311" y="153199"/>
                  </a:lnTo>
                  <a:lnTo>
                    <a:pt x="406311" y="119895"/>
                  </a:lnTo>
                  <a:lnTo>
                    <a:pt x="333042" y="119895"/>
                  </a:lnTo>
                  <a:lnTo>
                    <a:pt x="333042" y="103243"/>
                  </a:lnTo>
                  <a:lnTo>
                    <a:pt x="293077" y="103243"/>
                  </a:lnTo>
                  <a:lnTo>
                    <a:pt x="293077" y="66608"/>
                  </a:lnTo>
                  <a:lnTo>
                    <a:pt x="243121" y="66608"/>
                  </a:lnTo>
                  <a:lnTo>
                    <a:pt x="243121" y="46626"/>
                  </a:lnTo>
                  <a:lnTo>
                    <a:pt x="129886" y="46626"/>
                  </a:lnTo>
                  <a:lnTo>
                    <a:pt x="129886"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2" name="Graphic 123">
              <a:extLst>
                <a:ext uri="{FF2B5EF4-FFF2-40B4-BE49-F238E27FC236}">
                  <a16:creationId xmlns:a16="http://schemas.microsoft.com/office/drawing/2014/main" xmlns="" id="{6227FD9A-77CA-4436-9A47-76D474075707}"/>
                </a:ext>
              </a:extLst>
            </p:cNvPr>
            <p:cNvSpPr/>
            <p:nvPr/>
          </p:nvSpPr>
          <p:spPr>
            <a:xfrm>
              <a:off x="3852528" y="27053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3" name="Graphic 123">
              <a:extLst>
                <a:ext uri="{FF2B5EF4-FFF2-40B4-BE49-F238E27FC236}">
                  <a16:creationId xmlns:a16="http://schemas.microsoft.com/office/drawing/2014/main" xmlns="" id="{6227FD9A-77CA-4436-9A47-76D474075707}"/>
                </a:ext>
              </a:extLst>
            </p:cNvPr>
            <p:cNvSpPr/>
            <p:nvPr/>
          </p:nvSpPr>
          <p:spPr>
            <a:xfrm>
              <a:off x="3928729" y="27244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4" name="Graphic 123">
              <a:extLst>
                <a:ext uri="{FF2B5EF4-FFF2-40B4-BE49-F238E27FC236}">
                  <a16:creationId xmlns:a16="http://schemas.microsoft.com/office/drawing/2014/main" xmlns="" id="{6227FD9A-77CA-4436-9A47-76D474075707}"/>
                </a:ext>
              </a:extLst>
            </p:cNvPr>
            <p:cNvSpPr/>
            <p:nvPr/>
          </p:nvSpPr>
          <p:spPr>
            <a:xfrm>
              <a:off x="4023980" y="293397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5" name="Graphic 123">
              <a:extLst>
                <a:ext uri="{FF2B5EF4-FFF2-40B4-BE49-F238E27FC236}">
                  <a16:creationId xmlns:a16="http://schemas.microsoft.com/office/drawing/2014/main" xmlns="" id="{6227FD9A-77CA-4436-9A47-76D474075707}"/>
                </a:ext>
              </a:extLst>
            </p:cNvPr>
            <p:cNvSpPr/>
            <p:nvPr/>
          </p:nvSpPr>
          <p:spPr>
            <a:xfrm>
              <a:off x="4062080" y="293397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6" name="Graphic 123">
              <a:extLst>
                <a:ext uri="{FF2B5EF4-FFF2-40B4-BE49-F238E27FC236}">
                  <a16:creationId xmlns:a16="http://schemas.microsoft.com/office/drawing/2014/main" xmlns="" id="{6227FD9A-77CA-4436-9A47-76D474075707}"/>
                </a:ext>
              </a:extLst>
            </p:cNvPr>
            <p:cNvSpPr/>
            <p:nvPr/>
          </p:nvSpPr>
          <p:spPr>
            <a:xfrm>
              <a:off x="4195431" y="29530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7" name="Graphic 123">
              <a:extLst>
                <a:ext uri="{FF2B5EF4-FFF2-40B4-BE49-F238E27FC236}">
                  <a16:creationId xmlns:a16="http://schemas.microsoft.com/office/drawing/2014/main" xmlns="" id="{6227FD9A-77CA-4436-9A47-76D474075707}"/>
                </a:ext>
              </a:extLst>
            </p:cNvPr>
            <p:cNvSpPr/>
            <p:nvPr/>
          </p:nvSpPr>
          <p:spPr>
            <a:xfrm>
              <a:off x="4233531" y="29530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8" name="Graphic 123">
              <a:extLst>
                <a:ext uri="{FF2B5EF4-FFF2-40B4-BE49-F238E27FC236}">
                  <a16:creationId xmlns:a16="http://schemas.microsoft.com/office/drawing/2014/main" xmlns="" id="{6227FD9A-77CA-4436-9A47-76D474075707}"/>
                </a:ext>
              </a:extLst>
            </p:cNvPr>
            <p:cNvSpPr/>
            <p:nvPr/>
          </p:nvSpPr>
          <p:spPr>
            <a:xfrm>
              <a:off x="4271631" y="29530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9" name="Graphic 123">
              <a:extLst>
                <a:ext uri="{FF2B5EF4-FFF2-40B4-BE49-F238E27FC236}">
                  <a16:creationId xmlns:a16="http://schemas.microsoft.com/office/drawing/2014/main" xmlns="" id="{6227FD9A-77CA-4436-9A47-76D474075707}"/>
                </a:ext>
              </a:extLst>
            </p:cNvPr>
            <p:cNvSpPr/>
            <p:nvPr/>
          </p:nvSpPr>
          <p:spPr>
            <a:xfrm>
              <a:off x="4309731" y="29530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0" name="Graphic 123">
              <a:extLst>
                <a:ext uri="{FF2B5EF4-FFF2-40B4-BE49-F238E27FC236}">
                  <a16:creationId xmlns:a16="http://schemas.microsoft.com/office/drawing/2014/main" xmlns="" id="{6227FD9A-77CA-4436-9A47-76D474075707}"/>
                </a:ext>
              </a:extLst>
            </p:cNvPr>
            <p:cNvSpPr/>
            <p:nvPr/>
          </p:nvSpPr>
          <p:spPr>
            <a:xfrm>
              <a:off x="4347832" y="29530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1" name="Graphic 123">
              <a:extLst>
                <a:ext uri="{FF2B5EF4-FFF2-40B4-BE49-F238E27FC236}">
                  <a16:creationId xmlns:a16="http://schemas.microsoft.com/office/drawing/2014/main" xmlns="" id="{6227FD9A-77CA-4436-9A47-76D474075707}"/>
                </a:ext>
              </a:extLst>
            </p:cNvPr>
            <p:cNvSpPr/>
            <p:nvPr/>
          </p:nvSpPr>
          <p:spPr>
            <a:xfrm>
              <a:off x="4519278" y="310542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2" name="Graphic 123">
              <a:extLst>
                <a:ext uri="{FF2B5EF4-FFF2-40B4-BE49-F238E27FC236}">
                  <a16:creationId xmlns:a16="http://schemas.microsoft.com/office/drawing/2014/main" xmlns="" id="{6227FD9A-77CA-4436-9A47-76D474075707}"/>
                </a:ext>
              </a:extLst>
            </p:cNvPr>
            <p:cNvSpPr/>
            <p:nvPr/>
          </p:nvSpPr>
          <p:spPr>
            <a:xfrm>
              <a:off x="4576438" y="310542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3" name="Graphic 123">
              <a:extLst>
                <a:ext uri="{FF2B5EF4-FFF2-40B4-BE49-F238E27FC236}">
                  <a16:creationId xmlns:a16="http://schemas.microsoft.com/office/drawing/2014/main" xmlns="" id="{6227FD9A-77CA-4436-9A47-76D474075707}"/>
                </a:ext>
              </a:extLst>
            </p:cNvPr>
            <p:cNvSpPr/>
            <p:nvPr/>
          </p:nvSpPr>
          <p:spPr>
            <a:xfrm>
              <a:off x="4652638" y="320067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4" name="Graphic 123">
              <a:extLst>
                <a:ext uri="{FF2B5EF4-FFF2-40B4-BE49-F238E27FC236}">
                  <a16:creationId xmlns:a16="http://schemas.microsoft.com/office/drawing/2014/main" xmlns="" id="{6227FD9A-77CA-4436-9A47-76D474075707}"/>
                </a:ext>
              </a:extLst>
            </p:cNvPr>
            <p:cNvSpPr/>
            <p:nvPr/>
          </p:nvSpPr>
          <p:spPr>
            <a:xfrm>
              <a:off x="4690738" y="320067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5" name="Graphic 123">
              <a:extLst>
                <a:ext uri="{FF2B5EF4-FFF2-40B4-BE49-F238E27FC236}">
                  <a16:creationId xmlns:a16="http://schemas.microsoft.com/office/drawing/2014/main" xmlns="" id="{6227FD9A-77CA-4436-9A47-76D474075707}"/>
                </a:ext>
              </a:extLst>
            </p:cNvPr>
            <p:cNvSpPr/>
            <p:nvPr/>
          </p:nvSpPr>
          <p:spPr>
            <a:xfrm>
              <a:off x="4728838" y="320067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6" name="Graphic 123">
              <a:extLst>
                <a:ext uri="{FF2B5EF4-FFF2-40B4-BE49-F238E27FC236}">
                  <a16:creationId xmlns:a16="http://schemas.microsoft.com/office/drawing/2014/main" xmlns="" id="{6227FD9A-77CA-4436-9A47-76D474075707}"/>
                </a:ext>
              </a:extLst>
            </p:cNvPr>
            <p:cNvSpPr/>
            <p:nvPr/>
          </p:nvSpPr>
          <p:spPr>
            <a:xfrm>
              <a:off x="4766938" y="320067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7" name="Graphic 123">
              <a:extLst>
                <a:ext uri="{FF2B5EF4-FFF2-40B4-BE49-F238E27FC236}">
                  <a16:creationId xmlns:a16="http://schemas.microsoft.com/office/drawing/2014/main" xmlns="" id="{6227FD9A-77CA-4436-9A47-76D474075707}"/>
                </a:ext>
              </a:extLst>
            </p:cNvPr>
            <p:cNvSpPr/>
            <p:nvPr/>
          </p:nvSpPr>
          <p:spPr>
            <a:xfrm>
              <a:off x="4843138" y="320067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8" name="Graphic 123">
              <a:extLst>
                <a:ext uri="{FF2B5EF4-FFF2-40B4-BE49-F238E27FC236}">
                  <a16:creationId xmlns:a16="http://schemas.microsoft.com/office/drawing/2014/main" xmlns="" id="{6227FD9A-77CA-4436-9A47-76D474075707}"/>
                </a:ext>
              </a:extLst>
            </p:cNvPr>
            <p:cNvSpPr/>
            <p:nvPr/>
          </p:nvSpPr>
          <p:spPr>
            <a:xfrm>
              <a:off x="4881238" y="320067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9" name="Graphic 123">
              <a:extLst>
                <a:ext uri="{FF2B5EF4-FFF2-40B4-BE49-F238E27FC236}">
                  <a16:creationId xmlns:a16="http://schemas.microsoft.com/office/drawing/2014/main" xmlns="" id="{6227FD9A-77CA-4436-9A47-76D474075707}"/>
                </a:ext>
              </a:extLst>
            </p:cNvPr>
            <p:cNvSpPr/>
            <p:nvPr/>
          </p:nvSpPr>
          <p:spPr>
            <a:xfrm>
              <a:off x="4919338" y="325782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0" name="Graphic 123">
              <a:extLst>
                <a:ext uri="{FF2B5EF4-FFF2-40B4-BE49-F238E27FC236}">
                  <a16:creationId xmlns:a16="http://schemas.microsoft.com/office/drawing/2014/main" xmlns="" id="{6227FD9A-77CA-4436-9A47-76D474075707}"/>
                </a:ext>
              </a:extLst>
            </p:cNvPr>
            <p:cNvSpPr/>
            <p:nvPr/>
          </p:nvSpPr>
          <p:spPr>
            <a:xfrm>
              <a:off x="4957438" y="325782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1" name="Graphic 123">
              <a:extLst>
                <a:ext uri="{FF2B5EF4-FFF2-40B4-BE49-F238E27FC236}">
                  <a16:creationId xmlns:a16="http://schemas.microsoft.com/office/drawing/2014/main" xmlns="" id="{6227FD9A-77CA-4436-9A47-76D474075707}"/>
                </a:ext>
              </a:extLst>
            </p:cNvPr>
            <p:cNvSpPr/>
            <p:nvPr/>
          </p:nvSpPr>
          <p:spPr>
            <a:xfrm>
              <a:off x="5090788" y="335307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2" name="Graphic 123">
              <a:extLst>
                <a:ext uri="{FF2B5EF4-FFF2-40B4-BE49-F238E27FC236}">
                  <a16:creationId xmlns:a16="http://schemas.microsoft.com/office/drawing/2014/main" xmlns="" id="{6227FD9A-77CA-4436-9A47-76D474075707}"/>
                </a:ext>
              </a:extLst>
            </p:cNvPr>
            <p:cNvSpPr/>
            <p:nvPr/>
          </p:nvSpPr>
          <p:spPr>
            <a:xfrm>
              <a:off x="5128888" y="335307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3" name="Graphic 123">
              <a:extLst>
                <a:ext uri="{FF2B5EF4-FFF2-40B4-BE49-F238E27FC236}">
                  <a16:creationId xmlns:a16="http://schemas.microsoft.com/office/drawing/2014/main" xmlns="" id="{6227FD9A-77CA-4436-9A47-76D474075707}"/>
                </a:ext>
              </a:extLst>
            </p:cNvPr>
            <p:cNvSpPr/>
            <p:nvPr/>
          </p:nvSpPr>
          <p:spPr>
            <a:xfrm>
              <a:off x="5243188" y="335307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4" name="Graphic 123">
              <a:extLst>
                <a:ext uri="{FF2B5EF4-FFF2-40B4-BE49-F238E27FC236}">
                  <a16:creationId xmlns:a16="http://schemas.microsoft.com/office/drawing/2014/main" xmlns="" id="{6227FD9A-77CA-4436-9A47-76D474075707}"/>
                </a:ext>
              </a:extLst>
            </p:cNvPr>
            <p:cNvSpPr/>
            <p:nvPr/>
          </p:nvSpPr>
          <p:spPr>
            <a:xfrm>
              <a:off x="5357488" y="344832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5" name="Graphic 123">
              <a:extLst>
                <a:ext uri="{FF2B5EF4-FFF2-40B4-BE49-F238E27FC236}">
                  <a16:creationId xmlns:a16="http://schemas.microsoft.com/office/drawing/2014/main" xmlns="" id="{6227FD9A-77CA-4436-9A47-76D474075707}"/>
                </a:ext>
              </a:extLst>
            </p:cNvPr>
            <p:cNvSpPr/>
            <p:nvPr/>
          </p:nvSpPr>
          <p:spPr>
            <a:xfrm>
              <a:off x="5414638" y="344832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6" name="Graphic 123">
              <a:extLst>
                <a:ext uri="{FF2B5EF4-FFF2-40B4-BE49-F238E27FC236}">
                  <a16:creationId xmlns:a16="http://schemas.microsoft.com/office/drawing/2014/main" xmlns="" id="{6227FD9A-77CA-4436-9A47-76D474075707}"/>
                </a:ext>
              </a:extLst>
            </p:cNvPr>
            <p:cNvSpPr/>
            <p:nvPr/>
          </p:nvSpPr>
          <p:spPr>
            <a:xfrm>
              <a:off x="5471788" y="344832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7" name="Graphic 123">
              <a:extLst>
                <a:ext uri="{FF2B5EF4-FFF2-40B4-BE49-F238E27FC236}">
                  <a16:creationId xmlns:a16="http://schemas.microsoft.com/office/drawing/2014/main" xmlns="" id="{6227FD9A-77CA-4436-9A47-76D474075707}"/>
                </a:ext>
              </a:extLst>
            </p:cNvPr>
            <p:cNvSpPr/>
            <p:nvPr/>
          </p:nvSpPr>
          <p:spPr>
            <a:xfrm>
              <a:off x="5643238" y="367692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8" name="Graphic 123">
              <a:extLst>
                <a:ext uri="{FF2B5EF4-FFF2-40B4-BE49-F238E27FC236}">
                  <a16:creationId xmlns:a16="http://schemas.microsoft.com/office/drawing/2014/main" xmlns="" id="{6227FD9A-77CA-4436-9A47-76D474075707}"/>
                </a:ext>
              </a:extLst>
            </p:cNvPr>
            <p:cNvSpPr/>
            <p:nvPr/>
          </p:nvSpPr>
          <p:spPr>
            <a:xfrm>
              <a:off x="5719438" y="367692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9" name="Graphic 123">
              <a:extLst>
                <a:ext uri="{FF2B5EF4-FFF2-40B4-BE49-F238E27FC236}">
                  <a16:creationId xmlns:a16="http://schemas.microsoft.com/office/drawing/2014/main" xmlns="" id="{6227FD9A-77CA-4436-9A47-76D474075707}"/>
                </a:ext>
              </a:extLst>
            </p:cNvPr>
            <p:cNvSpPr/>
            <p:nvPr/>
          </p:nvSpPr>
          <p:spPr>
            <a:xfrm>
              <a:off x="6024238" y="394362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0" name="Graphic 123">
              <a:extLst>
                <a:ext uri="{FF2B5EF4-FFF2-40B4-BE49-F238E27FC236}">
                  <a16:creationId xmlns:a16="http://schemas.microsoft.com/office/drawing/2014/main" xmlns="" id="{6227FD9A-77CA-4436-9A47-76D474075707}"/>
                </a:ext>
              </a:extLst>
            </p:cNvPr>
            <p:cNvSpPr/>
            <p:nvPr/>
          </p:nvSpPr>
          <p:spPr>
            <a:xfrm>
              <a:off x="6348097" y="394362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1" name="Graphic 123">
              <a:extLst>
                <a:ext uri="{FF2B5EF4-FFF2-40B4-BE49-F238E27FC236}">
                  <a16:creationId xmlns:a16="http://schemas.microsoft.com/office/drawing/2014/main" xmlns="" id="{6227FD9A-77CA-4436-9A47-76D474075707}"/>
                </a:ext>
              </a:extLst>
            </p:cNvPr>
            <p:cNvSpPr/>
            <p:nvPr/>
          </p:nvSpPr>
          <p:spPr>
            <a:xfrm>
              <a:off x="6652897" y="394362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2" name="Graphic 123">
              <a:extLst>
                <a:ext uri="{FF2B5EF4-FFF2-40B4-BE49-F238E27FC236}">
                  <a16:creationId xmlns:a16="http://schemas.microsoft.com/office/drawing/2014/main" xmlns="" id="{6227FD9A-77CA-4436-9A47-76D474075707}"/>
                </a:ext>
              </a:extLst>
            </p:cNvPr>
            <p:cNvSpPr/>
            <p:nvPr/>
          </p:nvSpPr>
          <p:spPr>
            <a:xfrm>
              <a:off x="6805297" y="417222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3" name="Graphic 123">
              <a:extLst>
                <a:ext uri="{FF2B5EF4-FFF2-40B4-BE49-F238E27FC236}">
                  <a16:creationId xmlns:a16="http://schemas.microsoft.com/office/drawing/2014/main" xmlns="" id="{6227FD9A-77CA-4436-9A47-76D474075707}"/>
                </a:ext>
              </a:extLst>
            </p:cNvPr>
            <p:cNvSpPr/>
            <p:nvPr/>
          </p:nvSpPr>
          <p:spPr>
            <a:xfrm>
              <a:off x="6843397" y="417222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4" name="Graphic 123">
              <a:extLst>
                <a:ext uri="{FF2B5EF4-FFF2-40B4-BE49-F238E27FC236}">
                  <a16:creationId xmlns:a16="http://schemas.microsoft.com/office/drawing/2014/main" xmlns="" id="{6227FD9A-77CA-4436-9A47-76D474075707}"/>
                </a:ext>
              </a:extLst>
            </p:cNvPr>
            <p:cNvSpPr/>
            <p:nvPr/>
          </p:nvSpPr>
          <p:spPr>
            <a:xfrm>
              <a:off x="7243447" y="417222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5" name="Graphic 123">
              <a:extLst>
                <a:ext uri="{FF2B5EF4-FFF2-40B4-BE49-F238E27FC236}">
                  <a16:creationId xmlns:a16="http://schemas.microsoft.com/office/drawing/2014/main" xmlns="" id="{6227FD9A-77CA-4436-9A47-76D474075707}"/>
                </a:ext>
              </a:extLst>
            </p:cNvPr>
            <p:cNvSpPr/>
            <p:nvPr/>
          </p:nvSpPr>
          <p:spPr>
            <a:xfrm>
              <a:off x="7738757" y="417222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6" name="Graphic 123">
              <a:extLst>
                <a:ext uri="{FF2B5EF4-FFF2-40B4-BE49-F238E27FC236}">
                  <a16:creationId xmlns:a16="http://schemas.microsoft.com/office/drawing/2014/main" xmlns="" id="{6227FD9A-77CA-4436-9A47-76D474075707}"/>
                </a:ext>
              </a:extLst>
            </p:cNvPr>
            <p:cNvSpPr/>
            <p:nvPr/>
          </p:nvSpPr>
          <p:spPr>
            <a:xfrm>
              <a:off x="8005457" y="417222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7" name="Graphic 123">
              <a:extLst>
                <a:ext uri="{FF2B5EF4-FFF2-40B4-BE49-F238E27FC236}">
                  <a16:creationId xmlns:a16="http://schemas.microsoft.com/office/drawing/2014/main" xmlns="" id="{6227FD9A-77CA-4436-9A47-76D474075707}"/>
                </a:ext>
              </a:extLst>
            </p:cNvPr>
            <p:cNvSpPr/>
            <p:nvPr/>
          </p:nvSpPr>
          <p:spPr>
            <a:xfrm>
              <a:off x="8710307" y="417222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cxnSp>
        <p:nvCxnSpPr>
          <p:cNvPr id="148" name="Straight Connector 147">
            <a:extLst>
              <a:ext uri="{FF2B5EF4-FFF2-40B4-BE49-F238E27FC236}">
                <a16:creationId xmlns:a16="http://schemas.microsoft.com/office/drawing/2014/main" xmlns="" id="{4E28D9B1-4978-460B-B8D8-29B66B418571}"/>
              </a:ext>
            </a:extLst>
          </p:cNvPr>
          <p:cNvCxnSpPr/>
          <p:nvPr/>
        </p:nvCxnSpPr>
        <p:spPr>
          <a:xfrm>
            <a:off x="3870389" y="5638800"/>
            <a:ext cx="37592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xmlns="" id="{4E28D9B1-4978-460B-B8D8-29B66B418571}"/>
              </a:ext>
            </a:extLst>
          </p:cNvPr>
          <p:cNvCxnSpPr/>
          <p:nvPr/>
        </p:nvCxnSpPr>
        <p:spPr>
          <a:xfrm>
            <a:off x="3870389" y="5244087"/>
            <a:ext cx="37592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90786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4008：FOLFOXによるネオアジュバント経動脈注入化学療法は、ミラノ基準を超えた切除可能なBCLCステージA/ B肝細胞癌患者の転帰を改善する可能性がある：多施設共同、第3相無作為化比較臨床試験の中間解析 – Li S, et a</a:t>
            </a:r>
            <a:r>
              <a:rPr lang="ja-JP" dirty="0" smtClean="0"/>
              <a:t>l</a:t>
            </a:r>
            <a:endParaRPr lang="ja-JP" dirty="0"/>
          </a:p>
        </p:txBody>
      </p:sp>
      <p:sp>
        <p:nvSpPr>
          <p:cNvPr id="5" name="Content Placeholder 4"/>
          <p:cNvSpPr>
            <a:spLocks noGrp="1"/>
          </p:cNvSpPr>
          <p:nvPr>
            <p:ph idx="1"/>
          </p:nvPr>
        </p:nvSpPr>
        <p:spPr/>
        <p:txBody>
          <a:bodyPr/>
          <a:lstStyle/>
          <a:p>
            <a:pPr marL="0" indent="0">
              <a:buNone/>
            </a:pPr>
            <a:r>
              <a:rPr lang="ja-JP" b="1"/>
              <a:t>主要結果（続き）</a:t>
            </a:r>
          </a:p>
          <a:p>
            <a:endParaRPr lang="en-GB" dirty="0"/>
          </a:p>
        </p:txBody>
      </p:sp>
      <p:sp>
        <p:nvSpPr>
          <p:cNvPr id="4" name="Text Placeholder 3"/>
          <p:cNvSpPr>
            <a:spLocks noGrp="1"/>
          </p:cNvSpPr>
          <p:nvPr>
            <p:ph type="body" sz="quarter" idx="11"/>
          </p:nvPr>
        </p:nvSpPr>
        <p:spPr/>
        <p:txBody>
          <a:bodyPr/>
          <a:lstStyle/>
          <a:p>
            <a:r>
              <a:rPr lang="ja-JP"/>
              <a:t>Li S, et al.J Clin Oncol 2021;39(suppl):abstr 4008</a:t>
            </a:r>
          </a:p>
        </p:txBody>
      </p:sp>
      <p:sp>
        <p:nvSpPr>
          <p:cNvPr id="7" name="TextBox 6"/>
          <p:cNvSpPr txBox="1"/>
          <p:nvPr/>
        </p:nvSpPr>
        <p:spPr>
          <a:xfrm>
            <a:off x="4612261" y="1487500"/>
            <a:ext cx="2967479"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800" b="1" i="0" u="none" strike="noStrike" cap="none" normalizeH="0" baseline="0" noProof="0">
                <a:ln>
                  <a:noFill/>
                </a:ln>
                <a:solidFill>
                  <a:srgbClr val="4D4D4D"/>
                </a:solidFill>
                <a:uLnTx/>
                <a:uFillTx/>
                <a:latin typeface="Arial" charset="0"/>
                <a:ea typeface="MS Mincho"/>
                <a:cs typeface="Arial" charset="0"/>
              </a:rPr>
              <a:t>無増悪生存期間</a:t>
            </a:r>
          </a:p>
        </p:txBody>
      </p:sp>
      <p:graphicFrame>
        <p:nvGraphicFramePr>
          <p:cNvPr id="8" name="Group 88">
            <a:extLst>
              <a:ext uri="{FF2B5EF4-FFF2-40B4-BE49-F238E27FC236}">
                <a16:creationId xmlns:a16="http://schemas.microsoft.com/office/drawing/2014/main" xmlns="" id="{42202BEF-1DA0-4CD1-9559-2A4FB52CC93E}"/>
              </a:ext>
            </a:extLst>
          </p:cNvPr>
          <p:cNvGraphicFramePr>
            <a:graphicFrameLocks noGrp="1"/>
          </p:cNvGraphicFramePr>
          <p:nvPr>
            <p:extLst>
              <p:ext uri="{D42A27DB-BD31-4B8C-83A1-F6EECF244321}">
                <p14:modId xmlns:p14="http://schemas.microsoft.com/office/powerpoint/2010/main" xmlns="" val="4189198847"/>
              </p:ext>
            </p:extLst>
          </p:nvPr>
        </p:nvGraphicFramePr>
        <p:xfrm>
          <a:off x="487363" y="1938854"/>
          <a:ext cx="4257595" cy="1931040"/>
        </p:xfrm>
        <a:graphic>
          <a:graphicData uri="http://schemas.openxmlformats.org/drawingml/2006/table">
            <a:tbl>
              <a:tblPr firstRow="1" bandRow="1">
                <a:tableStyleId>{5202B0CA-FC54-4496-8BCA-5EF66A818D29}</a:tableStyleId>
              </a:tblPr>
              <a:tblGrid>
                <a:gridCol w="1613286">
                  <a:extLst>
                    <a:ext uri="{9D8B030D-6E8A-4147-A177-3AD203B41FA5}">
                      <a16:colId xmlns:a16="http://schemas.microsoft.com/office/drawing/2014/main" xmlns="" val="20000"/>
                    </a:ext>
                  </a:extLst>
                </a:gridCol>
                <a:gridCol w="1437301">
                  <a:extLst>
                    <a:ext uri="{9D8B030D-6E8A-4147-A177-3AD203B41FA5}">
                      <a16:colId xmlns:a16="http://schemas.microsoft.com/office/drawing/2014/main" xmlns="" val="20001"/>
                    </a:ext>
                  </a:extLst>
                </a:gridCol>
                <a:gridCol w="1207008">
                  <a:extLst>
                    <a:ext uri="{9D8B030D-6E8A-4147-A177-3AD203B41FA5}">
                      <a16:colId xmlns:a16="http://schemas.microsoft.com/office/drawing/2014/main" xmlns="" val="1567480635"/>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600" b="1" i="0" u="none" strike="noStrike" cap="none" normalizeH="0" baseline="0">
                          <a:ln>
                            <a:noFill/>
                          </a:ln>
                          <a:solidFill>
                            <a:schemeClr val="tx2"/>
                          </a:solidFill>
                          <a:latin typeface="+mn-lt"/>
                          <a:ea typeface="MS Mincho"/>
                          <a:cs typeface="Arial" charset="0"/>
                        </a:rPr>
                        <a:t>PFS率、%</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600" b="1" i="0" u="none" strike="noStrike" cap="none" normalizeH="0" baseline="0">
                          <a:ln>
                            <a:noFill/>
                          </a:ln>
                          <a:solidFill>
                            <a:schemeClr val="tx2"/>
                          </a:solidFill>
                          <a:latin typeface="+mn-lt"/>
                          <a:ea typeface="MS Mincho"/>
                          <a:cs typeface="+mn-cs"/>
                        </a:rPr>
                        <a:t>ネオアジュバント療法</a:t>
                      </a:r>
                    </a:p>
                  </a:txBody>
                  <a:tcPr marL="90000" marR="90000" marT="46800" marB="468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600" b="1" i="0" u="none" strike="noStrike" cap="none" normalizeH="0" baseline="0">
                          <a:ln>
                            <a:noFill/>
                          </a:ln>
                          <a:solidFill>
                            <a:schemeClr val="tx2"/>
                          </a:solidFill>
                          <a:latin typeface="+mn-lt"/>
                          <a:ea typeface="MS Mincho"/>
                          <a:cs typeface="Arial" charset="0"/>
                        </a:rPr>
                        <a:t>手術</a:t>
                      </a:r>
                    </a:p>
                  </a:txBody>
                  <a:tcPr marL="90000" marR="90000" marT="46800" marB="46800" anchor="ctr" horzOverflow="overflow"/>
                </a:tc>
                <a:extLst>
                  <a:ext uri="{0D108BD9-81ED-4DB2-BD59-A6C34878D82A}">
                    <a16:rowId xmlns:a16="http://schemas.microsoft.com/office/drawing/2014/main" xmlns="" val="1000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600" u="none" strike="noStrike" cap="none" normalizeH="0" baseline="0">
                          <a:ln>
                            <a:noFill/>
                          </a:ln>
                          <a:solidFill>
                            <a:schemeClr val="tx1"/>
                          </a:solidFill>
                        </a:rPr>
                        <a:t>6か月</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a:ln>
                            <a:noFill/>
                          </a:ln>
                          <a:solidFill>
                            <a:schemeClr val="tx1"/>
                          </a:solidFill>
                          <a:latin typeface="+mn-lt"/>
                          <a:ea typeface="MS Mincho"/>
                          <a:cs typeface="Arial" charset="0"/>
                        </a:rPr>
                        <a:t>77.6</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a:ln>
                            <a:noFill/>
                          </a:ln>
                          <a:solidFill>
                            <a:schemeClr val="tx1"/>
                          </a:solidFill>
                          <a:latin typeface="+mn-lt"/>
                          <a:ea typeface="MS Mincho"/>
                          <a:cs typeface="Arial" charset="0"/>
                        </a:rPr>
                        <a:t>52.7</a:t>
                      </a:r>
                    </a:p>
                  </a:txBody>
                  <a:tcPr marL="90000" marR="90000" marT="46800" marB="46800" anchor="ctr"/>
                </a:tc>
                <a:extLst>
                  <a:ext uri="{0D108BD9-81ED-4DB2-BD59-A6C34878D82A}">
                    <a16:rowId xmlns:a16="http://schemas.microsoft.com/office/drawing/2014/main" xmlns="" val="4094055339"/>
                  </a:ext>
                </a:extLst>
              </a:tr>
              <a:tr h="0">
                <a:tc>
                  <a:txBody>
                    <a:bodyPr/>
                    <a:lstStyle/>
                    <a:p>
                      <a:pPr marL="0" indent="0"/>
                      <a:r>
                        <a:rPr kumimoji="0" lang="ja-JP" sz="1600" b="0" i="0" u="none" strike="noStrike" cap="none" normalizeH="0" baseline="0">
                          <a:ln>
                            <a:noFill/>
                          </a:ln>
                          <a:solidFill>
                            <a:schemeClr val="tx1"/>
                          </a:solidFill>
                          <a:latin typeface="+mn-lt"/>
                          <a:ea typeface="MS Mincho"/>
                          <a:cs typeface="Arial" charset="0"/>
                        </a:rPr>
                        <a:t>12か月</a:t>
                      </a:r>
                    </a:p>
                  </a:txBody>
                  <a:tcPr marL="90000" marR="90000" marT="46800" marB="46800" anchor="ctr"/>
                </a:tc>
                <a:tc>
                  <a:txBody>
                    <a:bodyPr/>
                    <a:lstStyle/>
                    <a:p>
                      <a:pPr algn="ctr"/>
                      <a:r>
                        <a:rPr kumimoji="0" lang="ja-JP" sz="1600" u="none" strike="noStrike" cap="none" normalizeH="0" baseline="0">
                          <a:ln>
                            <a:noFill/>
                          </a:ln>
                          <a:solidFill>
                            <a:schemeClr val="tx1"/>
                          </a:solidFill>
                        </a:rPr>
                        <a:t>50.4</a:t>
                      </a:r>
                    </a:p>
                  </a:txBody>
                  <a:tcPr marL="90000" marR="90000" marT="46800" marB="46800" anchor="ctr"/>
                </a:tc>
                <a:tc>
                  <a:txBody>
                    <a:bodyPr/>
                    <a:lstStyle/>
                    <a:p>
                      <a:pPr algn="ctr"/>
                      <a:r>
                        <a:rPr kumimoji="0" lang="ja-JP" sz="1600" b="0" i="0" u="none" strike="noStrike" cap="none" normalizeH="0" baseline="0">
                          <a:ln>
                            <a:noFill/>
                          </a:ln>
                          <a:solidFill>
                            <a:schemeClr val="tx1"/>
                          </a:solidFill>
                          <a:latin typeface="+mn-lt"/>
                          <a:ea typeface="MS Mincho"/>
                          <a:cs typeface="Arial" charset="0"/>
                        </a:rPr>
                        <a:t>42.8</a:t>
                      </a:r>
                    </a:p>
                  </a:txBody>
                  <a:tcPr marL="90000" marR="90000" marT="46800" marB="46800" anchor="ctr"/>
                </a:tc>
                <a:extLst>
                  <a:ext uri="{0D108BD9-81ED-4DB2-BD59-A6C34878D82A}">
                    <a16:rowId xmlns:a16="http://schemas.microsoft.com/office/drawing/2014/main" xmlns="" val="2166301456"/>
                  </a:ext>
                </a:extLst>
              </a:tr>
              <a:tr h="209160">
                <a:tc>
                  <a:txBody>
                    <a:bodyPr/>
                    <a:lstStyle/>
                    <a:p>
                      <a:pPr marL="0" indent="0"/>
                      <a:r>
                        <a:rPr kumimoji="0" lang="ja-JP" sz="1600" u="none" strike="noStrike" cap="none" normalizeH="0" baseline="0">
                          <a:ln>
                            <a:noFill/>
                          </a:ln>
                          <a:solidFill>
                            <a:schemeClr val="tx1"/>
                          </a:solidFill>
                        </a:rPr>
                        <a:t>18ヶ月</a:t>
                      </a:r>
                    </a:p>
                  </a:txBody>
                  <a:tcPr marL="90000" marR="90000" marT="46800" marB="46800" anchor="ctr"/>
                </a:tc>
                <a:tc>
                  <a:txBody>
                    <a:bodyPr/>
                    <a:lstStyle/>
                    <a:p>
                      <a:pPr algn="ctr"/>
                      <a:r>
                        <a:rPr kumimoji="0" lang="ja-JP" sz="1600" u="none" strike="noStrike" cap="none" normalizeH="0" baseline="0">
                          <a:ln>
                            <a:noFill/>
                          </a:ln>
                          <a:solidFill>
                            <a:schemeClr val="tx1"/>
                          </a:solidFill>
                        </a:rPr>
                        <a:t>47.4</a:t>
                      </a:r>
                    </a:p>
                  </a:txBody>
                  <a:tcPr marL="90000" marR="90000" marT="46800" marB="46800" anchor="ctr"/>
                </a:tc>
                <a:tc>
                  <a:txBody>
                    <a:bodyPr/>
                    <a:lstStyle/>
                    <a:p>
                      <a:pPr algn="ctr"/>
                      <a:r>
                        <a:rPr kumimoji="0" lang="ja-JP" sz="1600" b="0" i="0" u="none" strike="noStrike" cap="none" normalizeH="0" baseline="0">
                          <a:ln>
                            <a:noFill/>
                          </a:ln>
                          <a:solidFill>
                            <a:schemeClr val="tx1"/>
                          </a:solidFill>
                          <a:latin typeface="+mn-lt"/>
                          <a:ea typeface="MS Mincho"/>
                          <a:cs typeface="Arial" charset="0"/>
                        </a:rPr>
                        <a:t>34.8</a:t>
                      </a:r>
                    </a:p>
                  </a:txBody>
                  <a:tcPr marL="90000" marR="90000" marT="46800" marB="46800" anchor="ctr"/>
                </a:tc>
                <a:extLst>
                  <a:ext uri="{0D108BD9-81ED-4DB2-BD59-A6C34878D82A}">
                    <a16:rowId xmlns:a16="http://schemas.microsoft.com/office/drawing/2014/main" xmlns="" val="1541649123"/>
                  </a:ext>
                </a:extLst>
              </a:tr>
              <a:tr h="209160">
                <a:tc>
                  <a:txBody>
                    <a:bodyPr/>
                    <a:lstStyle/>
                    <a:p>
                      <a:pPr marL="0" indent="0"/>
                      <a:r>
                        <a:rPr kumimoji="0" lang="ja-JP" sz="1600" b="0" i="0" u="none" strike="noStrike" cap="none" normalizeH="0" baseline="0">
                          <a:ln>
                            <a:noFill/>
                          </a:ln>
                          <a:solidFill>
                            <a:schemeClr val="tx1"/>
                          </a:solidFill>
                          <a:latin typeface="+mn-lt"/>
                          <a:ea typeface="MS Mincho"/>
                          <a:cs typeface="Arial" charset="0"/>
                        </a:rPr>
                        <a:t>mPFS、月</a:t>
                      </a:r>
                    </a:p>
                  </a:txBody>
                  <a:tcPr marL="90000" marR="90000" marT="46800" marB="46800" anchor="ctr"/>
                </a:tc>
                <a:tc>
                  <a:txBody>
                    <a:bodyPr/>
                    <a:lstStyle/>
                    <a:p>
                      <a:pPr algn="ctr"/>
                      <a:r>
                        <a:rPr kumimoji="0" lang="ja-JP" sz="1600" b="0" i="0" u="none" strike="noStrike" cap="none" normalizeH="0" baseline="0">
                          <a:ln>
                            <a:noFill/>
                          </a:ln>
                          <a:solidFill>
                            <a:schemeClr val="tx1"/>
                          </a:solidFill>
                          <a:latin typeface="+mn-lt"/>
                          <a:ea typeface="MS Mincho"/>
                          <a:cs typeface="Arial" charset="0"/>
                        </a:rPr>
                        <a:t>14.1</a:t>
                      </a:r>
                    </a:p>
                  </a:txBody>
                  <a:tcPr marL="90000" marR="90000" marT="46800" marB="46800" anchor="ctr"/>
                </a:tc>
                <a:tc>
                  <a:txBody>
                    <a:bodyPr/>
                    <a:lstStyle/>
                    <a:p>
                      <a:pPr algn="ctr"/>
                      <a:r>
                        <a:rPr kumimoji="0" lang="ja-JP" sz="1600" b="0" i="0" u="none" strike="noStrike" cap="none" normalizeH="0" baseline="0" dirty="0">
                          <a:ln>
                            <a:noFill/>
                          </a:ln>
                          <a:solidFill>
                            <a:schemeClr val="tx1"/>
                          </a:solidFill>
                          <a:latin typeface="+mn-lt"/>
                          <a:ea typeface="MS Mincho"/>
                          <a:cs typeface="Arial" charset="0"/>
                        </a:rPr>
                        <a:t>8.9</a:t>
                      </a:r>
                    </a:p>
                  </a:txBody>
                  <a:tcPr marL="90000" marR="90000" marT="46800" marB="46800" anchor="ctr"/>
                </a:tc>
                <a:extLst>
                  <a:ext uri="{0D108BD9-81ED-4DB2-BD59-A6C34878D82A}">
                    <a16:rowId xmlns:a16="http://schemas.microsoft.com/office/drawing/2014/main" xmlns="" val="1565185465"/>
                  </a:ext>
                </a:extLst>
              </a:tr>
            </a:tbl>
          </a:graphicData>
        </a:graphic>
      </p:graphicFrame>
      <p:sp>
        <p:nvSpPr>
          <p:cNvPr id="10" name="Freeform 21">
            <a:extLst>
              <a:ext uri="{FF2B5EF4-FFF2-40B4-BE49-F238E27FC236}">
                <a16:creationId xmlns:a16="http://schemas.microsoft.com/office/drawing/2014/main" xmlns="" id="{4DC0C344-49E2-4A81-B6CD-D046FFABCA44}"/>
              </a:ext>
            </a:extLst>
          </p:cNvPr>
          <p:cNvSpPr>
            <a:spLocks/>
          </p:cNvSpPr>
          <p:nvPr/>
        </p:nvSpPr>
        <p:spPr bwMode="auto">
          <a:xfrm>
            <a:off x="6830816" y="2063418"/>
            <a:ext cx="4568704" cy="235618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nvGrpSpPr>
          <p:cNvPr id="11" name="Group 10">
            <a:extLst>
              <a:ext uri="{FF2B5EF4-FFF2-40B4-BE49-F238E27FC236}">
                <a16:creationId xmlns:a16="http://schemas.microsoft.com/office/drawing/2014/main" xmlns="" id="{3CCF1902-5A6A-4D65-933C-F2CA43582F09}"/>
              </a:ext>
            </a:extLst>
          </p:cNvPr>
          <p:cNvGrpSpPr/>
          <p:nvPr/>
        </p:nvGrpSpPr>
        <p:grpSpPr>
          <a:xfrm>
            <a:off x="5897080" y="1891376"/>
            <a:ext cx="920934" cy="2700910"/>
            <a:chOff x="2470119" y="1357296"/>
            <a:chExt cx="920934" cy="2316764"/>
          </a:xfrm>
        </p:grpSpPr>
        <p:sp>
          <p:nvSpPr>
            <p:cNvPr id="12" name="Line 7">
              <a:extLst>
                <a:ext uri="{FF2B5EF4-FFF2-40B4-BE49-F238E27FC236}">
                  <a16:creationId xmlns:a16="http://schemas.microsoft.com/office/drawing/2014/main" xmlns="" id="{81746FCD-4FE8-40AF-B203-F14C397A4D2E}"/>
                </a:ext>
              </a:extLst>
            </p:cNvPr>
            <p:cNvSpPr>
              <a:spLocks noChangeShapeType="1"/>
            </p:cNvSpPr>
            <p:nvPr/>
          </p:nvSpPr>
          <p:spPr bwMode="auto">
            <a:xfrm>
              <a:off x="3304819" y="15033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3" name="Line 8">
              <a:extLst>
                <a:ext uri="{FF2B5EF4-FFF2-40B4-BE49-F238E27FC236}">
                  <a16:creationId xmlns:a16="http://schemas.microsoft.com/office/drawing/2014/main" xmlns="" id="{6AFD85EF-74A9-4F50-AD17-49CF4F1A3B29}"/>
                </a:ext>
              </a:extLst>
            </p:cNvPr>
            <p:cNvSpPr>
              <a:spLocks noChangeShapeType="1"/>
            </p:cNvSpPr>
            <p:nvPr/>
          </p:nvSpPr>
          <p:spPr bwMode="auto">
            <a:xfrm>
              <a:off x="3304819" y="20020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4" name="Line 9">
              <a:extLst>
                <a:ext uri="{FF2B5EF4-FFF2-40B4-BE49-F238E27FC236}">
                  <a16:creationId xmlns:a16="http://schemas.microsoft.com/office/drawing/2014/main" xmlns="" id="{5020AE3A-E843-4E10-A63C-250B6F2D558D}"/>
                </a:ext>
              </a:extLst>
            </p:cNvPr>
            <p:cNvSpPr>
              <a:spLocks noChangeShapeType="1"/>
            </p:cNvSpPr>
            <p:nvPr/>
          </p:nvSpPr>
          <p:spPr bwMode="auto">
            <a:xfrm>
              <a:off x="3304819" y="251697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5" name="Line 10">
              <a:extLst>
                <a:ext uri="{FF2B5EF4-FFF2-40B4-BE49-F238E27FC236}">
                  <a16:creationId xmlns:a16="http://schemas.microsoft.com/office/drawing/2014/main" xmlns="" id="{782DABE9-D551-40E8-B275-B76D53C8E3F2}"/>
                </a:ext>
              </a:extLst>
            </p:cNvPr>
            <p:cNvSpPr>
              <a:spLocks noChangeShapeType="1"/>
            </p:cNvSpPr>
            <p:nvPr/>
          </p:nvSpPr>
          <p:spPr bwMode="auto">
            <a:xfrm>
              <a:off x="3304819" y="302111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6" name="Line 11">
              <a:extLst>
                <a:ext uri="{FF2B5EF4-FFF2-40B4-BE49-F238E27FC236}">
                  <a16:creationId xmlns:a16="http://schemas.microsoft.com/office/drawing/2014/main" xmlns="" id="{FD188A3F-386F-4600-BA92-3F2C06CE80BB}"/>
                </a:ext>
              </a:extLst>
            </p:cNvPr>
            <p:cNvSpPr>
              <a:spLocks noChangeShapeType="1"/>
            </p:cNvSpPr>
            <p:nvPr/>
          </p:nvSpPr>
          <p:spPr bwMode="auto">
            <a:xfrm>
              <a:off x="3304819" y="353061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7" name="TextBox 16">
              <a:extLst>
                <a:ext uri="{FF2B5EF4-FFF2-40B4-BE49-F238E27FC236}">
                  <a16:creationId xmlns:a16="http://schemas.microsoft.com/office/drawing/2014/main" xmlns="" id="{2801FDC3-7244-4B9E-A13A-0899F8AA55DF}"/>
                </a:ext>
              </a:extLst>
            </p:cNvPr>
            <p:cNvSpPr txBox="1"/>
            <p:nvPr/>
          </p:nvSpPr>
          <p:spPr>
            <a:xfrm rot="16200000">
              <a:off x="1964816" y="2357648"/>
              <a:ext cx="1349160" cy="338554"/>
            </a:xfrm>
            <a:prstGeom prst="rect">
              <a:avLst/>
            </a:prstGeom>
            <a:noFill/>
          </p:spPr>
          <p:txBody>
            <a:bodyPr wrap="none" rtlCol="0">
              <a:spAutoFit/>
            </a:bodyPr>
            <a:lstStyle/>
            <a:p>
              <a:pPr algn="ctr" fontAlgn="base">
                <a:spcBef>
                  <a:spcPct val="0"/>
                </a:spcBef>
                <a:spcAft>
                  <a:spcPct val="0"/>
                </a:spcAft>
              </a:pPr>
              <a:r>
                <a:rPr lang="ja-JP" sz="1600">
                  <a:solidFill>
                    <a:srgbClr val="4D4D4D"/>
                  </a:solidFill>
                  <a:cs typeface="Arial" panose="020B0604020202020204" pitchFamily="34" charset="0"/>
                </a:rPr>
                <a:t>PFSの可能性</a:t>
              </a:r>
            </a:p>
          </p:txBody>
        </p:sp>
        <p:sp>
          <p:nvSpPr>
            <p:cNvPr id="18" name="TextBox 17">
              <a:extLst>
                <a:ext uri="{FF2B5EF4-FFF2-40B4-BE49-F238E27FC236}">
                  <a16:creationId xmlns:a16="http://schemas.microsoft.com/office/drawing/2014/main" xmlns="" id="{3F0EDF72-089B-410D-B1CA-EA8A7EC0ED89}"/>
                </a:ext>
              </a:extLst>
            </p:cNvPr>
            <p:cNvSpPr txBox="1"/>
            <p:nvPr/>
          </p:nvSpPr>
          <p:spPr>
            <a:xfrm>
              <a:off x="2734963" y="1357296"/>
              <a:ext cx="583814" cy="290402"/>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1.00</a:t>
              </a:r>
            </a:p>
          </p:txBody>
        </p:sp>
        <p:sp>
          <p:nvSpPr>
            <p:cNvPr id="19" name="TextBox 18">
              <a:extLst>
                <a:ext uri="{FF2B5EF4-FFF2-40B4-BE49-F238E27FC236}">
                  <a16:creationId xmlns:a16="http://schemas.microsoft.com/office/drawing/2014/main" xmlns="" id="{8DD40235-B713-4C78-9B85-7B41FB941056}"/>
                </a:ext>
              </a:extLst>
            </p:cNvPr>
            <p:cNvSpPr txBox="1"/>
            <p:nvPr/>
          </p:nvSpPr>
          <p:spPr>
            <a:xfrm>
              <a:off x="2734963" y="1855826"/>
              <a:ext cx="583814" cy="290402"/>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0.75</a:t>
              </a:r>
            </a:p>
          </p:txBody>
        </p:sp>
        <p:sp>
          <p:nvSpPr>
            <p:cNvPr id="20" name="TextBox 19">
              <a:extLst>
                <a:ext uri="{FF2B5EF4-FFF2-40B4-BE49-F238E27FC236}">
                  <a16:creationId xmlns:a16="http://schemas.microsoft.com/office/drawing/2014/main" xmlns="" id="{F4401928-36E2-48B1-95FB-FEEC39BECD79}"/>
                </a:ext>
              </a:extLst>
            </p:cNvPr>
            <p:cNvSpPr txBox="1"/>
            <p:nvPr/>
          </p:nvSpPr>
          <p:spPr>
            <a:xfrm>
              <a:off x="2734963" y="2370480"/>
              <a:ext cx="583814" cy="290402"/>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0.50</a:t>
              </a:r>
            </a:p>
          </p:txBody>
        </p:sp>
        <p:sp>
          <p:nvSpPr>
            <p:cNvPr id="21" name="TextBox 20">
              <a:extLst>
                <a:ext uri="{FF2B5EF4-FFF2-40B4-BE49-F238E27FC236}">
                  <a16:creationId xmlns:a16="http://schemas.microsoft.com/office/drawing/2014/main" xmlns="" id="{71D14227-F6CC-46AB-B715-730DB223CEFB}"/>
                </a:ext>
              </a:extLst>
            </p:cNvPr>
            <p:cNvSpPr txBox="1"/>
            <p:nvPr/>
          </p:nvSpPr>
          <p:spPr>
            <a:xfrm>
              <a:off x="2734963" y="2874383"/>
              <a:ext cx="583814" cy="290402"/>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0.25</a:t>
              </a:r>
            </a:p>
          </p:txBody>
        </p:sp>
        <p:sp>
          <p:nvSpPr>
            <p:cNvPr id="22" name="TextBox 21">
              <a:extLst>
                <a:ext uri="{FF2B5EF4-FFF2-40B4-BE49-F238E27FC236}">
                  <a16:creationId xmlns:a16="http://schemas.microsoft.com/office/drawing/2014/main" xmlns="" id="{A2BA3675-6BC0-4AC4-8EF4-0B391F81940E}"/>
                </a:ext>
              </a:extLst>
            </p:cNvPr>
            <p:cNvSpPr txBox="1"/>
            <p:nvPr/>
          </p:nvSpPr>
          <p:spPr>
            <a:xfrm>
              <a:off x="3020298" y="3383658"/>
              <a:ext cx="298479" cy="290402"/>
            </a:xfrm>
            <a:prstGeom prst="rect">
              <a:avLst/>
            </a:prstGeom>
            <a:noFill/>
          </p:spPr>
          <p:txBody>
            <a:bodyPr wrap="none" rtlCol="0" anchor="ctr" anchorCtr="0">
              <a:spAutoFit/>
            </a:bodyPr>
            <a:lstStyle/>
            <a:p>
              <a:pPr algn="r"/>
              <a:r>
                <a:rPr lang="ja-JP" sz="1600">
                  <a:solidFill>
                    <a:srgbClr val="4D4D4D"/>
                  </a:solidFill>
                  <a:cs typeface="Arial" panose="020B0604020202020204" pitchFamily="34" charset="0"/>
                </a:rPr>
                <a:t>0</a:t>
              </a:r>
            </a:p>
          </p:txBody>
        </p:sp>
      </p:grpSp>
      <p:grpSp>
        <p:nvGrpSpPr>
          <p:cNvPr id="23" name="Group 22">
            <a:extLst>
              <a:ext uri="{FF2B5EF4-FFF2-40B4-BE49-F238E27FC236}">
                <a16:creationId xmlns:a16="http://schemas.microsoft.com/office/drawing/2014/main" xmlns="" id="{8C578B6C-F159-4511-A08D-9023D2E453EB}"/>
              </a:ext>
            </a:extLst>
          </p:cNvPr>
          <p:cNvGrpSpPr/>
          <p:nvPr/>
        </p:nvGrpSpPr>
        <p:grpSpPr>
          <a:xfrm>
            <a:off x="6630219" y="4422245"/>
            <a:ext cx="4889834" cy="1367643"/>
            <a:chOff x="6665084" y="4422245"/>
            <a:chExt cx="4085890" cy="1367643"/>
          </a:xfrm>
        </p:grpSpPr>
        <p:grpSp>
          <p:nvGrpSpPr>
            <p:cNvPr id="24" name="Group 23">
              <a:extLst>
                <a:ext uri="{FF2B5EF4-FFF2-40B4-BE49-F238E27FC236}">
                  <a16:creationId xmlns:a16="http://schemas.microsoft.com/office/drawing/2014/main" xmlns="" id="{3B51A2E2-A5F1-47BC-B28C-36C5AAF5BB56}"/>
                </a:ext>
              </a:extLst>
            </p:cNvPr>
            <p:cNvGrpSpPr/>
            <p:nvPr/>
          </p:nvGrpSpPr>
          <p:grpSpPr>
            <a:xfrm>
              <a:off x="6744851" y="4422245"/>
              <a:ext cx="4006123" cy="390924"/>
              <a:chOff x="1552832" y="4188565"/>
              <a:chExt cx="1999689" cy="390924"/>
            </a:xfrm>
          </p:grpSpPr>
          <p:sp>
            <p:nvSpPr>
              <p:cNvPr id="39" name="Line 21">
                <a:extLst>
                  <a:ext uri="{FF2B5EF4-FFF2-40B4-BE49-F238E27FC236}">
                    <a16:creationId xmlns:a16="http://schemas.microsoft.com/office/drawing/2014/main" xmlns="" id="{2FDA3FB6-5558-42E0-8680-80A0F6E6A4D9}"/>
                  </a:ext>
                </a:extLst>
              </p:cNvPr>
              <p:cNvSpPr>
                <a:spLocks noChangeShapeType="1"/>
              </p:cNvSpPr>
              <p:nvPr/>
            </p:nvSpPr>
            <p:spPr bwMode="auto">
              <a:xfrm>
                <a:off x="348067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0" name="TextBox 39">
                <a:extLst>
                  <a:ext uri="{FF2B5EF4-FFF2-40B4-BE49-F238E27FC236}">
                    <a16:creationId xmlns:a16="http://schemas.microsoft.com/office/drawing/2014/main" xmlns="" id="{80C85E5E-F6E6-4799-9AC3-10EBE39E6478}"/>
                  </a:ext>
                </a:extLst>
              </p:cNvPr>
              <p:cNvSpPr txBox="1"/>
              <p:nvPr/>
            </p:nvSpPr>
            <p:spPr>
              <a:xfrm>
                <a:off x="3402609" y="4260565"/>
                <a:ext cx="149912"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50</a:t>
                </a:r>
              </a:p>
            </p:txBody>
          </p:sp>
          <p:sp>
            <p:nvSpPr>
              <p:cNvPr id="41" name="Line 21">
                <a:extLst>
                  <a:ext uri="{FF2B5EF4-FFF2-40B4-BE49-F238E27FC236}">
                    <a16:creationId xmlns:a16="http://schemas.microsoft.com/office/drawing/2014/main" xmlns="" id="{F745773A-97B7-4912-A80F-6963C0173FFF}"/>
                  </a:ext>
                </a:extLst>
              </p:cNvPr>
              <p:cNvSpPr>
                <a:spLocks noChangeShapeType="1"/>
              </p:cNvSpPr>
              <p:nvPr/>
            </p:nvSpPr>
            <p:spPr bwMode="auto">
              <a:xfrm>
                <a:off x="310503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2" name="TextBox 41">
                <a:extLst>
                  <a:ext uri="{FF2B5EF4-FFF2-40B4-BE49-F238E27FC236}">
                    <a16:creationId xmlns:a16="http://schemas.microsoft.com/office/drawing/2014/main" xmlns="" id="{2819B38B-83C8-473B-9296-2D2EAADB8259}"/>
                  </a:ext>
                </a:extLst>
              </p:cNvPr>
              <p:cNvSpPr txBox="1"/>
              <p:nvPr/>
            </p:nvSpPr>
            <p:spPr>
              <a:xfrm>
                <a:off x="3026972" y="4260565"/>
                <a:ext cx="149912"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40</a:t>
                </a:r>
              </a:p>
            </p:txBody>
          </p:sp>
          <p:sp>
            <p:nvSpPr>
              <p:cNvPr id="43" name="Line 21">
                <a:extLst>
                  <a:ext uri="{FF2B5EF4-FFF2-40B4-BE49-F238E27FC236}">
                    <a16:creationId xmlns:a16="http://schemas.microsoft.com/office/drawing/2014/main" xmlns="" id="{B42F5554-E63E-413C-9005-05190DA10715}"/>
                  </a:ext>
                </a:extLst>
              </p:cNvPr>
              <p:cNvSpPr>
                <a:spLocks noChangeShapeType="1"/>
              </p:cNvSpPr>
              <p:nvPr/>
            </p:nvSpPr>
            <p:spPr bwMode="auto">
              <a:xfrm>
                <a:off x="272940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4" name="TextBox 43">
                <a:extLst>
                  <a:ext uri="{FF2B5EF4-FFF2-40B4-BE49-F238E27FC236}">
                    <a16:creationId xmlns:a16="http://schemas.microsoft.com/office/drawing/2014/main" xmlns="" id="{4DB34961-492C-4006-B1A7-6B992765DB4C}"/>
                  </a:ext>
                </a:extLst>
              </p:cNvPr>
              <p:cNvSpPr txBox="1"/>
              <p:nvPr/>
            </p:nvSpPr>
            <p:spPr>
              <a:xfrm>
                <a:off x="2651335" y="4260565"/>
                <a:ext cx="149912"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30</a:t>
                </a:r>
              </a:p>
            </p:txBody>
          </p:sp>
          <p:sp>
            <p:nvSpPr>
              <p:cNvPr id="45" name="Line 21">
                <a:extLst>
                  <a:ext uri="{FF2B5EF4-FFF2-40B4-BE49-F238E27FC236}">
                    <a16:creationId xmlns:a16="http://schemas.microsoft.com/office/drawing/2014/main" xmlns="" id="{6FF5F1CC-7FC0-448D-B4C2-75FB935F8D53}"/>
                  </a:ext>
                </a:extLst>
              </p:cNvPr>
              <p:cNvSpPr>
                <a:spLocks noChangeShapeType="1"/>
              </p:cNvSpPr>
              <p:nvPr/>
            </p:nvSpPr>
            <p:spPr bwMode="auto">
              <a:xfrm>
                <a:off x="235376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6" name="TextBox 45">
                <a:extLst>
                  <a:ext uri="{FF2B5EF4-FFF2-40B4-BE49-F238E27FC236}">
                    <a16:creationId xmlns:a16="http://schemas.microsoft.com/office/drawing/2014/main" xmlns="" id="{7FFBB4AB-6620-4A30-8BC6-057AD1CB96EE}"/>
                  </a:ext>
                </a:extLst>
              </p:cNvPr>
              <p:cNvSpPr txBox="1"/>
              <p:nvPr/>
            </p:nvSpPr>
            <p:spPr>
              <a:xfrm>
                <a:off x="2275699" y="4260565"/>
                <a:ext cx="149912"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20</a:t>
                </a:r>
              </a:p>
            </p:txBody>
          </p:sp>
          <p:sp>
            <p:nvSpPr>
              <p:cNvPr id="47" name="Line 21">
                <a:extLst>
                  <a:ext uri="{FF2B5EF4-FFF2-40B4-BE49-F238E27FC236}">
                    <a16:creationId xmlns:a16="http://schemas.microsoft.com/office/drawing/2014/main" xmlns="" id="{FE17E2D7-037A-46BD-ADBD-8178E36619E7}"/>
                  </a:ext>
                </a:extLst>
              </p:cNvPr>
              <p:cNvSpPr>
                <a:spLocks noChangeShapeType="1"/>
              </p:cNvSpPr>
              <p:nvPr/>
            </p:nvSpPr>
            <p:spPr bwMode="auto">
              <a:xfrm>
                <a:off x="197813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8" name="TextBox 47">
                <a:extLst>
                  <a:ext uri="{FF2B5EF4-FFF2-40B4-BE49-F238E27FC236}">
                    <a16:creationId xmlns:a16="http://schemas.microsoft.com/office/drawing/2014/main" xmlns="" id="{550DD4FB-74C0-41DA-9140-B95FA08B065A}"/>
                  </a:ext>
                </a:extLst>
              </p:cNvPr>
              <p:cNvSpPr txBox="1"/>
              <p:nvPr/>
            </p:nvSpPr>
            <p:spPr>
              <a:xfrm>
                <a:off x="1900063" y="4260565"/>
                <a:ext cx="149912"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10</a:t>
                </a:r>
              </a:p>
            </p:txBody>
          </p:sp>
          <p:sp>
            <p:nvSpPr>
              <p:cNvPr id="49" name="Line 21">
                <a:extLst>
                  <a:ext uri="{FF2B5EF4-FFF2-40B4-BE49-F238E27FC236}">
                    <a16:creationId xmlns:a16="http://schemas.microsoft.com/office/drawing/2014/main" xmlns="" id="{7039F74D-9C52-478A-B803-F30DC75FCCEE}"/>
                  </a:ext>
                </a:extLst>
              </p:cNvPr>
              <p:cNvSpPr>
                <a:spLocks noChangeShapeType="1"/>
              </p:cNvSpPr>
              <p:nvPr/>
            </p:nvSpPr>
            <p:spPr bwMode="auto">
              <a:xfrm>
                <a:off x="159938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50" name="TextBox 49">
                <a:extLst>
                  <a:ext uri="{FF2B5EF4-FFF2-40B4-BE49-F238E27FC236}">
                    <a16:creationId xmlns:a16="http://schemas.microsoft.com/office/drawing/2014/main" xmlns="" id="{4F38111F-0604-427D-942A-F4CC7B0960A2}"/>
                  </a:ext>
                </a:extLst>
              </p:cNvPr>
              <p:cNvSpPr txBox="1"/>
              <p:nvPr/>
            </p:nvSpPr>
            <p:spPr>
              <a:xfrm>
                <a:off x="1552832" y="4260565"/>
                <a:ext cx="93102" cy="318924"/>
              </a:xfrm>
              <a:prstGeom prst="rect">
                <a:avLst/>
              </a:prstGeom>
              <a:noFill/>
            </p:spPr>
            <p:txBody>
              <a:bodyPr wrap="none" lIns="36000" tIns="36000" rIns="36000" bIns="36000" rtlCol="0" anchor="t" anchorCtr="0">
                <a:spAutoFit/>
              </a:bodyPr>
              <a:lstStyle/>
              <a:p>
                <a:pPr algn="ctr"/>
                <a:r>
                  <a:rPr lang="ja-JP" sz="1600">
                    <a:solidFill>
                      <a:srgbClr val="4D4D4D"/>
                    </a:solidFill>
                    <a:cs typeface="Arial" panose="020B0604020202020204" pitchFamily="34" charset="0"/>
                  </a:rPr>
                  <a:t>0</a:t>
                </a:r>
              </a:p>
            </p:txBody>
          </p:sp>
        </p:grpSp>
        <p:grpSp>
          <p:nvGrpSpPr>
            <p:cNvPr id="25" name="Group 24">
              <a:extLst>
                <a:ext uri="{FF2B5EF4-FFF2-40B4-BE49-F238E27FC236}">
                  <a16:creationId xmlns:a16="http://schemas.microsoft.com/office/drawing/2014/main" xmlns="" id="{F892DB44-5ED3-4C86-B588-5326A4B23031}"/>
                </a:ext>
              </a:extLst>
            </p:cNvPr>
            <p:cNvGrpSpPr/>
            <p:nvPr/>
          </p:nvGrpSpPr>
          <p:grpSpPr>
            <a:xfrm>
              <a:off x="6712634" y="5084625"/>
              <a:ext cx="3966099" cy="318924"/>
              <a:chOff x="6712634" y="5018131"/>
              <a:chExt cx="3966099" cy="318924"/>
            </a:xfrm>
          </p:grpSpPr>
          <p:sp>
            <p:nvSpPr>
              <p:cNvPr id="33" name="TextBox 32">
                <a:extLst>
                  <a:ext uri="{FF2B5EF4-FFF2-40B4-BE49-F238E27FC236}">
                    <a16:creationId xmlns:a16="http://schemas.microsoft.com/office/drawing/2014/main" xmlns="" id="{2900C463-2707-4034-B4CE-27CE8D473827}"/>
                  </a:ext>
                </a:extLst>
              </p:cNvPr>
              <p:cNvSpPr txBox="1"/>
              <p:nvPr/>
            </p:nvSpPr>
            <p:spPr>
              <a:xfrm>
                <a:off x="10522882" y="5018131"/>
                <a:ext cx="155851"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0</a:t>
                </a:r>
              </a:p>
            </p:txBody>
          </p:sp>
          <p:sp>
            <p:nvSpPr>
              <p:cNvPr id="34" name="TextBox 33">
                <a:extLst>
                  <a:ext uri="{FF2B5EF4-FFF2-40B4-BE49-F238E27FC236}">
                    <a16:creationId xmlns:a16="http://schemas.microsoft.com/office/drawing/2014/main" xmlns="" id="{BB1DAB52-6A30-4723-9546-C41D860A336F}"/>
                  </a:ext>
                </a:extLst>
              </p:cNvPr>
              <p:cNvSpPr txBox="1"/>
              <p:nvPr/>
            </p:nvSpPr>
            <p:spPr>
              <a:xfrm>
                <a:off x="9770341" y="5018131"/>
                <a:ext cx="155851"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2</a:t>
                </a:r>
              </a:p>
            </p:txBody>
          </p:sp>
          <p:sp>
            <p:nvSpPr>
              <p:cNvPr id="35" name="TextBox 34">
                <a:extLst>
                  <a:ext uri="{FF2B5EF4-FFF2-40B4-BE49-F238E27FC236}">
                    <a16:creationId xmlns:a16="http://schemas.microsoft.com/office/drawing/2014/main" xmlns="" id="{5F2EFE1F-2622-4C42-B32D-542936C09C42}"/>
                  </a:ext>
                </a:extLst>
              </p:cNvPr>
              <p:cNvSpPr txBox="1"/>
              <p:nvPr/>
            </p:nvSpPr>
            <p:spPr>
              <a:xfrm>
                <a:off x="8970250" y="5018131"/>
                <a:ext cx="250952"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10</a:t>
                </a:r>
              </a:p>
            </p:txBody>
          </p:sp>
          <p:sp>
            <p:nvSpPr>
              <p:cNvPr id="36" name="TextBox 35">
                <a:extLst>
                  <a:ext uri="{FF2B5EF4-FFF2-40B4-BE49-F238E27FC236}">
                    <a16:creationId xmlns:a16="http://schemas.microsoft.com/office/drawing/2014/main" xmlns="" id="{72FB5231-7BC2-41F4-8637-E54D295DA6A6}"/>
                  </a:ext>
                </a:extLst>
              </p:cNvPr>
              <p:cNvSpPr txBox="1"/>
              <p:nvPr/>
            </p:nvSpPr>
            <p:spPr>
              <a:xfrm>
                <a:off x="8217711" y="5018131"/>
                <a:ext cx="250952"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24</a:t>
                </a:r>
              </a:p>
            </p:txBody>
          </p:sp>
          <p:sp>
            <p:nvSpPr>
              <p:cNvPr id="37" name="TextBox 36">
                <a:extLst>
                  <a:ext uri="{FF2B5EF4-FFF2-40B4-BE49-F238E27FC236}">
                    <a16:creationId xmlns:a16="http://schemas.microsoft.com/office/drawing/2014/main" xmlns="" id="{93DA6EBD-008C-4EA5-8BC5-4FB08B84D32F}"/>
                  </a:ext>
                </a:extLst>
              </p:cNvPr>
              <p:cNvSpPr txBox="1"/>
              <p:nvPr/>
            </p:nvSpPr>
            <p:spPr>
              <a:xfrm>
                <a:off x="7465172" y="5018131"/>
                <a:ext cx="250952"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43</a:t>
                </a:r>
              </a:p>
            </p:txBody>
          </p:sp>
          <p:sp>
            <p:nvSpPr>
              <p:cNvPr id="38" name="TextBox 37">
                <a:extLst>
                  <a:ext uri="{FF2B5EF4-FFF2-40B4-BE49-F238E27FC236}">
                    <a16:creationId xmlns:a16="http://schemas.microsoft.com/office/drawing/2014/main" xmlns="" id="{006C94C4-54F2-4025-B993-F7EDA3561E6F}"/>
                  </a:ext>
                </a:extLst>
              </p:cNvPr>
              <p:cNvSpPr txBox="1"/>
              <p:nvPr/>
            </p:nvSpPr>
            <p:spPr>
              <a:xfrm>
                <a:off x="6712634" y="5018131"/>
                <a:ext cx="250952" cy="318924"/>
              </a:xfrm>
              <a:prstGeom prst="rect">
                <a:avLst/>
              </a:prstGeom>
              <a:noFill/>
            </p:spPr>
            <p:txBody>
              <a:bodyPr wrap="none" lIns="36000" tIns="36000" rIns="36000" bIns="36000" rtlCol="0" anchor="t" anchorCtr="0">
                <a:spAutoFit/>
              </a:bodyPr>
              <a:lstStyle/>
              <a:p>
                <a:pPr algn="ctr"/>
                <a:r>
                  <a:rPr lang="ja-JP" sz="1600">
                    <a:solidFill>
                      <a:schemeClr val="accent3"/>
                    </a:solidFill>
                    <a:cs typeface="Arial" panose="020B0604020202020204" pitchFamily="34" charset="0"/>
                  </a:rPr>
                  <a:t>99</a:t>
                </a:r>
              </a:p>
            </p:txBody>
          </p:sp>
        </p:grpSp>
        <p:grpSp>
          <p:nvGrpSpPr>
            <p:cNvPr id="26" name="Group 25">
              <a:extLst>
                <a:ext uri="{FF2B5EF4-FFF2-40B4-BE49-F238E27FC236}">
                  <a16:creationId xmlns:a16="http://schemas.microsoft.com/office/drawing/2014/main" xmlns="" id="{87DD42F0-5146-41FE-8A6E-2F500A4BE0F2}"/>
                </a:ext>
              </a:extLst>
            </p:cNvPr>
            <p:cNvGrpSpPr/>
            <p:nvPr/>
          </p:nvGrpSpPr>
          <p:grpSpPr>
            <a:xfrm>
              <a:off x="6665084" y="5470964"/>
              <a:ext cx="4013649" cy="318924"/>
              <a:chOff x="6665084" y="5018131"/>
              <a:chExt cx="4013649" cy="318924"/>
            </a:xfrm>
          </p:grpSpPr>
          <p:sp>
            <p:nvSpPr>
              <p:cNvPr id="27" name="TextBox 26">
                <a:extLst>
                  <a:ext uri="{FF2B5EF4-FFF2-40B4-BE49-F238E27FC236}">
                    <a16:creationId xmlns:a16="http://schemas.microsoft.com/office/drawing/2014/main" xmlns="" id="{44AC0EF6-4642-4360-BED6-7C12CE4B783A}"/>
                  </a:ext>
                </a:extLst>
              </p:cNvPr>
              <p:cNvSpPr txBox="1"/>
              <p:nvPr/>
            </p:nvSpPr>
            <p:spPr>
              <a:xfrm>
                <a:off x="10522882" y="5018131"/>
                <a:ext cx="155851"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0</a:t>
                </a:r>
              </a:p>
            </p:txBody>
          </p:sp>
          <p:sp>
            <p:nvSpPr>
              <p:cNvPr id="28" name="TextBox 27">
                <a:extLst>
                  <a:ext uri="{FF2B5EF4-FFF2-40B4-BE49-F238E27FC236}">
                    <a16:creationId xmlns:a16="http://schemas.microsoft.com/office/drawing/2014/main" xmlns="" id="{1511F8A3-D1BC-43BF-A649-1C11E619F6CA}"/>
                  </a:ext>
                </a:extLst>
              </p:cNvPr>
              <p:cNvSpPr txBox="1"/>
              <p:nvPr/>
            </p:nvSpPr>
            <p:spPr>
              <a:xfrm>
                <a:off x="9770341" y="5018131"/>
                <a:ext cx="155851"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2</a:t>
                </a:r>
              </a:p>
            </p:txBody>
          </p:sp>
          <p:sp>
            <p:nvSpPr>
              <p:cNvPr id="29" name="TextBox 28">
                <a:extLst>
                  <a:ext uri="{FF2B5EF4-FFF2-40B4-BE49-F238E27FC236}">
                    <a16:creationId xmlns:a16="http://schemas.microsoft.com/office/drawing/2014/main" xmlns="" id="{573E3004-E817-4FC2-AD29-69BDAA1C5BAC}"/>
                  </a:ext>
                </a:extLst>
              </p:cNvPr>
              <p:cNvSpPr txBox="1"/>
              <p:nvPr/>
            </p:nvSpPr>
            <p:spPr>
              <a:xfrm>
                <a:off x="9017800" y="5018131"/>
                <a:ext cx="155851"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2</a:t>
                </a:r>
              </a:p>
            </p:txBody>
          </p:sp>
          <p:sp>
            <p:nvSpPr>
              <p:cNvPr id="30" name="TextBox 29">
                <a:extLst>
                  <a:ext uri="{FF2B5EF4-FFF2-40B4-BE49-F238E27FC236}">
                    <a16:creationId xmlns:a16="http://schemas.microsoft.com/office/drawing/2014/main" xmlns="" id="{25BD5320-E55F-4BC0-98D6-C895294BE6B3}"/>
                  </a:ext>
                </a:extLst>
              </p:cNvPr>
              <p:cNvSpPr txBox="1"/>
              <p:nvPr/>
            </p:nvSpPr>
            <p:spPr>
              <a:xfrm>
                <a:off x="8224087" y="5018131"/>
                <a:ext cx="238200"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11</a:t>
                </a:r>
              </a:p>
            </p:txBody>
          </p:sp>
          <p:sp>
            <p:nvSpPr>
              <p:cNvPr id="31" name="TextBox 30">
                <a:extLst>
                  <a:ext uri="{FF2B5EF4-FFF2-40B4-BE49-F238E27FC236}">
                    <a16:creationId xmlns:a16="http://schemas.microsoft.com/office/drawing/2014/main" xmlns="" id="{1522291E-0B00-4033-848E-17C25FDDBABF}"/>
                  </a:ext>
                </a:extLst>
              </p:cNvPr>
              <p:cNvSpPr txBox="1"/>
              <p:nvPr/>
            </p:nvSpPr>
            <p:spPr>
              <a:xfrm>
                <a:off x="7465172" y="5018131"/>
                <a:ext cx="250952"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31</a:t>
                </a:r>
              </a:p>
            </p:txBody>
          </p:sp>
          <p:sp>
            <p:nvSpPr>
              <p:cNvPr id="32" name="TextBox 31">
                <a:extLst>
                  <a:ext uri="{FF2B5EF4-FFF2-40B4-BE49-F238E27FC236}">
                    <a16:creationId xmlns:a16="http://schemas.microsoft.com/office/drawing/2014/main" xmlns="" id="{8F5AE665-61E9-4D25-B6FD-DB4F037BBB6D}"/>
                  </a:ext>
                </a:extLst>
              </p:cNvPr>
              <p:cNvSpPr txBox="1"/>
              <p:nvPr/>
            </p:nvSpPr>
            <p:spPr>
              <a:xfrm>
                <a:off x="6665084" y="5018131"/>
                <a:ext cx="346053"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100</a:t>
                </a:r>
              </a:p>
            </p:txBody>
          </p:sp>
        </p:grpSp>
      </p:grpSp>
      <p:sp>
        <p:nvSpPr>
          <p:cNvPr id="51" name="TextBox 50">
            <a:extLst>
              <a:ext uri="{FF2B5EF4-FFF2-40B4-BE49-F238E27FC236}">
                <a16:creationId xmlns:a16="http://schemas.microsoft.com/office/drawing/2014/main" xmlns="" id="{BDCA4EC9-7D43-4B8E-BB8E-28CBEE04D035}"/>
              </a:ext>
            </a:extLst>
          </p:cNvPr>
          <p:cNvSpPr txBox="1"/>
          <p:nvPr/>
        </p:nvSpPr>
        <p:spPr>
          <a:xfrm>
            <a:off x="4211426" y="5059421"/>
            <a:ext cx="2492991" cy="369332"/>
          </a:xfrm>
          <a:prstGeom prst="rect">
            <a:avLst/>
          </a:prstGeom>
          <a:noFill/>
        </p:spPr>
        <p:txBody>
          <a:bodyPr wrap="none" rtlCol="0">
            <a:spAutoFit/>
          </a:bodyPr>
          <a:lstStyle/>
          <a:p>
            <a:pPr algn="r"/>
            <a:r>
              <a:rPr lang="ja-JP">
                <a:solidFill>
                  <a:schemeClr val="accent3"/>
                </a:solidFill>
              </a:rPr>
              <a:t>ネオアジュバント療法</a:t>
            </a:r>
          </a:p>
        </p:txBody>
      </p:sp>
      <p:sp>
        <p:nvSpPr>
          <p:cNvPr id="52" name="TextBox 51">
            <a:extLst>
              <a:ext uri="{FF2B5EF4-FFF2-40B4-BE49-F238E27FC236}">
                <a16:creationId xmlns:a16="http://schemas.microsoft.com/office/drawing/2014/main" xmlns="" id="{AA226C99-5306-469B-BE21-14FB711F837B}"/>
              </a:ext>
            </a:extLst>
          </p:cNvPr>
          <p:cNvSpPr txBox="1"/>
          <p:nvPr/>
        </p:nvSpPr>
        <p:spPr>
          <a:xfrm>
            <a:off x="6058086" y="5445760"/>
            <a:ext cx="646331" cy="369332"/>
          </a:xfrm>
          <a:prstGeom prst="rect">
            <a:avLst/>
          </a:prstGeom>
          <a:noFill/>
        </p:spPr>
        <p:txBody>
          <a:bodyPr wrap="none" rtlCol="0">
            <a:spAutoFit/>
          </a:bodyPr>
          <a:lstStyle/>
          <a:p>
            <a:pPr algn="r"/>
            <a:r>
              <a:rPr lang="ja-JP">
                <a:solidFill>
                  <a:schemeClr val="accent2"/>
                </a:solidFill>
              </a:rPr>
              <a:t>手術</a:t>
            </a:r>
          </a:p>
        </p:txBody>
      </p:sp>
      <p:sp>
        <p:nvSpPr>
          <p:cNvPr id="53" name="TextBox 52">
            <a:extLst>
              <a:ext uri="{FF2B5EF4-FFF2-40B4-BE49-F238E27FC236}">
                <a16:creationId xmlns:a16="http://schemas.microsoft.com/office/drawing/2014/main" xmlns="" id="{ED225CD8-A14E-4B45-8CD9-32B6CEBD3B06}"/>
              </a:ext>
            </a:extLst>
          </p:cNvPr>
          <p:cNvSpPr txBox="1"/>
          <p:nvPr/>
        </p:nvSpPr>
        <p:spPr>
          <a:xfrm>
            <a:off x="4903923" y="4744461"/>
            <a:ext cx="1800494" cy="369332"/>
          </a:xfrm>
          <a:prstGeom prst="rect">
            <a:avLst/>
          </a:prstGeom>
          <a:noFill/>
        </p:spPr>
        <p:txBody>
          <a:bodyPr wrap="none" rtlCol="0">
            <a:spAutoFit/>
          </a:bodyPr>
          <a:lstStyle/>
          <a:p>
            <a:pPr algn="r"/>
            <a:r>
              <a:rPr lang="ja-JP" dirty="0"/>
              <a:t>リスク有患者数</a:t>
            </a:r>
          </a:p>
        </p:txBody>
      </p:sp>
      <p:sp>
        <p:nvSpPr>
          <p:cNvPr id="54" name="TextBox 53">
            <a:extLst>
              <a:ext uri="{FF2B5EF4-FFF2-40B4-BE49-F238E27FC236}">
                <a16:creationId xmlns:a16="http://schemas.microsoft.com/office/drawing/2014/main" xmlns="" id="{BA4A924F-C565-4960-9E92-A1318C24BE99}"/>
              </a:ext>
            </a:extLst>
          </p:cNvPr>
          <p:cNvSpPr txBox="1"/>
          <p:nvPr/>
        </p:nvSpPr>
        <p:spPr>
          <a:xfrm>
            <a:off x="6868160" y="3802309"/>
            <a:ext cx="3174267" cy="584775"/>
          </a:xfrm>
          <a:prstGeom prst="rect">
            <a:avLst/>
          </a:prstGeom>
          <a:noFill/>
        </p:spPr>
        <p:txBody>
          <a:bodyPr wrap="none" rtlCol="0">
            <a:spAutoFit/>
          </a:bodyPr>
          <a:lstStyle/>
          <a:p>
            <a:r>
              <a:rPr lang="ja-JP" sz="1600"/>
              <a:t>p = 0.017</a:t>
            </a:r>
            <a:br>
              <a:rPr lang="ja-JP" sz="1600"/>
            </a:br>
            <a:r>
              <a:rPr lang="ja-JP" sz="1600"/>
              <a:t> HR 0.625（95％CI 0.421、0.929）</a:t>
            </a:r>
          </a:p>
        </p:txBody>
      </p:sp>
      <p:sp>
        <p:nvSpPr>
          <p:cNvPr id="55" name="TextBox 54">
            <a:extLst>
              <a:ext uri="{FF2B5EF4-FFF2-40B4-BE49-F238E27FC236}">
                <a16:creationId xmlns:a16="http://schemas.microsoft.com/office/drawing/2014/main" xmlns="" id="{2DE72D92-3775-4629-849D-6E40C19F14F7}"/>
              </a:ext>
            </a:extLst>
          </p:cNvPr>
          <p:cNvSpPr txBox="1"/>
          <p:nvPr/>
        </p:nvSpPr>
        <p:spPr>
          <a:xfrm>
            <a:off x="8388386" y="4744461"/>
            <a:ext cx="1420965" cy="338554"/>
          </a:xfrm>
          <a:prstGeom prst="rect">
            <a:avLst/>
          </a:prstGeom>
          <a:noFill/>
        </p:spPr>
        <p:txBody>
          <a:bodyPr wrap="none" rtlCol="0">
            <a:spAutoFit/>
          </a:bodyPr>
          <a:lstStyle/>
          <a:p>
            <a:pPr algn="ctr"/>
            <a:r>
              <a:rPr lang="ja-JP" sz="1600"/>
              <a:t>経過期間、月</a:t>
            </a:r>
          </a:p>
        </p:txBody>
      </p:sp>
      <p:grpSp>
        <p:nvGrpSpPr>
          <p:cNvPr id="58" name="Group 57">
            <a:extLst>
              <a:ext uri="{FF2B5EF4-FFF2-40B4-BE49-F238E27FC236}">
                <a16:creationId xmlns:a16="http://schemas.microsoft.com/office/drawing/2014/main" xmlns="" id="{9FE21AF0-5460-47DA-B51E-D628173869FC}"/>
              </a:ext>
            </a:extLst>
          </p:cNvPr>
          <p:cNvGrpSpPr/>
          <p:nvPr/>
        </p:nvGrpSpPr>
        <p:grpSpPr>
          <a:xfrm>
            <a:off x="6799295" y="2062647"/>
            <a:ext cx="4108191" cy="1545579"/>
            <a:chOff x="3524250" y="2447924"/>
            <a:chExt cx="5142700" cy="1969131"/>
          </a:xfrm>
        </p:grpSpPr>
        <p:sp>
          <p:nvSpPr>
            <p:cNvPr id="59" name="Graphic 150">
              <a:extLst>
                <a:ext uri="{FF2B5EF4-FFF2-40B4-BE49-F238E27FC236}">
                  <a16:creationId xmlns:a16="http://schemas.microsoft.com/office/drawing/2014/main" xmlns="" id="{EE95450B-10E5-4BA0-A68D-C06BD31C25C4}"/>
                </a:ext>
              </a:extLst>
            </p:cNvPr>
            <p:cNvSpPr/>
            <p:nvPr/>
          </p:nvSpPr>
          <p:spPr>
            <a:xfrm>
              <a:off x="3524250" y="2447924"/>
              <a:ext cx="5140214" cy="1933736"/>
            </a:xfrm>
            <a:custGeom>
              <a:avLst/>
              <a:gdLst>
                <a:gd name="connsiteX0" fmla="*/ 5140214 w 5140214"/>
                <a:gd name="connsiteY0" fmla="*/ 1933737 h 1933736"/>
                <a:gd name="connsiteX1" fmla="*/ 4298566 w 5140214"/>
                <a:gd name="connsiteY1" fmla="*/ 1933737 h 1933736"/>
                <a:gd name="connsiteX2" fmla="*/ 4298566 w 5140214"/>
                <a:gd name="connsiteY2" fmla="*/ 1580655 h 1933736"/>
                <a:gd name="connsiteX3" fmla="*/ 3239319 w 5140214"/>
                <a:gd name="connsiteY3" fmla="*/ 1580655 h 1933736"/>
                <a:gd name="connsiteX4" fmla="*/ 3239319 w 5140214"/>
                <a:gd name="connsiteY4" fmla="*/ 1473908 h 1933736"/>
                <a:gd name="connsiteX5" fmla="*/ 2779490 w 5140214"/>
                <a:gd name="connsiteY5" fmla="*/ 1473908 h 1933736"/>
                <a:gd name="connsiteX6" fmla="*/ 2779490 w 5140214"/>
                <a:gd name="connsiteY6" fmla="*/ 1391803 h 1933736"/>
                <a:gd name="connsiteX7" fmla="*/ 1629928 w 5140214"/>
                <a:gd name="connsiteY7" fmla="*/ 1391803 h 1933736"/>
                <a:gd name="connsiteX8" fmla="*/ 1629928 w 5140214"/>
                <a:gd name="connsiteY8" fmla="*/ 1363056 h 1933736"/>
                <a:gd name="connsiteX9" fmla="*/ 1576549 w 5140214"/>
                <a:gd name="connsiteY9" fmla="*/ 1363056 h 1933736"/>
                <a:gd name="connsiteX10" fmla="*/ 1576549 w 5140214"/>
                <a:gd name="connsiteY10" fmla="*/ 1326109 h 1933736"/>
                <a:gd name="connsiteX11" fmla="*/ 1276845 w 5140214"/>
                <a:gd name="connsiteY11" fmla="*/ 1326109 h 1933736"/>
                <a:gd name="connsiteX12" fmla="*/ 1276845 w 5140214"/>
                <a:gd name="connsiteY12" fmla="*/ 1276845 h 1933736"/>
                <a:gd name="connsiteX13" fmla="*/ 1235783 w 5140214"/>
                <a:gd name="connsiteY13" fmla="*/ 1276845 h 1933736"/>
                <a:gd name="connsiteX14" fmla="*/ 1235783 w 5140214"/>
                <a:gd name="connsiteY14" fmla="*/ 1243994 h 1933736"/>
                <a:gd name="connsiteX15" fmla="*/ 1165993 w 5140214"/>
                <a:gd name="connsiteY15" fmla="*/ 1243994 h 1933736"/>
                <a:gd name="connsiteX16" fmla="*/ 1165993 w 5140214"/>
                <a:gd name="connsiteY16" fmla="*/ 1133151 h 1933736"/>
                <a:gd name="connsiteX17" fmla="*/ 1137257 w 5140214"/>
                <a:gd name="connsiteY17" fmla="*/ 1133151 h 1933736"/>
                <a:gd name="connsiteX18" fmla="*/ 1137257 w 5140214"/>
                <a:gd name="connsiteY18" fmla="*/ 1096194 h 1933736"/>
                <a:gd name="connsiteX19" fmla="*/ 1087984 w 5140214"/>
                <a:gd name="connsiteY19" fmla="*/ 1096194 h 1933736"/>
                <a:gd name="connsiteX20" fmla="*/ 1087984 w 5140214"/>
                <a:gd name="connsiteY20" fmla="*/ 1014089 h 1933736"/>
                <a:gd name="connsiteX21" fmla="*/ 1063352 w 5140214"/>
                <a:gd name="connsiteY21" fmla="*/ 1014089 h 1933736"/>
                <a:gd name="connsiteX22" fmla="*/ 1063352 w 5140214"/>
                <a:gd name="connsiteY22" fmla="*/ 940183 h 1933736"/>
                <a:gd name="connsiteX23" fmla="*/ 1026405 w 5140214"/>
                <a:gd name="connsiteY23" fmla="*/ 940183 h 1933736"/>
                <a:gd name="connsiteX24" fmla="*/ 1026405 w 5140214"/>
                <a:gd name="connsiteY24" fmla="*/ 870388 h 1933736"/>
                <a:gd name="connsiteX25" fmla="*/ 890916 w 5140214"/>
                <a:gd name="connsiteY25" fmla="*/ 870388 h 1933736"/>
                <a:gd name="connsiteX26" fmla="*/ 890916 w 5140214"/>
                <a:gd name="connsiteY26" fmla="*/ 784170 h 1933736"/>
                <a:gd name="connsiteX27" fmla="*/ 821121 w 5140214"/>
                <a:gd name="connsiteY27" fmla="*/ 784170 h 1933736"/>
                <a:gd name="connsiteX28" fmla="*/ 821121 w 5140214"/>
                <a:gd name="connsiteY28" fmla="*/ 751325 h 1933736"/>
                <a:gd name="connsiteX29" fmla="*/ 780065 w 5140214"/>
                <a:gd name="connsiteY29" fmla="*/ 751325 h 1933736"/>
                <a:gd name="connsiteX30" fmla="*/ 780065 w 5140214"/>
                <a:gd name="connsiteY30" fmla="*/ 706164 h 1933736"/>
                <a:gd name="connsiteX31" fmla="*/ 726692 w 5140214"/>
                <a:gd name="connsiteY31" fmla="*/ 706164 h 1933736"/>
                <a:gd name="connsiteX32" fmla="*/ 726692 w 5140214"/>
                <a:gd name="connsiteY32" fmla="*/ 607629 h 1933736"/>
                <a:gd name="connsiteX33" fmla="*/ 665108 w 5140214"/>
                <a:gd name="connsiteY33" fmla="*/ 607629 h 1933736"/>
                <a:gd name="connsiteX34" fmla="*/ 665108 w 5140214"/>
                <a:gd name="connsiteY34" fmla="*/ 521412 h 1933736"/>
                <a:gd name="connsiteX35" fmla="*/ 632263 w 5140214"/>
                <a:gd name="connsiteY35" fmla="*/ 521412 h 1933736"/>
                <a:gd name="connsiteX36" fmla="*/ 632263 w 5140214"/>
                <a:gd name="connsiteY36" fmla="*/ 472145 h 1933736"/>
                <a:gd name="connsiteX37" fmla="*/ 607629 w 5140214"/>
                <a:gd name="connsiteY37" fmla="*/ 472145 h 1933736"/>
                <a:gd name="connsiteX38" fmla="*/ 607629 w 5140214"/>
                <a:gd name="connsiteY38" fmla="*/ 422878 h 1933736"/>
                <a:gd name="connsiteX39" fmla="*/ 574784 w 5140214"/>
                <a:gd name="connsiteY39" fmla="*/ 422878 h 1933736"/>
                <a:gd name="connsiteX40" fmla="*/ 574784 w 5140214"/>
                <a:gd name="connsiteY40" fmla="*/ 344871 h 1933736"/>
                <a:gd name="connsiteX41" fmla="*/ 533729 w 5140214"/>
                <a:gd name="connsiteY41" fmla="*/ 344871 h 1933736"/>
                <a:gd name="connsiteX42" fmla="*/ 533729 w 5140214"/>
                <a:gd name="connsiteY42" fmla="*/ 291497 h 1933736"/>
                <a:gd name="connsiteX43" fmla="*/ 504989 w 5140214"/>
                <a:gd name="connsiteY43" fmla="*/ 291497 h 1933736"/>
                <a:gd name="connsiteX44" fmla="*/ 504989 w 5140214"/>
                <a:gd name="connsiteY44" fmla="*/ 238125 h 1933736"/>
                <a:gd name="connsiteX45" fmla="*/ 472145 w 5140214"/>
                <a:gd name="connsiteY45" fmla="*/ 238125 h 1933736"/>
                <a:gd name="connsiteX46" fmla="*/ 472145 w 5140214"/>
                <a:gd name="connsiteY46" fmla="*/ 213491 h 1933736"/>
                <a:gd name="connsiteX47" fmla="*/ 410561 w 5140214"/>
                <a:gd name="connsiteY47" fmla="*/ 213491 h 1933736"/>
                <a:gd name="connsiteX48" fmla="*/ 410561 w 5140214"/>
                <a:gd name="connsiteY48" fmla="*/ 147801 h 1933736"/>
                <a:gd name="connsiteX49" fmla="*/ 381821 w 5140214"/>
                <a:gd name="connsiteY49" fmla="*/ 147801 h 1933736"/>
                <a:gd name="connsiteX50" fmla="*/ 381821 w 5140214"/>
                <a:gd name="connsiteY50" fmla="*/ 86217 h 1933736"/>
                <a:gd name="connsiteX51" fmla="*/ 332554 w 5140214"/>
                <a:gd name="connsiteY51" fmla="*/ 86217 h 1933736"/>
                <a:gd name="connsiteX52" fmla="*/ 332554 w 5140214"/>
                <a:gd name="connsiteY52" fmla="*/ 49267 h 1933736"/>
                <a:gd name="connsiteX53" fmla="*/ 225808 w 5140214"/>
                <a:gd name="connsiteY53" fmla="*/ 49267 h 1933736"/>
                <a:gd name="connsiteX54" fmla="*/ 225808 w 5140214"/>
                <a:gd name="connsiteY54" fmla="*/ 0 h 1933736"/>
                <a:gd name="connsiteX55" fmla="*/ 0 w 5140214"/>
                <a:gd name="connsiteY55" fmla="*/ 0 h 193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140214" h="1933736">
                  <a:moveTo>
                    <a:pt x="5140214" y="1933737"/>
                  </a:moveTo>
                  <a:lnTo>
                    <a:pt x="4298566" y="1933737"/>
                  </a:lnTo>
                  <a:lnTo>
                    <a:pt x="4298566" y="1580655"/>
                  </a:lnTo>
                  <a:lnTo>
                    <a:pt x="3239319" y="1580655"/>
                  </a:lnTo>
                  <a:lnTo>
                    <a:pt x="3239319" y="1473908"/>
                  </a:lnTo>
                  <a:lnTo>
                    <a:pt x="2779490" y="1473908"/>
                  </a:lnTo>
                  <a:lnTo>
                    <a:pt x="2779490" y="1391803"/>
                  </a:lnTo>
                  <a:lnTo>
                    <a:pt x="1629928" y="1391803"/>
                  </a:lnTo>
                  <a:lnTo>
                    <a:pt x="1629928" y="1363056"/>
                  </a:lnTo>
                  <a:lnTo>
                    <a:pt x="1576549" y="1363056"/>
                  </a:lnTo>
                  <a:lnTo>
                    <a:pt x="1576549" y="1326109"/>
                  </a:lnTo>
                  <a:lnTo>
                    <a:pt x="1276845" y="1326109"/>
                  </a:lnTo>
                  <a:lnTo>
                    <a:pt x="1276845" y="1276845"/>
                  </a:lnTo>
                  <a:lnTo>
                    <a:pt x="1235783" y="1276845"/>
                  </a:lnTo>
                  <a:lnTo>
                    <a:pt x="1235783" y="1243994"/>
                  </a:lnTo>
                  <a:lnTo>
                    <a:pt x="1165993" y="1243994"/>
                  </a:lnTo>
                  <a:lnTo>
                    <a:pt x="1165993" y="1133151"/>
                  </a:lnTo>
                  <a:lnTo>
                    <a:pt x="1137257" y="1133151"/>
                  </a:lnTo>
                  <a:lnTo>
                    <a:pt x="1137257" y="1096194"/>
                  </a:lnTo>
                  <a:lnTo>
                    <a:pt x="1087984" y="1096194"/>
                  </a:lnTo>
                  <a:lnTo>
                    <a:pt x="1087984" y="1014089"/>
                  </a:lnTo>
                  <a:lnTo>
                    <a:pt x="1063352" y="1014089"/>
                  </a:lnTo>
                  <a:lnTo>
                    <a:pt x="1063352" y="940183"/>
                  </a:lnTo>
                  <a:lnTo>
                    <a:pt x="1026405" y="940183"/>
                  </a:lnTo>
                  <a:lnTo>
                    <a:pt x="1026405" y="870388"/>
                  </a:lnTo>
                  <a:lnTo>
                    <a:pt x="890916" y="870388"/>
                  </a:lnTo>
                  <a:lnTo>
                    <a:pt x="890916" y="784170"/>
                  </a:lnTo>
                  <a:lnTo>
                    <a:pt x="821121" y="784170"/>
                  </a:lnTo>
                  <a:lnTo>
                    <a:pt x="821121" y="751325"/>
                  </a:lnTo>
                  <a:lnTo>
                    <a:pt x="780065" y="751325"/>
                  </a:lnTo>
                  <a:lnTo>
                    <a:pt x="780065" y="706164"/>
                  </a:lnTo>
                  <a:lnTo>
                    <a:pt x="726692" y="706164"/>
                  </a:lnTo>
                  <a:lnTo>
                    <a:pt x="726692" y="607629"/>
                  </a:lnTo>
                  <a:lnTo>
                    <a:pt x="665108" y="607629"/>
                  </a:lnTo>
                  <a:lnTo>
                    <a:pt x="665108" y="521412"/>
                  </a:lnTo>
                  <a:lnTo>
                    <a:pt x="632263" y="521412"/>
                  </a:lnTo>
                  <a:lnTo>
                    <a:pt x="632263" y="472145"/>
                  </a:lnTo>
                  <a:lnTo>
                    <a:pt x="607629" y="472145"/>
                  </a:lnTo>
                  <a:lnTo>
                    <a:pt x="607629" y="422878"/>
                  </a:lnTo>
                  <a:lnTo>
                    <a:pt x="574784" y="422878"/>
                  </a:lnTo>
                  <a:lnTo>
                    <a:pt x="574784" y="344871"/>
                  </a:lnTo>
                  <a:lnTo>
                    <a:pt x="533729" y="344871"/>
                  </a:lnTo>
                  <a:lnTo>
                    <a:pt x="533729" y="291497"/>
                  </a:lnTo>
                  <a:lnTo>
                    <a:pt x="504989" y="291497"/>
                  </a:lnTo>
                  <a:lnTo>
                    <a:pt x="504989" y="238125"/>
                  </a:lnTo>
                  <a:lnTo>
                    <a:pt x="472145" y="238125"/>
                  </a:lnTo>
                  <a:lnTo>
                    <a:pt x="472145" y="213491"/>
                  </a:lnTo>
                  <a:lnTo>
                    <a:pt x="410561" y="213491"/>
                  </a:lnTo>
                  <a:lnTo>
                    <a:pt x="410561" y="147801"/>
                  </a:lnTo>
                  <a:lnTo>
                    <a:pt x="381821" y="147801"/>
                  </a:lnTo>
                  <a:lnTo>
                    <a:pt x="381821" y="86217"/>
                  </a:lnTo>
                  <a:lnTo>
                    <a:pt x="332554" y="86217"/>
                  </a:lnTo>
                  <a:lnTo>
                    <a:pt x="332554" y="49267"/>
                  </a:lnTo>
                  <a:lnTo>
                    <a:pt x="225808" y="49267"/>
                  </a:lnTo>
                  <a:lnTo>
                    <a:pt x="225808" y="0"/>
                  </a:ln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0" name="Graphic 150">
              <a:extLst>
                <a:ext uri="{FF2B5EF4-FFF2-40B4-BE49-F238E27FC236}">
                  <a16:creationId xmlns:a16="http://schemas.microsoft.com/office/drawing/2014/main" xmlns="" id="{EE95450B-10E5-4BA0-A68D-C06BD31C25C4}"/>
                </a:ext>
              </a:extLst>
            </p:cNvPr>
            <p:cNvSpPr/>
            <p:nvPr/>
          </p:nvSpPr>
          <p:spPr>
            <a:xfrm>
              <a:off x="3818703" y="24590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1" name="Graphic 150">
              <a:extLst>
                <a:ext uri="{FF2B5EF4-FFF2-40B4-BE49-F238E27FC236}">
                  <a16:creationId xmlns:a16="http://schemas.microsoft.com/office/drawing/2014/main" xmlns="" id="{EE95450B-10E5-4BA0-A68D-C06BD31C25C4}"/>
                </a:ext>
              </a:extLst>
            </p:cNvPr>
            <p:cNvSpPr/>
            <p:nvPr/>
          </p:nvSpPr>
          <p:spPr>
            <a:xfrm>
              <a:off x="3971103" y="263054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2" name="Graphic 150">
              <a:extLst>
                <a:ext uri="{FF2B5EF4-FFF2-40B4-BE49-F238E27FC236}">
                  <a16:creationId xmlns:a16="http://schemas.microsoft.com/office/drawing/2014/main" xmlns="" id="{EE95450B-10E5-4BA0-A68D-C06BD31C25C4}"/>
                </a:ext>
              </a:extLst>
            </p:cNvPr>
            <p:cNvSpPr/>
            <p:nvPr/>
          </p:nvSpPr>
          <p:spPr>
            <a:xfrm>
              <a:off x="3973204" y="2704642"/>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3" name="Graphic 150">
              <a:extLst>
                <a:ext uri="{FF2B5EF4-FFF2-40B4-BE49-F238E27FC236}">
                  <a16:creationId xmlns:a16="http://schemas.microsoft.com/office/drawing/2014/main" xmlns="" id="{EE95450B-10E5-4BA0-A68D-C06BD31C25C4}"/>
                </a:ext>
              </a:extLst>
            </p:cNvPr>
            <p:cNvSpPr/>
            <p:nvPr/>
          </p:nvSpPr>
          <p:spPr>
            <a:xfrm>
              <a:off x="4011304" y="2742743"/>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4" name="Graphic 150">
              <a:extLst>
                <a:ext uri="{FF2B5EF4-FFF2-40B4-BE49-F238E27FC236}">
                  <a16:creationId xmlns:a16="http://schemas.microsoft.com/office/drawing/2014/main" xmlns="" id="{EE95450B-10E5-4BA0-A68D-C06BD31C25C4}"/>
                </a:ext>
              </a:extLst>
            </p:cNvPr>
            <p:cNvSpPr/>
            <p:nvPr/>
          </p:nvSpPr>
          <p:spPr>
            <a:xfrm>
              <a:off x="4049404" y="2837993"/>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5" name="Graphic 150">
              <a:extLst>
                <a:ext uri="{FF2B5EF4-FFF2-40B4-BE49-F238E27FC236}">
                  <a16:creationId xmlns:a16="http://schemas.microsoft.com/office/drawing/2014/main" xmlns="" id="{EE95450B-10E5-4BA0-A68D-C06BD31C25C4}"/>
                </a:ext>
              </a:extLst>
            </p:cNvPr>
            <p:cNvSpPr/>
            <p:nvPr/>
          </p:nvSpPr>
          <p:spPr>
            <a:xfrm>
              <a:off x="4125604" y="2933244"/>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6" name="Graphic 150">
              <a:extLst>
                <a:ext uri="{FF2B5EF4-FFF2-40B4-BE49-F238E27FC236}">
                  <a16:creationId xmlns:a16="http://schemas.microsoft.com/office/drawing/2014/main" xmlns="" id="{EE95450B-10E5-4BA0-A68D-C06BD31C25C4}"/>
                </a:ext>
              </a:extLst>
            </p:cNvPr>
            <p:cNvSpPr/>
            <p:nvPr/>
          </p:nvSpPr>
          <p:spPr>
            <a:xfrm>
              <a:off x="4220854" y="3123745"/>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7" name="Graphic 150">
              <a:extLst>
                <a:ext uri="{FF2B5EF4-FFF2-40B4-BE49-F238E27FC236}">
                  <a16:creationId xmlns:a16="http://schemas.microsoft.com/office/drawing/2014/main" xmlns="" id="{EE95450B-10E5-4BA0-A68D-C06BD31C25C4}"/>
                </a:ext>
              </a:extLst>
            </p:cNvPr>
            <p:cNvSpPr/>
            <p:nvPr/>
          </p:nvSpPr>
          <p:spPr>
            <a:xfrm>
              <a:off x="4525651" y="3352347"/>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8" name="Graphic 150">
              <a:extLst>
                <a:ext uri="{FF2B5EF4-FFF2-40B4-BE49-F238E27FC236}">
                  <a16:creationId xmlns:a16="http://schemas.microsoft.com/office/drawing/2014/main" xmlns="" id="{EE95450B-10E5-4BA0-A68D-C06BD31C25C4}"/>
                </a:ext>
              </a:extLst>
            </p:cNvPr>
            <p:cNvSpPr/>
            <p:nvPr/>
          </p:nvSpPr>
          <p:spPr>
            <a:xfrm>
              <a:off x="4447353" y="3278246"/>
              <a:ext cx="9525" cy="72000"/>
            </a:xfrm>
            <a:custGeom>
              <a:avLst/>
              <a:gdLst>
                <a:gd name="connsiteX0" fmla="*/ 0 w 9525"/>
                <a:gd name="connsiteY0" fmla="*/ 72000 h 72000"/>
                <a:gd name="connsiteX1" fmla="*/ 0 w 9525"/>
                <a:gd name="connsiteY1" fmla="*/ 0 h 72000"/>
              </a:gdLst>
              <a:ahLst/>
              <a:cxnLst>
                <a:cxn ang="0">
                  <a:pos x="connsiteX0" y="connsiteY0"/>
                </a:cxn>
                <a:cxn ang="0">
                  <a:pos x="connsiteX1" y="connsiteY1"/>
                </a:cxn>
              </a:cxnLst>
              <a:rect l="l" t="t" r="r" b="b"/>
              <a:pathLst>
                <a:path w="9525" h="72000">
                  <a:moveTo>
                    <a:pt x="0" y="72000"/>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9" name="Graphic 150">
              <a:extLst>
                <a:ext uri="{FF2B5EF4-FFF2-40B4-BE49-F238E27FC236}">
                  <a16:creationId xmlns:a16="http://schemas.microsoft.com/office/drawing/2014/main" xmlns="" id="{EE95450B-10E5-4BA0-A68D-C06BD31C25C4}"/>
                </a:ext>
              </a:extLst>
            </p:cNvPr>
            <p:cNvSpPr/>
            <p:nvPr/>
          </p:nvSpPr>
          <p:spPr>
            <a:xfrm>
              <a:off x="4390203" y="3182996"/>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0" name="Graphic 150">
              <a:extLst>
                <a:ext uri="{FF2B5EF4-FFF2-40B4-BE49-F238E27FC236}">
                  <a16:creationId xmlns:a16="http://schemas.microsoft.com/office/drawing/2014/main" xmlns="" id="{EE95450B-10E5-4BA0-A68D-C06BD31C25C4}"/>
                </a:ext>
              </a:extLst>
            </p:cNvPr>
            <p:cNvSpPr/>
            <p:nvPr/>
          </p:nvSpPr>
          <p:spPr>
            <a:xfrm>
              <a:off x="4923605" y="373544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1" name="Graphic 150">
              <a:extLst>
                <a:ext uri="{FF2B5EF4-FFF2-40B4-BE49-F238E27FC236}">
                  <a16:creationId xmlns:a16="http://schemas.microsoft.com/office/drawing/2014/main" xmlns="" id="{EE95450B-10E5-4BA0-A68D-C06BD31C25C4}"/>
                </a:ext>
              </a:extLst>
            </p:cNvPr>
            <p:cNvSpPr/>
            <p:nvPr/>
          </p:nvSpPr>
          <p:spPr>
            <a:xfrm>
              <a:off x="5304605" y="37925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2" name="Graphic 150">
              <a:extLst>
                <a:ext uri="{FF2B5EF4-FFF2-40B4-BE49-F238E27FC236}">
                  <a16:creationId xmlns:a16="http://schemas.microsoft.com/office/drawing/2014/main" xmlns="" id="{EE95450B-10E5-4BA0-A68D-C06BD31C25C4}"/>
                </a:ext>
              </a:extLst>
            </p:cNvPr>
            <p:cNvSpPr/>
            <p:nvPr/>
          </p:nvSpPr>
          <p:spPr>
            <a:xfrm>
              <a:off x="5380805" y="37925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3" name="Graphic 150">
              <a:extLst>
                <a:ext uri="{FF2B5EF4-FFF2-40B4-BE49-F238E27FC236}">
                  <a16:creationId xmlns:a16="http://schemas.microsoft.com/office/drawing/2014/main" xmlns="" id="{EE95450B-10E5-4BA0-A68D-C06BD31C25C4}"/>
                </a:ext>
              </a:extLst>
            </p:cNvPr>
            <p:cNvSpPr/>
            <p:nvPr/>
          </p:nvSpPr>
          <p:spPr>
            <a:xfrm>
              <a:off x="5437955" y="37925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4" name="Graphic 150">
              <a:extLst>
                <a:ext uri="{FF2B5EF4-FFF2-40B4-BE49-F238E27FC236}">
                  <a16:creationId xmlns:a16="http://schemas.microsoft.com/office/drawing/2014/main" xmlns="" id="{EE95450B-10E5-4BA0-A68D-C06BD31C25C4}"/>
                </a:ext>
              </a:extLst>
            </p:cNvPr>
            <p:cNvSpPr/>
            <p:nvPr/>
          </p:nvSpPr>
          <p:spPr>
            <a:xfrm>
              <a:off x="5590355" y="37925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5" name="Graphic 150">
              <a:extLst>
                <a:ext uri="{FF2B5EF4-FFF2-40B4-BE49-F238E27FC236}">
                  <a16:creationId xmlns:a16="http://schemas.microsoft.com/office/drawing/2014/main" xmlns="" id="{EE95450B-10E5-4BA0-A68D-C06BD31C25C4}"/>
                </a:ext>
              </a:extLst>
            </p:cNvPr>
            <p:cNvSpPr/>
            <p:nvPr/>
          </p:nvSpPr>
          <p:spPr>
            <a:xfrm>
              <a:off x="5628455" y="37925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6" name="Graphic 150">
              <a:extLst>
                <a:ext uri="{FF2B5EF4-FFF2-40B4-BE49-F238E27FC236}">
                  <a16:creationId xmlns:a16="http://schemas.microsoft.com/office/drawing/2014/main" xmlns="" id="{EE95450B-10E5-4BA0-A68D-C06BD31C25C4}"/>
                </a:ext>
              </a:extLst>
            </p:cNvPr>
            <p:cNvSpPr/>
            <p:nvPr/>
          </p:nvSpPr>
          <p:spPr>
            <a:xfrm>
              <a:off x="5685605" y="37925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7" name="Graphic 150">
              <a:extLst>
                <a:ext uri="{FF2B5EF4-FFF2-40B4-BE49-F238E27FC236}">
                  <a16:creationId xmlns:a16="http://schemas.microsoft.com/office/drawing/2014/main" xmlns="" id="{EE95450B-10E5-4BA0-A68D-C06BD31C25C4}"/>
                </a:ext>
              </a:extLst>
            </p:cNvPr>
            <p:cNvSpPr/>
            <p:nvPr/>
          </p:nvSpPr>
          <p:spPr>
            <a:xfrm>
              <a:off x="5780855" y="37925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8" name="Graphic 150">
              <a:extLst>
                <a:ext uri="{FF2B5EF4-FFF2-40B4-BE49-F238E27FC236}">
                  <a16:creationId xmlns:a16="http://schemas.microsoft.com/office/drawing/2014/main" xmlns="" id="{EE95450B-10E5-4BA0-A68D-C06BD31C25C4}"/>
                </a:ext>
              </a:extLst>
            </p:cNvPr>
            <p:cNvSpPr/>
            <p:nvPr/>
          </p:nvSpPr>
          <p:spPr>
            <a:xfrm>
              <a:off x="5780855" y="37925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9" name="Graphic 150">
              <a:extLst>
                <a:ext uri="{FF2B5EF4-FFF2-40B4-BE49-F238E27FC236}">
                  <a16:creationId xmlns:a16="http://schemas.microsoft.com/office/drawing/2014/main" xmlns="" id="{EE95450B-10E5-4BA0-A68D-C06BD31C25C4}"/>
                </a:ext>
              </a:extLst>
            </p:cNvPr>
            <p:cNvSpPr/>
            <p:nvPr/>
          </p:nvSpPr>
          <p:spPr>
            <a:xfrm>
              <a:off x="5838005" y="37925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0" name="Graphic 150">
              <a:extLst>
                <a:ext uri="{FF2B5EF4-FFF2-40B4-BE49-F238E27FC236}">
                  <a16:creationId xmlns:a16="http://schemas.microsoft.com/office/drawing/2014/main" xmlns="" id="{EE95450B-10E5-4BA0-A68D-C06BD31C25C4}"/>
                </a:ext>
              </a:extLst>
            </p:cNvPr>
            <p:cNvSpPr/>
            <p:nvPr/>
          </p:nvSpPr>
          <p:spPr>
            <a:xfrm>
              <a:off x="5895155" y="37925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1" name="Graphic 150">
              <a:extLst>
                <a:ext uri="{FF2B5EF4-FFF2-40B4-BE49-F238E27FC236}">
                  <a16:creationId xmlns:a16="http://schemas.microsoft.com/office/drawing/2014/main" xmlns="" id="{EE95450B-10E5-4BA0-A68D-C06BD31C25C4}"/>
                </a:ext>
              </a:extLst>
            </p:cNvPr>
            <p:cNvSpPr/>
            <p:nvPr/>
          </p:nvSpPr>
          <p:spPr>
            <a:xfrm>
              <a:off x="6047555" y="37925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2" name="Graphic 150">
              <a:extLst>
                <a:ext uri="{FF2B5EF4-FFF2-40B4-BE49-F238E27FC236}">
                  <a16:creationId xmlns:a16="http://schemas.microsoft.com/office/drawing/2014/main" xmlns="" id="{EE95450B-10E5-4BA0-A68D-C06BD31C25C4}"/>
                </a:ext>
              </a:extLst>
            </p:cNvPr>
            <p:cNvSpPr/>
            <p:nvPr/>
          </p:nvSpPr>
          <p:spPr>
            <a:xfrm>
              <a:off x="6104705" y="37925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3" name="Graphic 150">
              <a:extLst>
                <a:ext uri="{FF2B5EF4-FFF2-40B4-BE49-F238E27FC236}">
                  <a16:creationId xmlns:a16="http://schemas.microsoft.com/office/drawing/2014/main" xmlns="" id="{EE95450B-10E5-4BA0-A68D-C06BD31C25C4}"/>
                </a:ext>
              </a:extLst>
            </p:cNvPr>
            <p:cNvSpPr/>
            <p:nvPr/>
          </p:nvSpPr>
          <p:spPr>
            <a:xfrm>
              <a:off x="6199955" y="37925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4" name="Graphic 150">
              <a:extLst>
                <a:ext uri="{FF2B5EF4-FFF2-40B4-BE49-F238E27FC236}">
                  <a16:creationId xmlns:a16="http://schemas.microsoft.com/office/drawing/2014/main" xmlns="" id="{EE95450B-10E5-4BA0-A68D-C06BD31C25C4}"/>
                </a:ext>
              </a:extLst>
            </p:cNvPr>
            <p:cNvSpPr/>
            <p:nvPr/>
          </p:nvSpPr>
          <p:spPr>
            <a:xfrm>
              <a:off x="6352355" y="38687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5" name="Graphic 150">
              <a:extLst>
                <a:ext uri="{FF2B5EF4-FFF2-40B4-BE49-F238E27FC236}">
                  <a16:creationId xmlns:a16="http://schemas.microsoft.com/office/drawing/2014/main" xmlns="" id="{EE95450B-10E5-4BA0-A68D-C06BD31C25C4}"/>
                </a:ext>
              </a:extLst>
            </p:cNvPr>
            <p:cNvSpPr/>
            <p:nvPr/>
          </p:nvSpPr>
          <p:spPr>
            <a:xfrm>
              <a:off x="6390455" y="38687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6" name="Graphic 150">
              <a:extLst>
                <a:ext uri="{FF2B5EF4-FFF2-40B4-BE49-F238E27FC236}">
                  <a16:creationId xmlns:a16="http://schemas.microsoft.com/office/drawing/2014/main" xmlns="" id="{EE95450B-10E5-4BA0-A68D-C06BD31C25C4}"/>
                </a:ext>
              </a:extLst>
            </p:cNvPr>
            <p:cNvSpPr/>
            <p:nvPr/>
          </p:nvSpPr>
          <p:spPr>
            <a:xfrm>
              <a:off x="6866715" y="39830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7" name="Graphic 150">
              <a:extLst>
                <a:ext uri="{FF2B5EF4-FFF2-40B4-BE49-F238E27FC236}">
                  <a16:creationId xmlns:a16="http://schemas.microsoft.com/office/drawing/2014/main" xmlns="" id="{EE95450B-10E5-4BA0-A68D-C06BD31C25C4}"/>
                </a:ext>
              </a:extLst>
            </p:cNvPr>
            <p:cNvSpPr/>
            <p:nvPr/>
          </p:nvSpPr>
          <p:spPr>
            <a:xfrm>
              <a:off x="6961965" y="39830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8" name="Graphic 150">
              <a:extLst>
                <a:ext uri="{FF2B5EF4-FFF2-40B4-BE49-F238E27FC236}">
                  <a16:creationId xmlns:a16="http://schemas.microsoft.com/office/drawing/2014/main" xmlns="" id="{EE95450B-10E5-4BA0-A68D-C06BD31C25C4}"/>
                </a:ext>
              </a:extLst>
            </p:cNvPr>
            <p:cNvSpPr/>
            <p:nvPr/>
          </p:nvSpPr>
          <p:spPr>
            <a:xfrm>
              <a:off x="7019115" y="39830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9" name="Graphic 150">
              <a:extLst>
                <a:ext uri="{FF2B5EF4-FFF2-40B4-BE49-F238E27FC236}">
                  <a16:creationId xmlns:a16="http://schemas.microsoft.com/office/drawing/2014/main" xmlns="" id="{EE95450B-10E5-4BA0-A68D-C06BD31C25C4}"/>
                </a:ext>
              </a:extLst>
            </p:cNvPr>
            <p:cNvSpPr/>
            <p:nvPr/>
          </p:nvSpPr>
          <p:spPr>
            <a:xfrm>
              <a:off x="7514415" y="39830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0" name="Graphic 150">
              <a:extLst>
                <a:ext uri="{FF2B5EF4-FFF2-40B4-BE49-F238E27FC236}">
                  <a16:creationId xmlns:a16="http://schemas.microsoft.com/office/drawing/2014/main" xmlns="" id="{EE95450B-10E5-4BA0-A68D-C06BD31C25C4}"/>
                </a:ext>
              </a:extLst>
            </p:cNvPr>
            <p:cNvSpPr/>
            <p:nvPr/>
          </p:nvSpPr>
          <p:spPr>
            <a:xfrm>
              <a:off x="7666815" y="39830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1" name="Graphic 150">
              <a:extLst>
                <a:ext uri="{FF2B5EF4-FFF2-40B4-BE49-F238E27FC236}">
                  <a16:creationId xmlns:a16="http://schemas.microsoft.com/office/drawing/2014/main" xmlns="" id="{EE95450B-10E5-4BA0-A68D-C06BD31C25C4}"/>
                </a:ext>
              </a:extLst>
            </p:cNvPr>
            <p:cNvSpPr/>
            <p:nvPr/>
          </p:nvSpPr>
          <p:spPr>
            <a:xfrm>
              <a:off x="7800165" y="39830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2" name="Graphic 150">
              <a:extLst>
                <a:ext uri="{FF2B5EF4-FFF2-40B4-BE49-F238E27FC236}">
                  <a16:creationId xmlns:a16="http://schemas.microsoft.com/office/drawing/2014/main" xmlns="" id="{EE95450B-10E5-4BA0-A68D-C06BD31C25C4}"/>
                </a:ext>
              </a:extLst>
            </p:cNvPr>
            <p:cNvSpPr/>
            <p:nvPr/>
          </p:nvSpPr>
          <p:spPr>
            <a:xfrm>
              <a:off x="8124015" y="4345056"/>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3" name="Graphic 150">
              <a:extLst>
                <a:ext uri="{FF2B5EF4-FFF2-40B4-BE49-F238E27FC236}">
                  <a16:creationId xmlns:a16="http://schemas.microsoft.com/office/drawing/2014/main" xmlns="" id="{EE95450B-10E5-4BA0-A68D-C06BD31C25C4}"/>
                </a:ext>
              </a:extLst>
            </p:cNvPr>
            <p:cNvSpPr/>
            <p:nvPr/>
          </p:nvSpPr>
          <p:spPr>
            <a:xfrm>
              <a:off x="8657425" y="4345056"/>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94" name="Group 93">
            <a:extLst>
              <a:ext uri="{FF2B5EF4-FFF2-40B4-BE49-F238E27FC236}">
                <a16:creationId xmlns:a16="http://schemas.microsoft.com/office/drawing/2014/main" xmlns="" id="{6705B6C5-D19C-495C-A002-5C9F1F219BF1}"/>
              </a:ext>
            </a:extLst>
          </p:cNvPr>
          <p:cNvGrpSpPr/>
          <p:nvPr/>
        </p:nvGrpSpPr>
        <p:grpSpPr>
          <a:xfrm>
            <a:off x="6799295" y="2062647"/>
            <a:ext cx="4080199" cy="1800226"/>
            <a:chOff x="3562350" y="2314574"/>
            <a:chExt cx="5077987" cy="2238270"/>
          </a:xfrm>
        </p:grpSpPr>
        <p:sp>
          <p:nvSpPr>
            <p:cNvPr id="95" name="Graphic 188">
              <a:extLst>
                <a:ext uri="{FF2B5EF4-FFF2-40B4-BE49-F238E27FC236}">
                  <a16:creationId xmlns:a16="http://schemas.microsoft.com/office/drawing/2014/main" xmlns="" id="{5A751C75-E335-487C-9727-3F4797C825DF}"/>
                </a:ext>
              </a:extLst>
            </p:cNvPr>
            <p:cNvSpPr/>
            <p:nvPr/>
          </p:nvSpPr>
          <p:spPr>
            <a:xfrm>
              <a:off x="3562350" y="2314574"/>
              <a:ext cx="5064699" cy="2207199"/>
            </a:xfrm>
            <a:custGeom>
              <a:avLst/>
              <a:gdLst>
                <a:gd name="connsiteX0" fmla="*/ 5064700 w 5064699"/>
                <a:gd name="connsiteY0" fmla="*/ 2207200 h 2207199"/>
                <a:gd name="connsiteX1" fmla="*/ 4471778 w 5064699"/>
                <a:gd name="connsiteY1" fmla="*/ 2207200 h 2207199"/>
                <a:gd name="connsiteX2" fmla="*/ 4471778 w 5064699"/>
                <a:gd name="connsiteY2" fmla="*/ 1740513 h 2207199"/>
                <a:gd name="connsiteX3" fmla="*/ 1889703 w 5064699"/>
                <a:gd name="connsiteY3" fmla="*/ 1740513 h 2207199"/>
                <a:gd name="connsiteX4" fmla="*/ 1889703 w 5064699"/>
                <a:gd name="connsiteY4" fmla="*/ 1664008 h 2207199"/>
                <a:gd name="connsiteX5" fmla="*/ 1813189 w 5064699"/>
                <a:gd name="connsiteY5" fmla="*/ 1664008 h 2207199"/>
                <a:gd name="connsiteX6" fmla="*/ 1813189 w 5064699"/>
                <a:gd name="connsiteY6" fmla="*/ 1602800 h 2207199"/>
                <a:gd name="connsiteX7" fmla="*/ 1755810 w 5064699"/>
                <a:gd name="connsiteY7" fmla="*/ 1602800 h 2207199"/>
                <a:gd name="connsiteX8" fmla="*/ 1755810 w 5064699"/>
                <a:gd name="connsiteY8" fmla="*/ 1533944 h 2207199"/>
                <a:gd name="connsiteX9" fmla="*/ 1185844 w 5064699"/>
                <a:gd name="connsiteY9" fmla="*/ 1533944 h 2207199"/>
                <a:gd name="connsiteX10" fmla="*/ 1185844 w 5064699"/>
                <a:gd name="connsiteY10" fmla="*/ 1491872 h 2207199"/>
                <a:gd name="connsiteX11" fmla="*/ 1155240 w 5064699"/>
                <a:gd name="connsiteY11" fmla="*/ 1491872 h 2207199"/>
                <a:gd name="connsiteX12" fmla="*/ 1155240 w 5064699"/>
                <a:gd name="connsiteY12" fmla="*/ 1465088 h 2207199"/>
                <a:gd name="connsiteX13" fmla="*/ 1116987 w 5064699"/>
                <a:gd name="connsiteY13" fmla="*/ 1465088 h 2207199"/>
                <a:gd name="connsiteX14" fmla="*/ 1116987 w 5064699"/>
                <a:gd name="connsiteY14" fmla="*/ 1400061 h 2207199"/>
                <a:gd name="connsiteX15" fmla="*/ 1048131 w 5064699"/>
                <a:gd name="connsiteY15" fmla="*/ 1400061 h 2207199"/>
                <a:gd name="connsiteX16" fmla="*/ 1048131 w 5064699"/>
                <a:gd name="connsiteY16" fmla="*/ 1377106 h 2207199"/>
                <a:gd name="connsiteX17" fmla="*/ 1006050 w 5064699"/>
                <a:gd name="connsiteY17" fmla="*/ 1377106 h 2207199"/>
                <a:gd name="connsiteX18" fmla="*/ 1006050 w 5064699"/>
                <a:gd name="connsiteY18" fmla="*/ 1319727 h 2207199"/>
                <a:gd name="connsiteX19" fmla="*/ 864518 w 5064699"/>
                <a:gd name="connsiteY19" fmla="*/ 1319727 h 2207199"/>
                <a:gd name="connsiteX20" fmla="*/ 864518 w 5064699"/>
                <a:gd name="connsiteY20" fmla="*/ 1266177 h 2207199"/>
                <a:gd name="connsiteX21" fmla="*/ 627349 w 5064699"/>
                <a:gd name="connsiteY21" fmla="*/ 1266177 h 2207199"/>
                <a:gd name="connsiteX22" fmla="*/ 627349 w 5064699"/>
                <a:gd name="connsiteY22" fmla="*/ 1189673 h 2207199"/>
                <a:gd name="connsiteX23" fmla="*/ 581446 w 5064699"/>
                <a:gd name="connsiteY23" fmla="*/ 1189673 h 2207199"/>
                <a:gd name="connsiteX24" fmla="*/ 581446 w 5064699"/>
                <a:gd name="connsiteY24" fmla="*/ 1116987 h 2207199"/>
                <a:gd name="connsiteX25" fmla="*/ 527892 w 5064699"/>
                <a:gd name="connsiteY25" fmla="*/ 1116987 h 2207199"/>
                <a:gd name="connsiteX26" fmla="*/ 527892 w 5064699"/>
                <a:gd name="connsiteY26" fmla="*/ 1013708 h 2207199"/>
                <a:gd name="connsiteX27" fmla="*/ 504939 w 5064699"/>
                <a:gd name="connsiteY27" fmla="*/ 1013708 h 2207199"/>
                <a:gd name="connsiteX28" fmla="*/ 504939 w 5064699"/>
                <a:gd name="connsiteY28" fmla="*/ 879820 h 2207199"/>
                <a:gd name="connsiteX29" fmla="*/ 462862 w 5064699"/>
                <a:gd name="connsiteY29" fmla="*/ 879820 h 2207199"/>
                <a:gd name="connsiteX30" fmla="*/ 462862 w 5064699"/>
                <a:gd name="connsiteY30" fmla="*/ 726807 h 2207199"/>
                <a:gd name="connsiteX31" fmla="*/ 443735 w 5064699"/>
                <a:gd name="connsiteY31" fmla="*/ 726807 h 2207199"/>
                <a:gd name="connsiteX32" fmla="*/ 443735 w 5064699"/>
                <a:gd name="connsiteY32" fmla="*/ 673254 h 2207199"/>
                <a:gd name="connsiteX33" fmla="*/ 409307 w 5064699"/>
                <a:gd name="connsiteY33" fmla="*/ 673254 h 2207199"/>
                <a:gd name="connsiteX34" fmla="*/ 409307 w 5064699"/>
                <a:gd name="connsiteY34" fmla="*/ 516416 h 2207199"/>
                <a:gd name="connsiteX35" fmla="*/ 367229 w 5064699"/>
                <a:gd name="connsiteY35" fmla="*/ 516416 h 2207199"/>
                <a:gd name="connsiteX36" fmla="*/ 367229 w 5064699"/>
                <a:gd name="connsiteY36" fmla="*/ 481988 h 2207199"/>
                <a:gd name="connsiteX37" fmla="*/ 321325 w 5064699"/>
                <a:gd name="connsiteY37" fmla="*/ 481988 h 2207199"/>
                <a:gd name="connsiteX38" fmla="*/ 321325 w 5064699"/>
                <a:gd name="connsiteY38" fmla="*/ 447561 h 2207199"/>
                <a:gd name="connsiteX39" fmla="*/ 286898 w 5064699"/>
                <a:gd name="connsiteY39" fmla="*/ 447561 h 2207199"/>
                <a:gd name="connsiteX40" fmla="*/ 286898 w 5064699"/>
                <a:gd name="connsiteY40" fmla="*/ 420783 h 2207199"/>
                <a:gd name="connsiteX41" fmla="*/ 225693 w 5064699"/>
                <a:gd name="connsiteY41" fmla="*/ 420783 h 2207199"/>
                <a:gd name="connsiteX42" fmla="*/ 225693 w 5064699"/>
                <a:gd name="connsiteY42" fmla="*/ 397832 h 2207199"/>
                <a:gd name="connsiteX43" fmla="*/ 214217 w 5064699"/>
                <a:gd name="connsiteY43" fmla="*/ 397832 h 2207199"/>
                <a:gd name="connsiteX44" fmla="*/ 214217 w 5064699"/>
                <a:gd name="connsiteY44" fmla="*/ 367229 h 2207199"/>
                <a:gd name="connsiteX45" fmla="*/ 164488 w 5064699"/>
                <a:gd name="connsiteY45" fmla="*/ 367229 h 2207199"/>
                <a:gd name="connsiteX46" fmla="*/ 164488 w 5064699"/>
                <a:gd name="connsiteY46" fmla="*/ 218042 h 2207199"/>
                <a:gd name="connsiteX47" fmla="*/ 145361 w 5064699"/>
                <a:gd name="connsiteY47" fmla="*/ 218042 h 2207199"/>
                <a:gd name="connsiteX48" fmla="*/ 145361 w 5064699"/>
                <a:gd name="connsiteY48" fmla="*/ 65030 h 2207199"/>
                <a:gd name="connsiteX49" fmla="*/ 99458 w 5064699"/>
                <a:gd name="connsiteY49" fmla="*/ 65030 h 2207199"/>
                <a:gd name="connsiteX50" fmla="*/ 99458 w 5064699"/>
                <a:gd name="connsiteY50" fmla="*/ 0 h 2207199"/>
                <a:gd name="connsiteX51" fmla="*/ 0 w 5064699"/>
                <a:gd name="connsiteY51" fmla="*/ 0 h 220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064699" h="2207199">
                  <a:moveTo>
                    <a:pt x="5064700" y="2207200"/>
                  </a:moveTo>
                  <a:lnTo>
                    <a:pt x="4471778" y="2207200"/>
                  </a:lnTo>
                  <a:lnTo>
                    <a:pt x="4471778" y="1740513"/>
                  </a:lnTo>
                  <a:lnTo>
                    <a:pt x="1889703" y="1740513"/>
                  </a:lnTo>
                  <a:lnTo>
                    <a:pt x="1889703" y="1664008"/>
                  </a:lnTo>
                  <a:lnTo>
                    <a:pt x="1813189" y="1664008"/>
                  </a:lnTo>
                  <a:lnTo>
                    <a:pt x="1813189" y="1602800"/>
                  </a:lnTo>
                  <a:lnTo>
                    <a:pt x="1755810" y="1602800"/>
                  </a:lnTo>
                  <a:lnTo>
                    <a:pt x="1755810" y="1533944"/>
                  </a:lnTo>
                  <a:lnTo>
                    <a:pt x="1185844" y="1533944"/>
                  </a:lnTo>
                  <a:lnTo>
                    <a:pt x="1185844" y="1491872"/>
                  </a:lnTo>
                  <a:lnTo>
                    <a:pt x="1155240" y="1491872"/>
                  </a:lnTo>
                  <a:lnTo>
                    <a:pt x="1155240" y="1465088"/>
                  </a:lnTo>
                  <a:lnTo>
                    <a:pt x="1116987" y="1465088"/>
                  </a:lnTo>
                  <a:lnTo>
                    <a:pt x="1116987" y="1400061"/>
                  </a:lnTo>
                  <a:lnTo>
                    <a:pt x="1048131" y="1400061"/>
                  </a:lnTo>
                  <a:lnTo>
                    <a:pt x="1048131" y="1377106"/>
                  </a:lnTo>
                  <a:lnTo>
                    <a:pt x="1006050" y="1377106"/>
                  </a:lnTo>
                  <a:lnTo>
                    <a:pt x="1006050" y="1319727"/>
                  </a:lnTo>
                  <a:lnTo>
                    <a:pt x="864518" y="1319727"/>
                  </a:lnTo>
                  <a:lnTo>
                    <a:pt x="864518" y="1266177"/>
                  </a:lnTo>
                  <a:lnTo>
                    <a:pt x="627349" y="1266177"/>
                  </a:lnTo>
                  <a:lnTo>
                    <a:pt x="627349" y="1189673"/>
                  </a:lnTo>
                  <a:lnTo>
                    <a:pt x="581446" y="1189673"/>
                  </a:lnTo>
                  <a:lnTo>
                    <a:pt x="581446" y="1116987"/>
                  </a:lnTo>
                  <a:lnTo>
                    <a:pt x="527892" y="1116987"/>
                  </a:lnTo>
                  <a:lnTo>
                    <a:pt x="527892" y="1013708"/>
                  </a:lnTo>
                  <a:lnTo>
                    <a:pt x="504939" y="1013708"/>
                  </a:lnTo>
                  <a:lnTo>
                    <a:pt x="504939" y="879820"/>
                  </a:lnTo>
                  <a:lnTo>
                    <a:pt x="462862" y="879820"/>
                  </a:lnTo>
                  <a:lnTo>
                    <a:pt x="462862" y="726807"/>
                  </a:lnTo>
                  <a:lnTo>
                    <a:pt x="443735" y="726807"/>
                  </a:lnTo>
                  <a:lnTo>
                    <a:pt x="443735" y="673254"/>
                  </a:lnTo>
                  <a:lnTo>
                    <a:pt x="409307" y="673254"/>
                  </a:lnTo>
                  <a:lnTo>
                    <a:pt x="409307" y="516416"/>
                  </a:lnTo>
                  <a:lnTo>
                    <a:pt x="367229" y="516416"/>
                  </a:lnTo>
                  <a:lnTo>
                    <a:pt x="367229" y="481988"/>
                  </a:lnTo>
                  <a:lnTo>
                    <a:pt x="321325" y="481988"/>
                  </a:lnTo>
                  <a:lnTo>
                    <a:pt x="321325" y="447561"/>
                  </a:lnTo>
                  <a:lnTo>
                    <a:pt x="286898" y="447561"/>
                  </a:lnTo>
                  <a:lnTo>
                    <a:pt x="286898" y="420783"/>
                  </a:lnTo>
                  <a:lnTo>
                    <a:pt x="225693" y="420783"/>
                  </a:lnTo>
                  <a:lnTo>
                    <a:pt x="225693" y="397832"/>
                  </a:lnTo>
                  <a:lnTo>
                    <a:pt x="214217" y="397832"/>
                  </a:lnTo>
                  <a:lnTo>
                    <a:pt x="214217" y="367229"/>
                  </a:lnTo>
                  <a:lnTo>
                    <a:pt x="164488" y="367229"/>
                  </a:lnTo>
                  <a:lnTo>
                    <a:pt x="164488" y="218042"/>
                  </a:lnTo>
                  <a:lnTo>
                    <a:pt x="145361" y="218042"/>
                  </a:lnTo>
                  <a:lnTo>
                    <a:pt x="145361" y="65030"/>
                  </a:lnTo>
                  <a:lnTo>
                    <a:pt x="99458" y="65030"/>
                  </a:lnTo>
                  <a:lnTo>
                    <a:pt x="99458"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6" name="Graphic 188">
              <a:extLst>
                <a:ext uri="{FF2B5EF4-FFF2-40B4-BE49-F238E27FC236}">
                  <a16:creationId xmlns:a16="http://schemas.microsoft.com/office/drawing/2014/main" xmlns="" id="{5A751C75-E335-487C-9727-3F4797C825DF}"/>
                </a:ext>
              </a:extLst>
            </p:cNvPr>
            <p:cNvSpPr/>
            <p:nvPr/>
          </p:nvSpPr>
          <p:spPr>
            <a:xfrm>
              <a:off x="3849247" y="270918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7" name="Graphic 188">
              <a:extLst>
                <a:ext uri="{FF2B5EF4-FFF2-40B4-BE49-F238E27FC236}">
                  <a16:creationId xmlns:a16="http://schemas.microsoft.com/office/drawing/2014/main" xmlns="" id="{5A751C75-E335-487C-9727-3F4797C825DF}"/>
                </a:ext>
              </a:extLst>
            </p:cNvPr>
            <p:cNvSpPr/>
            <p:nvPr/>
          </p:nvSpPr>
          <p:spPr>
            <a:xfrm>
              <a:off x="3660847" y="2421333"/>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8" name="Graphic 188">
              <a:extLst>
                <a:ext uri="{FF2B5EF4-FFF2-40B4-BE49-F238E27FC236}">
                  <a16:creationId xmlns:a16="http://schemas.microsoft.com/office/drawing/2014/main" xmlns="" id="{5A751C75-E335-487C-9727-3F4797C825DF}"/>
                </a:ext>
              </a:extLst>
            </p:cNvPr>
            <p:cNvSpPr/>
            <p:nvPr/>
          </p:nvSpPr>
          <p:spPr>
            <a:xfrm>
              <a:off x="3660847" y="2478483"/>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9" name="Graphic 188">
              <a:extLst>
                <a:ext uri="{FF2B5EF4-FFF2-40B4-BE49-F238E27FC236}">
                  <a16:creationId xmlns:a16="http://schemas.microsoft.com/office/drawing/2014/main" xmlns="" id="{5A751C75-E335-487C-9727-3F4797C825DF}"/>
                </a:ext>
              </a:extLst>
            </p:cNvPr>
            <p:cNvSpPr/>
            <p:nvPr/>
          </p:nvSpPr>
          <p:spPr>
            <a:xfrm>
              <a:off x="3679897" y="2630884"/>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0" name="Graphic 188">
              <a:extLst>
                <a:ext uri="{FF2B5EF4-FFF2-40B4-BE49-F238E27FC236}">
                  <a16:creationId xmlns:a16="http://schemas.microsoft.com/office/drawing/2014/main" xmlns="" id="{5A751C75-E335-487C-9727-3F4797C825DF}"/>
                </a:ext>
              </a:extLst>
            </p:cNvPr>
            <p:cNvSpPr/>
            <p:nvPr/>
          </p:nvSpPr>
          <p:spPr>
            <a:xfrm>
              <a:off x="3984698" y="3088087"/>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1" name="Graphic 188">
              <a:extLst>
                <a:ext uri="{FF2B5EF4-FFF2-40B4-BE49-F238E27FC236}">
                  <a16:creationId xmlns:a16="http://schemas.microsoft.com/office/drawing/2014/main" xmlns="" id="{5A751C75-E335-487C-9727-3F4797C825DF}"/>
                </a:ext>
              </a:extLst>
            </p:cNvPr>
            <p:cNvSpPr/>
            <p:nvPr/>
          </p:nvSpPr>
          <p:spPr>
            <a:xfrm>
              <a:off x="4363597" y="354739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2" name="Graphic 188">
              <a:extLst>
                <a:ext uri="{FF2B5EF4-FFF2-40B4-BE49-F238E27FC236}">
                  <a16:creationId xmlns:a16="http://schemas.microsoft.com/office/drawing/2014/main" xmlns="" id="{5A751C75-E335-487C-9727-3F4797C825DF}"/>
                </a:ext>
              </a:extLst>
            </p:cNvPr>
            <p:cNvSpPr/>
            <p:nvPr/>
          </p:nvSpPr>
          <p:spPr>
            <a:xfrm>
              <a:off x="4401697" y="354739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3" name="Graphic 188">
              <a:extLst>
                <a:ext uri="{FF2B5EF4-FFF2-40B4-BE49-F238E27FC236}">
                  <a16:creationId xmlns:a16="http://schemas.microsoft.com/office/drawing/2014/main" xmlns="" id="{5A751C75-E335-487C-9727-3F4797C825DF}"/>
                </a:ext>
              </a:extLst>
            </p:cNvPr>
            <p:cNvSpPr/>
            <p:nvPr/>
          </p:nvSpPr>
          <p:spPr>
            <a:xfrm>
              <a:off x="4496947" y="358549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4" name="Graphic 188">
              <a:extLst>
                <a:ext uri="{FF2B5EF4-FFF2-40B4-BE49-F238E27FC236}">
                  <a16:creationId xmlns:a16="http://schemas.microsoft.com/office/drawing/2014/main" xmlns="" id="{5A751C75-E335-487C-9727-3F4797C825DF}"/>
                </a:ext>
              </a:extLst>
            </p:cNvPr>
            <p:cNvSpPr/>
            <p:nvPr/>
          </p:nvSpPr>
          <p:spPr>
            <a:xfrm>
              <a:off x="4858902" y="381409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5" name="Graphic 188">
              <a:extLst>
                <a:ext uri="{FF2B5EF4-FFF2-40B4-BE49-F238E27FC236}">
                  <a16:creationId xmlns:a16="http://schemas.microsoft.com/office/drawing/2014/main" xmlns="" id="{5A751C75-E335-487C-9727-3F4797C825DF}"/>
                </a:ext>
              </a:extLst>
            </p:cNvPr>
            <p:cNvSpPr/>
            <p:nvPr/>
          </p:nvSpPr>
          <p:spPr>
            <a:xfrm>
              <a:off x="4897002" y="381409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6" name="Graphic 188">
              <a:extLst>
                <a:ext uri="{FF2B5EF4-FFF2-40B4-BE49-F238E27FC236}">
                  <a16:creationId xmlns:a16="http://schemas.microsoft.com/office/drawing/2014/main" xmlns="" id="{5A751C75-E335-487C-9727-3F4797C825DF}"/>
                </a:ext>
              </a:extLst>
            </p:cNvPr>
            <p:cNvSpPr/>
            <p:nvPr/>
          </p:nvSpPr>
          <p:spPr>
            <a:xfrm>
              <a:off x="4973202" y="381409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7" name="Graphic 188">
              <a:extLst>
                <a:ext uri="{FF2B5EF4-FFF2-40B4-BE49-F238E27FC236}">
                  <a16:creationId xmlns:a16="http://schemas.microsoft.com/office/drawing/2014/main" xmlns="" id="{5A751C75-E335-487C-9727-3F4797C825DF}"/>
                </a:ext>
              </a:extLst>
            </p:cNvPr>
            <p:cNvSpPr/>
            <p:nvPr/>
          </p:nvSpPr>
          <p:spPr>
            <a:xfrm>
              <a:off x="5068452" y="381409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8" name="Graphic 188">
              <a:extLst>
                <a:ext uri="{FF2B5EF4-FFF2-40B4-BE49-F238E27FC236}">
                  <a16:creationId xmlns:a16="http://schemas.microsoft.com/office/drawing/2014/main" xmlns="" id="{5A751C75-E335-487C-9727-3F4797C825DF}"/>
                </a:ext>
              </a:extLst>
            </p:cNvPr>
            <p:cNvSpPr/>
            <p:nvPr/>
          </p:nvSpPr>
          <p:spPr>
            <a:xfrm>
              <a:off x="5106552" y="381409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9" name="Graphic 188">
              <a:extLst>
                <a:ext uri="{FF2B5EF4-FFF2-40B4-BE49-F238E27FC236}">
                  <a16:creationId xmlns:a16="http://schemas.microsoft.com/office/drawing/2014/main" xmlns="" id="{5A751C75-E335-487C-9727-3F4797C825DF}"/>
                </a:ext>
              </a:extLst>
            </p:cNvPr>
            <p:cNvSpPr/>
            <p:nvPr/>
          </p:nvSpPr>
          <p:spPr>
            <a:xfrm>
              <a:off x="5182752" y="381409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0" name="Graphic 188">
              <a:extLst>
                <a:ext uri="{FF2B5EF4-FFF2-40B4-BE49-F238E27FC236}">
                  <a16:creationId xmlns:a16="http://schemas.microsoft.com/office/drawing/2014/main" xmlns="" id="{5A751C75-E335-487C-9727-3F4797C825DF}"/>
                </a:ext>
              </a:extLst>
            </p:cNvPr>
            <p:cNvSpPr/>
            <p:nvPr/>
          </p:nvSpPr>
          <p:spPr>
            <a:xfrm>
              <a:off x="5239902" y="381409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1" name="Graphic 188">
              <a:extLst>
                <a:ext uri="{FF2B5EF4-FFF2-40B4-BE49-F238E27FC236}">
                  <a16:creationId xmlns:a16="http://schemas.microsoft.com/office/drawing/2014/main" xmlns="" id="{5A751C75-E335-487C-9727-3F4797C825DF}"/>
                </a:ext>
              </a:extLst>
            </p:cNvPr>
            <p:cNvSpPr/>
            <p:nvPr/>
          </p:nvSpPr>
          <p:spPr>
            <a:xfrm>
              <a:off x="5297052" y="381409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2" name="Graphic 188">
              <a:extLst>
                <a:ext uri="{FF2B5EF4-FFF2-40B4-BE49-F238E27FC236}">
                  <a16:creationId xmlns:a16="http://schemas.microsoft.com/office/drawing/2014/main" xmlns="" id="{5A751C75-E335-487C-9727-3F4797C825DF}"/>
                </a:ext>
              </a:extLst>
            </p:cNvPr>
            <p:cNvSpPr/>
            <p:nvPr/>
          </p:nvSpPr>
          <p:spPr>
            <a:xfrm>
              <a:off x="5678052" y="402364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3" name="Graphic 188">
              <a:extLst>
                <a:ext uri="{FF2B5EF4-FFF2-40B4-BE49-F238E27FC236}">
                  <a16:creationId xmlns:a16="http://schemas.microsoft.com/office/drawing/2014/main" xmlns="" id="{5A751C75-E335-487C-9727-3F4797C825DF}"/>
                </a:ext>
              </a:extLst>
            </p:cNvPr>
            <p:cNvSpPr/>
            <p:nvPr/>
          </p:nvSpPr>
          <p:spPr>
            <a:xfrm>
              <a:off x="5811402" y="402364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4" name="Graphic 188">
              <a:extLst>
                <a:ext uri="{FF2B5EF4-FFF2-40B4-BE49-F238E27FC236}">
                  <a16:creationId xmlns:a16="http://schemas.microsoft.com/office/drawing/2014/main" xmlns="" id="{5A751C75-E335-487C-9727-3F4797C825DF}"/>
                </a:ext>
              </a:extLst>
            </p:cNvPr>
            <p:cNvSpPr/>
            <p:nvPr/>
          </p:nvSpPr>
          <p:spPr>
            <a:xfrm>
              <a:off x="5868552" y="402364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5" name="Graphic 188">
              <a:extLst>
                <a:ext uri="{FF2B5EF4-FFF2-40B4-BE49-F238E27FC236}">
                  <a16:creationId xmlns:a16="http://schemas.microsoft.com/office/drawing/2014/main" xmlns="" id="{5A751C75-E335-487C-9727-3F4797C825DF}"/>
                </a:ext>
              </a:extLst>
            </p:cNvPr>
            <p:cNvSpPr/>
            <p:nvPr/>
          </p:nvSpPr>
          <p:spPr>
            <a:xfrm>
              <a:off x="5906652" y="402364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6" name="Graphic 188">
              <a:extLst>
                <a:ext uri="{FF2B5EF4-FFF2-40B4-BE49-F238E27FC236}">
                  <a16:creationId xmlns:a16="http://schemas.microsoft.com/office/drawing/2014/main" xmlns="" id="{5A751C75-E335-487C-9727-3F4797C825DF}"/>
                </a:ext>
              </a:extLst>
            </p:cNvPr>
            <p:cNvSpPr/>
            <p:nvPr/>
          </p:nvSpPr>
          <p:spPr>
            <a:xfrm>
              <a:off x="6135252" y="402364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7" name="Graphic 188">
              <a:extLst>
                <a:ext uri="{FF2B5EF4-FFF2-40B4-BE49-F238E27FC236}">
                  <a16:creationId xmlns:a16="http://schemas.microsoft.com/office/drawing/2014/main" xmlns="" id="{5A751C75-E335-487C-9727-3F4797C825DF}"/>
                </a:ext>
              </a:extLst>
            </p:cNvPr>
            <p:cNvSpPr/>
            <p:nvPr/>
          </p:nvSpPr>
          <p:spPr>
            <a:xfrm>
              <a:off x="6421002" y="402364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8" name="Graphic 188">
              <a:extLst>
                <a:ext uri="{FF2B5EF4-FFF2-40B4-BE49-F238E27FC236}">
                  <a16:creationId xmlns:a16="http://schemas.microsoft.com/office/drawing/2014/main" xmlns="" id="{5A751C75-E335-487C-9727-3F4797C825DF}"/>
                </a:ext>
              </a:extLst>
            </p:cNvPr>
            <p:cNvSpPr/>
            <p:nvPr/>
          </p:nvSpPr>
          <p:spPr>
            <a:xfrm>
              <a:off x="6611502" y="402364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9" name="Graphic 188">
              <a:extLst>
                <a:ext uri="{FF2B5EF4-FFF2-40B4-BE49-F238E27FC236}">
                  <a16:creationId xmlns:a16="http://schemas.microsoft.com/office/drawing/2014/main" xmlns="" id="{5A751C75-E335-487C-9727-3F4797C825DF}"/>
                </a:ext>
              </a:extLst>
            </p:cNvPr>
            <p:cNvSpPr/>
            <p:nvPr/>
          </p:nvSpPr>
          <p:spPr>
            <a:xfrm>
              <a:off x="6821052" y="402364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0" name="Graphic 188">
              <a:extLst>
                <a:ext uri="{FF2B5EF4-FFF2-40B4-BE49-F238E27FC236}">
                  <a16:creationId xmlns:a16="http://schemas.microsoft.com/office/drawing/2014/main" xmlns="" id="{5A751C75-E335-487C-9727-3F4797C825DF}"/>
                </a:ext>
              </a:extLst>
            </p:cNvPr>
            <p:cNvSpPr/>
            <p:nvPr/>
          </p:nvSpPr>
          <p:spPr>
            <a:xfrm>
              <a:off x="6821052" y="402364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1" name="Graphic 188">
              <a:extLst>
                <a:ext uri="{FF2B5EF4-FFF2-40B4-BE49-F238E27FC236}">
                  <a16:creationId xmlns:a16="http://schemas.microsoft.com/office/drawing/2014/main" xmlns="" id="{5A751C75-E335-487C-9727-3F4797C825DF}"/>
                </a:ext>
              </a:extLst>
            </p:cNvPr>
            <p:cNvSpPr/>
            <p:nvPr/>
          </p:nvSpPr>
          <p:spPr>
            <a:xfrm>
              <a:off x="8630812" y="448084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cxnSp>
        <p:nvCxnSpPr>
          <p:cNvPr id="122" name="Straight Connector 121">
            <a:extLst>
              <a:ext uri="{FF2B5EF4-FFF2-40B4-BE49-F238E27FC236}">
                <a16:creationId xmlns:a16="http://schemas.microsoft.com/office/drawing/2014/main" xmlns="" id="{4E28D9B1-4978-460B-B8D8-29B66B418571}"/>
              </a:ext>
            </a:extLst>
          </p:cNvPr>
          <p:cNvCxnSpPr/>
          <p:nvPr/>
        </p:nvCxnSpPr>
        <p:spPr>
          <a:xfrm>
            <a:off x="3896515" y="5638800"/>
            <a:ext cx="37592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xmlns="" id="{4E28D9B1-4978-460B-B8D8-29B66B418571}"/>
              </a:ext>
            </a:extLst>
          </p:cNvPr>
          <p:cNvCxnSpPr/>
          <p:nvPr/>
        </p:nvCxnSpPr>
        <p:spPr>
          <a:xfrm>
            <a:off x="3896515" y="5244087"/>
            <a:ext cx="37592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16131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a:t>目次</a:t>
            </a:r>
          </a:p>
        </p:txBody>
      </p:sp>
      <p:sp>
        <p:nvSpPr>
          <p:cNvPr id="5123" name="Rectangle 3"/>
          <p:cNvSpPr>
            <a:spLocks noGrp="1" noChangeArrowheads="1"/>
          </p:cNvSpPr>
          <p:nvPr>
            <p:ph idx="1"/>
          </p:nvPr>
        </p:nvSpPr>
        <p:spPr>
          <a:noFill/>
          <a:ln>
            <a:noFill/>
          </a:ln>
        </p:spPr>
        <p:txBody>
          <a:bodyPr/>
          <a:lstStyle/>
          <a:p>
            <a:pPr>
              <a:spcAft>
                <a:spcPts val="1200"/>
              </a:spcAft>
              <a:tabLst>
                <a:tab pos="11033125" algn="r"/>
              </a:tabLst>
            </a:pPr>
            <a:r>
              <a:rPr lang="ja-JP" sz="1800">
                <a:solidFill>
                  <a:schemeClr val="accent1"/>
                </a:solidFill>
              </a:rPr>
              <a:t>食道・胃癌</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3" action="ppaction://hlinksldjump"/>
              </a:rPr>
              <a:t>6</a:t>
            </a:r>
          </a:p>
          <a:p>
            <a:pPr>
              <a:spcAft>
                <a:spcPts val="1200"/>
              </a:spcAft>
              <a:tabLst>
                <a:tab pos="11033125" algn="r"/>
              </a:tabLst>
            </a:pPr>
            <a:r>
              <a:rPr lang="ja-JP" sz="1800">
                <a:solidFill>
                  <a:schemeClr val="accent1"/>
                </a:solidFill>
              </a:rPr>
              <a:t>膵臓癌、小腸癌、肝胆癌</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4" action="ppaction://hlinksldjump"/>
              </a:rPr>
              <a:t>25</a:t>
            </a:r>
          </a:p>
          <a:p>
            <a:pPr lvl="1">
              <a:spcAft>
                <a:spcPts val="1200"/>
              </a:spcAft>
              <a:tabLst>
                <a:tab pos="11033125" algn="r"/>
              </a:tabLst>
            </a:pPr>
            <a:r>
              <a:rPr lang="ja-JP" sz="1800">
                <a:solidFill>
                  <a:schemeClr val="accent1"/>
                </a:solidFill>
                <a:uFill>
                  <a:solidFill>
                    <a:schemeClr val="accent1"/>
                  </a:solidFill>
                </a:uFill>
              </a:rPr>
              <a:t>膵臓癌</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5" action="ppaction://hlinksldjump"/>
              </a:rPr>
              <a:t>26</a:t>
            </a:r>
          </a:p>
          <a:p>
            <a:pPr lvl="1">
              <a:spcAft>
                <a:spcPts val="1200"/>
              </a:spcAft>
              <a:tabLst>
                <a:tab pos="11033125" algn="r"/>
              </a:tabLst>
            </a:pPr>
            <a:r>
              <a:rPr lang="ja-JP" sz="1800">
                <a:solidFill>
                  <a:schemeClr val="accent1"/>
                </a:solidFill>
                <a:uFill>
                  <a:solidFill>
                    <a:schemeClr val="accent1"/>
                  </a:solidFill>
                </a:uFill>
              </a:rPr>
              <a:t>肝細胞癌</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6" action="ppaction://hlinksldjump"/>
              </a:rPr>
              <a:t>40</a:t>
            </a:r>
          </a:p>
          <a:p>
            <a:pPr>
              <a:spcAft>
                <a:spcPts val="1200"/>
              </a:spcAft>
              <a:tabLst>
                <a:tab pos="11033125" algn="r"/>
              </a:tabLst>
            </a:pPr>
            <a:r>
              <a:rPr lang="ja-JP" sz="1800">
                <a:solidFill>
                  <a:schemeClr val="accent1"/>
                </a:solidFill>
              </a:rPr>
              <a:t>結腸癌、直腸癌、肛門癌</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7" action="ppaction://hlinksldjump"/>
              </a:rPr>
              <a:t>51</a:t>
            </a:r>
          </a:p>
        </p:txBody>
      </p:sp>
      <p:sp>
        <p:nvSpPr>
          <p:cNvPr id="7" name="Text Placeholder 6"/>
          <p:cNvSpPr>
            <a:spLocks noGrp="1"/>
          </p:cNvSpPr>
          <p:nvPr>
            <p:ph type="body" sz="quarter" idx="10"/>
          </p:nvPr>
        </p:nvSpPr>
        <p:spPr>
          <a:xfrm>
            <a:off x="442163" y="6096001"/>
            <a:ext cx="5681704" cy="487363"/>
          </a:xfrm>
        </p:spPr>
        <p:txBody>
          <a:bodyPr/>
          <a:lstStyle/>
          <a:p>
            <a:pPr marL="0" lvl="2" indent="0">
              <a:spcBef>
                <a:spcPts val="600"/>
              </a:spcBef>
              <a:spcAft>
                <a:spcPts val="0"/>
              </a:spcAft>
              <a:buSzPct val="110000"/>
              <a:buNone/>
            </a:pPr>
            <a:r>
              <a:rPr lang="ja-JP" sz="1100" dirty="0">
                <a:solidFill>
                  <a:srgbClr val="363636"/>
                </a:solidFill>
              </a:rPr>
              <a:t>注: セクションに移動するには、番号と [ハイパーリンクを開く] を右クリックします</a:t>
            </a:r>
          </a:p>
        </p:txBody>
      </p:sp>
    </p:spTree>
    <p:custDataLst>
      <p:tags r:id="rId1"/>
    </p:custDataLst>
    <p:extLst>
      <p:ext uri="{BB962C8B-B14F-4D97-AF65-F5344CB8AC3E}">
        <p14:creationId xmlns:p14="http://schemas.microsoft.com/office/powerpoint/2010/main" xmlns="" val="23095262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4008：FOLFOXによるネオアジュバント経動脈注入化学療法は、ミラノ基準を超えた切除可能なBCLCステージA/ B肝細胞癌患者の転帰を改善する可能性がある：多施設共同、第3相無作為化比較臨床試験の中間解析 – Li S, et a</a:t>
            </a:r>
            <a:r>
              <a:rPr lang="ja-JP" dirty="0" smtClean="0"/>
              <a:t>l</a:t>
            </a:r>
            <a:endParaRPr lang="ja-JP" dirty="0"/>
          </a:p>
        </p:txBody>
      </p:sp>
      <p:sp>
        <p:nvSpPr>
          <p:cNvPr id="5" name="Content Placeholder 4"/>
          <p:cNvSpPr>
            <a:spLocks noGrp="1"/>
          </p:cNvSpPr>
          <p:nvPr>
            <p:ph idx="1"/>
          </p:nvPr>
        </p:nvSpPr>
        <p:spPr/>
        <p:txBody>
          <a:bodyPr/>
          <a:lstStyle/>
          <a:p>
            <a:pPr marL="0" lvl="0" indent="0">
              <a:buClr>
                <a:srgbClr val="043882"/>
              </a:buClr>
              <a:buNone/>
            </a:pPr>
            <a:r>
              <a:rPr lang="ja-JP" b="1"/>
              <a:t>主要結果（続き）</a:t>
            </a:r>
          </a:p>
          <a:p>
            <a:pPr>
              <a:buClr>
                <a:srgbClr val="043882"/>
              </a:buClr>
            </a:pPr>
            <a:r>
              <a:rPr lang="ja-JP"/>
              <a:t>MVIの発生率は、肝切除単独（39.0％）と比較してネオアジュバントHAIC（11.4％）の方が低かった</a:t>
            </a:r>
          </a:p>
          <a:p>
            <a:pPr>
              <a:buClr>
                <a:srgbClr val="043882"/>
              </a:buClr>
            </a:pPr>
            <a:r>
              <a:rPr lang="ja-JP"/>
              <a:t>HAIC群では、99名の患者のうち88名が肝切除手術を受け、ORRは63.6%、DCRは96.0%であった。</a:t>
            </a:r>
          </a:p>
          <a:p>
            <a:pPr>
              <a:buClr>
                <a:srgbClr val="043882"/>
              </a:buClr>
            </a:pPr>
            <a:r>
              <a:rPr lang="ja-JP"/>
              <a:t>HAIC群では、グレード1及び2の有害事象がそれぞれ59例(56.6%)及び26例(26.3%)であった。</a:t>
            </a:r>
          </a:p>
          <a:p>
            <a:pPr>
              <a:buClr>
                <a:srgbClr val="043882"/>
              </a:buClr>
            </a:pPr>
            <a:r>
              <a:rPr lang="ja-JP"/>
              <a:t>手術関連のAEについては、2つのグループ間に有意差はなかった</a:t>
            </a:r>
          </a:p>
          <a:p>
            <a:pPr marL="0" lvl="0" indent="0">
              <a:spcBef>
                <a:spcPts val="1800"/>
              </a:spcBef>
              <a:buClr>
                <a:srgbClr val="043882"/>
              </a:buClr>
              <a:buNone/>
            </a:pPr>
            <a:r>
              <a:rPr lang="ja-JP" b="1"/>
              <a:t>結論</a:t>
            </a:r>
          </a:p>
          <a:p>
            <a:r>
              <a:rPr lang="ja-JP" b="1"/>
              <a:t>ミラノ基準を超える切除可能なBCLCステージA / B HCCの患者では、FOLFOXを伴うネオアジュバントHAICが効果的かつ安全であり、MVIの発生率が低下した</a:t>
            </a:r>
          </a:p>
        </p:txBody>
      </p:sp>
      <p:sp>
        <p:nvSpPr>
          <p:cNvPr id="4" name="Text Placeholder 3"/>
          <p:cNvSpPr>
            <a:spLocks noGrp="1"/>
          </p:cNvSpPr>
          <p:nvPr>
            <p:ph type="body" sz="quarter" idx="11"/>
          </p:nvPr>
        </p:nvSpPr>
        <p:spPr/>
        <p:txBody>
          <a:bodyPr/>
          <a:lstStyle/>
          <a:p>
            <a:r>
              <a:rPr lang="ja-JP"/>
              <a:t>Li S, et al.J Clin Oncol 2021;39(suppl):abstr 4008</a:t>
            </a:r>
          </a:p>
        </p:txBody>
      </p:sp>
    </p:spTree>
    <p:extLst>
      <p:ext uri="{BB962C8B-B14F-4D97-AF65-F5344CB8AC3E}">
        <p14:creationId xmlns:p14="http://schemas.microsoft.com/office/powerpoint/2010/main" xmlns="" val="15822566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t>結腸癌、直腸癌、肛門癌</a:t>
            </a:r>
          </a:p>
        </p:txBody>
      </p:sp>
    </p:spTree>
    <p:extLst>
      <p:ext uri="{BB962C8B-B14F-4D97-AF65-F5344CB8AC3E}">
        <p14:creationId xmlns:p14="http://schemas.microsoft.com/office/powerpoint/2010/main" xmlns="" val="21042958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4：NACRE: 高齢者の局所進行直腸癌に対する短期コース放射線療法と放射線化学療法を比較した無作為化研究—予備的結</a:t>
            </a:r>
            <a:r>
              <a:rPr lang="ja-JP" dirty="0" smtClean="0"/>
              <a:t>果</a:t>
            </a:r>
            <a:r>
              <a:rPr lang="en-GB" altLang="ja-JP" dirty="0" smtClean="0"/>
              <a:t> </a:t>
            </a:r>
            <a:r>
              <a:rPr lang="ja-JP" dirty="0" smtClean="0"/>
              <a:t>– </a:t>
            </a:r>
            <a:r>
              <a:rPr lang="ja-JP" dirty="0"/>
              <a:t>Francois E, et al</a:t>
            </a:r>
          </a:p>
        </p:txBody>
      </p:sp>
      <p:sp>
        <p:nvSpPr>
          <p:cNvPr id="3" name="Content Placeholder 2"/>
          <p:cNvSpPr>
            <a:spLocks noGrp="1"/>
          </p:cNvSpPr>
          <p:nvPr>
            <p:ph idx="1"/>
          </p:nvPr>
        </p:nvSpPr>
        <p:spPr/>
        <p:txBody>
          <a:bodyPr/>
          <a:lstStyle/>
          <a:p>
            <a:pPr marL="0" lvl="0" indent="0">
              <a:buClr>
                <a:srgbClr val="043882"/>
              </a:buClr>
              <a:buNone/>
            </a:pPr>
            <a:r>
              <a:rPr lang="ja-JP" b="1" dirty="0"/>
              <a:t>治験の目的</a:t>
            </a:r>
          </a:p>
          <a:p>
            <a:pPr lvl="0">
              <a:buClr>
                <a:srgbClr val="043882"/>
              </a:buClr>
            </a:pPr>
            <a:r>
              <a:rPr lang="ja-JP" dirty="0"/>
              <a:t>NACRE研究において、局所進行性直腸癌の高齢患者に対する短期コース放射線療法とCRTの有効性と安全性を比較評価すること</a:t>
            </a:r>
          </a:p>
        </p:txBody>
      </p:sp>
      <p:sp>
        <p:nvSpPr>
          <p:cNvPr id="5" name="Text Placeholder 4"/>
          <p:cNvSpPr>
            <a:spLocks noGrp="1"/>
          </p:cNvSpPr>
          <p:nvPr>
            <p:ph type="body" sz="quarter" idx="11"/>
          </p:nvPr>
        </p:nvSpPr>
        <p:spPr/>
        <p:txBody>
          <a:bodyPr/>
          <a:lstStyle/>
          <a:p>
            <a:r>
              <a:rPr lang="ja-JP" dirty="0"/>
              <a:t>Francois E, et al.J Clin Oncol 202</a:t>
            </a:r>
            <a:r>
              <a:rPr lang="ja-JP" dirty="0" smtClean="0"/>
              <a:t>1</a:t>
            </a:r>
            <a:r>
              <a:rPr lang="en-GB" altLang="ja-JP" dirty="0" smtClean="0"/>
              <a:t>;</a:t>
            </a:r>
            <a:r>
              <a:rPr lang="ja-JP" dirty="0" smtClean="0"/>
              <a:t>3</a:t>
            </a:r>
            <a:r>
              <a:rPr lang="ja-JP" dirty="0"/>
              <a:t>9(suppl</a:t>
            </a:r>
            <a:r>
              <a:rPr lang="ja-JP" dirty="0" smtClean="0"/>
              <a:t>)</a:t>
            </a:r>
            <a:r>
              <a:rPr lang="en-GB" altLang="ja-JP" dirty="0" smtClean="0"/>
              <a:t>:</a:t>
            </a:r>
            <a:r>
              <a:rPr lang="ja-JP" dirty="0" smtClean="0"/>
              <a:t>a</a:t>
            </a:r>
            <a:r>
              <a:rPr lang="ja-JP" dirty="0"/>
              <a:t>bstr 4</a:t>
            </a:r>
          </a:p>
        </p:txBody>
      </p:sp>
      <p:sp>
        <p:nvSpPr>
          <p:cNvPr id="6" name="Rectangle 9"/>
          <p:cNvSpPr txBox="1">
            <a:spLocks noChangeArrowheads="1"/>
          </p:cNvSpPr>
          <p:nvPr/>
        </p:nvSpPr>
        <p:spPr bwMode="auto">
          <a:xfrm>
            <a:off x="1784194" y="5105123"/>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主要複合評価項目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R0切除率、</a:t>
            </a:r>
            <a:r>
              <a:rPr kumimoji="0" lang="ja-JP" sz="1600" b="0" i="0" u="none" strike="noStrike" cap="none" normalizeH="0" noProof="0">
                <a:ln>
                  <a:noFill/>
                </a:ln>
                <a:solidFill>
                  <a:srgbClr val="4D4D4D"/>
                </a:solidFill>
                <a:uLnTx/>
                <a:uFillTx/>
                <a:latin typeface="Arial"/>
                <a:ea typeface="MS Mincho"/>
                <a:cs typeface="Arial"/>
              </a:rPr>
              <a:t>自律性の維持</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7" name="AutoShape 9"/>
          <p:cNvSpPr>
            <a:spLocks noChangeArrowheads="1"/>
          </p:cNvSpPr>
          <p:nvPr/>
        </p:nvSpPr>
        <p:spPr bwMode="auto">
          <a:xfrm>
            <a:off x="1159983" y="2333045"/>
            <a:ext cx="3226756" cy="257660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a:ln>
                  <a:noFill/>
                </a:ln>
                <a:solidFill>
                  <a:srgbClr val="FFFFFF"/>
                </a:solidFill>
                <a:uLnTx/>
                <a:uFillTx/>
                <a:latin typeface="Arial"/>
                <a:ea typeface="MS Mincho" pitchFamily="2" charset="-122"/>
                <a:cs typeface="Arial"/>
              </a:rPr>
              <a:t>主要な患者選択基準</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noProof="0">
                <a:ln>
                  <a:noFill/>
                </a:ln>
                <a:solidFill>
                  <a:srgbClr val="FFFFFF"/>
                </a:solidFill>
                <a:uLnTx/>
                <a:uFillTx/>
                <a:latin typeface="Arial"/>
                <a:ea typeface="MS Mincho" pitchFamily="2" charset="-122"/>
                <a:cs typeface="Arial"/>
              </a:rPr>
              <a:t>直腸癌</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noProof="0">
                <a:ln>
                  <a:noFill/>
                </a:ln>
                <a:solidFill>
                  <a:srgbClr val="FFFFFF"/>
                </a:solidFill>
                <a:uLnTx/>
                <a:uFillTx/>
                <a:latin typeface="Arial"/>
                <a:ea typeface="MS Mincho" pitchFamily="2" charset="-122"/>
                <a:cs typeface="Arial"/>
              </a:rPr>
              <a:t>T3–4</a:t>
            </a:r>
            <a:r>
              <a:rPr kumimoji="0" lang="ja-JP" sz="1600" b="0" i="0" u="none" strike="noStrike" cap="none" normalizeH="0" noProof="0">
                <a:ln>
                  <a:noFill/>
                </a:ln>
                <a:solidFill>
                  <a:srgbClr val="FFFFFF"/>
                </a:solidFill>
                <a:uLnTx/>
                <a:uFillTx/>
                <a:latin typeface="Arial"/>
                <a:ea typeface="MS Mincho" pitchFamily="2" charset="-122"/>
                <a:cs typeface="Arial"/>
              </a:rPr>
              <a:t> 腫瘍</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ja-JP" sz="1600" baseline="0">
                <a:solidFill>
                  <a:srgbClr val="FFFFFF"/>
                </a:solidFill>
                <a:latin typeface="Arial"/>
                <a:ea typeface="MS Mincho" pitchFamily="2" charset="-122"/>
                <a:cs typeface="Arial"/>
              </a:rPr>
              <a:t>T2</a:t>
            </a:r>
            <a:r>
              <a:rPr lang="ja-JP" sz="1600">
                <a:solidFill>
                  <a:srgbClr val="FFFFFF"/>
                </a:solidFill>
                <a:latin typeface="Arial"/>
                <a:ea typeface="MS Mincho" pitchFamily="2" charset="-122"/>
                <a:cs typeface="Arial"/>
              </a:rPr>
              <a:t>非常に低位の直腸</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noProof="0">
                <a:ln>
                  <a:noFill/>
                </a:ln>
                <a:solidFill>
                  <a:srgbClr val="FFFFFF"/>
                </a:solidFill>
                <a:uLnTx/>
                <a:uFillTx/>
                <a:latin typeface="Arial"/>
                <a:ea typeface="MS Mincho" pitchFamily="2" charset="-122"/>
                <a:cs typeface="Arial"/>
              </a:rPr>
              <a:t>T 肛門縁から≤12cm</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ja-JP" sz="1600" baseline="0">
                <a:solidFill>
                  <a:srgbClr val="FFFFFF"/>
                </a:solidFill>
                <a:latin typeface="Arial"/>
                <a:ea typeface="MS Mincho" pitchFamily="2" charset="-122"/>
                <a:cs typeface="Arial"/>
              </a:rPr>
              <a:t>75歳以上</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noProof="0">
                <a:ln>
                  <a:noFill/>
                </a:ln>
                <a:solidFill>
                  <a:srgbClr val="FFFFFF"/>
                </a:solidFill>
                <a:uLnTx/>
                <a:uFillTx/>
                <a:latin typeface="Arial"/>
                <a:ea typeface="MS Mincho" pitchFamily="2" charset="-122"/>
                <a:cs typeface="Arial"/>
              </a:rPr>
              <a:t>ECOG PS 0–-2</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a:ln>
                  <a:noFill/>
                </a:ln>
                <a:solidFill>
                  <a:srgbClr val="FFFFFF"/>
                </a:solidFill>
                <a:uLnTx/>
                <a:uFillTx/>
                <a:latin typeface="Arial"/>
                <a:ea typeface="MS Mincho" pitchFamily="2" charset="-122"/>
                <a:cs typeface="Arial"/>
              </a:rPr>
              <a:t>（n = 307）</a:t>
            </a:r>
          </a:p>
        </p:txBody>
      </p:sp>
      <p:sp>
        <p:nvSpPr>
          <p:cNvPr id="8" name="Content Placeholder 26"/>
          <p:cNvSpPr txBox="1">
            <a:spLocks/>
          </p:cNvSpPr>
          <p:nvPr/>
        </p:nvSpPr>
        <p:spPr>
          <a:xfrm>
            <a:off x="5697383" y="5105123"/>
            <a:ext cx="4848768"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OS、DFS、RFS、安全性</a:t>
            </a:r>
          </a:p>
        </p:txBody>
      </p:sp>
      <p:sp>
        <p:nvSpPr>
          <p:cNvPr id="9" name="Oval 14"/>
          <p:cNvSpPr>
            <a:spLocks noChangeArrowheads="1"/>
          </p:cNvSpPr>
          <p:nvPr/>
        </p:nvSpPr>
        <p:spPr bwMode="auto">
          <a:xfrm>
            <a:off x="4564663" y="332924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1" i="0" u="none" strike="noStrike" cap="none" normalizeH="0" baseline="0" noProof="0">
                <a:ln>
                  <a:noFill/>
                </a:ln>
                <a:solidFill>
                  <a:srgbClr val="043882"/>
                </a:solidFill>
                <a:uLnTx/>
                <a:uFillTx/>
                <a:latin typeface="Arial" charset="0"/>
                <a:ea typeface="MS Mincho" pitchFamily="2" charset="-122"/>
                <a:cs typeface="Arial" charset="0"/>
              </a:rPr>
              <a:t>R</a:t>
            </a:r>
            <a:br>
              <a:rPr kumimoji="0" lang="ja-JP" sz="1400" b="1" i="0" u="none" strike="noStrike" cap="none" normalizeH="0" baseline="0" noProof="0">
                <a:ln>
                  <a:noFill/>
                </a:ln>
                <a:solidFill>
                  <a:srgbClr val="043882"/>
                </a:solidFill>
                <a:uLnTx/>
                <a:uFillTx/>
                <a:latin typeface="Arial" charset="0"/>
                <a:ea typeface="MS Mincho" pitchFamily="2" charset="-122"/>
                <a:cs typeface="Arial" charset="0"/>
              </a:rPr>
            </a:br>
            <a:r>
              <a:rPr kumimoji="0" lang="ja-JP" sz="1400" b="1" i="0" u="none" strike="noStrike" cap="none" normalizeH="0" baseline="0" noProof="0">
                <a:ln>
                  <a:noFill/>
                </a:ln>
                <a:solidFill>
                  <a:srgbClr val="043882"/>
                </a:solidFill>
                <a:uLnTx/>
                <a:uFillTx/>
                <a:latin typeface="Arial" charset="0"/>
                <a:ea typeface="MS Mincho" pitchFamily="2" charset="-122"/>
                <a:cs typeface="Arial" charset="0"/>
              </a:rPr>
              <a:t>1:1</a:t>
            </a:r>
          </a:p>
        </p:txBody>
      </p:sp>
      <p:cxnSp>
        <p:nvCxnSpPr>
          <p:cNvPr id="10" name="AutoShape 15"/>
          <p:cNvCxnSpPr>
            <a:cxnSpLocks noChangeShapeType="1"/>
            <a:stCxn id="9" idx="0"/>
            <a:endCxn id="16" idx="1"/>
          </p:cNvCxnSpPr>
          <p:nvPr/>
        </p:nvCxnSpPr>
        <p:spPr bwMode="auto">
          <a:xfrm rot="5400000" flipH="1" flipV="1">
            <a:off x="4742201" y="2861980"/>
            <a:ext cx="581527" cy="353007"/>
          </a:xfrm>
          <a:prstGeom prst="bentConnector2">
            <a:avLst/>
          </a:prstGeom>
          <a:noFill/>
          <a:ln w="57150">
            <a:solidFill>
              <a:schemeClr val="bg2">
                <a:lumMod val="60000"/>
                <a:lumOff val="40000"/>
              </a:schemeClr>
            </a:solidFill>
            <a:round/>
            <a:headEnd/>
            <a:tailEnd type="triangle" w="med" len="med"/>
          </a:ln>
        </p:spPr>
      </p:cxnSp>
      <p:cxnSp>
        <p:nvCxnSpPr>
          <p:cNvPr id="11" name="AutoShape 16"/>
          <p:cNvCxnSpPr>
            <a:cxnSpLocks noChangeShapeType="1"/>
            <a:stCxn id="9" idx="4"/>
            <a:endCxn id="15" idx="1"/>
          </p:cNvCxnSpPr>
          <p:nvPr/>
        </p:nvCxnSpPr>
        <p:spPr bwMode="auto">
          <a:xfrm rot="16200000" flipH="1">
            <a:off x="4802199" y="3967708"/>
            <a:ext cx="461487" cy="352962"/>
          </a:xfrm>
          <a:prstGeom prst="bentConnector2">
            <a:avLst/>
          </a:prstGeom>
          <a:noFill/>
          <a:ln w="57150">
            <a:solidFill>
              <a:schemeClr val="bg2">
                <a:lumMod val="60000"/>
                <a:lumOff val="40000"/>
              </a:schemeClr>
            </a:solidFill>
            <a:round/>
            <a:headEnd/>
            <a:tailEnd type="triangle" w="med" len="med"/>
          </a:ln>
        </p:spPr>
      </p:cxnSp>
      <p:cxnSp>
        <p:nvCxnSpPr>
          <p:cNvPr id="12" name="AutoShape 19"/>
          <p:cNvCxnSpPr>
            <a:cxnSpLocks noChangeShapeType="1"/>
            <a:stCxn id="7" idx="3"/>
            <a:endCxn id="9" idx="2"/>
          </p:cNvCxnSpPr>
          <p:nvPr/>
        </p:nvCxnSpPr>
        <p:spPr bwMode="auto">
          <a:xfrm flipV="1">
            <a:off x="4386739" y="3621346"/>
            <a:ext cx="177924"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0"/>
          <p:cNvCxnSpPr>
            <a:cxnSpLocks noChangeShapeType="1"/>
            <a:stCxn id="15" idx="3"/>
            <a:endCxn id="18" idx="1"/>
          </p:cNvCxnSpPr>
          <p:nvPr/>
        </p:nvCxnSpPr>
        <p:spPr bwMode="auto">
          <a:xfrm>
            <a:off x="9603813" y="4374933"/>
            <a:ext cx="287382" cy="0"/>
          </a:xfrm>
          <a:prstGeom prst="straightConnector1">
            <a:avLst/>
          </a:prstGeom>
          <a:noFill/>
          <a:ln w="57150">
            <a:solidFill>
              <a:schemeClr val="bg2">
                <a:lumMod val="60000"/>
                <a:lumOff val="40000"/>
              </a:schemeClr>
            </a:solidFill>
            <a:prstDash val="sysDot"/>
            <a:round/>
            <a:headEnd/>
            <a:tailEnd type="triangle" w="med" len="med"/>
          </a:ln>
        </p:spPr>
      </p:cxnSp>
      <p:cxnSp>
        <p:nvCxnSpPr>
          <p:cNvPr id="14" name="AutoShape 21"/>
          <p:cNvCxnSpPr>
            <a:cxnSpLocks noChangeShapeType="1"/>
            <a:stCxn id="16" idx="3"/>
            <a:endCxn id="17" idx="1"/>
          </p:cNvCxnSpPr>
          <p:nvPr/>
        </p:nvCxnSpPr>
        <p:spPr bwMode="auto">
          <a:xfrm flipV="1">
            <a:off x="9602748" y="2747718"/>
            <a:ext cx="288448" cy="1"/>
          </a:xfrm>
          <a:prstGeom prst="straightConnector1">
            <a:avLst/>
          </a:prstGeom>
          <a:noFill/>
          <a:ln w="57150">
            <a:solidFill>
              <a:schemeClr val="bg2">
                <a:lumMod val="60000"/>
                <a:lumOff val="40000"/>
              </a:schemeClr>
            </a:solidFill>
            <a:round/>
            <a:headEnd/>
            <a:tailEnd type="triangle" w="med" len="med"/>
          </a:ln>
        </p:spPr>
      </p:cxnSp>
      <p:sp>
        <p:nvSpPr>
          <p:cNvPr id="15" name="AutoShape 12"/>
          <p:cNvSpPr>
            <a:spLocks noChangeArrowheads="1"/>
          </p:cNvSpPr>
          <p:nvPr/>
        </p:nvSpPr>
        <p:spPr bwMode="auto">
          <a:xfrm>
            <a:off x="5209423" y="3809409"/>
            <a:ext cx="4394390" cy="1131048"/>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dirty="0">
                <a:ln>
                  <a:noFill/>
                </a:ln>
                <a:solidFill>
                  <a:srgbClr val="4D4D4D"/>
                </a:solidFill>
                <a:uLnTx/>
                <a:uFillTx/>
                <a:latin typeface="Arial" charset="0"/>
                <a:ea typeface="MS Mincho" pitchFamily="2" charset="-122"/>
                <a:cs typeface="Arial" charset="0"/>
              </a:rPr>
              <a:t>B群：CRT</a:t>
            </a:r>
            <a:br>
              <a:rPr kumimoji="0" lang="ja-JP" sz="1800" b="0" i="0" u="none" strike="noStrike" cap="none" normalizeH="0" baseline="0" noProof="0" dirty="0">
                <a:ln>
                  <a:noFill/>
                </a:ln>
                <a:solidFill>
                  <a:srgbClr val="4D4D4D"/>
                </a:solidFill>
                <a:uLnTx/>
                <a:uFillTx/>
                <a:latin typeface="Arial" charset="0"/>
                <a:ea typeface="MS Mincho" pitchFamily="2" charset="-122"/>
                <a:cs typeface="Arial" charset="0"/>
              </a:rPr>
            </a:br>
            <a:r>
              <a:rPr kumimoji="0" lang="ja-JP" sz="1800" b="0" i="0" u="none" strike="noStrike" cap="none" normalizeH="0" baseline="0" noProof="0" dirty="0">
                <a:ln>
                  <a:noFill/>
                </a:ln>
                <a:solidFill>
                  <a:srgbClr val="4D4D4D"/>
                </a:solidFill>
                <a:uLnTx/>
                <a:uFillTx/>
                <a:latin typeface="Arial" charset="0"/>
                <a:ea typeface="MS Mincho" pitchFamily="2" charset="-122"/>
                <a:cs typeface="Arial" charset="0"/>
              </a:rPr>
              <a:t>放射線療法</a:t>
            </a:r>
            <a:r>
              <a:rPr kumimoji="0" lang="ja-JP" sz="1800" b="0" i="0" u="none" strike="noStrike" cap="none" normalizeH="0" noProof="0" dirty="0">
                <a:ln>
                  <a:noFill/>
                </a:ln>
                <a:solidFill>
                  <a:srgbClr val="4D4D4D"/>
                </a:solidFill>
                <a:uLnTx/>
                <a:uFillTx/>
                <a:latin typeface="Arial" charset="0"/>
                <a:ea typeface="MS Mincho" pitchFamily="2" charset="-122"/>
                <a:cs typeface="Arial" charset="0"/>
              </a:rPr>
              <a:t> 50 Gy、25 fx + </a:t>
            </a:r>
            <a:r>
              <a:rPr kumimoji="0" lang="en-GB" altLang="ja-JP" sz="1800" b="0" i="0" u="none" strike="noStrike" cap="none" normalizeH="0" noProof="0" dirty="0" smtClean="0">
                <a:ln>
                  <a:noFill/>
                </a:ln>
                <a:solidFill>
                  <a:srgbClr val="4D4D4D"/>
                </a:solidFill>
                <a:uLnTx/>
                <a:uFillTx/>
                <a:latin typeface="Arial" charset="0"/>
                <a:ea typeface="MS Mincho" pitchFamily="2" charset="-122"/>
                <a:cs typeface="Arial" charset="0"/>
              </a:rPr>
              <a:t/>
            </a:r>
            <a:br>
              <a:rPr kumimoji="0" lang="en-GB" altLang="ja-JP" sz="1800" b="0" i="0" u="none" strike="noStrike" cap="none" normalizeH="0" noProof="0" dirty="0" smtClean="0">
                <a:ln>
                  <a:noFill/>
                </a:ln>
                <a:solidFill>
                  <a:srgbClr val="4D4D4D"/>
                </a:solidFill>
                <a:uLnTx/>
                <a:uFillTx/>
                <a:latin typeface="Arial" charset="0"/>
                <a:ea typeface="MS Mincho" pitchFamily="2" charset="-122"/>
                <a:cs typeface="Arial" charset="0"/>
              </a:rPr>
            </a:br>
            <a:r>
              <a:rPr kumimoji="0" lang="ja-JP" sz="1800" b="0" i="0" u="none" strike="noStrike" cap="none" normalizeH="0" noProof="0" dirty="0" smtClean="0">
                <a:ln>
                  <a:noFill/>
                </a:ln>
                <a:solidFill>
                  <a:srgbClr val="4D4D4D"/>
                </a:solidFill>
                <a:uLnTx/>
                <a:uFillTx/>
                <a:latin typeface="Arial" charset="0"/>
                <a:ea typeface="MS Mincho" pitchFamily="2" charset="-122"/>
                <a:cs typeface="Arial" charset="0"/>
              </a:rPr>
              <a:t>カ</a:t>
            </a:r>
            <a:r>
              <a:rPr kumimoji="0" lang="ja-JP" sz="1800" b="0" i="0" u="none" strike="noStrike" cap="none" normalizeH="0" noProof="0" dirty="0">
                <a:ln>
                  <a:noFill/>
                </a:ln>
                <a:solidFill>
                  <a:srgbClr val="4D4D4D"/>
                </a:solidFill>
                <a:uLnTx/>
                <a:uFillTx/>
                <a:latin typeface="Arial" charset="0"/>
                <a:ea typeface="MS Mincho" pitchFamily="2" charset="-122"/>
                <a:cs typeface="Arial" charset="0"/>
              </a:rPr>
              <a:t>ペシタビン 800 mg/m</a:t>
            </a:r>
            <a:r>
              <a:rPr kumimoji="0" lang="ja-JP" sz="1800" b="0" i="0" u="none" strike="noStrike" cap="none" normalizeH="0" baseline="30000" noProof="0" dirty="0" smtClean="0">
                <a:ln>
                  <a:noFill/>
                </a:ln>
                <a:solidFill>
                  <a:srgbClr val="4D4D4D"/>
                </a:solidFill>
                <a:uLnTx/>
                <a:uFillTx/>
                <a:latin typeface="Arial" charset="0"/>
                <a:ea typeface="MS Mincho" pitchFamily="2" charset="-122"/>
                <a:cs typeface="Arial" charset="0"/>
              </a:rPr>
              <a:t>2</a:t>
            </a:r>
            <a:r>
              <a:rPr kumimoji="0" lang="en-GB" altLang="ja-JP" sz="1800" b="0" i="0" u="none" strike="noStrike" cap="none" normalizeH="0" baseline="30000" noProof="0" dirty="0" smtClean="0">
                <a:ln>
                  <a:noFill/>
                </a:ln>
                <a:solidFill>
                  <a:srgbClr val="4D4D4D"/>
                </a:solidFill>
                <a:uLnTx/>
                <a:uFillTx/>
                <a:latin typeface="Arial" charset="0"/>
                <a:ea typeface="MS Mincho" pitchFamily="2" charset="-122"/>
                <a:cs typeface="Arial" charset="0"/>
              </a:rPr>
              <a:t> </a:t>
            </a:r>
            <a:r>
              <a:rPr kumimoji="0" lang="ja-JP" sz="1800" b="0" i="0" u="none" strike="noStrike" cap="none" normalizeH="0" noProof="0" dirty="0" smtClean="0">
                <a:ln>
                  <a:noFill/>
                </a:ln>
                <a:solidFill>
                  <a:srgbClr val="4D4D4D"/>
                </a:solidFill>
                <a:uLnTx/>
                <a:uFillTx/>
                <a:latin typeface="Arial" charset="0"/>
                <a:ea typeface="MS Mincho" pitchFamily="2" charset="-122"/>
                <a:cs typeface="Arial" charset="0"/>
              </a:rPr>
              <a:t>B</a:t>
            </a:r>
            <a:r>
              <a:rPr kumimoji="0" lang="ja-JP" sz="1800" b="0" i="0" u="none" strike="noStrike" cap="none" normalizeH="0" noProof="0" dirty="0">
                <a:ln>
                  <a:noFill/>
                </a:ln>
                <a:solidFill>
                  <a:srgbClr val="4D4D4D"/>
                </a:solidFill>
                <a:uLnTx/>
                <a:uFillTx/>
                <a:latin typeface="Arial" charset="0"/>
                <a:ea typeface="MS Mincho" pitchFamily="2" charset="-122"/>
                <a:cs typeface="Arial" charset="0"/>
              </a:rPr>
              <a:t>ID</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dirty="0">
                <a:ln>
                  <a:noFill/>
                </a:ln>
                <a:solidFill>
                  <a:srgbClr val="4D4D4D"/>
                </a:solidFill>
                <a:uLnTx/>
                <a:uFillTx/>
                <a:latin typeface="Arial" charset="0"/>
                <a:ea typeface="MS Mincho" pitchFamily="2" charset="-122"/>
                <a:cs typeface="Arial" charset="0"/>
              </a:rPr>
              <a:t>（n=50）</a:t>
            </a:r>
          </a:p>
        </p:txBody>
      </p:sp>
      <p:sp>
        <p:nvSpPr>
          <p:cNvPr id="16" name="AutoShape 8"/>
          <p:cNvSpPr>
            <a:spLocks noChangeArrowheads="1"/>
          </p:cNvSpPr>
          <p:nvPr/>
        </p:nvSpPr>
        <p:spPr bwMode="auto">
          <a:xfrm>
            <a:off x="5209468" y="2241586"/>
            <a:ext cx="4393280" cy="1012265"/>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t>A群：短期コース放射線療法25Gy、5 fx</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t>（n=51）</a:t>
            </a:r>
          </a:p>
        </p:txBody>
      </p:sp>
      <p:sp>
        <p:nvSpPr>
          <p:cNvPr id="17" name="AutoShape 12"/>
          <p:cNvSpPr>
            <a:spLocks noChangeArrowheads="1"/>
          </p:cNvSpPr>
          <p:nvPr/>
        </p:nvSpPr>
        <p:spPr bwMode="auto">
          <a:xfrm>
            <a:off x="9891196" y="2388498"/>
            <a:ext cx="1325307" cy="71844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FFFFFF"/>
                </a:solidFill>
                <a:uLnTx/>
                <a:uFillTx/>
                <a:latin typeface="Arial" charset="0"/>
                <a:ea typeface="MS Mincho" pitchFamily="2" charset="-122"/>
                <a:cs typeface="Arial" charset="0"/>
              </a:rPr>
              <a:t>手術</a:t>
            </a:r>
          </a:p>
        </p:txBody>
      </p:sp>
      <p:sp>
        <p:nvSpPr>
          <p:cNvPr id="18" name="AutoShape 12"/>
          <p:cNvSpPr>
            <a:spLocks noChangeArrowheads="1"/>
          </p:cNvSpPr>
          <p:nvPr/>
        </p:nvSpPr>
        <p:spPr bwMode="auto">
          <a:xfrm>
            <a:off x="9891195" y="4015713"/>
            <a:ext cx="1325307" cy="71844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FFFFFF"/>
                </a:solidFill>
                <a:uLnTx/>
                <a:uFillTx/>
                <a:latin typeface="Arial" charset="0"/>
                <a:ea typeface="MS Mincho" pitchFamily="2" charset="-122"/>
                <a:cs typeface="Arial" charset="0"/>
              </a:rPr>
              <a:t>手術</a:t>
            </a:r>
          </a:p>
        </p:txBody>
      </p:sp>
    </p:spTree>
    <p:extLst>
      <p:ext uri="{BB962C8B-B14F-4D97-AF65-F5344CB8AC3E}">
        <p14:creationId xmlns:p14="http://schemas.microsoft.com/office/powerpoint/2010/main" xmlns="" val="37878617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4：NACRE: 高齢者の局所進行直腸癌に対する短期コース放射線療法と放射線化学療法を比較した無作為化研究—予備的結</a:t>
            </a:r>
            <a:r>
              <a:rPr lang="ja-JP" dirty="0" smtClean="0"/>
              <a:t>果</a:t>
            </a:r>
            <a:r>
              <a:rPr lang="en-GB" altLang="ja-JP" dirty="0" smtClean="0"/>
              <a:t> </a:t>
            </a:r>
            <a:r>
              <a:rPr lang="ja-JP" dirty="0" smtClean="0"/>
              <a:t>– </a:t>
            </a:r>
            <a:r>
              <a:rPr lang="ja-JP" dirty="0"/>
              <a:t>Francois E, et al</a:t>
            </a:r>
          </a:p>
        </p:txBody>
      </p:sp>
      <p:sp>
        <p:nvSpPr>
          <p:cNvPr id="3" name="Content Placeholder 2"/>
          <p:cNvSpPr>
            <a:spLocks noGrp="1"/>
          </p:cNvSpPr>
          <p:nvPr>
            <p:ph idx="1"/>
          </p:nvPr>
        </p:nvSpPr>
        <p:spPr/>
        <p:txBody>
          <a:bodyPr/>
          <a:lstStyle/>
          <a:p>
            <a:pPr marL="0" indent="0">
              <a:buNone/>
            </a:pPr>
            <a:r>
              <a:rPr lang="ja-JP" b="1"/>
              <a:t>主要結果</a:t>
            </a:r>
          </a:p>
        </p:txBody>
      </p:sp>
      <p:sp>
        <p:nvSpPr>
          <p:cNvPr id="5" name="Text Placeholder 4"/>
          <p:cNvSpPr>
            <a:spLocks noGrp="1"/>
          </p:cNvSpPr>
          <p:nvPr>
            <p:ph type="body" sz="quarter" idx="11"/>
          </p:nvPr>
        </p:nvSpPr>
        <p:spPr/>
        <p:txBody>
          <a:bodyPr/>
          <a:lstStyle/>
          <a:p>
            <a:r>
              <a:rPr lang="en-US" altLang="ja-JP" dirty="0"/>
              <a:t>Francois E, et </a:t>
            </a:r>
            <a:r>
              <a:rPr lang="en-US" altLang="ja-JP" dirty="0" err="1"/>
              <a:t>al.J</a:t>
            </a:r>
            <a:r>
              <a:rPr lang="en-US" altLang="ja-JP" dirty="0"/>
              <a:t> </a:t>
            </a:r>
            <a:r>
              <a:rPr lang="en-US" altLang="ja-JP" dirty="0" err="1"/>
              <a:t>Clin</a:t>
            </a:r>
            <a:r>
              <a:rPr lang="en-US" altLang="ja-JP" dirty="0"/>
              <a:t> </a:t>
            </a:r>
            <a:r>
              <a:rPr lang="en-US" altLang="ja-JP" dirty="0" err="1"/>
              <a:t>Oncol</a:t>
            </a:r>
            <a:r>
              <a:rPr lang="en-US" altLang="ja-JP" dirty="0"/>
              <a:t> 2021</a:t>
            </a:r>
            <a:r>
              <a:rPr lang="en-GB" altLang="ja-JP" dirty="0"/>
              <a:t>;</a:t>
            </a:r>
            <a:r>
              <a:rPr lang="en-US" altLang="ja-JP" dirty="0"/>
              <a:t>39(</a:t>
            </a:r>
            <a:r>
              <a:rPr lang="en-US" altLang="ja-JP" dirty="0" err="1"/>
              <a:t>suppl</a:t>
            </a:r>
            <a:r>
              <a:rPr lang="en-US" altLang="ja-JP" dirty="0"/>
              <a:t>)</a:t>
            </a:r>
            <a:r>
              <a:rPr lang="en-GB" altLang="ja-JP" dirty="0"/>
              <a:t>:</a:t>
            </a:r>
            <a:r>
              <a:rPr lang="en-US" altLang="ja-JP" dirty="0" err="1"/>
              <a:t>abstr</a:t>
            </a:r>
            <a:r>
              <a:rPr lang="en-US" altLang="ja-JP" dirty="0"/>
              <a:t> 4</a:t>
            </a:r>
            <a:endParaRPr lang="ja-JP" altLang="en-US" dirty="0"/>
          </a:p>
        </p:txBody>
      </p:sp>
      <p:sp>
        <p:nvSpPr>
          <p:cNvPr id="7" name="TextBox 6"/>
          <p:cNvSpPr txBox="1"/>
          <p:nvPr/>
        </p:nvSpPr>
        <p:spPr>
          <a:xfrm>
            <a:off x="2468889" y="2011072"/>
            <a:ext cx="1066318" cy="338554"/>
          </a:xfrm>
          <a:prstGeom prst="rect">
            <a:avLst/>
          </a:prstGeom>
          <a:solidFill>
            <a:schemeClr val="tx2"/>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dirty="0">
                <a:ln>
                  <a:noFill/>
                </a:ln>
                <a:solidFill>
                  <a:srgbClr val="4D4D4D"/>
                </a:solidFill>
                <a:uLnTx/>
                <a:uFillTx/>
                <a:latin typeface="Arial" charset="0"/>
                <a:ea typeface="MS Mincho"/>
                <a:cs typeface="Arial" charset="0"/>
              </a:rPr>
              <a:t>R0切除率</a:t>
            </a:r>
          </a:p>
        </p:txBody>
      </p:sp>
      <p:sp>
        <p:nvSpPr>
          <p:cNvPr id="9" name="TextBox 8"/>
          <p:cNvSpPr txBox="1"/>
          <p:nvPr/>
        </p:nvSpPr>
        <p:spPr>
          <a:xfrm>
            <a:off x="8464583" y="1761110"/>
            <a:ext cx="1218603" cy="338554"/>
          </a:xfrm>
          <a:prstGeom prst="rect">
            <a:avLst/>
          </a:prstGeom>
          <a:solidFill>
            <a:schemeClr val="tx2"/>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dirty="0">
                <a:ln>
                  <a:noFill/>
                </a:ln>
                <a:solidFill>
                  <a:srgbClr val="4D4D4D"/>
                </a:solidFill>
                <a:uLnTx/>
                <a:uFillTx/>
                <a:latin typeface="Arial" charset="0"/>
                <a:ea typeface="MS Mincho"/>
                <a:cs typeface="Arial" charset="0"/>
              </a:rPr>
              <a:t>全体的生存</a:t>
            </a:r>
          </a:p>
        </p:txBody>
      </p:sp>
      <p:grpSp>
        <p:nvGrpSpPr>
          <p:cNvPr id="10" name="Group 9">
            <a:extLst>
              <a:ext uri="{FF2B5EF4-FFF2-40B4-BE49-F238E27FC236}">
                <a16:creationId xmlns:a16="http://schemas.microsoft.com/office/drawing/2014/main" xmlns="" id="{F6F291C7-E9D0-45CA-8704-10641BE1866D}"/>
              </a:ext>
            </a:extLst>
          </p:cNvPr>
          <p:cNvGrpSpPr/>
          <p:nvPr/>
        </p:nvGrpSpPr>
        <p:grpSpPr>
          <a:xfrm>
            <a:off x="838689" y="2758440"/>
            <a:ext cx="5347293" cy="1653977"/>
            <a:chOff x="838689" y="2758440"/>
            <a:chExt cx="5347293" cy="1653977"/>
          </a:xfrm>
        </p:grpSpPr>
        <p:cxnSp>
          <p:nvCxnSpPr>
            <p:cNvPr id="11" name="Straight Connector 10">
              <a:extLst>
                <a:ext uri="{FF2B5EF4-FFF2-40B4-BE49-F238E27FC236}">
                  <a16:creationId xmlns:a16="http://schemas.microsoft.com/office/drawing/2014/main" xmlns="" id="{A5E50E68-0215-46DF-B478-429541ACA4C0}"/>
                </a:ext>
              </a:extLst>
            </p:cNvPr>
            <p:cNvCxnSpPr/>
            <p:nvPr/>
          </p:nvCxnSpPr>
          <p:spPr>
            <a:xfrm>
              <a:off x="2407920" y="3886200"/>
              <a:ext cx="3454400" cy="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AE587AD5-507C-4F2E-A43A-B7E63EC57663}"/>
                </a:ext>
              </a:extLst>
            </p:cNvPr>
            <p:cNvCxnSpPr/>
            <p:nvPr/>
          </p:nvCxnSpPr>
          <p:spPr>
            <a:xfrm flipV="1">
              <a:off x="4709160" y="2849880"/>
              <a:ext cx="0" cy="105156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xmlns="" id="{E2F6932B-1217-4491-9C8F-6E537619E9CD}"/>
                </a:ext>
              </a:extLst>
            </p:cNvPr>
            <p:cNvGrpSpPr/>
            <p:nvPr/>
          </p:nvGrpSpPr>
          <p:grpSpPr>
            <a:xfrm>
              <a:off x="3442900" y="3055850"/>
              <a:ext cx="1995100" cy="180000"/>
              <a:chOff x="3178740" y="3055850"/>
              <a:chExt cx="1995100" cy="180000"/>
            </a:xfrm>
          </p:grpSpPr>
          <p:cxnSp>
            <p:nvCxnSpPr>
              <p:cNvPr id="33" name="Straight Connector 32">
                <a:extLst>
                  <a:ext uri="{FF2B5EF4-FFF2-40B4-BE49-F238E27FC236}">
                    <a16:creationId xmlns:a16="http://schemas.microsoft.com/office/drawing/2014/main" xmlns="" id="{8CF0D2E7-BDBE-49EE-A38B-18EC57461244}"/>
                  </a:ext>
                </a:extLst>
              </p:cNvPr>
              <p:cNvCxnSpPr>
                <a:cxnSpLocks/>
              </p:cNvCxnSpPr>
              <p:nvPr/>
            </p:nvCxnSpPr>
            <p:spPr>
              <a:xfrm rot="5400000" flipV="1">
                <a:off x="4168740" y="2155850"/>
                <a:ext cx="0" cy="1980000"/>
              </a:xfrm>
              <a:prstGeom prst="line">
                <a:avLst/>
              </a:pr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3C8474EB-81A2-4A79-A70F-D9F24A8B1B7D}"/>
                  </a:ext>
                </a:extLst>
              </p:cNvPr>
              <p:cNvCxnSpPr>
                <a:cxnSpLocks/>
              </p:cNvCxnSpPr>
              <p:nvPr/>
            </p:nvCxnSpPr>
            <p:spPr>
              <a:xfrm flipV="1">
                <a:off x="3196520" y="3055850"/>
                <a:ext cx="0" cy="180000"/>
              </a:xfrm>
              <a:prstGeom prst="line">
                <a:avLst/>
              </a:pr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3FD71327-2033-49BB-B244-A2DD9A5A9AF2}"/>
                  </a:ext>
                </a:extLst>
              </p:cNvPr>
              <p:cNvCxnSpPr>
                <a:cxnSpLocks/>
              </p:cNvCxnSpPr>
              <p:nvPr/>
            </p:nvCxnSpPr>
            <p:spPr>
              <a:xfrm flipV="1">
                <a:off x="4347740" y="3055850"/>
                <a:ext cx="0" cy="180000"/>
              </a:xfrm>
              <a:prstGeom prst="line">
                <a:avLst/>
              </a:pr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7DD38B0B-59DA-4331-A70C-46E2E7D38FC8}"/>
                  </a:ext>
                </a:extLst>
              </p:cNvPr>
              <p:cNvCxnSpPr>
                <a:cxnSpLocks/>
              </p:cNvCxnSpPr>
              <p:nvPr/>
            </p:nvCxnSpPr>
            <p:spPr>
              <a:xfrm flipV="1">
                <a:off x="5173840" y="3055850"/>
                <a:ext cx="0" cy="180000"/>
              </a:xfrm>
              <a:prstGeom prst="line">
                <a:avLst/>
              </a:pr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xmlns="" id="{A11EBDE4-8641-49E4-81E1-9AEABE08490A}"/>
                </a:ext>
              </a:extLst>
            </p:cNvPr>
            <p:cNvGrpSpPr/>
            <p:nvPr/>
          </p:nvGrpSpPr>
          <p:grpSpPr>
            <a:xfrm>
              <a:off x="2924740" y="3624810"/>
              <a:ext cx="2536260" cy="180000"/>
              <a:chOff x="3178740" y="3055850"/>
              <a:chExt cx="1995100" cy="180000"/>
            </a:xfrm>
          </p:grpSpPr>
          <p:cxnSp>
            <p:nvCxnSpPr>
              <p:cNvPr id="29" name="Straight Connector 28">
                <a:extLst>
                  <a:ext uri="{FF2B5EF4-FFF2-40B4-BE49-F238E27FC236}">
                    <a16:creationId xmlns:a16="http://schemas.microsoft.com/office/drawing/2014/main" xmlns="" id="{F43A3F54-C88E-4DC9-BCB3-409F6285E403}"/>
                  </a:ext>
                </a:extLst>
              </p:cNvPr>
              <p:cNvCxnSpPr>
                <a:cxnSpLocks/>
              </p:cNvCxnSpPr>
              <p:nvPr/>
            </p:nvCxnSpPr>
            <p:spPr>
              <a:xfrm rot="5400000" flipV="1">
                <a:off x="4168740" y="2155850"/>
                <a:ext cx="0" cy="1980000"/>
              </a:xfrm>
              <a:prstGeom prst="line">
                <a:avLst/>
              </a:pr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EECB952A-3BE3-4B51-80FE-AD2BC13EFA69}"/>
                  </a:ext>
                </a:extLst>
              </p:cNvPr>
              <p:cNvCxnSpPr>
                <a:cxnSpLocks/>
              </p:cNvCxnSpPr>
              <p:nvPr/>
            </p:nvCxnSpPr>
            <p:spPr>
              <a:xfrm flipV="1">
                <a:off x="3196520" y="3055850"/>
                <a:ext cx="0" cy="180000"/>
              </a:xfrm>
              <a:prstGeom prst="line">
                <a:avLst/>
              </a:pr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8CDA88D8-B9E6-423C-811C-28ECE6E6D299}"/>
                  </a:ext>
                </a:extLst>
              </p:cNvPr>
              <p:cNvCxnSpPr>
                <a:cxnSpLocks/>
              </p:cNvCxnSpPr>
              <p:nvPr/>
            </p:nvCxnSpPr>
            <p:spPr>
              <a:xfrm flipV="1">
                <a:off x="4251836" y="3055850"/>
                <a:ext cx="0" cy="180000"/>
              </a:xfrm>
              <a:prstGeom prst="line">
                <a:avLst/>
              </a:pr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0A24746E-C133-40A8-AA73-7297B97C8DFE}"/>
                  </a:ext>
                </a:extLst>
              </p:cNvPr>
              <p:cNvCxnSpPr>
                <a:cxnSpLocks/>
              </p:cNvCxnSpPr>
              <p:nvPr/>
            </p:nvCxnSpPr>
            <p:spPr>
              <a:xfrm flipV="1">
                <a:off x="5173840" y="3055850"/>
                <a:ext cx="0" cy="180000"/>
              </a:xfrm>
              <a:prstGeom prst="line">
                <a:avLst/>
              </a:pr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xmlns="" id="{3E294824-7675-43B0-9359-1F04B61F3340}"/>
                </a:ext>
              </a:extLst>
            </p:cNvPr>
            <p:cNvSpPr txBox="1"/>
            <p:nvPr/>
          </p:nvSpPr>
          <p:spPr>
            <a:xfrm>
              <a:off x="3210560" y="2758440"/>
              <a:ext cx="532518" cy="307777"/>
            </a:xfrm>
            <a:prstGeom prst="rect">
              <a:avLst/>
            </a:prstGeom>
            <a:noFill/>
          </p:spPr>
          <p:txBody>
            <a:bodyPr wrap="none" rtlCol="0">
              <a:spAutoFit/>
            </a:bodyPr>
            <a:lstStyle/>
            <a:p>
              <a:pPr algn="ctr"/>
              <a:r>
                <a:rPr lang="ja-JP" sz="1400">
                  <a:solidFill>
                    <a:srgbClr val="4D4D4D"/>
                  </a:solidFill>
                </a:rPr>
                <a:t>77.8</a:t>
              </a:r>
            </a:p>
          </p:txBody>
        </p:sp>
        <p:sp>
          <p:nvSpPr>
            <p:cNvPr id="16" name="TextBox 15">
              <a:extLst>
                <a:ext uri="{FF2B5EF4-FFF2-40B4-BE49-F238E27FC236}">
                  <a16:creationId xmlns:a16="http://schemas.microsoft.com/office/drawing/2014/main" xmlns="" id="{06FB3B08-7F5E-432D-8B82-E22466B0744E}"/>
                </a:ext>
              </a:extLst>
            </p:cNvPr>
            <p:cNvSpPr txBox="1"/>
            <p:nvPr/>
          </p:nvSpPr>
          <p:spPr>
            <a:xfrm>
              <a:off x="4246880" y="2758440"/>
              <a:ext cx="532518" cy="307777"/>
            </a:xfrm>
            <a:prstGeom prst="rect">
              <a:avLst/>
            </a:prstGeom>
            <a:noFill/>
          </p:spPr>
          <p:txBody>
            <a:bodyPr wrap="none" rtlCol="0">
              <a:spAutoFit/>
            </a:bodyPr>
            <a:lstStyle/>
            <a:p>
              <a:pPr algn="ctr"/>
              <a:r>
                <a:rPr lang="ja-JP" sz="1400">
                  <a:solidFill>
                    <a:srgbClr val="4D4D4D"/>
                  </a:solidFill>
                </a:rPr>
                <a:t>89.8</a:t>
              </a:r>
            </a:p>
          </p:txBody>
        </p:sp>
        <p:sp>
          <p:nvSpPr>
            <p:cNvPr id="17" name="TextBox 16">
              <a:extLst>
                <a:ext uri="{FF2B5EF4-FFF2-40B4-BE49-F238E27FC236}">
                  <a16:creationId xmlns:a16="http://schemas.microsoft.com/office/drawing/2014/main" xmlns="" id="{7C0FBEF2-B183-4C54-AD85-646CAE384308}"/>
                </a:ext>
              </a:extLst>
            </p:cNvPr>
            <p:cNvSpPr txBox="1"/>
            <p:nvPr/>
          </p:nvSpPr>
          <p:spPr>
            <a:xfrm>
              <a:off x="5171440" y="2758440"/>
              <a:ext cx="532518" cy="307777"/>
            </a:xfrm>
            <a:prstGeom prst="rect">
              <a:avLst/>
            </a:prstGeom>
            <a:noFill/>
          </p:spPr>
          <p:txBody>
            <a:bodyPr wrap="none" rtlCol="0">
              <a:spAutoFit/>
            </a:bodyPr>
            <a:lstStyle/>
            <a:p>
              <a:pPr algn="ctr"/>
              <a:r>
                <a:rPr lang="ja-JP" sz="1400">
                  <a:solidFill>
                    <a:srgbClr val="4D4D4D"/>
                  </a:solidFill>
                </a:rPr>
                <a:t>96.7</a:t>
              </a:r>
            </a:p>
          </p:txBody>
        </p:sp>
        <p:sp>
          <p:nvSpPr>
            <p:cNvPr id="18" name="TextBox 17">
              <a:extLst>
                <a:ext uri="{FF2B5EF4-FFF2-40B4-BE49-F238E27FC236}">
                  <a16:creationId xmlns:a16="http://schemas.microsoft.com/office/drawing/2014/main" xmlns="" id="{414E0024-1AA8-45F3-B518-BA5B2A88E8B3}"/>
                </a:ext>
              </a:extLst>
            </p:cNvPr>
            <p:cNvSpPr txBox="1"/>
            <p:nvPr/>
          </p:nvSpPr>
          <p:spPr>
            <a:xfrm>
              <a:off x="2753360" y="3352800"/>
              <a:ext cx="532518" cy="307777"/>
            </a:xfrm>
            <a:prstGeom prst="rect">
              <a:avLst/>
            </a:prstGeom>
            <a:noFill/>
          </p:spPr>
          <p:txBody>
            <a:bodyPr wrap="none" rtlCol="0">
              <a:spAutoFit/>
            </a:bodyPr>
            <a:lstStyle/>
            <a:p>
              <a:pPr algn="ctr"/>
              <a:r>
                <a:rPr lang="ja-JP" sz="1400">
                  <a:solidFill>
                    <a:srgbClr val="4D4D4D"/>
                  </a:solidFill>
                </a:rPr>
                <a:t>73.3</a:t>
              </a:r>
            </a:p>
          </p:txBody>
        </p:sp>
        <p:sp>
          <p:nvSpPr>
            <p:cNvPr id="19" name="TextBox 18">
              <a:extLst>
                <a:ext uri="{FF2B5EF4-FFF2-40B4-BE49-F238E27FC236}">
                  <a16:creationId xmlns:a16="http://schemas.microsoft.com/office/drawing/2014/main" xmlns="" id="{44D49534-5E32-4D1D-BA40-92A4D9D322F9}"/>
                </a:ext>
              </a:extLst>
            </p:cNvPr>
            <p:cNvSpPr txBox="1"/>
            <p:nvPr/>
          </p:nvSpPr>
          <p:spPr>
            <a:xfrm>
              <a:off x="4028440" y="3352800"/>
              <a:ext cx="532518" cy="307777"/>
            </a:xfrm>
            <a:prstGeom prst="rect">
              <a:avLst/>
            </a:prstGeom>
            <a:noFill/>
          </p:spPr>
          <p:txBody>
            <a:bodyPr wrap="none" rtlCol="0">
              <a:spAutoFit/>
            </a:bodyPr>
            <a:lstStyle/>
            <a:p>
              <a:pPr algn="ctr"/>
              <a:r>
                <a:rPr lang="ja-JP" sz="1400">
                  <a:solidFill>
                    <a:srgbClr val="4D4D4D"/>
                  </a:solidFill>
                </a:rPr>
                <a:t>86.0</a:t>
              </a:r>
            </a:p>
          </p:txBody>
        </p:sp>
        <p:sp>
          <p:nvSpPr>
            <p:cNvPr id="20" name="TextBox 19">
              <a:extLst>
                <a:ext uri="{FF2B5EF4-FFF2-40B4-BE49-F238E27FC236}">
                  <a16:creationId xmlns:a16="http://schemas.microsoft.com/office/drawing/2014/main" xmlns="" id="{C9992F6E-FA89-44B1-82E7-A7364E27B362}"/>
                </a:ext>
              </a:extLst>
            </p:cNvPr>
            <p:cNvSpPr txBox="1"/>
            <p:nvPr/>
          </p:nvSpPr>
          <p:spPr>
            <a:xfrm>
              <a:off x="5196840" y="3352800"/>
              <a:ext cx="532518" cy="307777"/>
            </a:xfrm>
            <a:prstGeom prst="rect">
              <a:avLst/>
            </a:prstGeom>
            <a:noFill/>
          </p:spPr>
          <p:txBody>
            <a:bodyPr wrap="none" rtlCol="0">
              <a:spAutoFit/>
            </a:bodyPr>
            <a:lstStyle/>
            <a:p>
              <a:pPr algn="ctr"/>
              <a:r>
                <a:rPr lang="ja-JP" sz="1400">
                  <a:solidFill>
                    <a:srgbClr val="4D4D4D"/>
                  </a:solidFill>
                </a:rPr>
                <a:t>94.2</a:t>
              </a:r>
            </a:p>
          </p:txBody>
        </p:sp>
        <p:sp>
          <p:nvSpPr>
            <p:cNvPr id="21" name="TextBox 20">
              <a:extLst>
                <a:ext uri="{FF2B5EF4-FFF2-40B4-BE49-F238E27FC236}">
                  <a16:creationId xmlns:a16="http://schemas.microsoft.com/office/drawing/2014/main" xmlns="" id="{FF3230FE-E873-44DC-8E91-5985C8A6F359}"/>
                </a:ext>
              </a:extLst>
            </p:cNvPr>
            <p:cNvSpPr txBox="1"/>
            <p:nvPr/>
          </p:nvSpPr>
          <p:spPr>
            <a:xfrm>
              <a:off x="2219429" y="3891280"/>
              <a:ext cx="543740" cy="307777"/>
            </a:xfrm>
            <a:prstGeom prst="rect">
              <a:avLst/>
            </a:prstGeom>
            <a:noFill/>
          </p:spPr>
          <p:txBody>
            <a:bodyPr wrap="none" rtlCol="0">
              <a:spAutoFit/>
            </a:bodyPr>
            <a:lstStyle/>
            <a:p>
              <a:pPr algn="ctr"/>
              <a:r>
                <a:rPr lang="ja-JP" sz="1400">
                  <a:solidFill>
                    <a:srgbClr val="4D4D4D"/>
                  </a:solidFill>
                </a:rPr>
                <a:t>70%</a:t>
              </a:r>
            </a:p>
          </p:txBody>
        </p:sp>
        <p:sp>
          <p:nvSpPr>
            <p:cNvPr id="22" name="TextBox 21">
              <a:extLst>
                <a:ext uri="{FF2B5EF4-FFF2-40B4-BE49-F238E27FC236}">
                  <a16:creationId xmlns:a16="http://schemas.microsoft.com/office/drawing/2014/main" xmlns="" id="{356799EF-712B-489F-AF8E-459D7A0C4C84}"/>
                </a:ext>
              </a:extLst>
            </p:cNvPr>
            <p:cNvSpPr txBox="1"/>
            <p:nvPr/>
          </p:nvSpPr>
          <p:spPr>
            <a:xfrm>
              <a:off x="4424149" y="3891280"/>
              <a:ext cx="543740" cy="307777"/>
            </a:xfrm>
            <a:prstGeom prst="rect">
              <a:avLst/>
            </a:prstGeom>
            <a:noFill/>
          </p:spPr>
          <p:txBody>
            <a:bodyPr wrap="none" rtlCol="0">
              <a:spAutoFit/>
            </a:bodyPr>
            <a:lstStyle/>
            <a:p>
              <a:pPr algn="ctr"/>
              <a:r>
                <a:rPr lang="ja-JP" sz="1400">
                  <a:solidFill>
                    <a:srgbClr val="4D4D4D"/>
                  </a:solidFill>
                </a:rPr>
                <a:t>90%</a:t>
              </a:r>
            </a:p>
          </p:txBody>
        </p:sp>
        <p:sp>
          <p:nvSpPr>
            <p:cNvPr id="23" name="TextBox 22">
              <a:extLst>
                <a:ext uri="{FF2B5EF4-FFF2-40B4-BE49-F238E27FC236}">
                  <a16:creationId xmlns:a16="http://schemas.microsoft.com/office/drawing/2014/main" xmlns="" id="{E0C240B7-A934-4E08-92B3-428087E36B17}"/>
                </a:ext>
              </a:extLst>
            </p:cNvPr>
            <p:cNvSpPr txBox="1"/>
            <p:nvPr/>
          </p:nvSpPr>
          <p:spPr>
            <a:xfrm>
              <a:off x="5542856" y="3891280"/>
              <a:ext cx="643126" cy="307777"/>
            </a:xfrm>
            <a:prstGeom prst="rect">
              <a:avLst/>
            </a:prstGeom>
            <a:noFill/>
          </p:spPr>
          <p:txBody>
            <a:bodyPr wrap="none" rtlCol="0">
              <a:spAutoFit/>
            </a:bodyPr>
            <a:lstStyle/>
            <a:p>
              <a:pPr algn="ctr"/>
              <a:r>
                <a:rPr lang="ja-JP" sz="1400">
                  <a:solidFill>
                    <a:srgbClr val="4D4D4D"/>
                  </a:solidFill>
                </a:rPr>
                <a:t>100%</a:t>
              </a:r>
            </a:p>
          </p:txBody>
        </p:sp>
        <p:sp>
          <p:nvSpPr>
            <p:cNvPr id="24" name="TextBox 23">
              <a:extLst>
                <a:ext uri="{FF2B5EF4-FFF2-40B4-BE49-F238E27FC236}">
                  <a16:creationId xmlns:a16="http://schemas.microsoft.com/office/drawing/2014/main" xmlns="" id="{23A37704-4C1C-4A65-9BE0-D07B6EAEC859}"/>
                </a:ext>
              </a:extLst>
            </p:cNvPr>
            <p:cNvSpPr txBox="1"/>
            <p:nvPr/>
          </p:nvSpPr>
          <p:spPr>
            <a:xfrm>
              <a:off x="3829064" y="4104640"/>
              <a:ext cx="1449436" cy="307777"/>
            </a:xfrm>
            <a:prstGeom prst="rect">
              <a:avLst/>
            </a:prstGeom>
            <a:noFill/>
          </p:spPr>
          <p:txBody>
            <a:bodyPr wrap="none" rtlCol="0">
              <a:spAutoFit/>
            </a:bodyPr>
            <a:lstStyle/>
            <a:p>
              <a:pPr algn="ctr"/>
              <a:r>
                <a:rPr lang="ja-JP" sz="1400">
                  <a:solidFill>
                    <a:srgbClr val="4D4D4D"/>
                  </a:solidFill>
                </a:rPr>
                <a:t>仮説R0</a:t>
              </a:r>
            </a:p>
          </p:txBody>
        </p:sp>
        <p:sp>
          <p:nvSpPr>
            <p:cNvPr id="25" name="TextBox 24">
              <a:extLst>
                <a:ext uri="{FF2B5EF4-FFF2-40B4-BE49-F238E27FC236}">
                  <a16:creationId xmlns:a16="http://schemas.microsoft.com/office/drawing/2014/main" xmlns="" id="{67AAA022-C305-479A-B20F-F527023C80EA}"/>
                </a:ext>
              </a:extLst>
            </p:cNvPr>
            <p:cNvSpPr txBox="1"/>
            <p:nvPr/>
          </p:nvSpPr>
          <p:spPr>
            <a:xfrm>
              <a:off x="930123" y="2983001"/>
              <a:ext cx="1136786" cy="307777"/>
            </a:xfrm>
            <a:prstGeom prst="rect">
              <a:avLst/>
            </a:prstGeom>
            <a:noFill/>
          </p:spPr>
          <p:txBody>
            <a:bodyPr wrap="none" rtlCol="0">
              <a:spAutoFit/>
            </a:bodyPr>
            <a:lstStyle/>
            <a:p>
              <a:pPr algn="r"/>
              <a:r>
                <a:rPr lang="ja-JP" sz="1400">
                  <a:solidFill>
                    <a:srgbClr val="4D4D4D"/>
                  </a:solidFill>
                </a:rPr>
                <a:t>術前CRT</a:t>
              </a:r>
            </a:p>
          </p:txBody>
        </p:sp>
        <p:sp>
          <p:nvSpPr>
            <p:cNvPr id="26" name="TextBox 25">
              <a:extLst>
                <a:ext uri="{FF2B5EF4-FFF2-40B4-BE49-F238E27FC236}">
                  <a16:creationId xmlns:a16="http://schemas.microsoft.com/office/drawing/2014/main" xmlns="" id="{89996891-6F61-43C6-8689-A3D3069EA4B5}"/>
                </a:ext>
              </a:extLst>
            </p:cNvPr>
            <p:cNvSpPr txBox="1"/>
            <p:nvPr/>
          </p:nvSpPr>
          <p:spPr>
            <a:xfrm>
              <a:off x="2045370" y="2983002"/>
              <a:ext cx="631904" cy="307777"/>
            </a:xfrm>
            <a:prstGeom prst="rect">
              <a:avLst/>
            </a:prstGeom>
            <a:noFill/>
          </p:spPr>
          <p:txBody>
            <a:bodyPr wrap="none" rtlCol="0">
              <a:spAutoFit/>
            </a:bodyPr>
            <a:lstStyle/>
            <a:p>
              <a:pPr algn="ctr"/>
              <a:r>
                <a:rPr lang="ja-JP" sz="1400">
                  <a:solidFill>
                    <a:srgbClr val="4D4D4D"/>
                  </a:solidFill>
                </a:rPr>
                <a:t>44/49</a:t>
              </a:r>
            </a:p>
          </p:txBody>
        </p:sp>
        <p:sp>
          <p:nvSpPr>
            <p:cNvPr id="27" name="TextBox 26">
              <a:extLst>
                <a:ext uri="{FF2B5EF4-FFF2-40B4-BE49-F238E27FC236}">
                  <a16:creationId xmlns:a16="http://schemas.microsoft.com/office/drawing/2014/main" xmlns="" id="{15CD8AD5-8BEF-4A55-8283-857E01BE4B1C}"/>
                </a:ext>
              </a:extLst>
            </p:cNvPr>
            <p:cNvSpPr txBox="1"/>
            <p:nvPr/>
          </p:nvSpPr>
          <p:spPr>
            <a:xfrm>
              <a:off x="838689" y="3429000"/>
              <a:ext cx="1228220" cy="523220"/>
            </a:xfrm>
            <a:prstGeom prst="rect">
              <a:avLst/>
            </a:prstGeom>
            <a:noFill/>
          </p:spPr>
          <p:txBody>
            <a:bodyPr wrap="none" rtlCol="0">
              <a:spAutoFit/>
            </a:bodyPr>
            <a:lstStyle/>
            <a:p>
              <a:pPr algn="r"/>
              <a:r>
                <a:rPr lang="ja-JP" sz="1400">
                  <a:solidFill>
                    <a:srgbClr val="4D4D4D"/>
                  </a:solidFill>
                </a:rPr>
                <a:t>短期コース</a:t>
              </a:r>
            </a:p>
            <a:p>
              <a:pPr algn="r"/>
              <a:r>
                <a:rPr lang="ja-JP" sz="1400">
                  <a:solidFill>
                    <a:srgbClr val="4D4D4D"/>
                  </a:solidFill>
                </a:rPr>
                <a:t> 放射線治療法</a:t>
              </a:r>
            </a:p>
          </p:txBody>
        </p:sp>
        <p:sp>
          <p:nvSpPr>
            <p:cNvPr id="28" name="TextBox 27">
              <a:extLst>
                <a:ext uri="{FF2B5EF4-FFF2-40B4-BE49-F238E27FC236}">
                  <a16:creationId xmlns:a16="http://schemas.microsoft.com/office/drawing/2014/main" xmlns="" id="{CEA547B1-08FD-44A3-A652-CF843EA40017}"/>
                </a:ext>
              </a:extLst>
            </p:cNvPr>
            <p:cNvSpPr txBox="1"/>
            <p:nvPr/>
          </p:nvSpPr>
          <p:spPr>
            <a:xfrm>
              <a:off x="2045370" y="3536722"/>
              <a:ext cx="631904" cy="307777"/>
            </a:xfrm>
            <a:prstGeom prst="rect">
              <a:avLst/>
            </a:prstGeom>
            <a:noFill/>
          </p:spPr>
          <p:txBody>
            <a:bodyPr wrap="none" rtlCol="0">
              <a:spAutoFit/>
            </a:bodyPr>
            <a:lstStyle/>
            <a:p>
              <a:pPr algn="ctr"/>
              <a:r>
                <a:rPr lang="ja-JP" sz="1400">
                  <a:solidFill>
                    <a:srgbClr val="4D4D4D"/>
                  </a:solidFill>
                </a:rPr>
                <a:t>43/50</a:t>
              </a:r>
            </a:p>
          </p:txBody>
        </p:sp>
      </p:grpSp>
      <p:sp>
        <p:nvSpPr>
          <p:cNvPr id="37" name="Freeform 21">
            <a:extLst>
              <a:ext uri="{FF2B5EF4-FFF2-40B4-BE49-F238E27FC236}">
                <a16:creationId xmlns:a16="http://schemas.microsoft.com/office/drawing/2014/main" xmlns="" id="{6659ACB6-4608-4425-A312-DCE253A62F3A}"/>
              </a:ext>
            </a:extLst>
          </p:cNvPr>
          <p:cNvSpPr>
            <a:spLocks/>
          </p:cNvSpPr>
          <p:nvPr/>
        </p:nvSpPr>
        <p:spPr bwMode="auto">
          <a:xfrm>
            <a:off x="7420096" y="2246298"/>
            <a:ext cx="3705104" cy="313850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38" name="Group 37">
            <a:extLst>
              <a:ext uri="{FF2B5EF4-FFF2-40B4-BE49-F238E27FC236}">
                <a16:creationId xmlns:a16="http://schemas.microsoft.com/office/drawing/2014/main" xmlns="" id="{3A1796C7-D94E-4BA3-9CD6-CAEA62A6A3E3}"/>
              </a:ext>
            </a:extLst>
          </p:cNvPr>
          <p:cNvGrpSpPr/>
          <p:nvPr/>
        </p:nvGrpSpPr>
        <p:grpSpPr>
          <a:xfrm>
            <a:off x="7275911" y="5376142"/>
            <a:ext cx="4067286" cy="360147"/>
            <a:chOff x="1473905" y="5303149"/>
            <a:chExt cx="2475604" cy="360147"/>
          </a:xfrm>
        </p:grpSpPr>
        <p:sp>
          <p:nvSpPr>
            <p:cNvPr id="39" name="Line 21">
              <a:extLst>
                <a:ext uri="{FF2B5EF4-FFF2-40B4-BE49-F238E27FC236}">
                  <a16:creationId xmlns:a16="http://schemas.microsoft.com/office/drawing/2014/main" xmlns="" id="{9948A416-3D01-47C8-BB2E-2507B77E64F5}"/>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xmlns="" id="{1D5FAE1B-A51B-45F7-A886-0885CE174D95}"/>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41" name="Line 21">
              <a:extLst>
                <a:ext uri="{FF2B5EF4-FFF2-40B4-BE49-F238E27FC236}">
                  <a16:creationId xmlns:a16="http://schemas.microsoft.com/office/drawing/2014/main" xmlns="" id="{F9FCFE3B-257B-42D1-94E6-22D3D55CEB79}"/>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xmlns="" id="{DDF54A3B-6908-40E4-843F-B80E3DE1F047}"/>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15</a:t>
              </a:r>
            </a:p>
          </p:txBody>
        </p:sp>
        <p:sp>
          <p:nvSpPr>
            <p:cNvPr id="43" name="Line 21">
              <a:extLst>
                <a:ext uri="{FF2B5EF4-FFF2-40B4-BE49-F238E27FC236}">
                  <a16:creationId xmlns:a16="http://schemas.microsoft.com/office/drawing/2014/main" xmlns="" id="{8B2A09A2-009F-498C-B4B7-C3A8344385E9}"/>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xmlns="" id="{20366DC4-0D5D-4545-9859-754439892453}"/>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45" name="Line 21">
              <a:extLst>
                <a:ext uri="{FF2B5EF4-FFF2-40B4-BE49-F238E27FC236}">
                  <a16:creationId xmlns:a16="http://schemas.microsoft.com/office/drawing/2014/main" xmlns="" id="{763F5D37-E618-435C-A960-C9F59F224782}"/>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xmlns="" id="{EAECCAC6-8DF3-4671-A296-10F4C8891CFB}"/>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47" name="Line 21">
              <a:extLst>
                <a:ext uri="{FF2B5EF4-FFF2-40B4-BE49-F238E27FC236}">
                  <a16:creationId xmlns:a16="http://schemas.microsoft.com/office/drawing/2014/main" xmlns="" id="{6DDA7EB3-3080-4E9A-A83A-C63B1A645A91}"/>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xmlns="" id="{81520D44-3DA2-4759-900D-1A6FF211823C}"/>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49" name="Line 21">
              <a:extLst>
                <a:ext uri="{FF2B5EF4-FFF2-40B4-BE49-F238E27FC236}">
                  <a16:creationId xmlns:a16="http://schemas.microsoft.com/office/drawing/2014/main" xmlns="" id="{CB5A690E-76B0-4564-B9F4-8A6168582CD2}"/>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xmlns="" id="{B58147BF-E5B4-4609-8F68-F7CE3886A676}"/>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51" name="Line 21">
              <a:extLst>
                <a:ext uri="{FF2B5EF4-FFF2-40B4-BE49-F238E27FC236}">
                  <a16:creationId xmlns:a16="http://schemas.microsoft.com/office/drawing/2014/main" xmlns="" id="{7DF7F241-41BE-4BD1-A41B-3B7C4DB9C701}"/>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xmlns="" id="{FDB776FB-41E8-4667-849A-B8365EE4CCB4}"/>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53" name="Group 52">
            <a:extLst>
              <a:ext uri="{FF2B5EF4-FFF2-40B4-BE49-F238E27FC236}">
                <a16:creationId xmlns:a16="http://schemas.microsoft.com/office/drawing/2014/main" xmlns="" id="{0496E6DB-A03F-4142-B9AC-BC0CE95ED20F}"/>
              </a:ext>
            </a:extLst>
          </p:cNvPr>
          <p:cNvGrpSpPr/>
          <p:nvPr/>
        </p:nvGrpSpPr>
        <p:grpSpPr>
          <a:xfrm>
            <a:off x="6696057" y="2071062"/>
            <a:ext cx="713738" cy="3492000"/>
            <a:chOff x="1270617" y="1265887"/>
            <a:chExt cx="713738" cy="2858279"/>
          </a:xfrm>
        </p:grpSpPr>
        <p:sp>
          <p:nvSpPr>
            <p:cNvPr id="54" name="Line 6">
              <a:extLst>
                <a:ext uri="{FF2B5EF4-FFF2-40B4-BE49-F238E27FC236}">
                  <a16:creationId xmlns:a16="http://schemas.microsoft.com/office/drawing/2014/main" xmlns="" id="{A0C594F2-DB87-4838-976A-6194B4E60D20}"/>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5" name="Line 7">
              <a:extLst>
                <a:ext uri="{FF2B5EF4-FFF2-40B4-BE49-F238E27FC236}">
                  <a16:creationId xmlns:a16="http://schemas.microsoft.com/office/drawing/2014/main" xmlns="" id="{C1080E3D-8B7C-41ED-95CD-4ABF972E5244}"/>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6" name="Line 8">
              <a:extLst>
                <a:ext uri="{FF2B5EF4-FFF2-40B4-BE49-F238E27FC236}">
                  <a16:creationId xmlns:a16="http://schemas.microsoft.com/office/drawing/2014/main" xmlns="" id="{AFECEEA3-AFF5-4AA8-9819-CD26C3FCADA0}"/>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7" name="Line 9">
              <a:extLst>
                <a:ext uri="{FF2B5EF4-FFF2-40B4-BE49-F238E27FC236}">
                  <a16:creationId xmlns:a16="http://schemas.microsoft.com/office/drawing/2014/main" xmlns="" id="{61D61468-9088-4228-9704-75E5A79591C0}"/>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8" name="Line 10">
              <a:extLst>
                <a:ext uri="{FF2B5EF4-FFF2-40B4-BE49-F238E27FC236}">
                  <a16:creationId xmlns:a16="http://schemas.microsoft.com/office/drawing/2014/main" xmlns="" id="{168FAD98-C0A2-45BA-886D-5FC63D4226CC}"/>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9" name="Line 11">
              <a:extLst>
                <a:ext uri="{FF2B5EF4-FFF2-40B4-BE49-F238E27FC236}">
                  <a16:creationId xmlns:a16="http://schemas.microsoft.com/office/drawing/2014/main" xmlns="" id="{502C7FC3-7AD3-4C75-87E7-90003A11A6C4}"/>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0" name="TextBox 59">
              <a:extLst>
                <a:ext uri="{FF2B5EF4-FFF2-40B4-BE49-F238E27FC236}">
                  <a16:creationId xmlns:a16="http://schemas.microsoft.com/office/drawing/2014/main" xmlns="" id="{3B4320FB-7033-4FB3-8B22-86228C02A876}"/>
                </a:ext>
              </a:extLst>
            </p:cNvPr>
            <p:cNvSpPr txBox="1"/>
            <p:nvPr/>
          </p:nvSpPr>
          <p:spPr>
            <a:xfrm rot="16200000">
              <a:off x="1136370" y="2569414"/>
              <a:ext cx="576271"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OS, %</a:t>
              </a:r>
            </a:p>
          </p:txBody>
        </p:sp>
        <p:sp>
          <p:nvSpPr>
            <p:cNvPr id="61" name="TextBox 60">
              <a:extLst>
                <a:ext uri="{FF2B5EF4-FFF2-40B4-BE49-F238E27FC236}">
                  <a16:creationId xmlns:a16="http://schemas.microsoft.com/office/drawing/2014/main" xmlns="" id="{6F6A2ED2-0BFE-4C50-A43A-5D11C7A8FA15}"/>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100</a:t>
              </a:r>
            </a:p>
          </p:txBody>
        </p:sp>
        <p:sp>
          <p:nvSpPr>
            <p:cNvPr id="62" name="TextBox 61">
              <a:extLst>
                <a:ext uri="{FF2B5EF4-FFF2-40B4-BE49-F238E27FC236}">
                  <a16:creationId xmlns:a16="http://schemas.microsoft.com/office/drawing/2014/main" xmlns="" id="{AE16CDF9-6486-4274-A2F8-6BE4262C49CD}"/>
                </a:ext>
              </a:extLst>
            </p:cNvPr>
            <p:cNvSpPr txBox="1"/>
            <p:nvPr/>
          </p:nvSpPr>
          <p:spPr>
            <a:xfrm>
              <a:off x="1559325" y="1790026"/>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80</a:t>
              </a:r>
            </a:p>
          </p:txBody>
        </p:sp>
        <p:sp>
          <p:nvSpPr>
            <p:cNvPr id="63" name="TextBox 62">
              <a:extLst>
                <a:ext uri="{FF2B5EF4-FFF2-40B4-BE49-F238E27FC236}">
                  <a16:creationId xmlns:a16="http://schemas.microsoft.com/office/drawing/2014/main" xmlns="" id="{3EF69942-A12F-4555-9447-AB0C9919B330}"/>
                </a:ext>
              </a:extLst>
            </p:cNvPr>
            <p:cNvSpPr txBox="1"/>
            <p:nvPr/>
          </p:nvSpPr>
          <p:spPr>
            <a:xfrm>
              <a:off x="1559325" y="2288557"/>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60</a:t>
              </a:r>
            </a:p>
          </p:txBody>
        </p:sp>
        <p:sp>
          <p:nvSpPr>
            <p:cNvPr id="64" name="TextBox 63">
              <a:extLst>
                <a:ext uri="{FF2B5EF4-FFF2-40B4-BE49-F238E27FC236}">
                  <a16:creationId xmlns:a16="http://schemas.microsoft.com/office/drawing/2014/main" xmlns="" id="{DF2BF255-46C8-44E7-BF1F-98A364E69CBB}"/>
                </a:ext>
              </a:extLst>
            </p:cNvPr>
            <p:cNvSpPr txBox="1"/>
            <p:nvPr/>
          </p:nvSpPr>
          <p:spPr>
            <a:xfrm>
              <a:off x="1559325" y="2803210"/>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40</a:t>
              </a:r>
            </a:p>
          </p:txBody>
        </p:sp>
        <p:sp>
          <p:nvSpPr>
            <p:cNvPr id="65" name="TextBox 64">
              <a:extLst>
                <a:ext uri="{FF2B5EF4-FFF2-40B4-BE49-F238E27FC236}">
                  <a16:creationId xmlns:a16="http://schemas.microsoft.com/office/drawing/2014/main" xmlns="" id="{30D739FB-7C80-4CE8-A984-E80B62F0F207}"/>
                </a:ext>
              </a:extLst>
            </p:cNvPr>
            <p:cNvSpPr txBox="1"/>
            <p:nvPr/>
          </p:nvSpPr>
          <p:spPr>
            <a:xfrm>
              <a:off x="1559325" y="3307113"/>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20</a:t>
              </a:r>
            </a:p>
          </p:txBody>
        </p:sp>
        <p:sp>
          <p:nvSpPr>
            <p:cNvPr id="66" name="TextBox 65">
              <a:extLst>
                <a:ext uri="{FF2B5EF4-FFF2-40B4-BE49-F238E27FC236}">
                  <a16:creationId xmlns:a16="http://schemas.microsoft.com/office/drawing/2014/main" xmlns="" id="{59EBE9AF-9B54-4AA3-9CF2-9B115B001973}"/>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grpSp>
      <p:cxnSp>
        <p:nvCxnSpPr>
          <p:cNvPr id="67" name="Straight Connector 66">
            <a:extLst>
              <a:ext uri="{FF2B5EF4-FFF2-40B4-BE49-F238E27FC236}">
                <a16:creationId xmlns:a16="http://schemas.microsoft.com/office/drawing/2014/main" xmlns="" id="{95BE0614-867B-4ABB-99E2-9DD91EAAD358}"/>
              </a:ext>
            </a:extLst>
          </p:cNvPr>
          <p:cNvCxnSpPr/>
          <p:nvPr/>
        </p:nvCxnSpPr>
        <p:spPr>
          <a:xfrm>
            <a:off x="7424738" y="3819525"/>
            <a:ext cx="3733800" cy="0"/>
          </a:xfrm>
          <a:prstGeom prst="line">
            <a:avLst/>
          </a:prstGeom>
          <a:noFill/>
          <a:ln w="22225" cap="sq">
            <a:solidFill>
              <a:srgbClr val="4D4D4D"/>
            </a:solidFill>
            <a:prstDash val="dash"/>
            <a:miter lim="800000"/>
            <a:headEnd/>
            <a:tailEnd/>
          </a:ln>
          <a:extLst>
            <a:ext uri="{909E8E84-426E-40DD-AFC4-6F175D3DCCD1}">
              <a14:hiddenFill xmlns:a14="http://schemas.microsoft.com/office/drawing/2010/main" xmlns="">
                <a:solidFill>
                  <a:srgbClr val="FFFFFF"/>
                </a:solidFill>
              </a14:hiddenFill>
            </a:ext>
          </a:extLst>
        </p:spPr>
      </p:cxnSp>
      <p:cxnSp>
        <p:nvCxnSpPr>
          <p:cNvPr id="68" name="Straight Connector 67">
            <a:extLst>
              <a:ext uri="{FF2B5EF4-FFF2-40B4-BE49-F238E27FC236}">
                <a16:creationId xmlns:a16="http://schemas.microsoft.com/office/drawing/2014/main" xmlns="" id="{1A20CF2A-CF6C-4A09-AE85-50DA349147F4}"/>
              </a:ext>
            </a:extLst>
          </p:cNvPr>
          <p:cNvCxnSpPr>
            <a:cxnSpLocks/>
          </p:cNvCxnSpPr>
          <p:nvPr/>
        </p:nvCxnSpPr>
        <p:spPr>
          <a:xfrm>
            <a:off x="7535636" y="4354967"/>
            <a:ext cx="360000" cy="0"/>
          </a:xfrm>
          <a:prstGeom prst="line">
            <a:avLst/>
          </a:prstGeom>
          <a:ln w="25400">
            <a:solidFill>
              <a:schemeClr val="accent3"/>
            </a:solidFill>
            <a:tailEnd type="none" w="lg" len="lg"/>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C954766E-8F49-4265-A00C-D5CF9EFD60C2}"/>
              </a:ext>
            </a:extLst>
          </p:cNvPr>
          <p:cNvCxnSpPr>
            <a:cxnSpLocks/>
          </p:cNvCxnSpPr>
          <p:nvPr/>
        </p:nvCxnSpPr>
        <p:spPr>
          <a:xfrm>
            <a:off x="7535636" y="4547508"/>
            <a:ext cx="360000" cy="0"/>
          </a:xfrm>
          <a:prstGeom prst="line">
            <a:avLst/>
          </a:pr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xmlns="" id="{708C722F-F465-4EED-A686-ECA45DFC04B1}"/>
              </a:ext>
            </a:extLst>
          </p:cNvPr>
          <p:cNvSpPr txBox="1"/>
          <p:nvPr/>
        </p:nvSpPr>
        <p:spPr>
          <a:xfrm>
            <a:off x="7897450" y="4195536"/>
            <a:ext cx="2830968" cy="523220"/>
          </a:xfrm>
          <a:prstGeom prst="rect">
            <a:avLst/>
          </a:prstGeom>
          <a:noFill/>
        </p:spPr>
        <p:txBody>
          <a:bodyPr wrap="none" rtlCol="0">
            <a:spAutoFit/>
          </a:bodyPr>
          <a:lstStyle/>
          <a:p>
            <a:r>
              <a:rPr lang="ja-JP" sz="1400">
                <a:solidFill>
                  <a:srgbClr val="B60D27"/>
                </a:solidFill>
              </a:rPr>
              <a:t>A群：</a:t>
            </a:r>
            <a:r>
              <a:rPr lang="ja-JP" sz="1400"/>
              <a:t>短期コース放射線療法</a:t>
            </a:r>
          </a:p>
          <a:p>
            <a:r>
              <a:rPr lang="ja-JP" sz="1400">
                <a:solidFill>
                  <a:schemeClr val="accent2"/>
                </a:solidFill>
              </a:rPr>
              <a:t>B群：</a:t>
            </a:r>
            <a:r>
              <a:rPr lang="ja-JP" sz="1400"/>
              <a:t>術前CRT</a:t>
            </a:r>
          </a:p>
        </p:txBody>
      </p:sp>
      <p:sp>
        <p:nvSpPr>
          <p:cNvPr id="71" name="TextBox 70">
            <a:extLst>
              <a:ext uri="{FF2B5EF4-FFF2-40B4-BE49-F238E27FC236}">
                <a16:creationId xmlns:a16="http://schemas.microsoft.com/office/drawing/2014/main" xmlns="" id="{0BB88630-7039-4C07-A86B-5A79CCB17B6E}"/>
              </a:ext>
            </a:extLst>
          </p:cNvPr>
          <p:cNvSpPr txBox="1"/>
          <p:nvPr/>
        </p:nvSpPr>
        <p:spPr>
          <a:xfrm>
            <a:off x="7598093" y="4863933"/>
            <a:ext cx="3004605" cy="461665"/>
          </a:xfrm>
          <a:prstGeom prst="rect">
            <a:avLst/>
          </a:prstGeom>
          <a:noFill/>
        </p:spPr>
        <p:txBody>
          <a:bodyPr wrap="none" rtlCol="0">
            <a:spAutoFit/>
          </a:bodyPr>
          <a:lstStyle/>
          <a:p>
            <a:r>
              <a:rPr lang="ja-JP" sz="1200">
                <a:solidFill>
                  <a:srgbClr val="4D4D4D"/>
                </a:solidFill>
              </a:rPr>
              <a:t>HR A群対B群：3.6（95％CI 0.97、13.33）</a:t>
            </a:r>
          </a:p>
          <a:p>
            <a:r>
              <a:rPr lang="ja-JP" sz="1200">
                <a:solidFill>
                  <a:srgbClr val="4D4D4D"/>
                </a:solidFill>
              </a:rPr>
              <a:t>p値：0.040</a:t>
            </a:r>
          </a:p>
        </p:txBody>
      </p:sp>
      <p:grpSp>
        <p:nvGrpSpPr>
          <p:cNvPr id="72" name="Group 71">
            <a:extLst>
              <a:ext uri="{FF2B5EF4-FFF2-40B4-BE49-F238E27FC236}">
                <a16:creationId xmlns:a16="http://schemas.microsoft.com/office/drawing/2014/main" xmlns="" id="{C9357EA6-57E7-48CA-BD10-14926A4691D2}"/>
              </a:ext>
            </a:extLst>
          </p:cNvPr>
          <p:cNvGrpSpPr/>
          <p:nvPr/>
        </p:nvGrpSpPr>
        <p:grpSpPr>
          <a:xfrm>
            <a:off x="7438072" y="2253850"/>
            <a:ext cx="3687127" cy="921150"/>
            <a:chOff x="3795712" y="2852737"/>
            <a:chExt cx="4591297" cy="1154830"/>
          </a:xfrm>
        </p:grpSpPr>
        <p:sp>
          <p:nvSpPr>
            <p:cNvPr id="73" name="Graphic 76">
              <a:extLst>
                <a:ext uri="{FF2B5EF4-FFF2-40B4-BE49-F238E27FC236}">
                  <a16:creationId xmlns:a16="http://schemas.microsoft.com/office/drawing/2014/main" xmlns="" id="{61CBB9BE-9546-4AFE-9F6A-F50556BE91BC}"/>
                </a:ext>
              </a:extLst>
            </p:cNvPr>
            <p:cNvSpPr/>
            <p:nvPr/>
          </p:nvSpPr>
          <p:spPr>
            <a:xfrm>
              <a:off x="3795712" y="2852737"/>
              <a:ext cx="4591297" cy="1154830"/>
            </a:xfrm>
            <a:custGeom>
              <a:avLst/>
              <a:gdLst>
                <a:gd name="connsiteX0" fmla="*/ 4591298 w 4591297"/>
                <a:gd name="connsiteY0" fmla="*/ 1154830 h 1154830"/>
                <a:gd name="connsiteX1" fmla="*/ 4591298 w 4591297"/>
                <a:gd name="connsiteY1" fmla="*/ 793750 h 1154830"/>
                <a:gd name="connsiteX2" fmla="*/ 2459070 w 4591297"/>
                <a:gd name="connsiteY2" fmla="*/ 793750 h 1154830"/>
                <a:gd name="connsiteX3" fmla="*/ 2459070 w 4591297"/>
                <a:gd name="connsiteY3" fmla="*/ 669241 h 1154830"/>
                <a:gd name="connsiteX4" fmla="*/ 2424827 w 4591297"/>
                <a:gd name="connsiteY4" fmla="*/ 669241 h 1154830"/>
                <a:gd name="connsiteX5" fmla="*/ 2424827 w 4591297"/>
                <a:gd name="connsiteY5" fmla="*/ 529167 h 1154830"/>
                <a:gd name="connsiteX6" fmla="*/ 2256739 w 4591297"/>
                <a:gd name="connsiteY6" fmla="*/ 529167 h 1154830"/>
                <a:gd name="connsiteX7" fmla="*/ 2256739 w 4591297"/>
                <a:gd name="connsiteY7" fmla="*/ 413996 h 1154830"/>
                <a:gd name="connsiteX8" fmla="*/ 1363380 w 4591297"/>
                <a:gd name="connsiteY8" fmla="*/ 413996 h 1154830"/>
                <a:gd name="connsiteX9" fmla="*/ 1363380 w 4591297"/>
                <a:gd name="connsiteY9" fmla="*/ 320612 h 1154830"/>
                <a:gd name="connsiteX10" fmla="*/ 806201 w 4591297"/>
                <a:gd name="connsiteY10" fmla="*/ 320612 h 1154830"/>
                <a:gd name="connsiteX11" fmla="*/ 806201 w 4591297"/>
                <a:gd name="connsiteY11" fmla="*/ 252132 h 1154830"/>
                <a:gd name="connsiteX12" fmla="*/ 613211 w 4591297"/>
                <a:gd name="connsiteY12" fmla="*/ 252132 h 1154830"/>
                <a:gd name="connsiteX13" fmla="*/ 613211 w 4591297"/>
                <a:gd name="connsiteY13" fmla="*/ 161863 h 1154830"/>
                <a:gd name="connsiteX14" fmla="*/ 426446 w 4591297"/>
                <a:gd name="connsiteY14" fmla="*/ 161863 h 1154830"/>
                <a:gd name="connsiteX15" fmla="*/ 426446 w 4591297"/>
                <a:gd name="connsiteY15" fmla="*/ 74706 h 1154830"/>
                <a:gd name="connsiteX16" fmla="*/ 351740 w 4591297"/>
                <a:gd name="connsiteY16" fmla="*/ 74706 h 1154830"/>
                <a:gd name="connsiteX17" fmla="*/ 351740 w 4591297"/>
                <a:gd name="connsiteY17" fmla="*/ 0 h 1154830"/>
                <a:gd name="connsiteX18" fmla="*/ 0 w 4591297"/>
                <a:gd name="connsiteY18" fmla="*/ 0 h 115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91297" h="1154830">
                  <a:moveTo>
                    <a:pt x="4591298" y="1154830"/>
                  </a:moveTo>
                  <a:lnTo>
                    <a:pt x="4591298" y="793750"/>
                  </a:lnTo>
                  <a:lnTo>
                    <a:pt x="2459070" y="793750"/>
                  </a:lnTo>
                  <a:lnTo>
                    <a:pt x="2459070" y="669241"/>
                  </a:lnTo>
                  <a:lnTo>
                    <a:pt x="2424827" y="669241"/>
                  </a:lnTo>
                  <a:lnTo>
                    <a:pt x="2424827" y="529167"/>
                  </a:lnTo>
                  <a:lnTo>
                    <a:pt x="2256739" y="529167"/>
                  </a:lnTo>
                  <a:lnTo>
                    <a:pt x="2256739" y="413996"/>
                  </a:lnTo>
                  <a:lnTo>
                    <a:pt x="1363380" y="413996"/>
                  </a:lnTo>
                  <a:lnTo>
                    <a:pt x="1363380" y="320612"/>
                  </a:lnTo>
                  <a:lnTo>
                    <a:pt x="806201" y="320612"/>
                  </a:lnTo>
                  <a:lnTo>
                    <a:pt x="806201" y="252132"/>
                  </a:lnTo>
                  <a:lnTo>
                    <a:pt x="613211" y="252132"/>
                  </a:lnTo>
                  <a:lnTo>
                    <a:pt x="613211" y="161863"/>
                  </a:lnTo>
                  <a:lnTo>
                    <a:pt x="426446" y="161863"/>
                  </a:lnTo>
                  <a:lnTo>
                    <a:pt x="426446" y="74706"/>
                  </a:lnTo>
                  <a:lnTo>
                    <a:pt x="351740" y="74706"/>
                  </a:lnTo>
                  <a:lnTo>
                    <a:pt x="351740" y="0"/>
                  </a:lnTo>
                  <a:lnTo>
                    <a:pt x="0" y="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4" name="Graphic 76">
              <a:extLst>
                <a:ext uri="{FF2B5EF4-FFF2-40B4-BE49-F238E27FC236}">
                  <a16:creationId xmlns:a16="http://schemas.microsoft.com/office/drawing/2014/main" xmlns="" id="{61CBB9BE-9546-4AFE-9F6A-F50556BE91BC}"/>
                </a:ext>
              </a:extLst>
            </p:cNvPr>
            <p:cNvSpPr/>
            <p:nvPr/>
          </p:nvSpPr>
          <p:spPr>
            <a:xfrm>
              <a:off x="4222157" y="290660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5" name="Graphic 76">
              <a:extLst>
                <a:ext uri="{FF2B5EF4-FFF2-40B4-BE49-F238E27FC236}">
                  <a16:creationId xmlns:a16="http://schemas.microsoft.com/office/drawing/2014/main" xmlns="" id="{61CBB9BE-9546-4AFE-9F6A-F50556BE91BC}"/>
                </a:ext>
              </a:extLst>
            </p:cNvPr>
            <p:cNvSpPr/>
            <p:nvPr/>
          </p:nvSpPr>
          <p:spPr>
            <a:xfrm>
              <a:off x="4431708" y="303995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6" name="Graphic 76">
              <a:extLst>
                <a:ext uri="{FF2B5EF4-FFF2-40B4-BE49-F238E27FC236}">
                  <a16:creationId xmlns:a16="http://schemas.microsoft.com/office/drawing/2014/main" xmlns="" id="{61CBB9BE-9546-4AFE-9F6A-F50556BE91BC}"/>
                </a:ext>
              </a:extLst>
            </p:cNvPr>
            <p:cNvSpPr/>
            <p:nvPr/>
          </p:nvSpPr>
          <p:spPr>
            <a:xfrm>
              <a:off x="4526958" y="303995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7" name="Graphic 76">
              <a:extLst>
                <a:ext uri="{FF2B5EF4-FFF2-40B4-BE49-F238E27FC236}">
                  <a16:creationId xmlns:a16="http://schemas.microsoft.com/office/drawing/2014/main" xmlns="" id="{61CBB9BE-9546-4AFE-9F6A-F50556BE91BC}"/>
                </a:ext>
              </a:extLst>
            </p:cNvPr>
            <p:cNvSpPr/>
            <p:nvPr/>
          </p:nvSpPr>
          <p:spPr>
            <a:xfrm>
              <a:off x="4584108" y="303995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8" name="Graphic 76">
              <a:extLst>
                <a:ext uri="{FF2B5EF4-FFF2-40B4-BE49-F238E27FC236}">
                  <a16:creationId xmlns:a16="http://schemas.microsoft.com/office/drawing/2014/main" xmlns="" id="{61CBB9BE-9546-4AFE-9F6A-F50556BE91BC}"/>
                </a:ext>
              </a:extLst>
            </p:cNvPr>
            <p:cNvSpPr/>
            <p:nvPr/>
          </p:nvSpPr>
          <p:spPr>
            <a:xfrm>
              <a:off x="4907955" y="311615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9" name="Graphic 76">
              <a:extLst>
                <a:ext uri="{FF2B5EF4-FFF2-40B4-BE49-F238E27FC236}">
                  <a16:creationId xmlns:a16="http://schemas.microsoft.com/office/drawing/2014/main" xmlns="" id="{61CBB9BE-9546-4AFE-9F6A-F50556BE91BC}"/>
                </a:ext>
              </a:extLst>
            </p:cNvPr>
            <p:cNvSpPr/>
            <p:nvPr/>
          </p:nvSpPr>
          <p:spPr>
            <a:xfrm>
              <a:off x="4984155" y="311615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0" name="Graphic 76">
              <a:extLst>
                <a:ext uri="{FF2B5EF4-FFF2-40B4-BE49-F238E27FC236}">
                  <a16:creationId xmlns:a16="http://schemas.microsoft.com/office/drawing/2014/main" xmlns="" id="{61CBB9BE-9546-4AFE-9F6A-F50556BE91BC}"/>
                </a:ext>
              </a:extLst>
            </p:cNvPr>
            <p:cNvSpPr/>
            <p:nvPr/>
          </p:nvSpPr>
          <p:spPr>
            <a:xfrm>
              <a:off x="5669955" y="321140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1" name="Graphic 76">
              <a:extLst>
                <a:ext uri="{FF2B5EF4-FFF2-40B4-BE49-F238E27FC236}">
                  <a16:creationId xmlns:a16="http://schemas.microsoft.com/office/drawing/2014/main" xmlns="" id="{61CBB9BE-9546-4AFE-9F6A-F50556BE91BC}"/>
                </a:ext>
              </a:extLst>
            </p:cNvPr>
            <p:cNvSpPr/>
            <p:nvPr/>
          </p:nvSpPr>
          <p:spPr>
            <a:xfrm>
              <a:off x="5708055" y="321140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2" name="Graphic 76">
              <a:extLst>
                <a:ext uri="{FF2B5EF4-FFF2-40B4-BE49-F238E27FC236}">
                  <a16:creationId xmlns:a16="http://schemas.microsoft.com/office/drawing/2014/main" xmlns="" id="{61CBB9BE-9546-4AFE-9F6A-F50556BE91BC}"/>
                </a:ext>
              </a:extLst>
            </p:cNvPr>
            <p:cNvSpPr/>
            <p:nvPr/>
          </p:nvSpPr>
          <p:spPr>
            <a:xfrm>
              <a:off x="5746155" y="321140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3" name="Graphic 76">
              <a:extLst>
                <a:ext uri="{FF2B5EF4-FFF2-40B4-BE49-F238E27FC236}">
                  <a16:creationId xmlns:a16="http://schemas.microsoft.com/office/drawing/2014/main" xmlns="" id="{61CBB9BE-9546-4AFE-9F6A-F50556BE91BC}"/>
                </a:ext>
              </a:extLst>
            </p:cNvPr>
            <p:cNvSpPr/>
            <p:nvPr/>
          </p:nvSpPr>
          <p:spPr>
            <a:xfrm>
              <a:off x="5765205" y="321140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4" name="Graphic 76">
              <a:extLst>
                <a:ext uri="{FF2B5EF4-FFF2-40B4-BE49-F238E27FC236}">
                  <a16:creationId xmlns:a16="http://schemas.microsoft.com/office/drawing/2014/main" xmlns="" id="{61CBB9BE-9546-4AFE-9F6A-F50556BE91BC}"/>
                </a:ext>
              </a:extLst>
            </p:cNvPr>
            <p:cNvSpPr/>
            <p:nvPr/>
          </p:nvSpPr>
          <p:spPr>
            <a:xfrm>
              <a:off x="5803305" y="321140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5" name="Graphic 76">
              <a:extLst>
                <a:ext uri="{FF2B5EF4-FFF2-40B4-BE49-F238E27FC236}">
                  <a16:creationId xmlns:a16="http://schemas.microsoft.com/office/drawing/2014/main" xmlns="" id="{61CBB9BE-9546-4AFE-9F6A-F50556BE91BC}"/>
                </a:ext>
              </a:extLst>
            </p:cNvPr>
            <p:cNvSpPr/>
            <p:nvPr/>
          </p:nvSpPr>
          <p:spPr>
            <a:xfrm>
              <a:off x="5822355" y="321140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6" name="Graphic 76">
              <a:extLst>
                <a:ext uri="{FF2B5EF4-FFF2-40B4-BE49-F238E27FC236}">
                  <a16:creationId xmlns:a16="http://schemas.microsoft.com/office/drawing/2014/main" xmlns="" id="{61CBB9BE-9546-4AFE-9F6A-F50556BE91BC}"/>
                </a:ext>
              </a:extLst>
            </p:cNvPr>
            <p:cNvSpPr/>
            <p:nvPr/>
          </p:nvSpPr>
          <p:spPr>
            <a:xfrm>
              <a:off x="5917605" y="321140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7" name="Graphic 76">
              <a:extLst>
                <a:ext uri="{FF2B5EF4-FFF2-40B4-BE49-F238E27FC236}">
                  <a16:creationId xmlns:a16="http://schemas.microsoft.com/office/drawing/2014/main" xmlns="" id="{61CBB9BE-9546-4AFE-9F6A-F50556BE91BC}"/>
                </a:ext>
              </a:extLst>
            </p:cNvPr>
            <p:cNvSpPr/>
            <p:nvPr/>
          </p:nvSpPr>
          <p:spPr>
            <a:xfrm>
              <a:off x="6108105" y="3325703"/>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8" name="Graphic 76">
              <a:extLst>
                <a:ext uri="{FF2B5EF4-FFF2-40B4-BE49-F238E27FC236}">
                  <a16:creationId xmlns:a16="http://schemas.microsoft.com/office/drawing/2014/main" xmlns="" id="{61CBB9BE-9546-4AFE-9F6A-F50556BE91BC}"/>
                </a:ext>
              </a:extLst>
            </p:cNvPr>
            <p:cNvSpPr/>
            <p:nvPr/>
          </p:nvSpPr>
          <p:spPr>
            <a:xfrm>
              <a:off x="6146205" y="3325703"/>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9" name="Graphic 76">
              <a:extLst>
                <a:ext uri="{FF2B5EF4-FFF2-40B4-BE49-F238E27FC236}">
                  <a16:creationId xmlns:a16="http://schemas.microsoft.com/office/drawing/2014/main" xmlns="" id="{61CBB9BE-9546-4AFE-9F6A-F50556BE91BC}"/>
                </a:ext>
              </a:extLst>
            </p:cNvPr>
            <p:cNvSpPr/>
            <p:nvPr/>
          </p:nvSpPr>
          <p:spPr>
            <a:xfrm>
              <a:off x="6832015" y="359240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0" name="Graphic 76">
              <a:extLst>
                <a:ext uri="{FF2B5EF4-FFF2-40B4-BE49-F238E27FC236}">
                  <a16:creationId xmlns:a16="http://schemas.microsoft.com/office/drawing/2014/main" xmlns="" id="{61CBB9BE-9546-4AFE-9F6A-F50556BE91BC}"/>
                </a:ext>
              </a:extLst>
            </p:cNvPr>
            <p:cNvSpPr/>
            <p:nvPr/>
          </p:nvSpPr>
          <p:spPr>
            <a:xfrm>
              <a:off x="7041565" y="359240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1" name="Graphic 76">
              <a:extLst>
                <a:ext uri="{FF2B5EF4-FFF2-40B4-BE49-F238E27FC236}">
                  <a16:creationId xmlns:a16="http://schemas.microsoft.com/office/drawing/2014/main" xmlns="" id="{61CBB9BE-9546-4AFE-9F6A-F50556BE91BC}"/>
                </a:ext>
              </a:extLst>
            </p:cNvPr>
            <p:cNvSpPr/>
            <p:nvPr/>
          </p:nvSpPr>
          <p:spPr>
            <a:xfrm>
              <a:off x="7213015" y="359240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2" name="Graphic 76">
              <a:extLst>
                <a:ext uri="{FF2B5EF4-FFF2-40B4-BE49-F238E27FC236}">
                  <a16:creationId xmlns:a16="http://schemas.microsoft.com/office/drawing/2014/main" xmlns="" id="{61CBB9BE-9546-4AFE-9F6A-F50556BE91BC}"/>
                </a:ext>
              </a:extLst>
            </p:cNvPr>
            <p:cNvSpPr/>
            <p:nvPr/>
          </p:nvSpPr>
          <p:spPr>
            <a:xfrm>
              <a:off x="7270165" y="359240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3" name="Graphic 76">
              <a:extLst>
                <a:ext uri="{FF2B5EF4-FFF2-40B4-BE49-F238E27FC236}">
                  <a16:creationId xmlns:a16="http://schemas.microsoft.com/office/drawing/2014/main" xmlns="" id="{61CBB9BE-9546-4AFE-9F6A-F50556BE91BC}"/>
                </a:ext>
              </a:extLst>
            </p:cNvPr>
            <p:cNvSpPr/>
            <p:nvPr/>
          </p:nvSpPr>
          <p:spPr>
            <a:xfrm>
              <a:off x="7308265" y="359240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4" name="Graphic 76">
              <a:extLst>
                <a:ext uri="{FF2B5EF4-FFF2-40B4-BE49-F238E27FC236}">
                  <a16:creationId xmlns:a16="http://schemas.microsoft.com/office/drawing/2014/main" xmlns="" id="{61CBB9BE-9546-4AFE-9F6A-F50556BE91BC}"/>
                </a:ext>
              </a:extLst>
            </p:cNvPr>
            <p:cNvSpPr/>
            <p:nvPr/>
          </p:nvSpPr>
          <p:spPr>
            <a:xfrm>
              <a:off x="7384465" y="359240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5" name="Graphic 76">
              <a:extLst>
                <a:ext uri="{FF2B5EF4-FFF2-40B4-BE49-F238E27FC236}">
                  <a16:creationId xmlns:a16="http://schemas.microsoft.com/office/drawing/2014/main" xmlns="" id="{61CBB9BE-9546-4AFE-9F6A-F50556BE91BC}"/>
                </a:ext>
              </a:extLst>
            </p:cNvPr>
            <p:cNvSpPr/>
            <p:nvPr/>
          </p:nvSpPr>
          <p:spPr>
            <a:xfrm>
              <a:off x="7479715" y="359240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6" name="Graphic 76">
              <a:extLst>
                <a:ext uri="{FF2B5EF4-FFF2-40B4-BE49-F238E27FC236}">
                  <a16:creationId xmlns:a16="http://schemas.microsoft.com/office/drawing/2014/main" xmlns="" id="{61CBB9BE-9546-4AFE-9F6A-F50556BE91BC}"/>
                </a:ext>
              </a:extLst>
            </p:cNvPr>
            <p:cNvSpPr/>
            <p:nvPr/>
          </p:nvSpPr>
          <p:spPr>
            <a:xfrm>
              <a:off x="7574965" y="359240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7" name="Graphic 76">
              <a:extLst>
                <a:ext uri="{FF2B5EF4-FFF2-40B4-BE49-F238E27FC236}">
                  <a16:creationId xmlns:a16="http://schemas.microsoft.com/office/drawing/2014/main" xmlns="" id="{61CBB9BE-9546-4AFE-9F6A-F50556BE91BC}"/>
                </a:ext>
              </a:extLst>
            </p:cNvPr>
            <p:cNvSpPr/>
            <p:nvPr/>
          </p:nvSpPr>
          <p:spPr>
            <a:xfrm>
              <a:off x="7632115" y="359240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8" name="Graphic 76">
              <a:extLst>
                <a:ext uri="{FF2B5EF4-FFF2-40B4-BE49-F238E27FC236}">
                  <a16:creationId xmlns:a16="http://schemas.microsoft.com/office/drawing/2014/main" xmlns="" id="{61CBB9BE-9546-4AFE-9F6A-F50556BE91BC}"/>
                </a:ext>
              </a:extLst>
            </p:cNvPr>
            <p:cNvSpPr/>
            <p:nvPr/>
          </p:nvSpPr>
          <p:spPr>
            <a:xfrm>
              <a:off x="7841665" y="359240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9" name="Graphic 76">
              <a:extLst>
                <a:ext uri="{FF2B5EF4-FFF2-40B4-BE49-F238E27FC236}">
                  <a16:creationId xmlns:a16="http://schemas.microsoft.com/office/drawing/2014/main" xmlns="" id="{61CBB9BE-9546-4AFE-9F6A-F50556BE91BC}"/>
                </a:ext>
              </a:extLst>
            </p:cNvPr>
            <p:cNvSpPr/>
            <p:nvPr/>
          </p:nvSpPr>
          <p:spPr>
            <a:xfrm>
              <a:off x="4168157" y="3004493"/>
              <a:ext cx="108000" cy="9525"/>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00" name="Group 99">
            <a:extLst>
              <a:ext uri="{FF2B5EF4-FFF2-40B4-BE49-F238E27FC236}">
                <a16:creationId xmlns:a16="http://schemas.microsoft.com/office/drawing/2014/main" xmlns="" id="{04E998CF-D6D5-444F-B845-66DA51AB8475}"/>
              </a:ext>
            </a:extLst>
          </p:cNvPr>
          <p:cNvGrpSpPr/>
          <p:nvPr/>
        </p:nvGrpSpPr>
        <p:grpSpPr>
          <a:xfrm>
            <a:off x="7438073" y="2253851"/>
            <a:ext cx="3641408" cy="428390"/>
            <a:chOff x="3819525" y="3157537"/>
            <a:chExt cx="4556321" cy="551407"/>
          </a:xfrm>
        </p:grpSpPr>
        <p:sp>
          <p:nvSpPr>
            <p:cNvPr id="101" name="Graphic 106">
              <a:extLst>
                <a:ext uri="{FF2B5EF4-FFF2-40B4-BE49-F238E27FC236}">
                  <a16:creationId xmlns:a16="http://schemas.microsoft.com/office/drawing/2014/main" xmlns="" id="{3690F98C-2A49-43EC-B646-4682A25323B5}"/>
                </a:ext>
              </a:extLst>
            </p:cNvPr>
            <p:cNvSpPr/>
            <p:nvPr/>
          </p:nvSpPr>
          <p:spPr>
            <a:xfrm>
              <a:off x="3819525" y="3157537"/>
              <a:ext cx="4556321" cy="487865"/>
            </a:xfrm>
            <a:custGeom>
              <a:avLst/>
              <a:gdLst>
                <a:gd name="connsiteX0" fmla="*/ 4556322 w 4556321"/>
                <a:gd name="connsiteY0" fmla="*/ 487866 h 487865"/>
                <a:gd name="connsiteX1" fmla="*/ 3905831 w 4556321"/>
                <a:gd name="connsiteY1" fmla="*/ 487866 h 487865"/>
                <a:gd name="connsiteX2" fmla="*/ 3905831 w 4556321"/>
                <a:gd name="connsiteY2" fmla="*/ 243932 h 487865"/>
                <a:gd name="connsiteX3" fmla="*/ 3150803 w 4556321"/>
                <a:gd name="connsiteY3" fmla="*/ 243932 h 487865"/>
                <a:gd name="connsiteX4" fmla="*/ 3150803 w 4556321"/>
                <a:gd name="connsiteY4" fmla="*/ 66791 h 487865"/>
                <a:gd name="connsiteX5" fmla="*/ 795686 w 4556321"/>
                <a:gd name="connsiteY5" fmla="*/ 66791 h 487865"/>
                <a:gd name="connsiteX6" fmla="*/ 795686 w 4556321"/>
                <a:gd name="connsiteY6" fmla="*/ 0 h 487865"/>
                <a:gd name="connsiteX7" fmla="*/ 0 w 4556321"/>
                <a:gd name="connsiteY7" fmla="*/ 0 h 48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6321" h="487865">
                  <a:moveTo>
                    <a:pt x="4556322" y="487866"/>
                  </a:moveTo>
                  <a:lnTo>
                    <a:pt x="3905831" y="487866"/>
                  </a:lnTo>
                  <a:lnTo>
                    <a:pt x="3905831" y="243932"/>
                  </a:lnTo>
                  <a:lnTo>
                    <a:pt x="3150803" y="243932"/>
                  </a:lnTo>
                  <a:lnTo>
                    <a:pt x="3150803" y="66791"/>
                  </a:lnTo>
                  <a:lnTo>
                    <a:pt x="795686" y="66791"/>
                  </a:lnTo>
                  <a:lnTo>
                    <a:pt x="795686" y="0"/>
                  </a:lnTo>
                  <a:lnTo>
                    <a:pt x="0" y="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2" name="Graphic 106">
              <a:extLst>
                <a:ext uri="{FF2B5EF4-FFF2-40B4-BE49-F238E27FC236}">
                  <a16:creationId xmlns:a16="http://schemas.microsoft.com/office/drawing/2014/main" xmlns="" id="{3690F98C-2A49-43EC-B646-4682A25323B5}"/>
                </a:ext>
              </a:extLst>
            </p:cNvPr>
            <p:cNvSpPr/>
            <p:nvPr/>
          </p:nvSpPr>
          <p:spPr>
            <a:xfrm>
              <a:off x="5047897" y="316279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3" name="Graphic 106">
              <a:extLst>
                <a:ext uri="{FF2B5EF4-FFF2-40B4-BE49-F238E27FC236}">
                  <a16:creationId xmlns:a16="http://schemas.microsoft.com/office/drawing/2014/main" xmlns="" id="{3690F98C-2A49-43EC-B646-4682A25323B5}"/>
                </a:ext>
              </a:extLst>
            </p:cNvPr>
            <p:cNvSpPr/>
            <p:nvPr/>
          </p:nvSpPr>
          <p:spPr>
            <a:xfrm>
              <a:off x="5124097" y="316279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4" name="Graphic 106">
              <a:extLst>
                <a:ext uri="{FF2B5EF4-FFF2-40B4-BE49-F238E27FC236}">
                  <a16:creationId xmlns:a16="http://schemas.microsoft.com/office/drawing/2014/main" xmlns="" id="{3690F98C-2A49-43EC-B646-4682A25323B5}"/>
                </a:ext>
              </a:extLst>
            </p:cNvPr>
            <p:cNvSpPr/>
            <p:nvPr/>
          </p:nvSpPr>
          <p:spPr>
            <a:xfrm>
              <a:off x="5543197" y="316279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5" name="Graphic 106">
              <a:extLst>
                <a:ext uri="{FF2B5EF4-FFF2-40B4-BE49-F238E27FC236}">
                  <a16:creationId xmlns:a16="http://schemas.microsoft.com/office/drawing/2014/main" xmlns="" id="{3690F98C-2A49-43EC-B646-4682A25323B5}"/>
                </a:ext>
              </a:extLst>
            </p:cNvPr>
            <p:cNvSpPr/>
            <p:nvPr/>
          </p:nvSpPr>
          <p:spPr>
            <a:xfrm>
              <a:off x="5581297" y="316279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6" name="Graphic 106">
              <a:extLst>
                <a:ext uri="{FF2B5EF4-FFF2-40B4-BE49-F238E27FC236}">
                  <a16:creationId xmlns:a16="http://schemas.microsoft.com/office/drawing/2014/main" xmlns="" id="{3690F98C-2A49-43EC-B646-4682A25323B5}"/>
                </a:ext>
              </a:extLst>
            </p:cNvPr>
            <p:cNvSpPr/>
            <p:nvPr/>
          </p:nvSpPr>
          <p:spPr>
            <a:xfrm>
              <a:off x="5638447" y="316279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7" name="Graphic 106">
              <a:extLst>
                <a:ext uri="{FF2B5EF4-FFF2-40B4-BE49-F238E27FC236}">
                  <a16:creationId xmlns:a16="http://schemas.microsoft.com/office/drawing/2014/main" xmlns="" id="{3690F98C-2A49-43EC-B646-4682A25323B5}"/>
                </a:ext>
              </a:extLst>
            </p:cNvPr>
            <p:cNvSpPr/>
            <p:nvPr/>
          </p:nvSpPr>
          <p:spPr>
            <a:xfrm>
              <a:off x="5676547" y="316279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8" name="Graphic 106">
              <a:extLst>
                <a:ext uri="{FF2B5EF4-FFF2-40B4-BE49-F238E27FC236}">
                  <a16:creationId xmlns:a16="http://schemas.microsoft.com/office/drawing/2014/main" xmlns="" id="{3690F98C-2A49-43EC-B646-4682A25323B5}"/>
                </a:ext>
              </a:extLst>
            </p:cNvPr>
            <p:cNvSpPr/>
            <p:nvPr/>
          </p:nvSpPr>
          <p:spPr>
            <a:xfrm>
              <a:off x="5733697" y="316279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9" name="Graphic 106">
              <a:extLst>
                <a:ext uri="{FF2B5EF4-FFF2-40B4-BE49-F238E27FC236}">
                  <a16:creationId xmlns:a16="http://schemas.microsoft.com/office/drawing/2014/main" xmlns="" id="{3690F98C-2A49-43EC-B646-4682A25323B5}"/>
                </a:ext>
              </a:extLst>
            </p:cNvPr>
            <p:cNvSpPr/>
            <p:nvPr/>
          </p:nvSpPr>
          <p:spPr>
            <a:xfrm>
              <a:off x="5752747" y="316279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0" name="Graphic 106">
              <a:extLst>
                <a:ext uri="{FF2B5EF4-FFF2-40B4-BE49-F238E27FC236}">
                  <a16:creationId xmlns:a16="http://schemas.microsoft.com/office/drawing/2014/main" xmlns="" id="{3690F98C-2A49-43EC-B646-4682A25323B5}"/>
                </a:ext>
              </a:extLst>
            </p:cNvPr>
            <p:cNvSpPr/>
            <p:nvPr/>
          </p:nvSpPr>
          <p:spPr>
            <a:xfrm>
              <a:off x="5828947" y="316279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1" name="Graphic 106">
              <a:extLst>
                <a:ext uri="{FF2B5EF4-FFF2-40B4-BE49-F238E27FC236}">
                  <a16:creationId xmlns:a16="http://schemas.microsoft.com/office/drawing/2014/main" xmlns="" id="{3690F98C-2A49-43EC-B646-4682A25323B5}"/>
                </a:ext>
              </a:extLst>
            </p:cNvPr>
            <p:cNvSpPr/>
            <p:nvPr/>
          </p:nvSpPr>
          <p:spPr>
            <a:xfrm>
              <a:off x="6248057" y="316279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2" name="Graphic 106">
              <a:extLst>
                <a:ext uri="{FF2B5EF4-FFF2-40B4-BE49-F238E27FC236}">
                  <a16:creationId xmlns:a16="http://schemas.microsoft.com/office/drawing/2014/main" xmlns="" id="{3690F98C-2A49-43EC-B646-4682A25323B5}"/>
                </a:ext>
              </a:extLst>
            </p:cNvPr>
            <p:cNvSpPr/>
            <p:nvPr/>
          </p:nvSpPr>
          <p:spPr>
            <a:xfrm>
              <a:off x="6362356" y="316279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3" name="Graphic 106">
              <a:extLst>
                <a:ext uri="{FF2B5EF4-FFF2-40B4-BE49-F238E27FC236}">
                  <a16:creationId xmlns:a16="http://schemas.microsoft.com/office/drawing/2014/main" xmlns="" id="{3690F98C-2A49-43EC-B646-4682A25323B5}"/>
                </a:ext>
              </a:extLst>
            </p:cNvPr>
            <p:cNvSpPr/>
            <p:nvPr/>
          </p:nvSpPr>
          <p:spPr>
            <a:xfrm>
              <a:off x="6800506" y="316279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4" name="Graphic 106">
              <a:extLst>
                <a:ext uri="{FF2B5EF4-FFF2-40B4-BE49-F238E27FC236}">
                  <a16:creationId xmlns:a16="http://schemas.microsoft.com/office/drawing/2014/main" xmlns="" id="{3690F98C-2A49-43EC-B646-4682A25323B5}"/>
                </a:ext>
              </a:extLst>
            </p:cNvPr>
            <p:cNvSpPr/>
            <p:nvPr/>
          </p:nvSpPr>
          <p:spPr>
            <a:xfrm>
              <a:off x="6895756" y="316279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5" name="Graphic 106">
              <a:extLst>
                <a:ext uri="{FF2B5EF4-FFF2-40B4-BE49-F238E27FC236}">
                  <a16:creationId xmlns:a16="http://schemas.microsoft.com/office/drawing/2014/main" xmlns="" id="{3690F98C-2A49-43EC-B646-4682A25323B5}"/>
                </a:ext>
              </a:extLst>
            </p:cNvPr>
            <p:cNvSpPr/>
            <p:nvPr/>
          </p:nvSpPr>
          <p:spPr>
            <a:xfrm>
              <a:off x="6933856" y="316279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6" name="Graphic 106">
              <a:extLst>
                <a:ext uri="{FF2B5EF4-FFF2-40B4-BE49-F238E27FC236}">
                  <a16:creationId xmlns:a16="http://schemas.microsoft.com/office/drawing/2014/main" xmlns="" id="{3690F98C-2A49-43EC-B646-4682A25323B5}"/>
                </a:ext>
              </a:extLst>
            </p:cNvPr>
            <p:cNvSpPr/>
            <p:nvPr/>
          </p:nvSpPr>
          <p:spPr>
            <a:xfrm>
              <a:off x="7086256" y="3353293"/>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7" name="Graphic 106">
              <a:extLst>
                <a:ext uri="{FF2B5EF4-FFF2-40B4-BE49-F238E27FC236}">
                  <a16:creationId xmlns:a16="http://schemas.microsoft.com/office/drawing/2014/main" xmlns="" id="{3690F98C-2A49-43EC-B646-4682A25323B5}"/>
                </a:ext>
              </a:extLst>
            </p:cNvPr>
            <p:cNvSpPr/>
            <p:nvPr/>
          </p:nvSpPr>
          <p:spPr>
            <a:xfrm>
              <a:off x="7162456" y="3353293"/>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8" name="Graphic 106">
              <a:extLst>
                <a:ext uri="{FF2B5EF4-FFF2-40B4-BE49-F238E27FC236}">
                  <a16:creationId xmlns:a16="http://schemas.microsoft.com/office/drawing/2014/main" xmlns="" id="{3690F98C-2A49-43EC-B646-4682A25323B5}"/>
                </a:ext>
              </a:extLst>
            </p:cNvPr>
            <p:cNvSpPr/>
            <p:nvPr/>
          </p:nvSpPr>
          <p:spPr>
            <a:xfrm>
              <a:off x="7181506" y="3353293"/>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9" name="Graphic 106">
              <a:extLst>
                <a:ext uri="{FF2B5EF4-FFF2-40B4-BE49-F238E27FC236}">
                  <a16:creationId xmlns:a16="http://schemas.microsoft.com/office/drawing/2014/main" xmlns="" id="{3690F98C-2A49-43EC-B646-4682A25323B5}"/>
                </a:ext>
              </a:extLst>
            </p:cNvPr>
            <p:cNvSpPr/>
            <p:nvPr/>
          </p:nvSpPr>
          <p:spPr>
            <a:xfrm>
              <a:off x="7200556" y="3353293"/>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0" name="Graphic 106">
              <a:extLst>
                <a:ext uri="{FF2B5EF4-FFF2-40B4-BE49-F238E27FC236}">
                  <a16:creationId xmlns:a16="http://schemas.microsoft.com/office/drawing/2014/main" xmlns="" id="{3690F98C-2A49-43EC-B646-4682A25323B5}"/>
                </a:ext>
              </a:extLst>
            </p:cNvPr>
            <p:cNvSpPr/>
            <p:nvPr/>
          </p:nvSpPr>
          <p:spPr>
            <a:xfrm>
              <a:off x="7219606" y="3353293"/>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1" name="Graphic 106">
              <a:extLst>
                <a:ext uri="{FF2B5EF4-FFF2-40B4-BE49-F238E27FC236}">
                  <a16:creationId xmlns:a16="http://schemas.microsoft.com/office/drawing/2014/main" xmlns="" id="{3690F98C-2A49-43EC-B646-4682A25323B5}"/>
                </a:ext>
              </a:extLst>
            </p:cNvPr>
            <p:cNvSpPr/>
            <p:nvPr/>
          </p:nvSpPr>
          <p:spPr>
            <a:xfrm>
              <a:off x="7314856" y="3353293"/>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2" name="Graphic 106">
              <a:extLst>
                <a:ext uri="{FF2B5EF4-FFF2-40B4-BE49-F238E27FC236}">
                  <a16:creationId xmlns:a16="http://schemas.microsoft.com/office/drawing/2014/main" xmlns="" id="{3690F98C-2A49-43EC-B646-4682A25323B5}"/>
                </a:ext>
              </a:extLst>
            </p:cNvPr>
            <p:cNvSpPr/>
            <p:nvPr/>
          </p:nvSpPr>
          <p:spPr>
            <a:xfrm>
              <a:off x="7372006" y="3353293"/>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3" name="Graphic 106">
              <a:extLst>
                <a:ext uri="{FF2B5EF4-FFF2-40B4-BE49-F238E27FC236}">
                  <a16:creationId xmlns:a16="http://schemas.microsoft.com/office/drawing/2014/main" xmlns="" id="{3690F98C-2A49-43EC-B646-4682A25323B5}"/>
                </a:ext>
              </a:extLst>
            </p:cNvPr>
            <p:cNvSpPr/>
            <p:nvPr/>
          </p:nvSpPr>
          <p:spPr>
            <a:xfrm>
              <a:off x="7619666" y="3353293"/>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4" name="Graphic 106">
              <a:extLst>
                <a:ext uri="{FF2B5EF4-FFF2-40B4-BE49-F238E27FC236}">
                  <a16:creationId xmlns:a16="http://schemas.microsoft.com/office/drawing/2014/main" xmlns="" id="{3690F98C-2A49-43EC-B646-4682A25323B5}"/>
                </a:ext>
              </a:extLst>
            </p:cNvPr>
            <p:cNvSpPr/>
            <p:nvPr/>
          </p:nvSpPr>
          <p:spPr>
            <a:xfrm>
              <a:off x="7772066" y="360094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Tree>
    <p:extLst>
      <p:ext uri="{BB962C8B-B14F-4D97-AF65-F5344CB8AC3E}">
        <p14:creationId xmlns:p14="http://schemas.microsoft.com/office/powerpoint/2010/main" xmlns="" val="17816054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4：NACRE: 高齢者の局所進行直腸癌に対する短期コース放射線療法と放射線化学療法を比較した無作為化研究—予備的結</a:t>
            </a:r>
            <a:r>
              <a:rPr lang="ja-JP" dirty="0" smtClean="0"/>
              <a:t>果</a:t>
            </a:r>
            <a:r>
              <a:rPr lang="en-GB" altLang="ja-JP" dirty="0" smtClean="0"/>
              <a:t> </a:t>
            </a:r>
            <a:r>
              <a:rPr lang="ja-JP" dirty="0" smtClean="0"/>
              <a:t>– </a:t>
            </a:r>
            <a:r>
              <a:rPr lang="ja-JP" dirty="0"/>
              <a:t>Francois E, et al</a:t>
            </a:r>
          </a:p>
        </p:txBody>
      </p:sp>
      <p:sp>
        <p:nvSpPr>
          <p:cNvPr id="3" name="Content Placeholder 2"/>
          <p:cNvSpPr>
            <a:spLocks noGrp="1"/>
          </p:cNvSpPr>
          <p:nvPr>
            <p:ph idx="1"/>
          </p:nvPr>
        </p:nvSpPr>
        <p:spPr/>
        <p:txBody>
          <a:bodyPr/>
          <a:lstStyle/>
          <a:p>
            <a:pPr marL="0" lvl="0" indent="0">
              <a:buClr>
                <a:srgbClr val="043882"/>
              </a:buClr>
              <a:buNone/>
            </a:pPr>
            <a:r>
              <a:rPr lang="ja-JP" b="1"/>
              <a:t>主要結果（続き）</a:t>
            </a:r>
          </a:p>
          <a:p>
            <a:pPr marL="0" lvl="0" indent="0">
              <a:spcBef>
                <a:spcPts val="28200"/>
              </a:spcBef>
              <a:buClr>
                <a:srgbClr val="043882"/>
              </a:buClr>
              <a:buNone/>
            </a:pPr>
            <a:r>
              <a:rPr lang="ja-JP" b="1"/>
              <a:t>結論</a:t>
            </a:r>
          </a:p>
          <a:p>
            <a:r>
              <a:rPr lang="ja-JP" b="1"/>
              <a:t>直腸癌の高齢患者では、遅延手術を伴う短期放射線療法は、CRTと同等のR0切除を示し、OSの改善と関連しており、一般的に忍容性が高かった</a:t>
            </a:r>
          </a:p>
        </p:txBody>
      </p:sp>
      <p:sp>
        <p:nvSpPr>
          <p:cNvPr id="5" name="Text Placeholder 4"/>
          <p:cNvSpPr>
            <a:spLocks noGrp="1"/>
          </p:cNvSpPr>
          <p:nvPr>
            <p:ph type="body" sz="quarter" idx="11"/>
          </p:nvPr>
        </p:nvSpPr>
        <p:spPr/>
        <p:txBody>
          <a:bodyPr/>
          <a:lstStyle/>
          <a:p>
            <a:r>
              <a:rPr lang="en-US" altLang="ja-JP" dirty="0"/>
              <a:t>Francois E, et </a:t>
            </a:r>
            <a:r>
              <a:rPr lang="en-US" altLang="ja-JP" dirty="0" err="1"/>
              <a:t>al.J</a:t>
            </a:r>
            <a:r>
              <a:rPr lang="en-US" altLang="ja-JP" dirty="0"/>
              <a:t> </a:t>
            </a:r>
            <a:r>
              <a:rPr lang="en-US" altLang="ja-JP" dirty="0" err="1"/>
              <a:t>Clin</a:t>
            </a:r>
            <a:r>
              <a:rPr lang="en-US" altLang="ja-JP" dirty="0"/>
              <a:t> </a:t>
            </a:r>
            <a:r>
              <a:rPr lang="en-US" altLang="ja-JP" dirty="0" err="1"/>
              <a:t>Oncol</a:t>
            </a:r>
            <a:r>
              <a:rPr lang="en-US" altLang="ja-JP" dirty="0"/>
              <a:t> 2021</a:t>
            </a:r>
            <a:r>
              <a:rPr lang="en-GB" altLang="ja-JP" dirty="0"/>
              <a:t>;</a:t>
            </a:r>
            <a:r>
              <a:rPr lang="en-US" altLang="ja-JP" dirty="0"/>
              <a:t>39(</a:t>
            </a:r>
            <a:r>
              <a:rPr lang="en-US" altLang="ja-JP" dirty="0" err="1"/>
              <a:t>suppl</a:t>
            </a:r>
            <a:r>
              <a:rPr lang="en-US" altLang="ja-JP" dirty="0"/>
              <a:t>)</a:t>
            </a:r>
            <a:r>
              <a:rPr lang="en-GB" altLang="ja-JP" dirty="0"/>
              <a:t>:</a:t>
            </a:r>
            <a:r>
              <a:rPr lang="en-US" altLang="ja-JP" dirty="0" err="1"/>
              <a:t>abstr</a:t>
            </a:r>
            <a:r>
              <a:rPr lang="en-US" altLang="ja-JP" dirty="0"/>
              <a:t> 4</a:t>
            </a:r>
            <a:endParaRPr lang="ja-JP" altLang="en-US" dirty="0"/>
          </a:p>
        </p:txBody>
      </p:sp>
      <p:graphicFrame>
        <p:nvGraphicFramePr>
          <p:cNvPr id="6" name="Group 88"/>
          <p:cNvGraphicFramePr>
            <a:graphicFrameLocks noGrp="1"/>
          </p:cNvGraphicFramePr>
          <p:nvPr>
            <p:extLst>
              <p:ext uri="{D42A27DB-BD31-4B8C-83A1-F6EECF244321}">
                <p14:modId xmlns:p14="http://schemas.microsoft.com/office/powerpoint/2010/main" xmlns="" val="556506128"/>
              </p:ext>
            </p:extLst>
          </p:nvPr>
        </p:nvGraphicFramePr>
        <p:xfrm>
          <a:off x="1715530" y="1647724"/>
          <a:ext cx="8760940" cy="3261360"/>
        </p:xfrm>
        <a:graphic>
          <a:graphicData uri="http://schemas.openxmlformats.org/drawingml/2006/table">
            <a:tbl>
              <a:tblPr firstRow="1" bandRow="1">
                <a:tableStyleId>{5202B0CA-FC54-4496-8BCA-5EF66A818D29}</a:tableStyleId>
              </a:tblPr>
              <a:tblGrid>
                <a:gridCol w="2441305">
                  <a:extLst>
                    <a:ext uri="{9D8B030D-6E8A-4147-A177-3AD203B41FA5}">
                      <a16:colId xmlns:a16="http://schemas.microsoft.com/office/drawing/2014/main" xmlns="" val="20000"/>
                    </a:ext>
                  </a:extLst>
                </a:gridCol>
                <a:gridCol w="3131592">
                  <a:extLst>
                    <a:ext uri="{9D8B030D-6E8A-4147-A177-3AD203B41FA5}">
                      <a16:colId xmlns:a16="http://schemas.microsoft.com/office/drawing/2014/main" xmlns="" val="20001"/>
                    </a:ext>
                  </a:extLst>
                </a:gridCol>
                <a:gridCol w="3188043">
                  <a:extLst>
                    <a:ext uri="{9D8B030D-6E8A-4147-A177-3AD203B41FA5}">
                      <a16:colId xmlns:a16="http://schemas.microsoft.com/office/drawing/2014/main" xmlns="" val="20002"/>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AEs</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A群：短期コース放射線療法</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（n=51）</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B群：CRT</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（n=50）</a:t>
                      </a: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すべて、n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43（84.3）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48（96.0）</a:t>
                      </a:r>
                    </a:p>
                  </a:txBody>
                  <a:tcPr anchor="ctr"/>
                </a:tc>
                <a:extLst>
                  <a:ext uri="{0D108BD9-81ED-4DB2-BD59-A6C34878D82A}">
                    <a16:rowId xmlns:a16="http://schemas.microsoft.com/office/drawing/2014/main" xmlns="" val="32388789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重度、n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cap="none" normalizeH="0" baseline="0" dirty="0" smtClean="0">
                          <a:ln>
                            <a:noFill/>
                          </a:ln>
                          <a:solidFill>
                            <a:schemeClr val="tx1"/>
                          </a:solidFill>
                          <a:latin typeface="+mn-lt"/>
                          <a:ea typeface="+mn-ea"/>
                          <a:cs typeface="Arial" charset="0"/>
                        </a:rPr>
                        <a:t>6</a:t>
                      </a:r>
                      <a:r>
                        <a:rPr kumimoji="0" lang="ja-JP" altLang="en-US" sz="1400" b="0" i="0" u="none" strike="noStrike" cap="none" normalizeH="0" baseline="0" dirty="0" smtClean="0">
                          <a:ln>
                            <a:noFill/>
                          </a:ln>
                          <a:solidFill>
                            <a:schemeClr val="tx1"/>
                          </a:solidFill>
                          <a:latin typeface="+mn-lt"/>
                          <a:ea typeface="+mn-ea"/>
                          <a:cs typeface="Arial" charset="0"/>
                        </a:rPr>
                        <a:t>（</a:t>
                      </a:r>
                      <a:r>
                        <a:rPr kumimoji="0" lang="en-US" altLang="ja-JP" sz="1400" b="0" i="0" u="none" strike="noStrike" cap="none" normalizeH="0" baseline="0" dirty="0" smtClean="0">
                          <a:ln>
                            <a:noFill/>
                          </a:ln>
                          <a:solidFill>
                            <a:schemeClr val="tx1"/>
                          </a:solidFill>
                          <a:latin typeface="+mn-lt"/>
                          <a:ea typeface="+mn-ea"/>
                          <a:cs typeface="Arial" charset="0"/>
                        </a:rPr>
                        <a:t>1</a:t>
                      </a:r>
                      <a:r>
                        <a:rPr kumimoji="0" lang="ja-JP" sz="1400" b="0" i="0" u="none" strike="noStrike" cap="none" normalizeH="0" baseline="0" dirty="0">
                          <a:ln>
                            <a:noFill/>
                          </a:ln>
                          <a:solidFill>
                            <a:schemeClr val="tx1"/>
                          </a:solidFill>
                          <a:latin typeface="+mn-lt"/>
                          <a:ea typeface="MS Mincho"/>
                          <a:cs typeface="Arial" charset="0"/>
                        </a:rPr>
                        <a:t>1.</a:t>
                      </a:r>
                      <a:r>
                        <a:rPr kumimoji="0" lang="en-US" altLang="ja-JP" sz="1400" b="0" i="0" u="none" strike="noStrike" cap="none" normalizeH="0" baseline="0" dirty="0" smtClean="0">
                          <a:ln>
                            <a:noFill/>
                          </a:ln>
                          <a:solidFill>
                            <a:schemeClr val="tx1"/>
                          </a:solidFill>
                          <a:latin typeface="+mn-lt"/>
                          <a:ea typeface="+mn-ea"/>
                          <a:cs typeface="Arial" charset="0"/>
                        </a:rPr>
                        <a:t>8</a:t>
                      </a:r>
                      <a:r>
                        <a:rPr kumimoji="0" lang="ja-JP" altLang="en-US" sz="1400" b="0" i="0" u="none" strike="noStrike" cap="none" normalizeH="0" baseline="0" dirty="0" smtClean="0">
                          <a:ln>
                            <a:noFill/>
                          </a:ln>
                          <a:solidFill>
                            <a:schemeClr val="tx1"/>
                          </a:solidFill>
                          <a:latin typeface="+mn-lt"/>
                          <a:ea typeface="+mn-ea"/>
                          <a:cs typeface="Arial" charset="0"/>
                        </a:rPr>
                        <a:t>）</a:t>
                      </a:r>
                      <a:endParaRPr kumimoji="0" lang="ja-JP" altLang="en-US" sz="1400" b="0" i="0" u="none" strike="noStrike" cap="none" normalizeH="0" baseline="0" dirty="0">
                        <a:ln>
                          <a:noFill/>
                        </a:ln>
                        <a:solidFill>
                          <a:schemeClr val="tx1"/>
                        </a:solidFill>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12（24.0）</a:t>
                      </a:r>
                    </a:p>
                  </a:txBody>
                  <a:tcPr anchor="ctr"/>
                </a:tc>
                <a:extLst>
                  <a:ext uri="{0D108BD9-81ED-4DB2-BD59-A6C34878D82A}">
                    <a16:rowId xmlns:a16="http://schemas.microsoft.com/office/drawing/2014/main" xmlns="" val="4094055339"/>
                  </a:ext>
                </a:extLst>
              </a:tr>
              <a:tr h="143472">
                <a:tc>
                  <a:txBody>
                    <a:bodyPr/>
                    <a:lstStyle/>
                    <a:p>
                      <a:pPr marL="0" indent="0"/>
                      <a:r>
                        <a:rPr kumimoji="0" lang="ja-JP" sz="1400" u="none" strike="noStrike" cap="none" normalizeH="0" baseline="0">
                          <a:ln>
                            <a:noFill/>
                          </a:ln>
                          <a:solidFill>
                            <a:schemeClr val="tx1"/>
                          </a:solidFill>
                        </a:rPr>
                        <a:t>グレード≧3、n</a:t>
                      </a:r>
                    </a:p>
                  </a:txBody>
                  <a:tcPr anchor="ctr"/>
                </a:tc>
                <a:tc>
                  <a:txBody>
                    <a:bodyPr/>
                    <a:lstStyle/>
                    <a:p>
                      <a:pPr algn="ctr"/>
                      <a:r>
                        <a:rPr kumimoji="0" lang="ja-JP" sz="1400" u="none" strike="noStrike" cap="none" normalizeH="0" baseline="0">
                          <a:ln>
                            <a:noFill/>
                          </a:ln>
                          <a:solidFill>
                            <a:schemeClr val="tx1"/>
                          </a:solidFill>
                        </a:rPr>
                        <a:t>8</a:t>
                      </a:r>
                    </a:p>
                  </a:txBody>
                  <a:tcPr anchor="ctr"/>
                </a:tc>
                <a:tc>
                  <a:txBody>
                    <a:bodyPr/>
                    <a:lstStyle/>
                    <a:p>
                      <a:pPr algn="ctr"/>
                      <a:r>
                        <a:rPr kumimoji="0" lang="ja-JP" sz="1400" u="none" strike="noStrike" cap="none" normalizeH="0" baseline="0">
                          <a:ln>
                            <a:noFill/>
                          </a:ln>
                          <a:solidFill>
                            <a:schemeClr val="tx1"/>
                          </a:solidFill>
                        </a:rPr>
                        <a:t>7</a:t>
                      </a:r>
                    </a:p>
                  </a:txBody>
                  <a:tcPr anchor="ctr"/>
                </a:tc>
                <a:extLst>
                  <a:ext uri="{0D108BD9-81ED-4DB2-BD59-A6C34878D82A}">
                    <a16:rowId xmlns:a16="http://schemas.microsoft.com/office/drawing/2014/main" xmlns="" val="2166301456"/>
                  </a:ext>
                </a:extLst>
              </a:tr>
              <a:tr h="143472">
                <a:tc>
                  <a:txBody>
                    <a:bodyPr/>
                    <a:lstStyle/>
                    <a:p>
                      <a:pPr marL="90000"/>
                      <a:r>
                        <a:rPr kumimoji="0" lang="ja-JP" sz="1400" u="none" strike="noStrike" cap="none" normalizeH="0" baseline="0">
                          <a:ln>
                            <a:noFill/>
                          </a:ln>
                          <a:solidFill>
                            <a:schemeClr val="tx1"/>
                          </a:solidFill>
                        </a:rPr>
                        <a:t>消化器系</a:t>
                      </a:r>
                    </a:p>
                  </a:txBody>
                  <a:tcPr anchor="ctr"/>
                </a:tc>
                <a:tc>
                  <a:txBody>
                    <a:bodyPr/>
                    <a:lstStyle/>
                    <a:p>
                      <a:pPr algn="ctr"/>
                      <a:r>
                        <a:rPr kumimoji="0" lang="ja-JP" sz="1400" u="none" strike="noStrike" cap="none" normalizeH="0" baseline="0">
                          <a:ln>
                            <a:noFill/>
                          </a:ln>
                          <a:solidFill>
                            <a:schemeClr val="tx1"/>
                          </a:solidFill>
                        </a:rPr>
                        <a:t>0</a:t>
                      </a:r>
                    </a:p>
                  </a:txBody>
                  <a:tcPr anchor="ctr"/>
                </a:tc>
                <a:tc>
                  <a:txBody>
                    <a:bodyPr/>
                    <a:lstStyle/>
                    <a:p>
                      <a:pPr algn="ctr"/>
                      <a:r>
                        <a:rPr kumimoji="0" lang="ja-JP" sz="1400" u="none" strike="noStrike" cap="none" normalizeH="0" baseline="0">
                          <a:ln>
                            <a:noFill/>
                          </a:ln>
                          <a:solidFill>
                            <a:schemeClr val="tx1"/>
                          </a:solidFill>
                        </a:rPr>
                        <a:t>2</a:t>
                      </a:r>
                    </a:p>
                  </a:txBody>
                  <a:tcPr anchor="ctr"/>
                </a:tc>
                <a:extLst>
                  <a:ext uri="{0D108BD9-81ED-4DB2-BD59-A6C34878D82A}">
                    <a16:rowId xmlns:a16="http://schemas.microsoft.com/office/drawing/2014/main" xmlns="" val="1541649123"/>
                  </a:ext>
                </a:extLst>
              </a:tr>
              <a:tr h="143472">
                <a:tc>
                  <a:txBody>
                    <a:bodyPr/>
                    <a:lstStyle/>
                    <a:p>
                      <a:pPr marL="90000"/>
                      <a:r>
                        <a:rPr kumimoji="0" lang="ja-JP" sz="1400" u="none" strike="noStrike" cap="none" normalizeH="0" baseline="0">
                          <a:ln>
                            <a:noFill/>
                          </a:ln>
                          <a:solidFill>
                            <a:schemeClr val="tx1"/>
                          </a:solidFill>
                        </a:rPr>
                        <a:t>血液学</a:t>
                      </a:r>
                    </a:p>
                  </a:txBody>
                  <a:tcPr anchor="ctr"/>
                </a:tc>
                <a:tc>
                  <a:txBody>
                    <a:bodyPr/>
                    <a:lstStyle/>
                    <a:p>
                      <a:pPr algn="ctr"/>
                      <a:r>
                        <a:rPr kumimoji="0" lang="ja-JP" sz="1400" u="none" strike="noStrike" cap="none" normalizeH="0" baseline="0">
                          <a:ln>
                            <a:noFill/>
                          </a:ln>
                          <a:solidFill>
                            <a:schemeClr val="tx1"/>
                          </a:solidFill>
                        </a:rPr>
                        <a:t>3</a:t>
                      </a:r>
                    </a:p>
                  </a:txBody>
                  <a:tcPr anchor="ctr"/>
                </a:tc>
                <a:tc>
                  <a:txBody>
                    <a:bodyPr/>
                    <a:lstStyle/>
                    <a:p>
                      <a:pPr algn="ctr"/>
                      <a:r>
                        <a:rPr kumimoji="0" lang="ja-JP" sz="1400" u="none" strike="noStrike" cap="none" normalizeH="0" baseline="0">
                          <a:ln>
                            <a:noFill/>
                          </a:ln>
                          <a:solidFill>
                            <a:schemeClr val="tx1"/>
                          </a:solidFill>
                        </a:rPr>
                        <a:t>0</a:t>
                      </a:r>
                    </a:p>
                  </a:txBody>
                  <a:tcPr anchor="ctr"/>
                </a:tc>
                <a:extLst>
                  <a:ext uri="{0D108BD9-81ED-4DB2-BD59-A6C34878D82A}">
                    <a16:rowId xmlns:a16="http://schemas.microsoft.com/office/drawing/2014/main" xmlns="" val="367943349"/>
                  </a:ext>
                </a:extLst>
              </a:tr>
              <a:tr h="143472">
                <a:tc>
                  <a:txBody>
                    <a:bodyPr/>
                    <a:lstStyle/>
                    <a:p>
                      <a:pPr marL="90000"/>
                      <a:r>
                        <a:rPr kumimoji="0" lang="ja-JP" sz="1400" u="none" strike="noStrike" cap="none" normalizeH="0" baseline="0">
                          <a:ln>
                            <a:noFill/>
                          </a:ln>
                          <a:solidFill>
                            <a:schemeClr val="tx1"/>
                          </a:solidFill>
                        </a:rPr>
                        <a:t>心臓血管</a:t>
                      </a:r>
                    </a:p>
                  </a:txBody>
                  <a:tcPr anchor="ctr"/>
                </a:tc>
                <a:tc>
                  <a:txBody>
                    <a:bodyPr/>
                    <a:lstStyle/>
                    <a:p>
                      <a:pPr algn="ctr"/>
                      <a:r>
                        <a:rPr kumimoji="0" lang="ja-JP" sz="1400" u="none" strike="noStrike" cap="none" normalizeH="0" baseline="0">
                          <a:ln>
                            <a:noFill/>
                          </a:ln>
                          <a:solidFill>
                            <a:schemeClr val="tx1"/>
                          </a:solidFill>
                        </a:rPr>
                        <a:t>0</a:t>
                      </a:r>
                    </a:p>
                  </a:txBody>
                  <a:tcPr anchor="ctr"/>
                </a:tc>
                <a:tc>
                  <a:txBody>
                    <a:bodyPr/>
                    <a:lstStyle/>
                    <a:p>
                      <a:pPr algn="ctr"/>
                      <a:r>
                        <a:rPr kumimoji="0" lang="ja-JP" sz="1400" u="none" strike="noStrike" cap="none" normalizeH="0" baseline="0">
                          <a:ln>
                            <a:noFill/>
                          </a:ln>
                          <a:solidFill>
                            <a:schemeClr val="tx1"/>
                          </a:solidFill>
                        </a:rPr>
                        <a:t>2</a:t>
                      </a:r>
                    </a:p>
                  </a:txBody>
                  <a:tcPr anchor="ctr"/>
                </a:tc>
                <a:extLst>
                  <a:ext uri="{0D108BD9-81ED-4DB2-BD59-A6C34878D82A}">
                    <a16:rowId xmlns:a16="http://schemas.microsoft.com/office/drawing/2014/main" xmlns="" val="1691182972"/>
                  </a:ext>
                </a:extLst>
              </a:tr>
              <a:tr h="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敗血症性</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1</a:t>
                      </a:r>
                    </a:p>
                  </a:txBody>
                  <a:tcPr anchor="ctr"/>
                </a:tc>
                <a:extLst>
                  <a:ext uri="{0D108BD9-81ED-4DB2-BD59-A6C34878D82A}">
                    <a16:rowId xmlns:a16="http://schemas.microsoft.com/office/drawing/2014/main" xmlns="" val="3619506884"/>
                  </a:ext>
                </a:extLst>
              </a:tr>
              <a:tr h="0">
                <a:tc>
                  <a:txBody>
                    <a:bodyPr/>
                    <a:lstStyle/>
                    <a:p>
                      <a:pPr marL="8890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全身状態/生物学</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a:t>
                      </a:r>
                    </a:p>
                  </a:txBody>
                  <a:tcPr anchor="ctr"/>
                </a:tc>
                <a:extLst>
                  <a:ext uri="{0D108BD9-81ED-4DB2-BD59-A6C34878D82A}">
                    <a16:rowId xmlns:a16="http://schemas.microsoft.com/office/drawing/2014/main" xmlns="" val="3705804184"/>
                  </a:ext>
                </a:extLst>
              </a:tr>
              <a:tr h="0">
                <a:tc>
                  <a:txBody>
                    <a:bodyPr/>
                    <a:lstStyle/>
                    <a:p>
                      <a:pPr marL="8890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死亡</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1</a:t>
                      </a:r>
                    </a:p>
                  </a:txBody>
                  <a:tcPr anchor="ctr"/>
                </a:tc>
                <a:extLst>
                  <a:ext uri="{0D108BD9-81ED-4DB2-BD59-A6C34878D82A}">
                    <a16:rowId xmlns:a16="http://schemas.microsoft.com/office/drawing/2014/main" xmlns="" val="2084695356"/>
                  </a:ext>
                </a:extLst>
              </a:tr>
            </a:tbl>
          </a:graphicData>
        </a:graphic>
      </p:graphicFrame>
    </p:spTree>
    <p:extLst>
      <p:ext uri="{BB962C8B-B14F-4D97-AF65-F5344CB8AC3E}">
        <p14:creationId xmlns:p14="http://schemas.microsoft.com/office/powerpoint/2010/main" xmlns="" val="40327350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6：KEYNOTE-177：マイクロサテライト不安定性高進行大腸癌に対するペムブロリズマブの化学療法に対する第III相無作為化試験 – Shiu K-K, et a</a:t>
            </a:r>
            <a:r>
              <a:rPr lang="ja-JP" dirty="0" smtClean="0"/>
              <a:t>l</a:t>
            </a:r>
            <a:endParaRPr lang="ja-JP" dirty="0"/>
          </a:p>
        </p:txBody>
      </p:sp>
      <p:sp>
        <p:nvSpPr>
          <p:cNvPr id="3" name="Content Placeholder 2"/>
          <p:cNvSpPr>
            <a:spLocks noGrp="1"/>
          </p:cNvSpPr>
          <p:nvPr>
            <p:ph idx="1"/>
          </p:nvPr>
        </p:nvSpPr>
        <p:spPr>
          <a:xfrm>
            <a:off x="486835" y="1254035"/>
            <a:ext cx="11274962" cy="4746172"/>
          </a:xfrm>
        </p:spPr>
        <p:txBody>
          <a:bodyPr/>
          <a:lstStyle/>
          <a:p>
            <a:pPr marL="0" indent="0">
              <a:buNone/>
            </a:pPr>
            <a:r>
              <a:rPr lang="ja-JP" b="1"/>
              <a:t>治験の目的</a:t>
            </a:r>
          </a:p>
          <a:p>
            <a:r>
              <a:rPr lang="ja-JP"/>
              <a:t>KEYNOTE-177試験において、MSI-H / dMMRmCRC患者における1Lペムブロリズマブと標準治療化学療法の有効性と安全性を評価すること</a:t>
            </a:r>
          </a:p>
        </p:txBody>
      </p:sp>
      <p:sp>
        <p:nvSpPr>
          <p:cNvPr id="4" name="Text Placeholder 3"/>
          <p:cNvSpPr>
            <a:spLocks noGrp="1"/>
          </p:cNvSpPr>
          <p:nvPr>
            <p:ph type="body" sz="quarter" idx="10"/>
          </p:nvPr>
        </p:nvSpPr>
        <p:spPr/>
        <p:txBody>
          <a:bodyPr/>
          <a:lstStyle/>
          <a:p>
            <a:r>
              <a:rPr lang="ja-JP"/>
              <a:t>* mFOLFOX6またはFOLFIRI単独またはプラスベバシズマブ5mg / kgまたはプラスセツキシマブ400mg / m</a:t>
            </a:r>
            <a:r>
              <a:rPr lang="ja-JP" baseline="30000"/>
              <a:t>2</a:t>
            </a:r>
            <a:r>
              <a:rPr lang="ja-JP"/>
              <a:t>を2 時間かけて併用、次に250 mg / m</a:t>
            </a:r>
            <a:r>
              <a:rPr lang="ja-JP" baseline="30000"/>
              <a:t>2</a:t>
            </a:r>
            <a:r>
              <a:rPr lang="ja-JP"/>
              <a:t>を1 時間q1w; </a:t>
            </a:r>
            <a:r>
              <a:rPr lang="ja-JP" baseline="30000"/>
              <a:t>†</a:t>
            </a:r>
            <a:r>
              <a:rPr lang="ja-JP"/>
              <a:t>PD後35サイクル以下でペムブロリズマブにクロスオーバーする可能性</a:t>
            </a:r>
          </a:p>
        </p:txBody>
      </p:sp>
      <p:sp>
        <p:nvSpPr>
          <p:cNvPr id="5" name="Text Placeholder 4"/>
          <p:cNvSpPr>
            <a:spLocks noGrp="1"/>
          </p:cNvSpPr>
          <p:nvPr>
            <p:ph type="body" sz="quarter" idx="11"/>
          </p:nvPr>
        </p:nvSpPr>
        <p:spPr/>
        <p:txBody>
          <a:bodyPr/>
          <a:lstStyle/>
          <a:p>
            <a:r>
              <a:rPr lang="ja-JP"/>
              <a:t>Shiu K-K, et al.J Clin Oncol 2021;39(suppl):abstr 6</a:t>
            </a:r>
          </a:p>
        </p:txBody>
      </p:sp>
      <p:sp>
        <p:nvSpPr>
          <p:cNvPr id="18" name="Rectangle 9"/>
          <p:cNvSpPr txBox="1">
            <a:spLocks noChangeArrowheads="1"/>
          </p:cNvSpPr>
          <p:nvPr/>
        </p:nvSpPr>
        <p:spPr bwMode="auto">
          <a:xfrm>
            <a:off x="1784194" y="5105123"/>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主要複合評価項目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PFS (RECIST v1.1、BICR)、OS</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9" name="AutoShape 9"/>
          <p:cNvSpPr>
            <a:spLocks noChangeArrowheads="1"/>
          </p:cNvSpPr>
          <p:nvPr/>
        </p:nvSpPr>
        <p:spPr bwMode="auto">
          <a:xfrm>
            <a:off x="1645851" y="2781816"/>
            <a:ext cx="2740887"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a:ln>
                  <a:noFill/>
                </a:ln>
                <a:solidFill>
                  <a:srgbClr val="FFFFFF"/>
                </a:solidFill>
                <a:uLnTx/>
                <a:uFillTx/>
                <a:latin typeface="Arial"/>
                <a:ea typeface="MS Mincho" pitchFamily="2" charset="-122"/>
                <a:cs typeface="Arial"/>
              </a:rPr>
              <a:t>主要な患者選択基準</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noProof="0">
                <a:ln>
                  <a:noFill/>
                </a:ln>
                <a:solidFill>
                  <a:srgbClr val="FFFFFF"/>
                </a:solidFill>
                <a:uLnTx/>
                <a:uFillTx/>
                <a:latin typeface="Arial"/>
                <a:ea typeface="MS Mincho" pitchFamily="2" charset="-122"/>
                <a:cs typeface="Arial"/>
              </a:rPr>
              <a:t>MSI-H/dMMR mCRC</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noProof="0">
                <a:ln>
                  <a:noFill/>
                </a:ln>
                <a:solidFill>
                  <a:srgbClr val="FFFFFF"/>
                </a:solidFill>
                <a:uLnTx/>
                <a:uFillTx/>
                <a:latin typeface="Arial"/>
                <a:ea typeface="MS Mincho" pitchFamily="2" charset="-122"/>
                <a:cs typeface="Arial"/>
              </a:rPr>
              <a:t>未治療 </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noProof="0">
                <a:ln>
                  <a:noFill/>
                </a:ln>
                <a:solidFill>
                  <a:srgbClr val="FFFFFF"/>
                </a:solidFill>
                <a:uLnTx/>
                <a:uFillTx/>
                <a:latin typeface="Arial"/>
                <a:ea typeface="MS Mincho" pitchFamily="2" charset="-122"/>
                <a:cs typeface="Arial"/>
              </a:rPr>
              <a:t>ECOG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a:ln>
                  <a:noFill/>
                </a:ln>
                <a:solidFill>
                  <a:srgbClr val="FFFFFF"/>
                </a:solidFill>
                <a:uLnTx/>
                <a:uFillTx/>
                <a:latin typeface="Arial"/>
                <a:ea typeface="MS Mincho" pitchFamily="2" charset="-122"/>
                <a:cs typeface="Arial"/>
              </a:rPr>
              <a:t>（n = 307）</a:t>
            </a:r>
          </a:p>
        </p:txBody>
      </p:sp>
      <p:sp>
        <p:nvSpPr>
          <p:cNvPr id="21" name="Content Placeholder 26"/>
          <p:cNvSpPr txBox="1">
            <a:spLocks/>
          </p:cNvSpPr>
          <p:nvPr/>
        </p:nvSpPr>
        <p:spPr>
          <a:xfrm>
            <a:off x="5697383" y="5105123"/>
            <a:ext cx="5804806"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dirty="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dirty="0">
                <a:ln>
                  <a:noFill/>
                </a:ln>
                <a:solidFill>
                  <a:srgbClr val="4D4D4D"/>
                </a:solidFill>
                <a:uLnTx/>
                <a:uFillTx/>
                <a:latin typeface="Arial"/>
                <a:ea typeface="MS Mincho"/>
                <a:cs typeface="Arial"/>
              </a:rPr>
              <a:t>ORR（RECIST v1.1、BICR）、DoR、TTR、安全性</a:t>
            </a:r>
          </a:p>
        </p:txBody>
      </p:sp>
      <p:sp>
        <p:nvSpPr>
          <p:cNvPr id="22" name="Oval 14"/>
          <p:cNvSpPr>
            <a:spLocks noChangeArrowheads="1"/>
          </p:cNvSpPr>
          <p:nvPr/>
        </p:nvSpPr>
        <p:spPr bwMode="auto">
          <a:xfrm>
            <a:off x="4564663" y="329788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1" i="0" u="none" strike="noStrike" cap="none" normalizeH="0" baseline="0" noProof="0">
                <a:ln>
                  <a:noFill/>
                </a:ln>
                <a:solidFill>
                  <a:srgbClr val="043882"/>
                </a:solidFill>
                <a:uLnTx/>
                <a:uFillTx/>
                <a:latin typeface="Arial" charset="0"/>
                <a:ea typeface="MS Mincho" pitchFamily="2" charset="-122"/>
                <a:cs typeface="Arial" charset="0"/>
              </a:rPr>
              <a:t>R</a:t>
            </a:r>
            <a:br>
              <a:rPr kumimoji="0" lang="ja-JP" sz="1400" b="1" i="0" u="none" strike="noStrike" cap="none" normalizeH="0" baseline="0" noProof="0">
                <a:ln>
                  <a:noFill/>
                </a:ln>
                <a:solidFill>
                  <a:srgbClr val="043882"/>
                </a:solidFill>
                <a:uLnTx/>
                <a:uFillTx/>
                <a:latin typeface="Arial" charset="0"/>
                <a:ea typeface="MS Mincho" pitchFamily="2" charset="-122"/>
                <a:cs typeface="Arial" charset="0"/>
              </a:rPr>
            </a:br>
            <a:r>
              <a:rPr kumimoji="0" lang="ja-JP" sz="1400" b="1" i="0" u="none" strike="noStrike" cap="none" normalizeH="0" baseline="0" noProof="0">
                <a:ln>
                  <a:noFill/>
                </a:ln>
                <a:solidFill>
                  <a:srgbClr val="043882"/>
                </a:solidFill>
                <a:uLnTx/>
                <a:uFillTx/>
                <a:latin typeface="Arial" charset="0"/>
                <a:ea typeface="MS Mincho" pitchFamily="2" charset="-122"/>
                <a:cs typeface="Arial" charset="0"/>
              </a:rPr>
              <a:t>1:1</a:t>
            </a:r>
          </a:p>
        </p:txBody>
      </p:sp>
      <p:cxnSp>
        <p:nvCxnSpPr>
          <p:cNvPr id="23" name="AutoShape 15"/>
          <p:cNvCxnSpPr>
            <a:cxnSpLocks noChangeShapeType="1"/>
            <a:stCxn id="22" idx="0"/>
            <a:endCxn id="29" idx="1"/>
          </p:cNvCxnSpPr>
          <p:nvPr/>
        </p:nvCxnSpPr>
        <p:spPr bwMode="auto">
          <a:xfrm rot="5400000" flipH="1" flipV="1">
            <a:off x="4857995" y="2791914"/>
            <a:ext cx="504438" cy="507506"/>
          </a:xfrm>
          <a:prstGeom prst="bentConnector2">
            <a:avLst/>
          </a:prstGeom>
          <a:noFill/>
          <a:ln w="57150">
            <a:solidFill>
              <a:schemeClr val="bg2">
                <a:lumMod val="60000"/>
                <a:lumOff val="40000"/>
              </a:schemeClr>
            </a:solidFill>
            <a:round/>
            <a:headEnd/>
            <a:tailEnd type="triangle" w="med" len="med"/>
          </a:ln>
        </p:spPr>
      </p:cxnSp>
      <p:cxnSp>
        <p:nvCxnSpPr>
          <p:cNvPr id="24" name="AutoShape 16"/>
          <p:cNvCxnSpPr>
            <a:cxnSpLocks noChangeShapeType="1"/>
            <a:stCxn id="22" idx="4"/>
            <a:endCxn id="28" idx="1"/>
          </p:cNvCxnSpPr>
          <p:nvPr/>
        </p:nvCxnSpPr>
        <p:spPr bwMode="auto">
          <a:xfrm rot="16200000" flipH="1">
            <a:off x="4838240" y="3900307"/>
            <a:ext cx="543942" cy="507500"/>
          </a:xfrm>
          <a:prstGeom prst="bentConnector2">
            <a:avLst/>
          </a:prstGeom>
          <a:noFill/>
          <a:ln w="57150">
            <a:solidFill>
              <a:schemeClr val="bg2">
                <a:lumMod val="60000"/>
                <a:lumOff val="40000"/>
              </a:schemeClr>
            </a:solidFill>
            <a:round/>
            <a:headEnd/>
            <a:tailEnd type="triangle" w="med" len="med"/>
          </a:ln>
        </p:spPr>
      </p:cxnSp>
      <p:cxnSp>
        <p:nvCxnSpPr>
          <p:cNvPr id="25" name="AutoShape 19"/>
          <p:cNvCxnSpPr>
            <a:cxnSpLocks noChangeShapeType="1"/>
            <a:stCxn id="19" idx="3"/>
            <a:endCxn id="22" idx="2"/>
          </p:cNvCxnSpPr>
          <p:nvPr/>
        </p:nvCxnSpPr>
        <p:spPr bwMode="auto">
          <a:xfrm>
            <a:off x="4386738" y="3589986"/>
            <a:ext cx="177925" cy="0"/>
          </a:xfrm>
          <a:prstGeom prst="straightConnector1">
            <a:avLst/>
          </a:prstGeom>
          <a:noFill/>
          <a:ln w="57150">
            <a:solidFill>
              <a:schemeClr val="bg2">
                <a:lumMod val="60000"/>
                <a:lumOff val="40000"/>
              </a:schemeClr>
            </a:solidFill>
            <a:round/>
            <a:headEnd type="none" w="med" len="med"/>
            <a:tailEnd type="none" w="med" len="med"/>
          </a:ln>
        </p:spPr>
      </p:cxnSp>
      <p:cxnSp>
        <p:nvCxnSpPr>
          <p:cNvPr id="26" name="AutoShape 20"/>
          <p:cNvCxnSpPr>
            <a:cxnSpLocks noChangeShapeType="1"/>
            <a:stCxn id="28" idx="3"/>
            <a:endCxn id="31" idx="1"/>
          </p:cNvCxnSpPr>
          <p:nvPr/>
        </p:nvCxnSpPr>
        <p:spPr bwMode="auto">
          <a:xfrm flipV="1">
            <a:off x="9179799" y="4426027"/>
            <a:ext cx="228754" cy="1"/>
          </a:xfrm>
          <a:prstGeom prst="straightConnector1">
            <a:avLst/>
          </a:prstGeom>
          <a:noFill/>
          <a:ln w="57150">
            <a:solidFill>
              <a:schemeClr val="bg2">
                <a:lumMod val="60000"/>
                <a:lumOff val="40000"/>
              </a:schemeClr>
            </a:solidFill>
            <a:prstDash val="sysDot"/>
            <a:round/>
            <a:headEnd/>
            <a:tailEnd type="triangle" w="med" len="med"/>
          </a:ln>
        </p:spPr>
      </p:cxnSp>
      <p:cxnSp>
        <p:nvCxnSpPr>
          <p:cNvPr id="27" name="AutoShape 21"/>
          <p:cNvCxnSpPr>
            <a:cxnSpLocks noChangeShapeType="1"/>
            <a:stCxn id="29" idx="3"/>
            <a:endCxn id="30" idx="1"/>
          </p:cNvCxnSpPr>
          <p:nvPr/>
        </p:nvCxnSpPr>
        <p:spPr bwMode="auto">
          <a:xfrm>
            <a:off x="9178841" y="2793448"/>
            <a:ext cx="229713" cy="0"/>
          </a:xfrm>
          <a:prstGeom prst="straightConnector1">
            <a:avLst/>
          </a:prstGeom>
          <a:noFill/>
          <a:ln w="57150">
            <a:solidFill>
              <a:schemeClr val="bg2">
                <a:lumMod val="60000"/>
                <a:lumOff val="40000"/>
              </a:schemeClr>
            </a:solidFill>
            <a:round/>
            <a:headEnd/>
            <a:tailEnd type="triangle" w="med" len="med"/>
          </a:ln>
        </p:spPr>
      </p:cxnSp>
      <p:sp>
        <p:nvSpPr>
          <p:cNvPr id="28" name="AutoShape 12"/>
          <p:cNvSpPr>
            <a:spLocks noChangeArrowheads="1"/>
          </p:cNvSpPr>
          <p:nvPr/>
        </p:nvSpPr>
        <p:spPr bwMode="auto">
          <a:xfrm>
            <a:off x="5363961" y="3911599"/>
            <a:ext cx="3815838" cy="1028857"/>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dirty="0">
                <a:ln>
                  <a:noFill/>
                </a:ln>
                <a:solidFill>
                  <a:srgbClr val="4D4D4D"/>
                </a:solidFill>
                <a:uLnTx/>
                <a:uFillTx/>
                <a:latin typeface="Arial" charset="0"/>
                <a:ea typeface="MS Mincho" pitchFamily="2" charset="-122"/>
                <a:cs typeface="Arial" charset="0"/>
              </a:rPr>
              <a:t>治験責任医師の選択：mFOLFOX6-またはFOLFIRIベースのレジメン* q2w</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dirty="0">
                <a:ln>
                  <a:noFill/>
                </a:ln>
                <a:solidFill>
                  <a:srgbClr val="4D4D4D"/>
                </a:solidFill>
                <a:uLnTx/>
                <a:uFillTx/>
                <a:latin typeface="Arial" charset="0"/>
                <a:ea typeface="MS Mincho" pitchFamily="2" charset="-122"/>
                <a:cs typeface="Arial" charset="0"/>
              </a:rPr>
              <a:t>（n = 154）</a:t>
            </a:r>
          </a:p>
        </p:txBody>
      </p:sp>
      <p:sp>
        <p:nvSpPr>
          <p:cNvPr id="29" name="AutoShape 8"/>
          <p:cNvSpPr>
            <a:spLocks noChangeArrowheads="1"/>
          </p:cNvSpPr>
          <p:nvPr/>
        </p:nvSpPr>
        <p:spPr bwMode="auto">
          <a:xfrm>
            <a:off x="5363967" y="2333045"/>
            <a:ext cx="3814874" cy="92080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t>ペムブロリズマブ 200 mg q3w</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t>（n = 153）</a:t>
            </a:r>
          </a:p>
        </p:txBody>
      </p:sp>
      <p:sp>
        <p:nvSpPr>
          <p:cNvPr id="30" name="AutoShape 12"/>
          <p:cNvSpPr>
            <a:spLocks noChangeArrowheads="1"/>
          </p:cNvSpPr>
          <p:nvPr/>
        </p:nvSpPr>
        <p:spPr bwMode="auto">
          <a:xfrm>
            <a:off x="9408554" y="2434228"/>
            <a:ext cx="1807950" cy="71844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FFFFFF"/>
                </a:solidFill>
                <a:uLnTx/>
                <a:uFillTx/>
                <a:latin typeface="Arial" charset="0"/>
                <a:ea typeface="MS Mincho" pitchFamily="2" charset="-122"/>
                <a:cs typeface="Arial" charset="0"/>
              </a:rPr>
              <a:t>最大35サイクルまたはPD /毒性 </a:t>
            </a:r>
          </a:p>
        </p:txBody>
      </p:sp>
      <p:sp>
        <p:nvSpPr>
          <p:cNvPr id="31" name="AutoShape 12"/>
          <p:cNvSpPr>
            <a:spLocks noChangeArrowheads="1"/>
          </p:cNvSpPr>
          <p:nvPr/>
        </p:nvSpPr>
        <p:spPr bwMode="auto">
          <a:xfrm>
            <a:off x="9408553" y="4066807"/>
            <a:ext cx="1807950" cy="71844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FFFFFF"/>
                </a:solidFill>
                <a:uLnTx/>
                <a:uFillTx/>
                <a:latin typeface="Arial" charset="0"/>
                <a:ea typeface="MS Mincho" pitchFamily="2" charset="-122"/>
                <a:cs typeface="Arial" charset="0"/>
              </a:rPr>
              <a:t>PD/毒性</a:t>
            </a:r>
            <a:r>
              <a:rPr kumimoji="0" lang="ja-JP" sz="1600" b="1" i="0" u="none" strike="noStrike" cap="none" normalizeH="0" baseline="30000" noProof="0">
                <a:ln>
                  <a:noFill/>
                </a:ln>
                <a:solidFill>
                  <a:srgbClr val="FFFFFF"/>
                </a:solidFill>
                <a:uLnTx/>
                <a:uFillTx/>
                <a:latin typeface="Arial" charset="0"/>
                <a:ea typeface="MS Mincho" pitchFamily="2" charset="-122"/>
                <a:cs typeface="Arial" charset="0"/>
              </a:rPr>
              <a:t>†</a:t>
            </a:r>
          </a:p>
        </p:txBody>
      </p:sp>
      <p:sp>
        <p:nvSpPr>
          <p:cNvPr id="32" name="Content Placeholder 26"/>
          <p:cNvSpPr txBox="1">
            <a:spLocks/>
          </p:cNvSpPr>
          <p:nvPr/>
        </p:nvSpPr>
        <p:spPr bwMode="auto">
          <a:xfrm>
            <a:off x="5398059" y="3276638"/>
            <a:ext cx="4807123"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ja-JP" sz="1400" b="1" i="0" u="none" strike="noStrike" cap="none" normalizeH="0" baseline="0" noProof="0">
                <a:ln>
                  <a:noFill/>
                </a:ln>
                <a:solidFill>
                  <a:srgbClr val="043882"/>
                </a:solidFill>
                <a:uLnTx/>
                <a:uFillTx/>
                <a:latin typeface="Arial"/>
                <a:ea typeface="MS Mincho"/>
                <a:cs typeface="Arial"/>
              </a:rPr>
              <a:t>層別化</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ja-JP" sz="1400" b="0" i="0" u="none" strike="noStrike" cap="none" normalizeH="0" baseline="0" noProof="0">
                <a:ln>
                  <a:noFill/>
                </a:ln>
                <a:solidFill>
                  <a:srgbClr val="4D4D4D"/>
                </a:solidFill>
                <a:uLnTx/>
                <a:uFillTx/>
                <a:latin typeface="Arial"/>
                <a:ea typeface="MS Mincho"/>
                <a:cs typeface="Arial"/>
              </a:rPr>
              <a:t>以前の全身療法 (1以下対2)</a:t>
            </a:r>
          </a:p>
        </p:txBody>
      </p:sp>
    </p:spTree>
    <p:extLst>
      <p:ext uri="{BB962C8B-B14F-4D97-AF65-F5344CB8AC3E}">
        <p14:creationId xmlns:p14="http://schemas.microsoft.com/office/powerpoint/2010/main" xmlns="" val="40500840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6：KEYNOTE-177：マイクロサテライト不安定性高進行大腸癌に対するペムブロリズマブの化学療法に対する第III相無作為化試験 – Shiu K-K, et a</a:t>
            </a:r>
            <a:r>
              <a:rPr lang="ja-JP" dirty="0" smtClean="0"/>
              <a:t>l</a:t>
            </a:r>
            <a:endParaRPr lang="ja-JP" dirty="0"/>
          </a:p>
        </p:txBody>
      </p:sp>
      <p:sp>
        <p:nvSpPr>
          <p:cNvPr id="3" name="Content Placeholder 2"/>
          <p:cNvSpPr>
            <a:spLocks noGrp="1"/>
          </p:cNvSpPr>
          <p:nvPr>
            <p:ph idx="1"/>
          </p:nvPr>
        </p:nvSpPr>
        <p:spPr/>
        <p:txBody>
          <a:bodyPr/>
          <a:lstStyle/>
          <a:p>
            <a:pPr marL="0" indent="0">
              <a:buNone/>
            </a:pPr>
            <a:r>
              <a:rPr lang="ja-JP" b="1" dirty="0"/>
              <a:t>主要結果</a:t>
            </a:r>
          </a:p>
        </p:txBody>
      </p:sp>
      <p:sp>
        <p:nvSpPr>
          <p:cNvPr id="5" name="Text Placeholder 4"/>
          <p:cNvSpPr>
            <a:spLocks noGrp="1"/>
          </p:cNvSpPr>
          <p:nvPr>
            <p:ph type="body" sz="quarter" idx="11"/>
          </p:nvPr>
        </p:nvSpPr>
        <p:spPr/>
        <p:txBody>
          <a:bodyPr/>
          <a:lstStyle/>
          <a:p>
            <a:r>
              <a:rPr lang="ja-JP"/>
              <a:t>Shiu K-K, et al.J Clin Oncol 2021;39(suppl):abstr 6</a:t>
            </a:r>
          </a:p>
        </p:txBody>
      </p:sp>
      <p:sp>
        <p:nvSpPr>
          <p:cNvPr id="10" name="TextBox 9"/>
          <p:cNvSpPr txBox="1"/>
          <p:nvPr/>
        </p:nvSpPr>
        <p:spPr>
          <a:xfrm>
            <a:off x="2607365" y="1399731"/>
            <a:ext cx="1632178" cy="338554"/>
          </a:xfrm>
          <a:prstGeom prst="rect">
            <a:avLst/>
          </a:prstGeom>
          <a:solidFill>
            <a:schemeClr val="tx2"/>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dirty="0">
                <a:ln>
                  <a:noFill/>
                </a:ln>
                <a:solidFill>
                  <a:srgbClr val="4D4D4D"/>
                </a:solidFill>
                <a:uLnTx/>
                <a:uFillTx/>
                <a:latin typeface="Arial" charset="0"/>
                <a:ea typeface="MS Mincho"/>
                <a:cs typeface="Arial" charset="0"/>
              </a:rPr>
              <a:t>無増悪生存期間</a:t>
            </a:r>
          </a:p>
        </p:txBody>
      </p:sp>
      <p:sp>
        <p:nvSpPr>
          <p:cNvPr id="11" name="TextBox 10"/>
          <p:cNvSpPr txBox="1"/>
          <p:nvPr/>
        </p:nvSpPr>
        <p:spPr>
          <a:xfrm>
            <a:off x="7265797" y="1399731"/>
            <a:ext cx="4999773" cy="707886"/>
          </a:xfrm>
          <a:prstGeom prst="rect">
            <a:avLst/>
          </a:prstGeom>
          <a:solidFill>
            <a:schemeClr val="tx2"/>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dirty="0">
                <a:ln>
                  <a:noFill/>
                </a:ln>
                <a:solidFill>
                  <a:srgbClr val="4D4D4D"/>
                </a:solidFill>
                <a:uLnTx/>
                <a:uFillTx/>
                <a:latin typeface="Arial" charset="0"/>
                <a:ea typeface="MS Mincho"/>
                <a:cs typeface="Arial" charset="0"/>
              </a:rPr>
              <a:t>無増悪生存期間2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200" b="0" i="0" u="none" strike="noStrike" cap="none" normalizeH="0" baseline="0" noProof="0" dirty="0">
                <a:ln>
                  <a:noFill/>
                </a:ln>
                <a:solidFill>
                  <a:srgbClr val="4D4D4D"/>
                </a:solidFill>
                <a:uLnTx/>
                <a:uFillTx/>
                <a:latin typeface="Arial" charset="0"/>
                <a:ea typeface="MS Mincho"/>
                <a:cs typeface="Arial" charset="0"/>
              </a:rPr>
              <a:t>無作為化から次のラインの治療への進行までの時間 </a:t>
            </a:r>
            <a:br>
              <a:rPr kumimoji="0" lang="ja-JP" sz="1200" b="0" i="0" u="none" strike="noStrike" cap="none" normalizeH="0" baseline="0" noProof="0" dirty="0">
                <a:ln>
                  <a:noFill/>
                </a:ln>
                <a:solidFill>
                  <a:srgbClr val="4D4D4D"/>
                </a:solidFill>
                <a:uLnTx/>
                <a:uFillTx/>
                <a:latin typeface="Arial" charset="0"/>
                <a:ea typeface="MS Mincho"/>
                <a:cs typeface="Arial" charset="0"/>
              </a:rPr>
            </a:br>
            <a:r>
              <a:rPr kumimoji="0" lang="ja-JP" sz="1200" b="0" i="0" u="none" strike="noStrike" cap="none" normalizeH="0" baseline="0" noProof="0" dirty="0">
                <a:ln>
                  <a:noFill/>
                </a:ln>
                <a:solidFill>
                  <a:srgbClr val="4D4D4D"/>
                </a:solidFill>
                <a:uLnTx/>
                <a:uFillTx/>
                <a:latin typeface="Arial" charset="0"/>
                <a:ea typeface="MS Mincho"/>
                <a:cs typeface="Arial" charset="0"/>
              </a:rPr>
              <a:t>又は何らかの原因による死亡</a:t>
            </a:r>
          </a:p>
        </p:txBody>
      </p:sp>
      <p:graphicFrame>
        <p:nvGraphicFramePr>
          <p:cNvPr id="13" name="Group 88"/>
          <p:cNvGraphicFramePr>
            <a:graphicFrameLocks noGrp="1"/>
          </p:cNvGraphicFramePr>
          <p:nvPr>
            <p:extLst>
              <p:ext uri="{D42A27DB-BD31-4B8C-83A1-F6EECF244321}">
                <p14:modId xmlns:p14="http://schemas.microsoft.com/office/powerpoint/2010/main" xmlns="" val="2612061532"/>
              </p:ext>
            </p:extLst>
          </p:nvPr>
        </p:nvGraphicFramePr>
        <p:xfrm>
          <a:off x="1156571" y="5752295"/>
          <a:ext cx="9878858" cy="601411"/>
        </p:xfrm>
        <a:graphic>
          <a:graphicData uri="http://schemas.openxmlformats.org/drawingml/2006/table">
            <a:tbl>
              <a:tblPr firstRow="1" bandRow="1">
                <a:tableStyleId>{5202B0CA-FC54-4496-8BCA-5EF66A818D29}</a:tableStyleId>
              </a:tblPr>
              <a:tblGrid>
                <a:gridCol w="2611324">
                  <a:extLst>
                    <a:ext uri="{9D8B030D-6E8A-4147-A177-3AD203B41FA5}">
                      <a16:colId xmlns:a16="http://schemas.microsoft.com/office/drawing/2014/main" xmlns="" val="20000"/>
                    </a:ext>
                  </a:extLst>
                </a:gridCol>
                <a:gridCol w="3633767">
                  <a:extLst>
                    <a:ext uri="{9D8B030D-6E8A-4147-A177-3AD203B41FA5}">
                      <a16:colId xmlns:a16="http://schemas.microsoft.com/office/drawing/2014/main" xmlns="" val="20001"/>
                    </a:ext>
                  </a:extLst>
                </a:gridCol>
                <a:gridCol w="3633767">
                  <a:extLst>
                    <a:ext uri="{9D8B030D-6E8A-4147-A177-3AD203B41FA5}">
                      <a16:colId xmlns:a16="http://schemas.microsoft.com/office/drawing/2014/main" xmlns="" val="4158600911"/>
                    </a:ext>
                  </a:extLst>
                </a:gridCol>
              </a:tblGrid>
              <a:tr h="32709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ペンブロリズマブ</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化学療法</a:t>
                      </a: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DoR中央値、月 (範囲)</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NR (2.3+から41.4+)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dirty="0">
                          <a:ln>
                            <a:noFill/>
                          </a:ln>
                          <a:solidFill>
                            <a:schemeClr val="tx1"/>
                          </a:solidFill>
                          <a:latin typeface="+mn-lt"/>
                          <a:ea typeface="MS Mincho"/>
                          <a:cs typeface="Arial" charset="0"/>
                        </a:rPr>
                        <a:t>10.6（2.8から37.5+）</a:t>
                      </a:r>
                    </a:p>
                  </a:txBody>
                  <a:tcPr anchor="ctr"/>
                </a:tc>
                <a:extLst>
                  <a:ext uri="{0D108BD9-81ED-4DB2-BD59-A6C34878D82A}">
                    <a16:rowId xmlns:a16="http://schemas.microsoft.com/office/drawing/2014/main" xmlns="" val="3238878900"/>
                  </a:ext>
                </a:extLst>
              </a:tr>
            </a:tbl>
          </a:graphicData>
        </a:graphic>
      </p:graphicFrame>
      <p:graphicFrame>
        <p:nvGraphicFramePr>
          <p:cNvPr id="14" name="Table 100">
            <a:extLst>
              <a:ext uri="{FF2B5EF4-FFF2-40B4-BE49-F238E27FC236}">
                <a16:creationId xmlns:a16="http://schemas.microsoft.com/office/drawing/2014/main" xmlns="" id="{2B422F1D-3371-4DD6-95E8-6108AAF36070}"/>
              </a:ext>
            </a:extLst>
          </p:cNvPr>
          <p:cNvGraphicFramePr>
            <a:graphicFrameLocks noGrp="1"/>
          </p:cNvGraphicFramePr>
          <p:nvPr>
            <p:extLst>
              <p:ext uri="{D42A27DB-BD31-4B8C-83A1-F6EECF244321}">
                <p14:modId xmlns:p14="http://schemas.microsoft.com/office/powerpoint/2010/main" xmlns="" val="35383939"/>
              </p:ext>
            </p:extLst>
          </p:nvPr>
        </p:nvGraphicFramePr>
        <p:xfrm>
          <a:off x="2847426" y="1903078"/>
          <a:ext cx="3302000" cy="914400"/>
        </p:xfrm>
        <a:graphic>
          <a:graphicData uri="http://schemas.openxmlformats.org/drawingml/2006/table">
            <a:tbl>
              <a:tblPr firstRow="1" bandRow="1">
                <a:tableStyleId>{5C22544A-7EE6-4342-B048-85BDC9FD1C3A}</a:tableStyleId>
              </a:tblPr>
              <a:tblGrid>
                <a:gridCol w="646723">
                  <a:extLst>
                    <a:ext uri="{9D8B030D-6E8A-4147-A177-3AD203B41FA5}">
                      <a16:colId xmlns:a16="http://schemas.microsoft.com/office/drawing/2014/main" xmlns="" val="2005560092"/>
                    </a:ext>
                  </a:extLst>
                </a:gridCol>
                <a:gridCol w="908538">
                  <a:extLst>
                    <a:ext uri="{9D8B030D-6E8A-4147-A177-3AD203B41FA5}">
                      <a16:colId xmlns:a16="http://schemas.microsoft.com/office/drawing/2014/main" xmlns="" val="2404498728"/>
                    </a:ext>
                  </a:extLst>
                </a:gridCol>
                <a:gridCol w="990600">
                  <a:extLst>
                    <a:ext uri="{9D8B030D-6E8A-4147-A177-3AD203B41FA5}">
                      <a16:colId xmlns:a16="http://schemas.microsoft.com/office/drawing/2014/main" xmlns="" val="2642030711"/>
                    </a:ext>
                  </a:extLst>
                </a:gridCol>
                <a:gridCol w="756139">
                  <a:extLst>
                    <a:ext uri="{9D8B030D-6E8A-4147-A177-3AD203B41FA5}">
                      <a16:colId xmlns:a16="http://schemas.microsoft.com/office/drawing/2014/main" xmlns="" val="2524381089"/>
                    </a:ext>
                  </a:extLst>
                </a:gridCol>
              </a:tblGrid>
              <a:tr h="189279">
                <a:tc>
                  <a:txBody>
                    <a:bodyPr/>
                    <a:lstStyle/>
                    <a:p>
                      <a:endParaRPr lang="en-GB" sz="1200" dirty="0"/>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t>イベント、%</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t>HR</a:t>
                      </a:r>
                      <a:br>
                        <a:rPr lang="ja-JP" sz="1200"/>
                      </a:br>
                      <a:r>
                        <a:rPr lang="ja-JP" sz="1200"/>
                        <a:t>（95％CI）</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i="0"/>
                        <a:t>p値</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51207972"/>
                  </a:ext>
                </a:extLst>
              </a:tr>
              <a:tr h="0">
                <a:tc>
                  <a:txBody>
                    <a:bodyPr/>
                    <a:lstStyle/>
                    <a:p>
                      <a:r>
                        <a:rPr lang="ja-JP" sz="1200" dirty="0">
                          <a:solidFill>
                            <a:schemeClr val="accent3"/>
                          </a:solidFill>
                        </a:rPr>
                        <a:t>ペンブロリズマブ</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chemeClr val="accent3"/>
                          </a:solidFill>
                        </a:rPr>
                        <a:t>54</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ja-JP" sz="1200">
                          <a:solidFill>
                            <a:srgbClr val="4D4D4D"/>
                          </a:solidFill>
                        </a:rPr>
                        <a:t>0.60 </a:t>
                      </a:r>
                    </a:p>
                    <a:p>
                      <a:pPr algn="ctr"/>
                      <a:r>
                        <a:rPr lang="ja-JP" sz="1200">
                          <a:solidFill>
                            <a:srgbClr val="4D4D4D"/>
                          </a:solidFill>
                        </a:rPr>
                        <a:t>(0.45、0.80)</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ja-JP" sz="1200">
                          <a:solidFill>
                            <a:srgbClr val="4D4D4D"/>
                          </a:solidFill>
                        </a:rPr>
                        <a:t>0.0002</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734506224"/>
                  </a:ext>
                </a:extLst>
              </a:tr>
              <a:tr h="0">
                <a:tc>
                  <a:txBody>
                    <a:bodyPr/>
                    <a:lstStyle/>
                    <a:p>
                      <a:r>
                        <a:rPr lang="ja-JP" sz="1200">
                          <a:solidFill>
                            <a:schemeClr val="accent2"/>
                          </a:solidFill>
                        </a:rPr>
                        <a:t>化学療法</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chemeClr val="accent2"/>
                          </a:solidFill>
                        </a:rPr>
                        <a:t>73</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tc>
                <a:tc vMerge="1">
                  <a:txBody>
                    <a:bodyPr/>
                    <a:lstStyle/>
                    <a:p>
                      <a:endParaRPr lang="en-GB" dirty="0"/>
                    </a:p>
                  </a:txBody>
                  <a:tcPr/>
                </a:tc>
                <a:extLst>
                  <a:ext uri="{0D108BD9-81ED-4DB2-BD59-A6C34878D82A}">
                    <a16:rowId xmlns:a16="http://schemas.microsoft.com/office/drawing/2014/main" xmlns="" val="2833583330"/>
                  </a:ext>
                </a:extLst>
              </a:tr>
            </a:tbl>
          </a:graphicData>
        </a:graphic>
      </p:graphicFrame>
      <p:grpSp>
        <p:nvGrpSpPr>
          <p:cNvPr id="15" name="Group 14">
            <a:extLst>
              <a:ext uri="{FF2B5EF4-FFF2-40B4-BE49-F238E27FC236}">
                <a16:creationId xmlns:a16="http://schemas.microsoft.com/office/drawing/2014/main" xmlns="" id="{F51743E4-279F-4187-9A95-550BB471BAAC}"/>
              </a:ext>
            </a:extLst>
          </p:cNvPr>
          <p:cNvGrpSpPr/>
          <p:nvPr/>
        </p:nvGrpSpPr>
        <p:grpSpPr>
          <a:xfrm>
            <a:off x="135011" y="2441841"/>
            <a:ext cx="6216819" cy="3341299"/>
            <a:chOff x="-27894" y="2632555"/>
            <a:chExt cx="6216819" cy="3341299"/>
          </a:xfrm>
        </p:grpSpPr>
        <p:sp>
          <p:nvSpPr>
            <p:cNvPr id="16" name="TextBox 15">
              <a:extLst>
                <a:ext uri="{FF2B5EF4-FFF2-40B4-BE49-F238E27FC236}">
                  <a16:creationId xmlns:a16="http://schemas.microsoft.com/office/drawing/2014/main" xmlns="" id="{EBB83E3B-96B2-4E3A-AD35-C9D9B0B6B0FC}"/>
                </a:ext>
              </a:extLst>
            </p:cNvPr>
            <p:cNvSpPr txBox="1"/>
            <p:nvPr/>
          </p:nvSpPr>
          <p:spPr>
            <a:xfrm>
              <a:off x="-27894" y="5257990"/>
              <a:ext cx="914333"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dirty="0">
                  <a:ln>
                    <a:noFill/>
                  </a:ln>
                  <a:solidFill>
                    <a:srgbClr val="B60D27"/>
                  </a:solidFill>
                  <a:uLnTx/>
                  <a:uFillTx/>
                  <a:latin typeface="Arial"/>
                  <a:ea typeface="MS Mincho"/>
                  <a:cs typeface="Arial"/>
                </a:rPr>
                <a:t>ペンブロリズマブ</a:t>
              </a:r>
            </a:p>
          </p:txBody>
        </p:sp>
        <p:sp>
          <p:nvSpPr>
            <p:cNvPr id="17" name="Freeform 21">
              <a:extLst>
                <a:ext uri="{FF2B5EF4-FFF2-40B4-BE49-F238E27FC236}">
                  <a16:creationId xmlns:a16="http://schemas.microsoft.com/office/drawing/2014/main" xmlns="" id="{59C5FEAA-13CA-4BF3-9D98-1B8C8E533C61}"/>
                </a:ext>
              </a:extLst>
            </p:cNvPr>
            <p:cNvSpPr>
              <a:spLocks/>
            </p:cNvSpPr>
            <p:nvPr/>
          </p:nvSpPr>
          <p:spPr bwMode="auto">
            <a:xfrm>
              <a:off x="1031729" y="2767218"/>
              <a:ext cx="4752829" cy="200348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nvGrpSpPr>
            <p:cNvPr id="18" name="Group 17">
              <a:extLst>
                <a:ext uri="{FF2B5EF4-FFF2-40B4-BE49-F238E27FC236}">
                  <a16:creationId xmlns:a16="http://schemas.microsoft.com/office/drawing/2014/main" xmlns="" id="{1AEC7A21-DAF9-4D0B-A9FE-22F5BB2F40DD}"/>
                </a:ext>
              </a:extLst>
            </p:cNvPr>
            <p:cNvGrpSpPr/>
            <p:nvPr/>
          </p:nvGrpSpPr>
          <p:grpSpPr>
            <a:xfrm>
              <a:off x="312492" y="2632555"/>
              <a:ext cx="713742" cy="2268000"/>
              <a:chOff x="1270613" y="1265887"/>
              <a:chExt cx="713742" cy="2858279"/>
            </a:xfrm>
          </p:grpSpPr>
          <p:sp>
            <p:nvSpPr>
              <p:cNvPr id="168" name="Line 6">
                <a:extLst>
                  <a:ext uri="{FF2B5EF4-FFF2-40B4-BE49-F238E27FC236}">
                    <a16:creationId xmlns:a16="http://schemas.microsoft.com/office/drawing/2014/main" xmlns="" id="{B8EEE432-283C-417F-9A40-F1D830C07F91}"/>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69" name="Line 7">
                <a:extLst>
                  <a:ext uri="{FF2B5EF4-FFF2-40B4-BE49-F238E27FC236}">
                    <a16:creationId xmlns:a16="http://schemas.microsoft.com/office/drawing/2014/main" xmlns="" id="{557309FE-55DB-4055-B4FC-C89C2BE72967}"/>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70" name="Line 8">
                <a:extLst>
                  <a:ext uri="{FF2B5EF4-FFF2-40B4-BE49-F238E27FC236}">
                    <a16:creationId xmlns:a16="http://schemas.microsoft.com/office/drawing/2014/main" xmlns="" id="{42EE1637-74BA-43B6-91FB-DD1DB608F3CC}"/>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71" name="Line 9">
                <a:extLst>
                  <a:ext uri="{FF2B5EF4-FFF2-40B4-BE49-F238E27FC236}">
                    <a16:creationId xmlns:a16="http://schemas.microsoft.com/office/drawing/2014/main" xmlns="" id="{E1697181-DB86-4553-A4EF-EB15E5C89EFE}"/>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72" name="Line 10">
                <a:extLst>
                  <a:ext uri="{FF2B5EF4-FFF2-40B4-BE49-F238E27FC236}">
                    <a16:creationId xmlns:a16="http://schemas.microsoft.com/office/drawing/2014/main" xmlns="" id="{DBD67307-BB93-480B-81F7-69F1411D5C7D}"/>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73" name="Line 11">
                <a:extLst>
                  <a:ext uri="{FF2B5EF4-FFF2-40B4-BE49-F238E27FC236}">
                    <a16:creationId xmlns:a16="http://schemas.microsoft.com/office/drawing/2014/main" xmlns="" id="{1119D6B6-3FDE-4459-8133-2E7F21BC8934}"/>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74" name="TextBox 173">
                <a:extLst>
                  <a:ext uri="{FF2B5EF4-FFF2-40B4-BE49-F238E27FC236}">
                    <a16:creationId xmlns:a16="http://schemas.microsoft.com/office/drawing/2014/main" xmlns="" id="{B58A40AF-EF27-43A6-B98D-2055F4CDF988}"/>
                  </a:ext>
                </a:extLst>
              </p:cNvPr>
              <p:cNvSpPr txBox="1"/>
              <p:nvPr/>
            </p:nvSpPr>
            <p:spPr>
              <a:xfrm rot="16200000">
                <a:off x="924299" y="2569414"/>
                <a:ext cx="1000406"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PFS、%</a:t>
                </a:r>
              </a:p>
            </p:txBody>
          </p:sp>
          <p:sp>
            <p:nvSpPr>
              <p:cNvPr id="175" name="TextBox 174">
                <a:extLst>
                  <a:ext uri="{FF2B5EF4-FFF2-40B4-BE49-F238E27FC236}">
                    <a16:creationId xmlns:a16="http://schemas.microsoft.com/office/drawing/2014/main" xmlns="" id="{97ED0EBC-38B0-4E95-9DEC-110F46680865}"/>
                  </a:ext>
                </a:extLst>
              </p:cNvPr>
              <p:cNvSpPr txBox="1"/>
              <p:nvPr/>
            </p:nvSpPr>
            <p:spPr>
              <a:xfrm>
                <a:off x="1459938" y="1265887"/>
                <a:ext cx="482825"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100</a:t>
                </a:r>
              </a:p>
            </p:txBody>
          </p:sp>
          <p:sp>
            <p:nvSpPr>
              <p:cNvPr id="176" name="TextBox 175">
                <a:extLst>
                  <a:ext uri="{FF2B5EF4-FFF2-40B4-BE49-F238E27FC236}">
                    <a16:creationId xmlns:a16="http://schemas.microsoft.com/office/drawing/2014/main" xmlns="" id="{ECE81457-4246-4448-9DE8-6E519430C093}"/>
                  </a:ext>
                </a:extLst>
              </p:cNvPr>
              <p:cNvSpPr txBox="1"/>
              <p:nvPr/>
            </p:nvSpPr>
            <p:spPr>
              <a:xfrm>
                <a:off x="1559325" y="1790026"/>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80</a:t>
                </a:r>
              </a:p>
            </p:txBody>
          </p:sp>
          <p:sp>
            <p:nvSpPr>
              <p:cNvPr id="177" name="TextBox 176">
                <a:extLst>
                  <a:ext uri="{FF2B5EF4-FFF2-40B4-BE49-F238E27FC236}">
                    <a16:creationId xmlns:a16="http://schemas.microsoft.com/office/drawing/2014/main" xmlns="" id="{B11ABB61-A56E-4C5C-8CEC-C5CA2633556D}"/>
                  </a:ext>
                </a:extLst>
              </p:cNvPr>
              <p:cNvSpPr txBox="1"/>
              <p:nvPr/>
            </p:nvSpPr>
            <p:spPr>
              <a:xfrm>
                <a:off x="1559325" y="2288557"/>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60</a:t>
                </a:r>
              </a:p>
            </p:txBody>
          </p:sp>
          <p:sp>
            <p:nvSpPr>
              <p:cNvPr id="178" name="TextBox 177">
                <a:extLst>
                  <a:ext uri="{FF2B5EF4-FFF2-40B4-BE49-F238E27FC236}">
                    <a16:creationId xmlns:a16="http://schemas.microsoft.com/office/drawing/2014/main" xmlns="" id="{E76B221B-D998-4A38-B260-F5AD33FBC4F9}"/>
                  </a:ext>
                </a:extLst>
              </p:cNvPr>
              <p:cNvSpPr txBox="1"/>
              <p:nvPr/>
            </p:nvSpPr>
            <p:spPr>
              <a:xfrm>
                <a:off x="1559325" y="2803210"/>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40</a:t>
                </a:r>
              </a:p>
            </p:txBody>
          </p:sp>
          <p:sp>
            <p:nvSpPr>
              <p:cNvPr id="179" name="TextBox 178">
                <a:extLst>
                  <a:ext uri="{FF2B5EF4-FFF2-40B4-BE49-F238E27FC236}">
                    <a16:creationId xmlns:a16="http://schemas.microsoft.com/office/drawing/2014/main" xmlns="" id="{F9FAEC89-E530-420E-A9A1-AC247CDD46C6}"/>
                  </a:ext>
                </a:extLst>
              </p:cNvPr>
              <p:cNvSpPr txBox="1"/>
              <p:nvPr/>
            </p:nvSpPr>
            <p:spPr>
              <a:xfrm>
                <a:off x="1559325" y="3307113"/>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20</a:t>
                </a:r>
              </a:p>
            </p:txBody>
          </p:sp>
          <p:sp>
            <p:nvSpPr>
              <p:cNvPr id="180" name="TextBox 179">
                <a:extLst>
                  <a:ext uri="{FF2B5EF4-FFF2-40B4-BE49-F238E27FC236}">
                    <a16:creationId xmlns:a16="http://schemas.microsoft.com/office/drawing/2014/main" xmlns="" id="{08DEE5D8-F558-45A8-8A41-DF3349584C74}"/>
                  </a:ext>
                </a:extLst>
              </p:cNvPr>
              <p:cNvSpPr txBox="1"/>
              <p:nvPr/>
            </p:nvSpPr>
            <p:spPr>
              <a:xfrm>
                <a:off x="1658719" y="3816389"/>
                <a:ext cx="28405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grpSp>
        <p:grpSp>
          <p:nvGrpSpPr>
            <p:cNvPr id="19" name="Group 18">
              <a:extLst>
                <a:ext uri="{FF2B5EF4-FFF2-40B4-BE49-F238E27FC236}">
                  <a16:creationId xmlns:a16="http://schemas.microsoft.com/office/drawing/2014/main" xmlns="" id="{91A26B24-3B69-4D63-B54E-B3E6F64E2ACF}"/>
                </a:ext>
              </a:extLst>
            </p:cNvPr>
            <p:cNvGrpSpPr/>
            <p:nvPr/>
          </p:nvGrpSpPr>
          <p:grpSpPr>
            <a:xfrm>
              <a:off x="936174" y="4777495"/>
              <a:ext cx="4991841" cy="360147"/>
              <a:chOff x="1473905" y="5847756"/>
              <a:chExt cx="4729426" cy="360147"/>
            </a:xfrm>
          </p:grpSpPr>
          <p:sp>
            <p:nvSpPr>
              <p:cNvPr id="142" name="Line 21">
                <a:extLst>
                  <a:ext uri="{FF2B5EF4-FFF2-40B4-BE49-F238E27FC236}">
                    <a16:creationId xmlns:a16="http://schemas.microsoft.com/office/drawing/2014/main" xmlns="" id="{AE10861B-0DE2-42B6-BCA5-B49490FF6B08}"/>
                  </a:ext>
                </a:extLst>
              </p:cNvPr>
              <p:cNvSpPr>
                <a:spLocks noChangeShapeType="1"/>
              </p:cNvSpPr>
              <p:nvPr/>
            </p:nvSpPr>
            <p:spPr bwMode="auto">
              <a:xfrm>
                <a:off x="6070705"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43" name="TextBox 142">
                <a:extLst>
                  <a:ext uri="{FF2B5EF4-FFF2-40B4-BE49-F238E27FC236}">
                    <a16:creationId xmlns:a16="http://schemas.microsoft.com/office/drawing/2014/main" xmlns="" id="{64863B48-BC85-4A45-89DB-6E0B1FF6BB95}"/>
                  </a:ext>
                </a:extLst>
              </p:cNvPr>
              <p:cNvSpPr txBox="1"/>
              <p:nvPr/>
            </p:nvSpPr>
            <p:spPr>
              <a:xfrm>
                <a:off x="5931856"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48</a:t>
                </a:r>
              </a:p>
            </p:txBody>
          </p:sp>
          <p:sp>
            <p:nvSpPr>
              <p:cNvPr id="144" name="Line 21">
                <a:extLst>
                  <a:ext uri="{FF2B5EF4-FFF2-40B4-BE49-F238E27FC236}">
                    <a16:creationId xmlns:a16="http://schemas.microsoft.com/office/drawing/2014/main" xmlns="" id="{3966D50C-45F8-40DC-8262-3D13907C9EDF}"/>
                  </a:ext>
                </a:extLst>
              </p:cNvPr>
              <p:cNvSpPr>
                <a:spLocks noChangeShapeType="1"/>
              </p:cNvSpPr>
              <p:nvPr/>
            </p:nvSpPr>
            <p:spPr bwMode="auto">
              <a:xfrm>
                <a:off x="5695068"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45" name="TextBox 144">
                <a:extLst>
                  <a:ext uri="{FF2B5EF4-FFF2-40B4-BE49-F238E27FC236}">
                    <a16:creationId xmlns:a16="http://schemas.microsoft.com/office/drawing/2014/main" xmlns="" id="{F22BDF51-B78B-4961-B0A4-8D44DE917EF3}"/>
                  </a:ext>
                </a:extLst>
              </p:cNvPr>
              <p:cNvSpPr txBox="1"/>
              <p:nvPr/>
            </p:nvSpPr>
            <p:spPr>
              <a:xfrm>
                <a:off x="5556219"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44</a:t>
                </a:r>
              </a:p>
            </p:txBody>
          </p:sp>
          <p:sp>
            <p:nvSpPr>
              <p:cNvPr id="146" name="Line 21">
                <a:extLst>
                  <a:ext uri="{FF2B5EF4-FFF2-40B4-BE49-F238E27FC236}">
                    <a16:creationId xmlns:a16="http://schemas.microsoft.com/office/drawing/2014/main" xmlns="" id="{FCA2D2C7-9D4B-4293-B493-7CB15248EA9F}"/>
                  </a:ext>
                </a:extLst>
              </p:cNvPr>
              <p:cNvSpPr>
                <a:spLocks noChangeShapeType="1"/>
              </p:cNvSpPr>
              <p:nvPr/>
            </p:nvSpPr>
            <p:spPr bwMode="auto">
              <a:xfrm>
                <a:off x="5319431"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47" name="TextBox 146">
                <a:extLst>
                  <a:ext uri="{FF2B5EF4-FFF2-40B4-BE49-F238E27FC236}">
                    <a16:creationId xmlns:a16="http://schemas.microsoft.com/office/drawing/2014/main" xmlns="" id="{570105C6-4982-49F3-98FA-6D713A27BC8E}"/>
                  </a:ext>
                </a:extLst>
              </p:cNvPr>
              <p:cNvSpPr txBox="1"/>
              <p:nvPr/>
            </p:nvSpPr>
            <p:spPr>
              <a:xfrm>
                <a:off x="5180582"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40</a:t>
                </a:r>
              </a:p>
            </p:txBody>
          </p:sp>
          <p:sp>
            <p:nvSpPr>
              <p:cNvPr id="148" name="Line 21">
                <a:extLst>
                  <a:ext uri="{FF2B5EF4-FFF2-40B4-BE49-F238E27FC236}">
                    <a16:creationId xmlns:a16="http://schemas.microsoft.com/office/drawing/2014/main" xmlns="" id="{891E598A-EAF8-47C0-A938-264E31B7EE59}"/>
                  </a:ext>
                </a:extLst>
              </p:cNvPr>
              <p:cNvSpPr>
                <a:spLocks noChangeShapeType="1"/>
              </p:cNvSpPr>
              <p:nvPr/>
            </p:nvSpPr>
            <p:spPr bwMode="auto">
              <a:xfrm>
                <a:off x="4943794"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49" name="TextBox 148">
                <a:extLst>
                  <a:ext uri="{FF2B5EF4-FFF2-40B4-BE49-F238E27FC236}">
                    <a16:creationId xmlns:a16="http://schemas.microsoft.com/office/drawing/2014/main" xmlns="" id="{1FE54BCE-68E2-471F-85C6-8081FD6C7176}"/>
                  </a:ext>
                </a:extLst>
              </p:cNvPr>
              <p:cNvSpPr txBox="1"/>
              <p:nvPr/>
            </p:nvSpPr>
            <p:spPr>
              <a:xfrm>
                <a:off x="4804945"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36</a:t>
                </a:r>
              </a:p>
            </p:txBody>
          </p:sp>
          <p:sp>
            <p:nvSpPr>
              <p:cNvPr id="150" name="Line 21">
                <a:extLst>
                  <a:ext uri="{FF2B5EF4-FFF2-40B4-BE49-F238E27FC236}">
                    <a16:creationId xmlns:a16="http://schemas.microsoft.com/office/drawing/2014/main" xmlns="" id="{7406AE69-11CB-41DC-A0E1-1D835D1C1710}"/>
                  </a:ext>
                </a:extLst>
              </p:cNvPr>
              <p:cNvSpPr>
                <a:spLocks noChangeShapeType="1"/>
              </p:cNvSpPr>
              <p:nvPr/>
            </p:nvSpPr>
            <p:spPr bwMode="auto">
              <a:xfrm>
                <a:off x="4568157"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51" name="TextBox 150">
                <a:extLst>
                  <a:ext uri="{FF2B5EF4-FFF2-40B4-BE49-F238E27FC236}">
                    <a16:creationId xmlns:a16="http://schemas.microsoft.com/office/drawing/2014/main" xmlns="" id="{3211E73B-63D2-460A-9356-D4FA1B021E3D}"/>
                  </a:ext>
                </a:extLst>
              </p:cNvPr>
              <p:cNvSpPr txBox="1"/>
              <p:nvPr/>
            </p:nvSpPr>
            <p:spPr>
              <a:xfrm>
                <a:off x="4429308"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32</a:t>
                </a:r>
              </a:p>
            </p:txBody>
          </p:sp>
          <p:sp>
            <p:nvSpPr>
              <p:cNvPr id="152" name="Line 21">
                <a:extLst>
                  <a:ext uri="{FF2B5EF4-FFF2-40B4-BE49-F238E27FC236}">
                    <a16:creationId xmlns:a16="http://schemas.microsoft.com/office/drawing/2014/main" xmlns="" id="{4F537E39-EA5C-4DD4-A58E-0DE542421D99}"/>
                  </a:ext>
                </a:extLst>
              </p:cNvPr>
              <p:cNvSpPr>
                <a:spLocks noChangeShapeType="1"/>
              </p:cNvSpPr>
              <p:nvPr/>
            </p:nvSpPr>
            <p:spPr bwMode="auto">
              <a:xfrm>
                <a:off x="4192520"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53" name="TextBox 152">
                <a:extLst>
                  <a:ext uri="{FF2B5EF4-FFF2-40B4-BE49-F238E27FC236}">
                    <a16:creationId xmlns:a16="http://schemas.microsoft.com/office/drawing/2014/main" xmlns="" id="{329807CC-12C0-4306-8F98-C51F5ED4A592}"/>
                  </a:ext>
                </a:extLst>
              </p:cNvPr>
              <p:cNvSpPr txBox="1"/>
              <p:nvPr/>
            </p:nvSpPr>
            <p:spPr>
              <a:xfrm>
                <a:off x="4053671"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28</a:t>
                </a:r>
              </a:p>
            </p:txBody>
          </p:sp>
          <p:sp>
            <p:nvSpPr>
              <p:cNvPr id="154" name="Line 21">
                <a:extLst>
                  <a:ext uri="{FF2B5EF4-FFF2-40B4-BE49-F238E27FC236}">
                    <a16:creationId xmlns:a16="http://schemas.microsoft.com/office/drawing/2014/main" xmlns="" id="{45A392FE-B66D-4AF8-963D-9BD6A8086355}"/>
                  </a:ext>
                </a:extLst>
              </p:cNvPr>
              <p:cNvSpPr>
                <a:spLocks noChangeShapeType="1"/>
              </p:cNvSpPr>
              <p:nvPr/>
            </p:nvSpPr>
            <p:spPr bwMode="auto">
              <a:xfrm>
                <a:off x="3816883"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55" name="TextBox 154">
                <a:extLst>
                  <a:ext uri="{FF2B5EF4-FFF2-40B4-BE49-F238E27FC236}">
                    <a16:creationId xmlns:a16="http://schemas.microsoft.com/office/drawing/2014/main" xmlns="" id="{F1EBFB7D-5816-4C28-A9DD-8E63CD1E4E77}"/>
                  </a:ext>
                </a:extLst>
              </p:cNvPr>
              <p:cNvSpPr txBox="1"/>
              <p:nvPr/>
            </p:nvSpPr>
            <p:spPr>
              <a:xfrm>
                <a:off x="3678034"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24</a:t>
                </a:r>
              </a:p>
            </p:txBody>
          </p:sp>
          <p:sp>
            <p:nvSpPr>
              <p:cNvPr id="156" name="Line 21">
                <a:extLst>
                  <a:ext uri="{FF2B5EF4-FFF2-40B4-BE49-F238E27FC236}">
                    <a16:creationId xmlns:a16="http://schemas.microsoft.com/office/drawing/2014/main" xmlns="" id="{17BC2A5A-69F7-433B-A81C-0CD90D2DE66A}"/>
                  </a:ext>
                </a:extLst>
              </p:cNvPr>
              <p:cNvSpPr>
                <a:spLocks noChangeShapeType="1"/>
              </p:cNvSpPr>
              <p:nvPr/>
            </p:nvSpPr>
            <p:spPr bwMode="auto">
              <a:xfrm>
                <a:off x="3441246"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57" name="TextBox 156">
                <a:extLst>
                  <a:ext uri="{FF2B5EF4-FFF2-40B4-BE49-F238E27FC236}">
                    <a16:creationId xmlns:a16="http://schemas.microsoft.com/office/drawing/2014/main" xmlns="" id="{0777E47D-F132-4613-9BA0-A613A996F95B}"/>
                  </a:ext>
                </a:extLst>
              </p:cNvPr>
              <p:cNvSpPr txBox="1"/>
              <p:nvPr/>
            </p:nvSpPr>
            <p:spPr>
              <a:xfrm>
                <a:off x="3302397"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20</a:t>
                </a:r>
              </a:p>
            </p:txBody>
          </p:sp>
          <p:sp>
            <p:nvSpPr>
              <p:cNvPr id="158" name="Line 21">
                <a:extLst>
                  <a:ext uri="{FF2B5EF4-FFF2-40B4-BE49-F238E27FC236}">
                    <a16:creationId xmlns:a16="http://schemas.microsoft.com/office/drawing/2014/main" xmlns="" id="{323FF0E0-BFD2-460F-966D-EFA91BE30B67}"/>
                  </a:ext>
                </a:extLst>
              </p:cNvPr>
              <p:cNvSpPr>
                <a:spLocks noChangeShapeType="1"/>
              </p:cNvSpPr>
              <p:nvPr/>
            </p:nvSpPr>
            <p:spPr bwMode="auto">
              <a:xfrm>
                <a:off x="3065609"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59" name="TextBox 158">
                <a:extLst>
                  <a:ext uri="{FF2B5EF4-FFF2-40B4-BE49-F238E27FC236}">
                    <a16:creationId xmlns:a16="http://schemas.microsoft.com/office/drawing/2014/main" xmlns="" id="{1A15BF2E-2435-43FA-8730-CD24A5B863C9}"/>
                  </a:ext>
                </a:extLst>
              </p:cNvPr>
              <p:cNvSpPr txBox="1"/>
              <p:nvPr/>
            </p:nvSpPr>
            <p:spPr>
              <a:xfrm>
                <a:off x="2926760"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16</a:t>
                </a:r>
              </a:p>
            </p:txBody>
          </p:sp>
          <p:sp>
            <p:nvSpPr>
              <p:cNvPr id="160" name="Line 21">
                <a:extLst>
                  <a:ext uri="{FF2B5EF4-FFF2-40B4-BE49-F238E27FC236}">
                    <a16:creationId xmlns:a16="http://schemas.microsoft.com/office/drawing/2014/main" xmlns="" id="{B1C9AFAD-7E7A-4F78-8F6D-84B5999E5D60}"/>
                  </a:ext>
                </a:extLst>
              </p:cNvPr>
              <p:cNvSpPr>
                <a:spLocks noChangeShapeType="1"/>
              </p:cNvSpPr>
              <p:nvPr/>
            </p:nvSpPr>
            <p:spPr bwMode="auto">
              <a:xfrm>
                <a:off x="2689972"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61" name="TextBox 160">
                <a:extLst>
                  <a:ext uri="{FF2B5EF4-FFF2-40B4-BE49-F238E27FC236}">
                    <a16:creationId xmlns:a16="http://schemas.microsoft.com/office/drawing/2014/main" xmlns="" id="{D5FB31BF-250F-4C75-8DC1-AB1983F5A19E}"/>
                  </a:ext>
                </a:extLst>
              </p:cNvPr>
              <p:cNvSpPr txBox="1"/>
              <p:nvPr/>
            </p:nvSpPr>
            <p:spPr>
              <a:xfrm>
                <a:off x="2551123"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12</a:t>
                </a:r>
              </a:p>
            </p:txBody>
          </p:sp>
          <p:sp>
            <p:nvSpPr>
              <p:cNvPr id="162" name="Line 21">
                <a:extLst>
                  <a:ext uri="{FF2B5EF4-FFF2-40B4-BE49-F238E27FC236}">
                    <a16:creationId xmlns:a16="http://schemas.microsoft.com/office/drawing/2014/main" xmlns="" id="{184DA7C7-5F4E-4CA6-BD4E-B4FEF3459626}"/>
                  </a:ext>
                </a:extLst>
              </p:cNvPr>
              <p:cNvSpPr>
                <a:spLocks noChangeShapeType="1"/>
              </p:cNvSpPr>
              <p:nvPr/>
            </p:nvSpPr>
            <p:spPr bwMode="auto">
              <a:xfrm>
                <a:off x="2314335"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63" name="TextBox 162">
                <a:extLst>
                  <a:ext uri="{FF2B5EF4-FFF2-40B4-BE49-F238E27FC236}">
                    <a16:creationId xmlns:a16="http://schemas.microsoft.com/office/drawing/2014/main" xmlns="" id="{F37D55E3-DE3C-4F06-8AB6-D0C1BA6BC0FE}"/>
                  </a:ext>
                </a:extLst>
              </p:cNvPr>
              <p:cNvSpPr txBox="1"/>
              <p:nvPr/>
            </p:nvSpPr>
            <p:spPr>
              <a:xfrm>
                <a:off x="2225179" y="591975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8</a:t>
                </a:r>
              </a:p>
            </p:txBody>
          </p:sp>
          <p:sp>
            <p:nvSpPr>
              <p:cNvPr id="164" name="Line 21">
                <a:extLst>
                  <a:ext uri="{FF2B5EF4-FFF2-40B4-BE49-F238E27FC236}">
                    <a16:creationId xmlns:a16="http://schemas.microsoft.com/office/drawing/2014/main" xmlns="" id="{68AF2279-B2EC-4765-AC34-32C7CC5A84A8}"/>
                  </a:ext>
                </a:extLst>
              </p:cNvPr>
              <p:cNvSpPr>
                <a:spLocks noChangeShapeType="1"/>
              </p:cNvSpPr>
              <p:nvPr/>
            </p:nvSpPr>
            <p:spPr bwMode="auto">
              <a:xfrm>
                <a:off x="1938698"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65" name="TextBox 164">
                <a:extLst>
                  <a:ext uri="{FF2B5EF4-FFF2-40B4-BE49-F238E27FC236}">
                    <a16:creationId xmlns:a16="http://schemas.microsoft.com/office/drawing/2014/main" xmlns="" id="{36B49C97-6181-440E-8AD5-BCD6644186F0}"/>
                  </a:ext>
                </a:extLst>
              </p:cNvPr>
              <p:cNvSpPr txBox="1"/>
              <p:nvPr/>
            </p:nvSpPr>
            <p:spPr>
              <a:xfrm>
                <a:off x="1849542" y="591975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a:t>
                </a:r>
              </a:p>
            </p:txBody>
          </p:sp>
          <p:sp>
            <p:nvSpPr>
              <p:cNvPr id="166" name="Line 21">
                <a:extLst>
                  <a:ext uri="{FF2B5EF4-FFF2-40B4-BE49-F238E27FC236}">
                    <a16:creationId xmlns:a16="http://schemas.microsoft.com/office/drawing/2014/main" xmlns="" id="{987D4789-56FB-4C63-9BC0-1F8957DFF6FB}"/>
                  </a:ext>
                </a:extLst>
              </p:cNvPr>
              <p:cNvSpPr>
                <a:spLocks noChangeShapeType="1"/>
              </p:cNvSpPr>
              <p:nvPr/>
            </p:nvSpPr>
            <p:spPr bwMode="auto">
              <a:xfrm>
                <a:off x="1563061"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67" name="TextBox 166">
                <a:extLst>
                  <a:ext uri="{FF2B5EF4-FFF2-40B4-BE49-F238E27FC236}">
                    <a16:creationId xmlns:a16="http://schemas.microsoft.com/office/drawing/2014/main" xmlns="" id="{0FE6A43F-3945-43BD-A15E-A3F87FEC5EA8}"/>
                  </a:ext>
                </a:extLst>
              </p:cNvPr>
              <p:cNvSpPr txBox="1"/>
              <p:nvPr/>
            </p:nvSpPr>
            <p:spPr>
              <a:xfrm>
                <a:off x="1473905" y="591975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grpSp>
        <p:grpSp>
          <p:nvGrpSpPr>
            <p:cNvPr id="20" name="Group 19">
              <a:extLst>
                <a:ext uri="{FF2B5EF4-FFF2-40B4-BE49-F238E27FC236}">
                  <a16:creationId xmlns:a16="http://schemas.microsoft.com/office/drawing/2014/main" xmlns="" id="{87CFEEB9-0E01-44A0-9761-0679C4D9C9E4}"/>
                </a:ext>
              </a:extLst>
            </p:cNvPr>
            <p:cNvGrpSpPr/>
            <p:nvPr/>
          </p:nvGrpSpPr>
          <p:grpSpPr>
            <a:xfrm>
              <a:off x="836788" y="5388700"/>
              <a:ext cx="5029228" cy="288147"/>
              <a:chOff x="614259" y="5642954"/>
              <a:chExt cx="5029228" cy="288147"/>
            </a:xfrm>
          </p:grpSpPr>
          <p:sp>
            <p:nvSpPr>
              <p:cNvPr id="129" name="TextBox 128">
                <a:extLst>
                  <a:ext uri="{FF2B5EF4-FFF2-40B4-BE49-F238E27FC236}">
                    <a16:creationId xmlns:a16="http://schemas.microsoft.com/office/drawing/2014/main" xmlns="" id="{36BA6171-15D4-472F-98D0-5C64BBC345D2}"/>
                  </a:ext>
                </a:extLst>
              </p:cNvPr>
              <p:cNvSpPr txBox="1"/>
              <p:nvPr/>
            </p:nvSpPr>
            <p:spPr>
              <a:xfrm>
                <a:off x="5471398" y="564295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0</a:t>
                </a:r>
              </a:p>
            </p:txBody>
          </p:sp>
          <p:sp>
            <p:nvSpPr>
              <p:cNvPr id="130" name="TextBox 129">
                <a:extLst>
                  <a:ext uri="{FF2B5EF4-FFF2-40B4-BE49-F238E27FC236}">
                    <a16:creationId xmlns:a16="http://schemas.microsoft.com/office/drawing/2014/main" xmlns="" id="{C9F59D0B-77E5-4FAD-9853-769D5BA09A67}"/>
                  </a:ext>
                </a:extLst>
              </p:cNvPr>
              <p:cNvSpPr txBox="1"/>
              <p:nvPr/>
            </p:nvSpPr>
            <p:spPr>
              <a:xfrm>
                <a:off x="5074919" y="564295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0</a:t>
                </a:r>
              </a:p>
            </p:txBody>
          </p:sp>
          <p:sp>
            <p:nvSpPr>
              <p:cNvPr id="131" name="TextBox 130">
                <a:extLst>
                  <a:ext uri="{FF2B5EF4-FFF2-40B4-BE49-F238E27FC236}">
                    <a16:creationId xmlns:a16="http://schemas.microsoft.com/office/drawing/2014/main" xmlns="" id="{645309E6-21AF-42B2-9B5D-B9AAC50F9D91}"/>
                  </a:ext>
                </a:extLst>
              </p:cNvPr>
              <p:cNvSpPr txBox="1"/>
              <p:nvPr/>
            </p:nvSpPr>
            <p:spPr>
              <a:xfrm>
                <a:off x="4678439" y="564295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5</a:t>
                </a:r>
              </a:p>
            </p:txBody>
          </p:sp>
          <p:sp>
            <p:nvSpPr>
              <p:cNvPr id="132" name="TextBox 131">
                <a:extLst>
                  <a:ext uri="{FF2B5EF4-FFF2-40B4-BE49-F238E27FC236}">
                    <a16:creationId xmlns:a16="http://schemas.microsoft.com/office/drawing/2014/main" xmlns="" id="{9C6370F6-328C-4884-8558-5EE88B19A0FF}"/>
                  </a:ext>
                </a:extLst>
              </p:cNvPr>
              <p:cNvSpPr txBox="1"/>
              <p:nvPr/>
            </p:nvSpPr>
            <p:spPr>
              <a:xfrm>
                <a:off x="4281960" y="564295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7</a:t>
                </a:r>
              </a:p>
            </p:txBody>
          </p:sp>
          <p:sp>
            <p:nvSpPr>
              <p:cNvPr id="133" name="TextBox 132">
                <a:extLst>
                  <a:ext uri="{FF2B5EF4-FFF2-40B4-BE49-F238E27FC236}">
                    <a16:creationId xmlns:a16="http://schemas.microsoft.com/office/drawing/2014/main" xmlns="" id="{92250096-C1FD-48E2-B11A-34B49AF97223}"/>
                  </a:ext>
                </a:extLst>
              </p:cNvPr>
              <p:cNvSpPr txBox="1"/>
              <p:nvPr/>
            </p:nvSpPr>
            <p:spPr>
              <a:xfrm>
                <a:off x="3835787" y="56429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20</a:t>
                </a:r>
              </a:p>
            </p:txBody>
          </p:sp>
          <p:sp>
            <p:nvSpPr>
              <p:cNvPr id="134" name="TextBox 133">
                <a:extLst>
                  <a:ext uri="{FF2B5EF4-FFF2-40B4-BE49-F238E27FC236}">
                    <a16:creationId xmlns:a16="http://schemas.microsoft.com/office/drawing/2014/main" xmlns="" id="{53D77CE3-3303-4430-870D-19D99F875568}"/>
                  </a:ext>
                </a:extLst>
              </p:cNvPr>
              <p:cNvSpPr txBox="1"/>
              <p:nvPr/>
            </p:nvSpPr>
            <p:spPr>
              <a:xfrm>
                <a:off x="3439308" y="56429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37</a:t>
                </a:r>
              </a:p>
            </p:txBody>
          </p:sp>
          <p:sp>
            <p:nvSpPr>
              <p:cNvPr id="135" name="TextBox 134">
                <a:extLst>
                  <a:ext uri="{FF2B5EF4-FFF2-40B4-BE49-F238E27FC236}">
                    <a16:creationId xmlns:a16="http://schemas.microsoft.com/office/drawing/2014/main" xmlns="" id="{C845C3D4-21BD-4789-A1F0-D1D7CB16FECF}"/>
                  </a:ext>
                </a:extLst>
              </p:cNvPr>
              <p:cNvSpPr txBox="1"/>
              <p:nvPr/>
            </p:nvSpPr>
            <p:spPr>
              <a:xfrm>
                <a:off x="3042828" y="56429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55</a:t>
                </a:r>
              </a:p>
            </p:txBody>
          </p:sp>
          <p:sp>
            <p:nvSpPr>
              <p:cNvPr id="136" name="TextBox 135">
                <a:extLst>
                  <a:ext uri="{FF2B5EF4-FFF2-40B4-BE49-F238E27FC236}">
                    <a16:creationId xmlns:a16="http://schemas.microsoft.com/office/drawing/2014/main" xmlns="" id="{54CE16AF-5580-44AF-813B-19C390F732C0}"/>
                  </a:ext>
                </a:extLst>
              </p:cNvPr>
              <p:cNvSpPr txBox="1"/>
              <p:nvPr/>
            </p:nvSpPr>
            <p:spPr>
              <a:xfrm>
                <a:off x="2646349" y="56429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60</a:t>
                </a:r>
              </a:p>
            </p:txBody>
          </p:sp>
          <p:sp>
            <p:nvSpPr>
              <p:cNvPr id="137" name="TextBox 136">
                <a:extLst>
                  <a:ext uri="{FF2B5EF4-FFF2-40B4-BE49-F238E27FC236}">
                    <a16:creationId xmlns:a16="http://schemas.microsoft.com/office/drawing/2014/main" xmlns="" id="{4949BAA3-B60B-4E50-8865-CCA03E74FCFC}"/>
                  </a:ext>
                </a:extLst>
              </p:cNvPr>
              <p:cNvSpPr txBox="1"/>
              <p:nvPr/>
            </p:nvSpPr>
            <p:spPr>
              <a:xfrm>
                <a:off x="2249870" y="56429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64</a:t>
                </a:r>
              </a:p>
            </p:txBody>
          </p:sp>
          <p:sp>
            <p:nvSpPr>
              <p:cNvPr id="138" name="TextBox 137">
                <a:extLst>
                  <a:ext uri="{FF2B5EF4-FFF2-40B4-BE49-F238E27FC236}">
                    <a16:creationId xmlns:a16="http://schemas.microsoft.com/office/drawing/2014/main" xmlns="" id="{C3C8A95C-7F6D-438F-9241-0D8A70FB8D55}"/>
                  </a:ext>
                </a:extLst>
              </p:cNvPr>
              <p:cNvSpPr txBox="1"/>
              <p:nvPr/>
            </p:nvSpPr>
            <p:spPr>
              <a:xfrm>
                <a:off x="1853390" y="56429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72</a:t>
                </a:r>
              </a:p>
            </p:txBody>
          </p:sp>
          <p:sp>
            <p:nvSpPr>
              <p:cNvPr id="139" name="TextBox 138">
                <a:extLst>
                  <a:ext uri="{FF2B5EF4-FFF2-40B4-BE49-F238E27FC236}">
                    <a16:creationId xmlns:a16="http://schemas.microsoft.com/office/drawing/2014/main" xmlns="" id="{D6E2639D-0F35-427F-B58C-D9BF43CFDD67}"/>
                  </a:ext>
                </a:extLst>
              </p:cNvPr>
              <p:cNvSpPr txBox="1"/>
              <p:nvPr/>
            </p:nvSpPr>
            <p:spPr>
              <a:xfrm>
                <a:off x="1456911" y="56429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77</a:t>
                </a:r>
              </a:p>
            </p:txBody>
          </p:sp>
          <p:sp>
            <p:nvSpPr>
              <p:cNvPr id="140" name="TextBox 139">
                <a:extLst>
                  <a:ext uri="{FF2B5EF4-FFF2-40B4-BE49-F238E27FC236}">
                    <a16:creationId xmlns:a16="http://schemas.microsoft.com/office/drawing/2014/main" xmlns="" id="{6A4EF320-23C9-414B-B148-85C4498F1808}"/>
                  </a:ext>
                </a:extLst>
              </p:cNvPr>
              <p:cNvSpPr txBox="1"/>
              <p:nvPr/>
            </p:nvSpPr>
            <p:spPr>
              <a:xfrm>
                <a:off x="1060431" y="56429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96</a:t>
                </a:r>
              </a:p>
            </p:txBody>
          </p:sp>
          <p:sp>
            <p:nvSpPr>
              <p:cNvPr id="141" name="TextBox 140">
                <a:extLst>
                  <a:ext uri="{FF2B5EF4-FFF2-40B4-BE49-F238E27FC236}">
                    <a16:creationId xmlns:a16="http://schemas.microsoft.com/office/drawing/2014/main" xmlns="" id="{24AFF8DE-642A-4F19-936B-7D409C4612E3}"/>
                  </a:ext>
                </a:extLst>
              </p:cNvPr>
              <p:cNvSpPr txBox="1"/>
              <p:nvPr/>
            </p:nvSpPr>
            <p:spPr>
              <a:xfrm>
                <a:off x="614259" y="564295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153</a:t>
                </a:r>
              </a:p>
            </p:txBody>
          </p:sp>
        </p:grpSp>
        <p:sp>
          <p:nvSpPr>
            <p:cNvPr id="21" name="TextBox 20">
              <a:extLst>
                <a:ext uri="{FF2B5EF4-FFF2-40B4-BE49-F238E27FC236}">
                  <a16:creationId xmlns:a16="http://schemas.microsoft.com/office/drawing/2014/main" xmlns="" id="{D294F6CA-3417-4D1F-A508-042DE9BEFD3B}"/>
                </a:ext>
              </a:extLst>
            </p:cNvPr>
            <p:cNvSpPr txBox="1"/>
            <p:nvPr/>
          </p:nvSpPr>
          <p:spPr>
            <a:xfrm>
              <a:off x="2719083" y="5049551"/>
              <a:ext cx="126162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経過期間、月</a:t>
              </a:r>
            </a:p>
          </p:txBody>
        </p:sp>
        <p:grpSp>
          <p:nvGrpSpPr>
            <p:cNvPr id="22" name="Group 21">
              <a:extLst>
                <a:ext uri="{FF2B5EF4-FFF2-40B4-BE49-F238E27FC236}">
                  <a16:creationId xmlns:a16="http://schemas.microsoft.com/office/drawing/2014/main" xmlns="" id="{0F2DECDB-EE37-49BA-B638-21B678D58448}"/>
                </a:ext>
              </a:extLst>
            </p:cNvPr>
            <p:cNvGrpSpPr/>
            <p:nvPr/>
          </p:nvGrpSpPr>
          <p:grpSpPr>
            <a:xfrm>
              <a:off x="836788" y="5675892"/>
              <a:ext cx="5029228" cy="288147"/>
              <a:chOff x="614259" y="5653057"/>
              <a:chExt cx="5029228" cy="288147"/>
            </a:xfrm>
          </p:grpSpPr>
          <p:sp>
            <p:nvSpPr>
              <p:cNvPr id="116" name="TextBox 115">
                <a:extLst>
                  <a:ext uri="{FF2B5EF4-FFF2-40B4-BE49-F238E27FC236}">
                    <a16:creationId xmlns:a16="http://schemas.microsoft.com/office/drawing/2014/main" xmlns="" id="{D2D38E33-56E6-4FEF-BF44-93499568E180}"/>
                  </a:ext>
                </a:extLst>
              </p:cNvPr>
              <p:cNvSpPr txBox="1"/>
              <p:nvPr/>
            </p:nvSpPr>
            <p:spPr>
              <a:xfrm>
                <a:off x="5471398" y="5653057"/>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0</a:t>
                </a:r>
              </a:p>
            </p:txBody>
          </p:sp>
          <p:sp>
            <p:nvSpPr>
              <p:cNvPr id="117" name="TextBox 116">
                <a:extLst>
                  <a:ext uri="{FF2B5EF4-FFF2-40B4-BE49-F238E27FC236}">
                    <a16:creationId xmlns:a16="http://schemas.microsoft.com/office/drawing/2014/main" xmlns="" id="{60456104-2001-4878-A750-85A98972F635}"/>
                  </a:ext>
                </a:extLst>
              </p:cNvPr>
              <p:cNvSpPr txBox="1"/>
              <p:nvPr/>
            </p:nvSpPr>
            <p:spPr>
              <a:xfrm>
                <a:off x="5074919" y="5653057"/>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0</a:t>
                </a:r>
              </a:p>
            </p:txBody>
          </p:sp>
          <p:sp>
            <p:nvSpPr>
              <p:cNvPr id="118" name="TextBox 117">
                <a:extLst>
                  <a:ext uri="{FF2B5EF4-FFF2-40B4-BE49-F238E27FC236}">
                    <a16:creationId xmlns:a16="http://schemas.microsoft.com/office/drawing/2014/main" xmlns="" id="{E4A32DF0-24C4-4C15-8591-00462F38CE7F}"/>
                  </a:ext>
                </a:extLst>
              </p:cNvPr>
              <p:cNvSpPr txBox="1"/>
              <p:nvPr/>
            </p:nvSpPr>
            <p:spPr>
              <a:xfrm>
                <a:off x="4678439" y="5653057"/>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0</a:t>
                </a:r>
              </a:p>
            </p:txBody>
          </p:sp>
          <p:sp>
            <p:nvSpPr>
              <p:cNvPr id="119" name="TextBox 118">
                <a:extLst>
                  <a:ext uri="{FF2B5EF4-FFF2-40B4-BE49-F238E27FC236}">
                    <a16:creationId xmlns:a16="http://schemas.microsoft.com/office/drawing/2014/main" xmlns="" id="{A798E052-9A6D-4122-9748-CC77E386D266}"/>
                  </a:ext>
                </a:extLst>
              </p:cNvPr>
              <p:cNvSpPr txBox="1"/>
              <p:nvPr/>
            </p:nvSpPr>
            <p:spPr>
              <a:xfrm>
                <a:off x="4281960" y="5653057"/>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3</a:t>
                </a:r>
              </a:p>
            </p:txBody>
          </p:sp>
          <p:sp>
            <p:nvSpPr>
              <p:cNvPr id="120" name="TextBox 119">
                <a:extLst>
                  <a:ext uri="{FF2B5EF4-FFF2-40B4-BE49-F238E27FC236}">
                    <a16:creationId xmlns:a16="http://schemas.microsoft.com/office/drawing/2014/main" xmlns="" id="{8BDA4884-9459-4F52-A192-AD33173569C3}"/>
                  </a:ext>
                </a:extLst>
              </p:cNvPr>
              <p:cNvSpPr txBox="1"/>
              <p:nvPr/>
            </p:nvSpPr>
            <p:spPr>
              <a:xfrm>
                <a:off x="3885480" y="5653057"/>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4</a:t>
                </a:r>
              </a:p>
            </p:txBody>
          </p:sp>
          <p:sp>
            <p:nvSpPr>
              <p:cNvPr id="121" name="TextBox 120">
                <a:extLst>
                  <a:ext uri="{FF2B5EF4-FFF2-40B4-BE49-F238E27FC236}">
                    <a16:creationId xmlns:a16="http://schemas.microsoft.com/office/drawing/2014/main" xmlns="" id="{DA42C431-8E46-4E10-85EC-77DD09E856C6}"/>
                  </a:ext>
                </a:extLst>
              </p:cNvPr>
              <p:cNvSpPr txBox="1"/>
              <p:nvPr/>
            </p:nvSpPr>
            <p:spPr>
              <a:xfrm>
                <a:off x="3445976" y="5653057"/>
                <a:ext cx="25813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11</a:t>
                </a:r>
              </a:p>
            </p:txBody>
          </p:sp>
          <p:sp>
            <p:nvSpPr>
              <p:cNvPr id="122" name="TextBox 121">
                <a:extLst>
                  <a:ext uri="{FF2B5EF4-FFF2-40B4-BE49-F238E27FC236}">
                    <a16:creationId xmlns:a16="http://schemas.microsoft.com/office/drawing/2014/main" xmlns="" id="{9C18D344-D58C-4EE5-A168-AD8C18000A07}"/>
                  </a:ext>
                </a:extLst>
              </p:cNvPr>
              <p:cNvSpPr txBox="1"/>
              <p:nvPr/>
            </p:nvSpPr>
            <p:spPr>
              <a:xfrm>
                <a:off x="3042828" y="565305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18</a:t>
                </a:r>
              </a:p>
            </p:txBody>
          </p:sp>
          <p:sp>
            <p:nvSpPr>
              <p:cNvPr id="123" name="TextBox 122">
                <a:extLst>
                  <a:ext uri="{FF2B5EF4-FFF2-40B4-BE49-F238E27FC236}">
                    <a16:creationId xmlns:a16="http://schemas.microsoft.com/office/drawing/2014/main" xmlns="" id="{5363C7EB-AB79-4DAE-8C65-EA3043D716D9}"/>
                  </a:ext>
                </a:extLst>
              </p:cNvPr>
              <p:cNvSpPr txBox="1"/>
              <p:nvPr/>
            </p:nvSpPr>
            <p:spPr>
              <a:xfrm>
                <a:off x="2646349" y="565305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22</a:t>
                </a:r>
              </a:p>
            </p:txBody>
          </p:sp>
          <p:sp>
            <p:nvSpPr>
              <p:cNvPr id="124" name="TextBox 123">
                <a:extLst>
                  <a:ext uri="{FF2B5EF4-FFF2-40B4-BE49-F238E27FC236}">
                    <a16:creationId xmlns:a16="http://schemas.microsoft.com/office/drawing/2014/main" xmlns="" id="{D61AD217-D92E-4B24-BB81-B4503910EF9D}"/>
                  </a:ext>
                </a:extLst>
              </p:cNvPr>
              <p:cNvSpPr txBox="1"/>
              <p:nvPr/>
            </p:nvSpPr>
            <p:spPr>
              <a:xfrm>
                <a:off x="2249870" y="565305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33</a:t>
                </a:r>
              </a:p>
            </p:txBody>
          </p:sp>
          <p:sp>
            <p:nvSpPr>
              <p:cNvPr id="125" name="TextBox 124">
                <a:extLst>
                  <a:ext uri="{FF2B5EF4-FFF2-40B4-BE49-F238E27FC236}">
                    <a16:creationId xmlns:a16="http://schemas.microsoft.com/office/drawing/2014/main" xmlns="" id="{F469E694-96BA-4977-8602-1C672B7F74A2}"/>
                  </a:ext>
                </a:extLst>
              </p:cNvPr>
              <p:cNvSpPr txBox="1"/>
              <p:nvPr/>
            </p:nvSpPr>
            <p:spPr>
              <a:xfrm>
                <a:off x="1853390" y="565305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43</a:t>
                </a:r>
              </a:p>
            </p:txBody>
          </p:sp>
          <p:sp>
            <p:nvSpPr>
              <p:cNvPr id="126" name="TextBox 125">
                <a:extLst>
                  <a:ext uri="{FF2B5EF4-FFF2-40B4-BE49-F238E27FC236}">
                    <a16:creationId xmlns:a16="http://schemas.microsoft.com/office/drawing/2014/main" xmlns="" id="{93A94410-C22A-456C-A1BD-19F77DD98732}"/>
                  </a:ext>
                </a:extLst>
              </p:cNvPr>
              <p:cNvSpPr txBox="1"/>
              <p:nvPr/>
            </p:nvSpPr>
            <p:spPr>
              <a:xfrm>
                <a:off x="1456911" y="565305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68</a:t>
                </a:r>
              </a:p>
            </p:txBody>
          </p:sp>
          <p:sp>
            <p:nvSpPr>
              <p:cNvPr id="127" name="TextBox 126">
                <a:extLst>
                  <a:ext uri="{FF2B5EF4-FFF2-40B4-BE49-F238E27FC236}">
                    <a16:creationId xmlns:a16="http://schemas.microsoft.com/office/drawing/2014/main" xmlns="" id="{FA318C5C-7B6C-417E-8F50-0867F20A28E4}"/>
                  </a:ext>
                </a:extLst>
              </p:cNvPr>
              <p:cNvSpPr txBox="1"/>
              <p:nvPr/>
            </p:nvSpPr>
            <p:spPr>
              <a:xfrm>
                <a:off x="1010738" y="5653057"/>
                <a:ext cx="37086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100</a:t>
                </a:r>
              </a:p>
            </p:txBody>
          </p:sp>
          <p:sp>
            <p:nvSpPr>
              <p:cNvPr id="128" name="TextBox 127">
                <a:extLst>
                  <a:ext uri="{FF2B5EF4-FFF2-40B4-BE49-F238E27FC236}">
                    <a16:creationId xmlns:a16="http://schemas.microsoft.com/office/drawing/2014/main" xmlns="" id="{19031B1F-BA3F-4483-83A4-FDD30A49CD94}"/>
                  </a:ext>
                </a:extLst>
              </p:cNvPr>
              <p:cNvSpPr txBox="1"/>
              <p:nvPr/>
            </p:nvSpPr>
            <p:spPr>
              <a:xfrm>
                <a:off x="614259" y="5653057"/>
                <a:ext cx="37086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154</a:t>
                </a:r>
              </a:p>
            </p:txBody>
          </p:sp>
        </p:grpSp>
        <p:sp>
          <p:nvSpPr>
            <p:cNvPr id="23" name="TextBox 22">
              <a:extLst>
                <a:ext uri="{FF2B5EF4-FFF2-40B4-BE49-F238E27FC236}">
                  <a16:creationId xmlns:a16="http://schemas.microsoft.com/office/drawing/2014/main" xmlns="" id="{B0580CDF-81F9-45BF-B072-F931C9DDBE67}"/>
                </a:ext>
              </a:extLst>
            </p:cNvPr>
            <p:cNvSpPr txBox="1"/>
            <p:nvPr/>
          </p:nvSpPr>
          <p:spPr>
            <a:xfrm>
              <a:off x="214377" y="5074461"/>
              <a:ext cx="990977"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dirty="0">
                  <a:ln>
                    <a:noFill/>
                  </a:ln>
                  <a:solidFill>
                    <a:srgbClr val="4D4D4D"/>
                  </a:solidFill>
                  <a:uLnTx/>
                  <a:uFillTx/>
                  <a:latin typeface="Arial"/>
                  <a:ea typeface="MS Mincho"/>
                  <a:cs typeface="Arial"/>
                </a:rPr>
                <a:t>リスク有患者数</a:t>
              </a:r>
            </a:p>
          </p:txBody>
        </p:sp>
        <p:sp>
          <p:nvSpPr>
            <p:cNvPr id="24" name="TextBox 23">
              <a:extLst>
                <a:ext uri="{FF2B5EF4-FFF2-40B4-BE49-F238E27FC236}">
                  <a16:creationId xmlns:a16="http://schemas.microsoft.com/office/drawing/2014/main" xmlns="" id="{DC84CE05-ED40-48B1-B066-6C8B8608B003}"/>
                </a:ext>
              </a:extLst>
            </p:cNvPr>
            <p:cNvSpPr txBox="1"/>
            <p:nvPr/>
          </p:nvSpPr>
          <p:spPr>
            <a:xfrm>
              <a:off x="124692" y="5666077"/>
              <a:ext cx="761747"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a:rPr>
                <a:t>化学療法</a:t>
              </a:r>
            </a:p>
          </p:txBody>
        </p:sp>
        <p:cxnSp>
          <p:nvCxnSpPr>
            <p:cNvPr id="25" name="Straight Connector 24">
              <a:extLst>
                <a:ext uri="{FF2B5EF4-FFF2-40B4-BE49-F238E27FC236}">
                  <a16:creationId xmlns:a16="http://schemas.microsoft.com/office/drawing/2014/main" xmlns="" id="{566BD98A-D65E-436E-A855-932EA953572F}"/>
                </a:ext>
              </a:extLst>
            </p:cNvPr>
            <p:cNvCxnSpPr/>
            <p:nvPr/>
          </p:nvCxnSpPr>
          <p:spPr>
            <a:xfrm flipV="1">
              <a:off x="2219715" y="3261416"/>
              <a:ext cx="0" cy="1516079"/>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B37170DF-1460-4F7C-9232-AFD0DAE232F1}"/>
                </a:ext>
              </a:extLst>
            </p:cNvPr>
            <p:cNvCxnSpPr/>
            <p:nvPr/>
          </p:nvCxnSpPr>
          <p:spPr>
            <a:xfrm flipV="1">
              <a:off x="3415468" y="3261416"/>
              <a:ext cx="0" cy="1516079"/>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6F4750DF-2DA6-44E3-934E-C5C930E92F04}"/>
                </a:ext>
              </a:extLst>
            </p:cNvPr>
            <p:cNvSpPr txBox="1"/>
            <p:nvPr/>
          </p:nvSpPr>
          <p:spPr>
            <a:xfrm>
              <a:off x="2232548" y="3033211"/>
              <a:ext cx="1048749"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dirty="0">
                  <a:ln>
                    <a:noFill/>
                  </a:ln>
                  <a:solidFill>
                    <a:srgbClr val="4D4D4D"/>
                  </a:solidFill>
                  <a:uLnTx/>
                  <a:uFillTx/>
                  <a:latin typeface="Arial"/>
                  <a:ea typeface="MS Mincho"/>
                  <a:cs typeface="Arial"/>
                </a:rPr>
                <a:t>12ヶ月の率</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dirty="0">
                  <a:ln>
                    <a:noFill/>
                  </a:ln>
                  <a:solidFill>
                    <a:srgbClr val="B60D27"/>
                  </a:solidFill>
                  <a:uLnTx/>
                  <a:uFillTx/>
                  <a:latin typeface="Arial"/>
                  <a:ea typeface="MS Mincho"/>
                  <a:cs typeface="Arial"/>
                </a:rPr>
                <a:t>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dirty="0">
                  <a:ln>
                    <a:noFill/>
                  </a:ln>
                  <a:solidFill>
                    <a:srgbClr val="B2C0D8"/>
                  </a:solidFill>
                  <a:uLnTx/>
                  <a:uFillTx/>
                  <a:latin typeface="Arial"/>
                  <a:ea typeface="MS Mincho"/>
                  <a:cs typeface="Arial"/>
                </a:rPr>
                <a:t>37%</a:t>
              </a:r>
            </a:p>
          </p:txBody>
        </p:sp>
        <p:sp>
          <p:nvSpPr>
            <p:cNvPr id="28" name="TextBox 27">
              <a:extLst>
                <a:ext uri="{FF2B5EF4-FFF2-40B4-BE49-F238E27FC236}">
                  <a16:creationId xmlns:a16="http://schemas.microsoft.com/office/drawing/2014/main" xmlns="" id="{CD44D5E9-030A-4577-94BF-D19688503AD1}"/>
                </a:ext>
              </a:extLst>
            </p:cNvPr>
            <p:cNvSpPr txBox="1"/>
            <p:nvPr/>
          </p:nvSpPr>
          <p:spPr>
            <a:xfrm>
              <a:off x="3373273" y="3033211"/>
              <a:ext cx="1048685"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24か月間の確率</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a:rPr>
                <a:t>48%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a:rPr>
                <a:t>19%</a:t>
              </a:r>
            </a:p>
          </p:txBody>
        </p:sp>
        <p:grpSp>
          <p:nvGrpSpPr>
            <p:cNvPr id="29" name="Group 28">
              <a:extLst>
                <a:ext uri="{FF2B5EF4-FFF2-40B4-BE49-F238E27FC236}">
                  <a16:creationId xmlns:a16="http://schemas.microsoft.com/office/drawing/2014/main" xmlns="" id="{ECF5CF2B-BCA0-41EC-B944-2C66376A2819}"/>
                </a:ext>
              </a:extLst>
            </p:cNvPr>
            <p:cNvGrpSpPr/>
            <p:nvPr/>
          </p:nvGrpSpPr>
          <p:grpSpPr>
            <a:xfrm>
              <a:off x="1014412" y="2718090"/>
              <a:ext cx="4400549" cy="1271588"/>
              <a:chOff x="2700337" y="2414587"/>
              <a:chExt cx="6792601" cy="2019900"/>
            </a:xfrm>
          </p:grpSpPr>
          <p:sp>
            <p:nvSpPr>
              <p:cNvPr id="55" name="Freeform: Shape 104">
                <a:extLst>
                  <a:ext uri="{FF2B5EF4-FFF2-40B4-BE49-F238E27FC236}">
                    <a16:creationId xmlns:a16="http://schemas.microsoft.com/office/drawing/2014/main" xmlns="" id="{846B8927-FBAD-436A-AA9A-767E1BF2D6B5}"/>
                  </a:ext>
                </a:extLst>
              </p:cNvPr>
              <p:cNvSpPr/>
              <p:nvPr/>
            </p:nvSpPr>
            <p:spPr>
              <a:xfrm>
                <a:off x="2700337" y="2504587"/>
                <a:ext cx="6785781" cy="1929900"/>
              </a:xfrm>
              <a:custGeom>
                <a:avLst/>
                <a:gdLst>
                  <a:gd name="connsiteX0" fmla="*/ 6785782 w 6785781"/>
                  <a:gd name="connsiteY0" fmla="*/ 1929900 h 1929900"/>
                  <a:gd name="connsiteX1" fmla="*/ 5036420 w 6785781"/>
                  <a:gd name="connsiteY1" fmla="*/ 1929900 h 1929900"/>
                  <a:gd name="connsiteX2" fmla="*/ 5036420 w 6785781"/>
                  <a:gd name="connsiteY2" fmla="*/ 1855196 h 1929900"/>
                  <a:gd name="connsiteX3" fmla="*/ 4915024 w 6785781"/>
                  <a:gd name="connsiteY3" fmla="*/ 1855196 h 1929900"/>
                  <a:gd name="connsiteX4" fmla="*/ 4915024 w 6785781"/>
                  <a:gd name="connsiteY4" fmla="*/ 1796055 h 1929900"/>
                  <a:gd name="connsiteX5" fmla="*/ 4510364 w 6785781"/>
                  <a:gd name="connsiteY5" fmla="*/ 1796055 h 1929900"/>
                  <a:gd name="connsiteX6" fmla="*/ 4510364 w 6785781"/>
                  <a:gd name="connsiteY6" fmla="*/ 1749363 h 1929900"/>
                  <a:gd name="connsiteX7" fmla="*/ 4482351 w 6785781"/>
                  <a:gd name="connsiteY7" fmla="*/ 1749363 h 1929900"/>
                  <a:gd name="connsiteX8" fmla="*/ 4482351 w 6785781"/>
                  <a:gd name="connsiteY8" fmla="*/ 1699557 h 1929900"/>
                  <a:gd name="connsiteX9" fmla="*/ 4329827 w 6785781"/>
                  <a:gd name="connsiteY9" fmla="*/ 1699557 h 1929900"/>
                  <a:gd name="connsiteX10" fmla="*/ 4329827 w 6785781"/>
                  <a:gd name="connsiteY10" fmla="*/ 1665315 h 1929900"/>
                  <a:gd name="connsiteX11" fmla="*/ 3853577 w 6785781"/>
                  <a:gd name="connsiteY11" fmla="*/ 1665315 h 1929900"/>
                  <a:gd name="connsiteX12" fmla="*/ 3853577 w 6785781"/>
                  <a:gd name="connsiteY12" fmla="*/ 1627967 h 1929900"/>
                  <a:gd name="connsiteX13" fmla="*/ 2866835 w 6785781"/>
                  <a:gd name="connsiteY13" fmla="*/ 1627967 h 1929900"/>
                  <a:gd name="connsiteX14" fmla="*/ 2866835 w 6785781"/>
                  <a:gd name="connsiteY14" fmla="*/ 1612403 h 1929900"/>
                  <a:gd name="connsiteX15" fmla="*/ 2689412 w 6785781"/>
                  <a:gd name="connsiteY15" fmla="*/ 1612403 h 1929900"/>
                  <a:gd name="connsiteX16" fmla="*/ 2689412 w 6785781"/>
                  <a:gd name="connsiteY16" fmla="*/ 1590610 h 1929900"/>
                  <a:gd name="connsiteX17" fmla="*/ 2546223 w 6785781"/>
                  <a:gd name="connsiteY17" fmla="*/ 1590610 h 1929900"/>
                  <a:gd name="connsiteX18" fmla="*/ 2546223 w 6785781"/>
                  <a:gd name="connsiteY18" fmla="*/ 1556377 h 1929900"/>
                  <a:gd name="connsiteX19" fmla="*/ 1954806 w 6785781"/>
                  <a:gd name="connsiteY19" fmla="*/ 1556377 h 1929900"/>
                  <a:gd name="connsiteX20" fmla="*/ 1954806 w 6785781"/>
                  <a:gd name="connsiteY20" fmla="*/ 1503456 h 1929900"/>
                  <a:gd name="connsiteX21" fmla="*/ 1929898 w 6785781"/>
                  <a:gd name="connsiteY21" fmla="*/ 1503456 h 1929900"/>
                  <a:gd name="connsiteX22" fmla="*/ 1929898 w 6785781"/>
                  <a:gd name="connsiteY22" fmla="*/ 1447430 h 1929900"/>
                  <a:gd name="connsiteX23" fmla="*/ 1914335 w 6785781"/>
                  <a:gd name="connsiteY23" fmla="*/ 1447430 h 1929900"/>
                  <a:gd name="connsiteX24" fmla="*/ 1914335 w 6785781"/>
                  <a:gd name="connsiteY24" fmla="*/ 1419408 h 1929900"/>
                  <a:gd name="connsiteX25" fmla="*/ 1491005 w 6785781"/>
                  <a:gd name="connsiteY25" fmla="*/ 1419408 h 1929900"/>
                  <a:gd name="connsiteX26" fmla="*/ 1491005 w 6785781"/>
                  <a:gd name="connsiteY26" fmla="*/ 1394509 h 1929900"/>
                  <a:gd name="connsiteX27" fmla="*/ 1422521 w 6785781"/>
                  <a:gd name="connsiteY27" fmla="*/ 1394509 h 1929900"/>
                  <a:gd name="connsiteX28" fmla="*/ 1422521 w 6785781"/>
                  <a:gd name="connsiteY28" fmla="*/ 1363382 h 1929900"/>
                  <a:gd name="connsiteX29" fmla="*/ 955615 w 6785781"/>
                  <a:gd name="connsiteY29" fmla="*/ 1363382 h 1929900"/>
                  <a:gd name="connsiteX30" fmla="*/ 955615 w 6785781"/>
                  <a:gd name="connsiteY30" fmla="*/ 1332254 h 1929900"/>
                  <a:gd name="connsiteX31" fmla="*/ 846667 w 6785781"/>
                  <a:gd name="connsiteY31" fmla="*/ 1332254 h 1929900"/>
                  <a:gd name="connsiteX32" fmla="*/ 846667 w 6785781"/>
                  <a:gd name="connsiteY32" fmla="*/ 1304241 h 1929900"/>
                  <a:gd name="connsiteX33" fmla="*/ 669240 w 6785781"/>
                  <a:gd name="connsiteY33" fmla="*/ 1304241 h 1929900"/>
                  <a:gd name="connsiteX34" fmla="*/ 669240 w 6785781"/>
                  <a:gd name="connsiteY34" fmla="*/ 1232651 h 1929900"/>
                  <a:gd name="connsiteX35" fmla="*/ 641226 w 6785781"/>
                  <a:gd name="connsiteY35" fmla="*/ 1232651 h 1929900"/>
                  <a:gd name="connsiteX36" fmla="*/ 641226 w 6785781"/>
                  <a:gd name="connsiteY36" fmla="*/ 1148603 h 1929900"/>
                  <a:gd name="connsiteX37" fmla="*/ 616324 w 6785781"/>
                  <a:gd name="connsiteY37" fmla="*/ 1148603 h 1929900"/>
                  <a:gd name="connsiteX38" fmla="*/ 616324 w 6785781"/>
                  <a:gd name="connsiteY38" fmla="*/ 1120589 h 1929900"/>
                  <a:gd name="connsiteX39" fmla="*/ 572745 w 6785781"/>
                  <a:gd name="connsiteY39" fmla="*/ 1120589 h 1929900"/>
                  <a:gd name="connsiteX40" fmla="*/ 572745 w 6785781"/>
                  <a:gd name="connsiteY40" fmla="*/ 1083232 h 1929900"/>
                  <a:gd name="connsiteX41" fmla="*/ 482476 w 6785781"/>
                  <a:gd name="connsiteY41" fmla="*/ 1083232 h 1929900"/>
                  <a:gd name="connsiteX42" fmla="*/ 482476 w 6785781"/>
                  <a:gd name="connsiteY42" fmla="*/ 1042770 h 1929900"/>
                  <a:gd name="connsiteX43" fmla="*/ 395319 w 6785781"/>
                  <a:gd name="connsiteY43" fmla="*/ 1042770 h 1929900"/>
                  <a:gd name="connsiteX44" fmla="*/ 395319 w 6785781"/>
                  <a:gd name="connsiteY44" fmla="*/ 1005413 h 1929900"/>
                  <a:gd name="connsiteX45" fmla="*/ 354853 w 6785781"/>
                  <a:gd name="connsiteY45" fmla="*/ 1005413 h 1929900"/>
                  <a:gd name="connsiteX46" fmla="*/ 354853 w 6785781"/>
                  <a:gd name="connsiteY46" fmla="*/ 874682 h 1929900"/>
                  <a:gd name="connsiteX47" fmla="*/ 348627 w 6785781"/>
                  <a:gd name="connsiteY47" fmla="*/ 874682 h 1929900"/>
                  <a:gd name="connsiteX48" fmla="*/ 348627 w 6785781"/>
                  <a:gd name="connsiteY48" fmla="*/ 672353 h 1929900"/>
                  <a:gd name="connsiteX49" fmla="*/ 314387 w 6785781"/>
                  <a:gd name="connsiteY49" fmla="*/ 672353 h 1929900"/>
                  <a:gd name="connsiteX50" fmla="*/ 314387 w 6785781"/>
                  <a:gd name="connsiteY50" fmla="*/ 507378 h 1929900"/>
                  <a:gd name="connsiteX51" fmla="*/ 295711 w 6785781"/>
                  <a:gd name="connsiteY51" fmla="*/ 507378 h 1929900"/>
                  <a:gd name="connsiteX52" fmla="*/ 295711 w 6785781"/>
                  <a:gd name="connsiteY52" fmla="*/ 373529 h 1929900"/>
                  <a:gd name="connsiteX53" fmla="*/ 277035 w 6785781"/>
                  <a:gd name="connsiteY53" fmla="*/ 373529 h 1929900"/>
                  <a:gd name="connsiteX54" fmla="*/ 277035 w 6785781"/>
                  <a:gd name="connsiteY54" fmla="*/ 348627 h 1929900"/>
                  <a:gd name="connsiteX55" fmla="*/ 245907 w 6785781"/>
                  <a:gd name="connsiteY55" fmla="*/ 348627 h 1929900"/>
                  <a:gd name="connsiteX56" fmla="*/ 245907 w 6785781"/>
                  <a:gd name="connsiteY56" fmla="*/ 320613 h 1929900"/>
                  <a:gd name="connsiteX57" fmla="*/ 199215 w 6785781"/>
                  <a:gd name="connsiteY57" fmla="*/ 320613 h 1929900"/>
                  <a:gd name="connsiteX58" fmla="*/ 199215 w 6785781"/>
                  <a:gd name="connsiteY58" fmla="*/ 267696 h 1929900"/>
                  <a:gd name="connsiteX59" fmla="*/ 140074 w 6785781"/>
                  <a:gd name="connsiteY59" fmla="*/ 267696 h 1929900"/>
                  <a:gd name="connsiteX60" fmla="*/ 140074 w 6785781"/>
                  <a:gd name="connsiteY60" fmla="*/ 205441 h 1929900"/>
                  <a:gd name="connsiteX61" fmla="*/ 115172 w 6785781"/>
                  <a:gd name="connsiteY61" fmla="*/ 205441 h 1929900"/>
                  <a:gd name="connsiteX62" fmla="*/ 115172 w 6785781"/>
                  <a:gd name="connsiteY62" fmla="*/ 146299 h 1929900"/>
                  <a:gd name="connsiteX63" fmla="*/ 87157 w 6785781"/>
                  <a:gd name="connsiteY63" fmla="*/ 146299 h 1929900"/>
                  <a:gd name="connsiteX64" fmla="*/ 87157 w 6785781"/>
                  <a:gd name="connsiteY64" fmla="*/ 99607 h 1929900"/>
                  <a:gd name="connsiteX65" fmla="*/ 71593 w 6785781"/>
                  <a:gd name="connsiteY65" fmla="*/ 99607 h 1929900"/>
                  <a:gd name="connsiteX66" fmla="*/ 71593 w 6785781"/>
                  <a:gd name="connsiteY66" fmla="*/ 43579 h 1929900"/>
                  <a:gd name="connsiteX67" fmla="*/ 46691 w 6785781"/>
                  <a:gd name="connsiteY67" fmla="*/ 43579 h 1929900"/>
                  <a:gd name="connsiteX68" fmla="*/ 46691 w 6785781"/>
                  <a:gd name="connsiteY68" fmla="*/ 0 h 1929900"/>
                  <a:gd name="connsiteX69" fmla="*/ 0 w 6785781"/>
                  <a:gd name="connsiteY69" fmla="*/ 0 h 192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785781" h="1929900">
                    <a:moveTo>
                      <a:pt x="6785782" y="1929900"/>
                    </a:moveTo>
                    <a:lnTo>
                      <a:pt x="5036420" y="1929900"/>
                    </a:lnTo>
                    <a:lnTo>
                      <a:pt x="5036420" y="1855196"/>
                    </a:lnTo>
                    <a:lnTo>
                      <a:pt x="4915024" y="1855196"/>
                    </a:lnTo>
                    <a:lnTo>
                      <a:pt x="4915024" y="1796055"/>
                    </a:lnTo>
                    <a:lnTo>
                      <a:pt x="4510364" y="1796055"/>
                    </a:lnTo>
                    <a:lnTo>
                      <a:pt x="4510364" y="1749363"/>
                    </a:lnTo>
                    <a:lnTo>
                      <a:pt x="4482351" y="1749363"/>
                    </a:lnTo>
                    <a:lnTo>
                      <a:pt x="4482351" y="1699557"/>
                    </a:lnTo>
                    <a:lnTo>
                      <a:pt x="4329827" y="1699557"/>
                    </a:lnTo>
                    <a:lnTo>
                      <a:pt x="4329827" y="1665315"/>
                    </a:lnTo>
                    <a:lnTo>
                      <a:pt x="3853577" y="1665315"/>
                    </a:lnTo>
                    <a:lnTo>
                      <a:pt x="3853577" y="1627967"/>
                    </a:lnTo>
                    <a:lnTo>
                      <a:pt x="2866835" y="1627967"/>
                    </a:lnTo>
                    <a:lnTo>
                      <a:pt x="2866835" y="1612403"/>
                    </a:lnTo>
                    <a:lnTo>
                      <a:pt x="2689412" y="1612403"/>
                    </a:lnTo>
                    <a:lnTo>
                      <a:pt x="2689412" y="1590610"/>
                    </a:lnTo>
                    <a:lnTo>
                      <a:pt x="2546223" y="1590610"/>
                    </a:lnTo>
                    <a:lnTo>
                      <a:pt x="2546223" y="1556377"/>
                    </a:lnTo>
                    <a:lnTo>
                      <a:pt x="1954806" y="1556377"/>
                    </a:lnTo>
                    <a:lnTo>
                      <a:pt x="1954806" y="1503456"/>
                    </a:lnTo>
                    <a:lnTo>
                      <a:pt x="1929898" y="1503456"/>
                    </a:lnTo>
                    <a:lnTo>
                      <a:pt x="1929898" y="1447430"/>
                    </a:lnTo>
                    <a:lnTo>
                      <a:pt x="1914335" y="1447430"/>
                    </a:lnTo>
                    <a:lnTo>
                      <a:pt x="1914335" y="1419408"/>
                    </a:lnTo>
                    <a:lnTo>
                      <a:pt x="1491005" y="1419408"/>
                    </a:lnTo>
                    <a:lnTo>
                      <a:pt x="1491005" y="1394509"/>
                    </a:lnTo>
                    <a:lnTo>
                      <a:pt x="1422521" y="1394509"/>
                    </a:lnTo>
                    <a:lnTo>
                      <a:pt x="1422521" y="1363382"/>
                    </a:lnTo>
                    <a:lnTo>
                      <a:pt x="955615" y="1363382"/>
                    </a:lnTo>
                    <a:lnTo>
                      <a:pt x="955615" y="1332254"/>
                    </a:lnTo>
                    <a:lnTo>
                      <a:pt x="846667" y="1332254"/>
                    </a:lnTo>
                    <a:lnTo>
                      <a:pt x="846667" y="1304241"/>
                    </a:lnTo>
                    <a:lnTo>
                      <a:pt x="669240" y="1304241"/>
                    </a:lnTo>
                    <a:lnTo>
                      <a:pt x="669240" y="1232651"/>
                    </a:lnTo>
                    <a:lnTo>
                      <a:pt x="641226" y="1232651"/>
                    </a:lnTo>
                    <a:lnTo>
                      <a:pt x="641226" y="1148603"/>
                    </a:lnTo>
                    <a:lnTo>
                      <a:pt x="616324" y="1148603"/>
                    </a:lnTo>
                    <a:lnTo>
                      <a:pt x="616324" y="1120589"/>
                    </a:lnTo>
                    <a:lnTo>
                      <a:pt x="572745" y="1120589"/>
                    </a:lnTo>
                    <a:lnTo>
                      <a:pt x="572745" y="1083232"/>
                    </a:lnTo>
                    <a:lnTo>
                      <a:pt x="482476" y="1083232"/>
                    </a:lnTo>
                    <a:lnTo>
                      <a:pt x="482476" y="1042770"/>
                    </a:lnTo>
                    <a:lnTo>
                      <a:pt x="395319" y="1042770"/>
                    </a:lnTo>
                    <a:lnTo>
                      <a:pt x="395319" y="1005413"/>
                    </a:lnTo>
                    <a:lnTo>
                      <a:pt x="354853" y="1005413"/>
                    </a:lnTo>
                    <a:lnTo>
                      <a:pt x="354853" y="874682"/>
                    </a:lnTo>
                    <a:lnTo>
                      <a:pt x="348627" y="874682"/>
                    </a:lnTo>
                    <a:lnTo>
                      <a:pt x="348627" y="672353"/>
                    </a:lnTo>
                    <a:lnTo>
                      <a:pt x="314387" y="672353"/>
                    </a:lnTo>
                    <a:lnTo>
                      <a:pt x="314387" y="507378"/>
                    </a:lnTo>
                    <a:lnTo>
                      <a:pt x="295711" y="507378"/>
                    </a:lnTo>
                    <a:lnTo>
                      <a:pt x="295711" y="373529"/>
                    </a:lnTo>
                    <a:lnTo>
                      <a:pt x="277035" y="373529"/>
                    </a:lnTo>
                    <a:lnTo>
                      <a:pt x="277035" y="348627"/>
                    </a:lnTo>
                    <a:lnTo>
                      <a:pt x="245907" y="348627"/>
                    </a:lnTo>
                    <a:lnTo>
                      <a:pt x="245907" y="320613"/>
                    </a:lnTo>
                    <a:lnTo>
                      <a:pt x="199215" y="320613"/>
                    </a:lnTo>
                    <a:lnTo>
                      <a:pt x="199215" y="267696"/>
                    </a:lnTo>
                    <a:lnTo>
                      <a:pt x="140074" y="267696"/>
                    </a:lnTo>
                    <a:lnTo>
                      <a:pt x="140074" y="205441"/>
                    </a:lnTo>
                    <a:lnTo>
                      <a:pt x="115172" y="205441"/>
                    </a:lnTo>
                    <a:lnTo>
                      <a:pt x="115172" y="146299"/>
                    </a:lnTo>
                    <a:lnTo>
                      <a:pt x="87157" y="146299"/>
                    </a:lnTo>
                    <a:lnTo>
                      <a:pt x="87157" y="99607"/>
                    </a:lnTo>
                    <a:lnTo>
                      <a:pt x="71593" y="99607"/>
                    </a:lnTo>
                    <a:lnTo>
                      <a:pt x="71593" y="43579"/>
                    </a:lnTo>
                    <a:lnTo>
                      <a:pt x="46691" y="43579"/>
                    </a:lnTo>
                    <a:lnTo>
                      <a:pt x="46691" y="0"/>
                    </a:ln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6" name="Freeform: Shape 105">
                <a:extLst>
                  <a:ext uri="{FF2B5EF4-FFF2-40B4-BE49-F238E27FC236}">
                    <a16:creationId xmlns:a16="http://schemas.microsoft.com/office/drawing/2014/main" xmlns="" id="{C4E0B8CC-03D7-49DE-AC7B-B7598F0FD8AE}"/>
                  </a:ext>
                </a:extLst>
              </p:cNvPr>
              <p:cNvSpPr/>
              <p:nvPr/>
            </p:nvSpPr>
            <p:spPr>
              <a:xfrm>
                <a:off x="2708928" y="241458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7" name="Freeform: Shape 106">
                <a:extLst>
                  <a:ext uri="{FF2B5EF4-FFF2-40B4-BE49-F238E27FC236}">
                    <a16:creationId xmlns:a16="http://schemas.microsoft.com/office/drawing/2014/main" xmlns="" id="{CACA8860-64AF-45F5-9D61-FFA283DDE86A}"/>
                  </a:ext>
                </a:extLst>
              </p:cNvPr>
              <p:cNvSpPr/>
              <p:nvPr/>
            </p:nvSpPr>
            <p:spPr>
              <a:xfrm>
                <a:off x="337568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8" name="Freeform: Shape 107">
                <a:extLst>
                  <a:ext uri="{FF2B5EF4-FFF2-40B4-BE49-F238E27FC236}">
                    <a16:creationId xmlns:a16="http://schemas.microsoft.com/office/drawing/2014/main" xmlns="" id="{71AF436D-D982-4FAC-AB38-7FB39A39E59E}"/>
                  </a:ext>
                </a:extLst>
              </p:cNvPr>
              <p:cNvSpPr/>
              <p:nvPr/>
            </p:nvSpPr>
            <p:spPr>
              <a:xfrm>
                <a:off x="339473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9" name="Freeform: Shape 108">
                <a:extLst>
                  <a:ext uri="{FF2B5EF4-FFF2-40B4-BE49-F238E27FC236}">
                    <a16:creationId xmlns:a16="http://schemas.microsoft.com/office/drawing/2014/main" xmlns="" id="{1814D9D4-BBDC-41CF-B106-17092F5D6E48}"/>
                  </a:ext>
                </a:extLst>
              </p:cNvPr>
              <p:cNvSpPr/>
              <p:nvPr/>
            </p:nvSpPr>
            <p:spPr>
              <a:xfrm>
                <a:off x="341378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0" name="Freeform: Shape 109">
                <a:extLst>
                  <a:ext uri="{FF2B5EF4-FFF2-40B4-BE49-F238E27FC236}">
                    <a16:creationId xmlns:a16="http://schemas.microsoft.com/office/drawing/2014/main" xmlns="" id="{5F498FBC-B342-491F-820D-0DFAA6F92011}"/>
                  </a:ext>
                </a:extLst>
              </p:cNvPr>
              <p:cNvSpPr/>
              <p:nvPr/>
            </p:nvSpPr>
            <p:spPr>
              <a:xfrm>
                <a:off x="3585233" y="37290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1" name="Freeform: Shape 110">
                <a:extLst>
                  <a:ext uri="{FF2B5EF4-FFF2-40B4-BE49-F238E27FC236}">
                    <a16:creationId xmlns:a16="http://schemas.microsoft.com/office/drawing/2014/main" xmlns="" id="{74126F3F-F78F-4D6D-8415-87C30A6411B2}"/>
                  </a:ext>
                </a:extLst>
              </p:cNvPr>
              <p:cNvSpPr/>
              <p:nvPr/>
            </p:nvSpPr>
            <p:spPr>
              <a:xfrm>
                <a:off x="3604283" y="37290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2" name="Freeform: Shape 111">
                <a:extLst>
                  <a:ext uri="{FF2B5EF4-FFF2-40B4-BE49-F238E27FC236}">
                    <a16:creationId xmlns:a16="http://schemas.microsoft.com/office/drawing/2014/main" xmlns="" id="{CE02486D-DA53-40C2-B126-4D9466478FA2}"/>
                  </a:ext>
                </a:extLst>
              </p:cNvPr>
              <p:cNvSpPr/>
              <p:nvPr/>
            </p:nvSpPr>
            <p:spPr>
              <a:xfrm>
                <a:off x="3623333" y="37290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3" name="Freeform: Shape 112">
                <a:extLst>
                  <a:ext uri="{FF2B5EF4-FFF2-40B4-BE49-F238E27FC236}">
                    <a16:creationId xmlns:a16="http://schemas.microsoft.com/office/drawing/2014/main" xmlns="" id="{EF8DD375-2984-4EF7-894B-E5A8C96672F0}"/>
                  </a:ext>
                </a:extLst>
              </p:cNvPr>
              <p:cNvSpPr/>
              <p:nvPr/>
            </p:nvSpPr>
            <p:spPr>
              <a:xfrm>
                <a:off x="3661438" y="3748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4" name="Freeform: Shape 113">
                <a:extLst>
                  <a:ext uri="{FF2B5EF4-FFF2-40B4-BE49-F238E27FC236}">
                    <a16:creationId xmlns:a16="http://schemas.microsoft.com/office/drawing/2014/main" xmlns="" id="{FF7A865D-9F72-4048-A9BA-936AE7A83115}"/>
                  </a:ext>
                </a:extLst>
              </p:cNvPr>
              <p:cNvSpPr/>
              <p:nvPr/>
            </p:nvSpPr>
            <p:spPr>
              <a:xfrm>
                <a:off x="3813837" y="3760839"/>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5" name="Freeform: Shape 114">
                <a:extLst>
                  <a:ext uri="{FF2B5EF4-FFF2-40B4-BE49-F238E27FC236}">
                    <a16:creationId xmlns:a16="http://schemas.microsoft.com/office/drawing/2014/main" xmlns="" id="{6A01AA53-7EB9-4514-8C17-532AA4432E55}"/>
                  </a:ext>
                </a:extLst>
              </p:cNvPr>
              <p:cNvSpPr/>
              <p:nvPr/>
            </p:nvSpPr>
            <p:spPr>
              <a:xfrm>
                <a:off x="3985287" y="3760839"/>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6" name="Freeform: Shape 115">
                <a:extLst>
                  <a:ext uri="{FF2B5EF4-FFF2-40B4-BE49-F238E27FC236}">
                    <a16:creationId xmlns:a16="http://schemas.microsoft.com/office/drawing/2014/main" xmlns="" id="{38914FE6-79E0-484C-9E83-9861C4A2B871}"/>
                  </a:ext>
                </a:extLst>
              </p:cNvPr>
              <p:cNvSpPr/>
              <p:nvPr/>
            </p:nvSpPr>
            <p:spPr>
              <a:xfrm>
                <a:off x="4042438" y="3760839"/>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7" name="Freeform: Shape 116">
                <a:extLst>
                  <a:ext uri="{FF2B5EF4-FFF2-40B4-BE49-F238E27FC236}">
                    <a16:creationId xmlns:a16="http://schemas.microsoft.com/office/drawing/2014/main" xmlns="" id="{A3F92667-6C0A-42C4-A88F-93BCBBB76E65}"/>
                  </a:ext>
                </a:extLst>
              </p:cNvPr>
              <p:cNvSpPr/>
              <p:nvPr/>
            </p:nvSpPr>
            <p:spPr>
              <a:xfrm>
                <a:off x="4518689" y="3817989"/>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8" name="Freeform: Shape 117">
                <a:extLst>
                  <a:ext uri="{FF2B5EF4-FFF2-40B4-BE49-F238E27FC236}">
                    <a16:creationId xmlns:a16="http://schemas.microsoft.com/office/drawing/2014/main" xmlns="" id="{ADB78C4A-EF6C-49CE-AE58-C99CF66D96F6}"/>
                  </a:ext>
                </a:extLst>
              </p:cNvPr>
              <p:cNvSpPr/>
              <p:nvPr/>
            </p:nvSpPr>
            <p:spPr>
              <a:xfrm>
                <a:off x="4804438" y="3957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9" name="Freeform: Shape 118">
                <a:extLst>
                  <a:ext uri="{FF2B5EF4-FFF2-40B4-BE49-F238E27FC236}">
                    <a16:creationId xmlns:a16="http://schemas.microsoft.com/office/drawing/2014/main" xmlns="" id="{82326BF6-9142-4BF6-BF3E-14C4C80FC9F2}"/>
                  </a:ext>
                </a:extLst>
              </p:cNvPr>
              <p:cNvSpPr/>
              <p:nvPr/>
            </p:nvSpPr>
            <p:spPr>
              <a:xfrm>
                <a:off x="5147347" y="3957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0" name="Freeform: Shape 119">
                <a:extLst>
                  <a:ext uri="{FF2B5EF4-FFF2-40B4-BE49-F238E27FC236}">
                    <a16:creationId xmlns:a16="http://schemas.microsoft.com/office/drawing/2014/main" xmlns="" id="{D6865CCC-574B-4895-AF92-71C57A2D2104}"/>
                  </a:ext>
                </a:extLst>
              </p:cNvPr>
              <p:cNvSpPr/>
              <p:nvPr/>
            </p:nvSpPr>
            <p:spPr>
              <a:xfrm>
                <a:off x="5318797" y="39957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1" name="Freeform: Shape 120">
                <a:extLst>
                  <a:ext uri="{FF2B5EF4-FFF2-40B4-BE49-F238E27FC236}">
                    <a16:creationId xmlns:a16="http://schemas.microsoft.com/office/drawing/2014/main" xmlns="" id="{A988FDF0-0109-426E-BE54-13E3D8B4100F}"/>
                  </a:ext>
                </a:extLst>
              </p:cNvPr>
              <p:cNvSpPr/>
              <p:nvPr/>
            </p:nvSpPr>
            <p:spPr>
              <a:xfrm>
                <a:off x="5909347" y="40338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2" name="Freeform: Shape 121">
                <a:extLst>
                  <a:ext uri="{FF2B5EF4-FFF2-40B4-BE49-F238E27FC236}">
                    <a16:creationId xmlns:a16="http://schemas.microsoft.com/office/drawing/2014/main" xmlns="" id="{6045B860-B70C-44FF-80B1-5FBBF5C1CC04}"/>
                  </a:ext>
                </a:extLst>
              </p:cNvPr>
              <p:cNvSpPr/>
              <p:nvPr/>
            </p:nvSpPr>
            <p:spPr>
              <a:xfrm>
                <a:off x="6080797" y="40338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3" name="Freeform: Shape 122">
                <a:extLst>
                  <a:ext uri="{FF2B5EF4-FFF2-40B4-BE49-F238E27FC236}">
                    <a16:creationId xmlns:a16="http://schemas.microsoft.com/office/drawing/2014/main" xmlns="" id="{AB6EDBCC-3B0F-448E-BEC2-396937AFA083}"/>
                  </a:ext>
                </a:extLst>
              </p:cNvPr>
              <p:cNvSpPr/>
              <p:nvPr/>
            </p:nvSpPr>
            <p:spPr>
              <a:xfrm>
                <a:off x="6252247" y="40338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4" name="Freeform: Shape 123">
                <a:extLst>
                  <a:ext uri="{FF2B5EF4-FFF2-40B4-BE49-F238E27FC236}">
                    <a16:creationId xmlns:a16="http://schemas.microsoft.com/office/drawing/2014/main" xmlns="" id="{111C1C60-D83C-4369-87DC-22B8C0B43E3C}"/>
                  </a:ext>
                </a:extLst>
              </p:cNvPr>
              <p:cNvSpPr/>
              <p:nvPr/>
            </p:nvSpPr>
            <p:spPr>
              <a:xfrm>
                <a:off x="6290347" y="40338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5" name="Freeform: Shape 124">
                <a:extLst>
                  <a:ext uri="{FF2B5EF4-FFF2-40B4-BE49-F238E27FC236}">
                    <a16:creationId xmlns:a16="http://schemas.microsoft.com/office/drawing/2014/main" xmlns="" id="{25C72C2A-919E-4D7E-8579-A1E529EF5198}"/>
                  </a:ext>
                </a:extLst>
              </p:cNvPr>
              <p:cNvSpPr/>
              <p:nvPr/>
            </p:nvSpPr>
            <p:spPr>
              <a:xfrm>
                <a:off x="6480847" y="40338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6" name="Freeform: Shape 125">
                <a:extLst>
                  <a:ext uri="{FF2B5EF4-FFF2-40B4-BE49-F238E27FC236}">
                    <a16:creationId xmlns:a16="http://schemas.microsoft.com/office/drawing/2014/main" xmlns="" id="{CE56D703-F6E4-4EA4-8D5A-9E33F61E8558}"/>
                  </a:ext>
                </a:extLst>
              </p:cNvPr>
              <p:cNvSpPr/>
              <p:nvPr/>
            </p:nvSpPr>
            <p:spPr>
              <a:xfrm>
                <a:off x="6499897" y="40338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7" name="Freeform: Shape 126">
                <a:extLst>
                  <a:ext uri="{FF2B5EF4-FFF2-40B4-BE49-F238E27FC236}">
                    <a16:creationId xmlns:a16="http://schemas.microsoft.com/office/drawing/2014/main" xmlns="" id="{40C51D7C-B51B-45A2-96A5-8C4185D78862}"/>
                  </a:ext>
                </a:extLst>
              </p:cNvPr>
              <p:cNvSpPr/>
              <p:nvPr/>
            </p:nvSpPr>
            <p:spPr>
              <a:xfrm>
                <a:off x="6518947" y="40338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8" name="Freeform: Shape 127">
                <a:extLst>
                  <a:ext uri="{FF2B5EF4-FFF2-40B4-BE49-F238E27FC236}">
                    <a16:creationId xmlns:a16="http://schemas.microsoft.com/office/drawing/2014/main" xmlns="" id="{1AA5C1A7-BEE6-4F7F-9F90-235BAAA4629D}"/>
                  </a:ext>
                </a:extLst>
              </p:cNvPr>
              <p:cNvSpPr/>
              <p:nvPr/>
            </p:nvSpPr>
            <p:spPr>
              <a:xfrm>
                <a:off x="6537997" y="40338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9" name="Freeform: Shape 128">
                <a:extLst>
                  <a:ext uri="{FF2B5EF4-FFF2-40B4-BE49-F238E27FC236}">
                    <a16:creationId xmlns:a16="http://schemas.microsoft.com/office/drawing/2014/main" xmlns="" id="{664A056E-4374-4F0A-88C9-ABA0B80B98BB}"/>
                  </a:ext>
                </a:extLst>
              </p:cNvPr>
              <p:cNvSpPr/>
              <p:nvPr/>
            </p:nvSpPr>
            <p:spPr>
              <a:xfrm>
                <a:off x="6576107"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0" name="Freeform: Shape 129">
                <a:extLst>
                  <a:ext uri="{FF2B5EF4-FFF2-40B4-BE49-F238E27FC236}">
                    <a16:creationId xmlns:a16="http://schemas.microsoft.com/office/drawing/2014/main" xmlns="" id="{91D4B00F-9381-4480-93C6-0069915A7090}"/>
                  </a:ext>
                </a:extLst>
              </p:cNvPr>
              <p:cNvSpPr/>
              <p:nvPr/>
            </p:nvSpPr>
            <p:spPr>
              <a:xfrm>
                <a:off x="6690407"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1" name="Freeform: Shape 130">
                <a:extLst>
                  <a:ext uri="{FF2B5EF4-FFF2-40B4-BE49-F238E27FC236}">
                    <a16:creationId xmlns:a16="http://schemas.microsoft.com/office/drawing/2014/main" xmlns="" id="{F7087D9F-F88D-4FC8-BCDF-1FE9266B3DD7}"/>
                  </a:ext>
                </a:extLst>
              </p:cNvPr>
              <p:cNvSpPr/>
              <p:nvPr/>
            </p:nvSpPr>
            <p:spPr>
              <a:xfrm>
                <a:off x="6861857"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2" name="Freeform: Shape 131">
                <a:extLst>
                  <a:ext uri="{FF2B5EF4-FFF2-40B4-BE49-F238E27FC236}">
                    <a16:creationId xmlns:a16="http://schemas.microsoft.com/office/drawing/2014/main" xmlns="" id="{C6A9E5D3-4DC6-4EC3-98E8-439DF0D82023}"/>
                  </a:ext>
                </a:extLst>
              </p:cNvPr>
              <p:cNvSpPr/>
              <p:nvPr/>
            </p:nvSpPr>
            <p:spPr>
              <a:xfrm>
                <a:off x="6880907"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3" name="Freeform: Shape 132">
                <a:extLst>
                  <a:ext uri="{FF2B5EF4-FFF2-40B4-BE49-F238E27FC236}">
                    <a16:creationId xmlns:a16="http://schemas.microsoft.com/office/drawing/2014/main" xmlns="" id="{09C4FC44-238A-47F2-BB52-D5EA1046DF25}"/>
                  </a:ext>
                </a:extLst>
              </p:cNvPr>
              <p:cNvSpPr/>
              <p:nvPr/>
            </p:nvSpPr>
            <p:spPr>
              <a:xfrm>
                <a:off x="6899957"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4" name="Freeform: Shape 133">
                <a:extLst>
                  <a:ext uri="{FF2B5EF4-FFF2-40B4-BE49-F238E27FC236}">
                    <a16:creationId xmlns:a16="http://schemas.microsoft.com/office/drawing/2014/main" xmlns="" id="{BC8BC242-77A5-456C-A3F2-9E8D5611FB98}"/>
                  </a:ext>
                </a:extLst>
              </p:cNvPr>
              <p:cNvSpPr/>
              <p:nvPr/>
            </p:nvSpPr>
            <p:spPr>
              <a:xfrm>
                <a:off x="6919007"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5" name="Freeform: Shape 134">
                <a:extLst>
                  <a:ext uri="{FF2B5EF4-FFF2-40B4-BE49-F238E27FC236}">
                    <a16:creationId xmlns:a16="http://schemas.microsoft.com/office/drawing/2014/main" xmlns="" id="{F7428ECE-51CF-4CD6-85D9-49FD5327723F}"/>
                  </a:ext>
                </a:extLst>
              </p:cNvPr>
              <p:cNvSpPr/>
              <p:nvPr/>
            </p:nvSpPr>
            <p:spPr>
              <a:xfrm>
                <a:off x="6938057"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6" name="Freeform: Shape 135">
                <a:extLst>
                  <a:ext uri="{FF2B5EF4-FFF2-40B4-BE49-F238E27FC236}">
                    <a16:creationId xmlns:a16="http://schemas.microsoft.com/office/drawing/2014/main" xmlns="" id="{D2AB1EFC-0D90-4116-89CC-A6BC63F65101}"/>
                  </a:ext>
                </a:extLst>
              </p:cNvPr>
              <p:cNvSpPr/>
              <p:nvPr/>
            </p:nvSpPr>
            <p:spPr>
              <a:xfrm>
                <a:off x="6957107"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7" name="Freeform: Shape 136">
                <a:extLst>
                  <a:ext uri="{FF2B5EF4-FFF2-40B4-BE49-F238E27FC236}">
                    <a16:creationId xmlns:a16="http://schemas.microsoft.com/office/drawing/2014/main" xmlns="" id="{15FE6D8C-99FD-42BF-9A98-13550F2081CF}"/>
                  </a:ext>
                </a:extLst>
              </p:cNvPr>
              <p:cNvSpPr/>
              <p:nvPr/>
            </p:nvSpPr>
            <p:spPr>
              <a:xfrm>
                <a:off x="6976157"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8" name="Freeform: Shape 137">
                <a:extLst>
                  <a:ext uri="{FF2B5EF4-FFF2-40B4-BE49-F238E27FC236}">
                    <a16:creationId xmlns:a16="http://schemas.microsoft.com/office/drawing/2014/main" xmlns="" id="{52FE439C-0A36-4CB9-B137-6896AADC9723}"/>
                  </a:ext>
                </a:extLst>
              </p:cNvPr>
              <p:cNvSpPr/>
              <p:nvPr/>
            </p:nvSpPr>
            <p:spPr>
              <a:xfrm>
                <a:off x="6995207"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9" name="Freeform: Shape 138">
                <a:extLst>
                  <a:ext uri="{FF2B5EF4-FFF2-40B4-BE49-F238E27FC236}">
                    <a16:creationId xmlns:a16="http://schemas.microsoft.com/office/drawing/2014/main" xmlns="" id="{FF96D07B-1AD1-4A8B-A810-9BD29F8382F6}"/>
                  </a:ext>
                </a:extLst>
              </p:cNvPr>
              <p:cNvSpPr/>
              <p:nvPr/>
            </p:nvSpPr>
            <p:spPr>
              <a:xfrm>
                <a:off x="7014257"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0" name="Freeform: Shape 139">
                <a:extLst>
                  <a:ext uri="{FF2B5EF4-FFF2-40B4-BE49-F238E27FC236}">
                    <a16:creationId xmlns:a16="http://schemas.microsoft.com/office/drawing/2014/main" xmlns="" id="{BCE43C21-C441-4338-83F9-5E783C1C8260}"/>
                  </a:ext>
                </a:extLst>
              </p:cNvPr>
              <p:cNvSpPr/>
              <p:nvPr/>
            </p:nvSpPr>
            <p:spPr>
              <a:xfrm>
                <a:off x="7166657" y="41100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1" name="Freeform: Shape 140">
                <a:extLst>
                  <a:ext uri="{FF2B5EF4-FFF2-40B4-BE49-F238E27FC236}">
                    <a16:creationId xmlns:a16="http://schemas.microsoft.com/office/drawing/2014/main" xmlns="" id="{DD58D0E9-9EC0-48E9-8E0A-FC595CEB23C2}"/>
                  </a:ext>
                </a:extLst>
              </p:cNvPr>
              <p:cNvSpPr/>
              <p:nvPr/>
            </p:nvSpPr>
            <p:spPr>
              <a:xfrm>
                <a:off x="7204757" y="4205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2" name="Freeform: Shape 141">
                <a:extLst>
                  <a:ext uri="{FF2B5EF4-FFF2-40B4-BE49-F238E27FC236}">
                    <a16:creationId xmlns:a16="http://schemas.microsoft.com/office/drawing/2014/main" xmlns="" id="{B057E793-707A-4356-9425-2D610C0A6ED7}"/>
                  </a:ext>
                </a:extLst>
              </p:cNvPr>
              <p:cNvSpPr/>
              <p:nvPr/>
            </p:nvSpPr>
            <p:spPr>
              <a:xfrm>
                <a:off x="7223807" y="4205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3" name="Freeform: Shape 142">
                <a:extLst>
                  <a:ext uri="{FF2B5EF4-FFF2-40B4-BE49-F238E27FC236}">
                    <a16:creationId xmlns:a16="http://schemas.microsoft.com/office/drawing/2014/main" xmlns="" id="{0DA35204-16BE-4C68-BD7E-EB58BC1B4E07}"/>
                  </a:ext>
                </a:extLst>
              </p:cNvPr>
              <p:cNvSpPr/>
              <p:nvPr/>
            </p:nvSpPr>
            <p:spPr>
              <a:xfrm>
                <a:off x="7242857" y="4205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4" name="Freeform: Shape 143">
                <a:extLst>
                  <a:ext uri="{FF2B5EF4-FFF2-40B4-BE49-F238E27FC236}">
                    <a16:creationId xmlns:a16="http://schemas.microsoft.com/office/drawing/2014/main" xmlns="" id="{ADDB84CA-4DAD-4CF8-800C-DCA0B0FBE2E3}"/>
                  </a:ext>
                </a:extLst>
              </p:cNvPr>
              <p:cNvSpPr/>
              <p:nvPr/>
            </p:nvSpPr>
            <p:spPr>
              <a:xfrm>
                <a:off x="7338107" y="4205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5" name="Freeform: Shape 144">
                <a:extLst>
                  <a:ext uri="{FF2B5EF4-FFF2-40B4-BE49-F238E27FC236}">
                    <a16:creationId xmlns:a16="http://schemas.microsoft.com/office/drawing/2014/main" xmlns="" id="{5B366363-C108-4FDF-ADF2-1D0EA591DF8D}"/>
                  </a:ext>
                </a:extLst>
              </p:cNvPr>
              <p:cNvSpPr/>
              <p:nvPr/>
            </p:nvSpPr>
            <p:spPr>
              <a:xfrm>
                <a:off x="7433357" y="4205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6" name="Freeform: Shape 145">
                <a:extLst>
                  <a:ext uri="{FF2B5EF4-FFF2-40B4-BE49-F238E27FC236}">
                    <a16:creationId xmlns:a16="http://schemas.microsoft.com/office/drawing/2014/main" xmlns="" id="{79DD25BD-333A-47D6-8D96-F3AB255F85AE}"/>
                  </a:ext>
                </a:extLst>
              </p:cNvPr>
              <p:cNvSpPr/>
              <p:nvPr/>
            </p:nvSpPr>
            <p:spPr>
              <a:xfrm>
                <a:off x="7490507" y="4205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7" name="Freeform: Shape 146">
                <a:extLst>
                  <a:ext uri="{FF2B5EF4-FFF2-40B4-BE49-F238E27FC236}">
                    <a16:creationId xmlns:a16="http://schemas.microsoft.com/office/drawing/2014/main" xmlns="" id="{AD791A22-3FAB-4AC8-B546-19F7656B752E}"/>
                  </a:ext>
                </a:extLst>
              </p:cNvPr>
              <p:cNvSpPr/>
              <p:nvPr/>
            </p:nvSpPr>
            <p:spPr>
              <a:xfrm>
                <a:off x="7509557" y="4205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8" name="Freeform: Shape 147">
                <a:extLst>
                  <a:ext uri="{FF2B5EF4-FFF2-40B4-BE49-F238E27FC236}">
                    <a16:creationId xmlns:a16="http://schemas.microsoft.com/office/drawing/2014/main" xmlns="" id="{F2304F95-1B2B-4E17-9F93-477FD2020277}"/>
                  </a:ext>
                </a:extLst>
              </p:cNvPr>
              <p:cNvSpPr/>
              <p:nvPr/>
            </p:nvSpPr>
            <p:spPr>
              <a:xfrm>
                <a:off x="7528607" y="4205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9" name="Freeform: Shape 148">
                <a:extLst>
                  <a:ext uri="{FF2B5EF4-FFF2-40B4-BE49-F238E27FC236}">
                    <a16:creationId xmlns:a16="http://schemas.microsoft.com/office/drawing/2014/main" xmlns="" id="{03A2AB54-C29A-40EC-9E5C-D537C0C3E93D}"/>
                  </a:ext>
                </a:extLst>
              </p:cNvPr>
              <p:cNvSpPr/>
              <p:nvPr/>
            </p:nvSpPr>
            <p:spPr>
              <a:xfrm>
                <a:off x="7547657" y="4205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0" name="Freeform: Shape 149">
                <a:extLst>
                  <a:ext uri="{FF2B5EF4-FFF2-40B4-BE49-F238E27FC236}">
                    <a16:creationId xmlns:a16="http://schemas.microsoft.com/office/drawing/2014/main" xmlns="" id="{FAAB143B-5175-4DD2-BE97-710684497F8E}"/>
                  </a:ext>
                </a:extLst>
              </p:cNvPr>
              <p:cNvSpPr/>
              <p:nvPr/>
            </p:nvSpPr>
            <p:spPr>
              <a:xfrm>
                <a:off x="7852457"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1" name="Freeform: Shape 150">
                <a:extLst>
                  <a:ext uri="{FF2B5EF4-FFF2-40B4-BE49-F238E27FC236}">
                    <a16:creationId xmlns:a16="http://schemas.microsoft.com/office/drawing/2014/main" xmlns="" id="{18F9B776-4A47-40F4-901A-5DA4C71FB45A}"/>
                  </a:ext>
                </a:extLst>
              </p:cNvPr>
              <p:cNvSpPr/>
              <p:nvPr/>
            </p:nvSpPr>
            <p:spPr>
              <a:xfrm>
                <a:off x="7871507"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2" name="Freeform: Shape 151">
                <a:extLst>
                  <a:ext uri="{FF2B5EF4-FFF2-40B4-BE49-F238E27FC236}">
                    <a16:creationId xmlns:a16="http://schemas.microsoft.com/office/drawing/2014/main" xmlns="" id="{F5A4C783-4B75-4DB5-BCA4-2B9A84A6163B}"/>
                  </a:ext>
                </a:extLst>
              </p:cNvPr>
              <p:cNvSpPr/>
              <p:nvPr/>
            </p:nvSpPr>
            <p:spPr>
              <a:xfrm>
                <a:off x="7890557"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3" name="Freeform: Shape 152">
                <a:extLst>
                  <a:ext uri="{FF2B5EF4-FFF2-40B4-BE49-F238E27FC236}">
                    <a16:creationId xmlns:a16="http://schemas.microsoft.com/office/drawing/2014/main" xmlns="" id="{6B8BA8B3-05C1-4294-BF52-C1194C10CB90}"/>
                  </a:ext>
                </a:extLst>
              </p:cNvPr>
              <p:cNvSpPr/>
              <p:nvPr/>
            </p:nvSpPr>
            <p:spPr>
              <a:xfrm>
                <a:off x="7909607"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4" name="Freeform: Shape 153">
                <a:extLst>
                  <a:ext uri="{FF2B5EF4-FFF2-40B4-BE49-F238E27FC236}">
                    <a16:creationId xmlns:a16="http://schemas.microsoft.com/office/drawing/2014/main" xmlns="" id="{F3BD4283-AF09-4329-BC55-11B47955CFEC}"/>
                  </a:ext>
                </a:extLst>
              </p:cNvPr>
              <p:cNvSpPr/>
              <p:nvPr/>
            </p:nvSpPr>
            <p:spPr>
              <a:xfrm>
                <a:off x="7966757"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5" name="Freeform: Shape 154">
                <a:extLst>
                  <a:ext uri="{FF2B5EF4-FFF2-40B4-BE49-F238E27FC236}">
                    <a16:creationId xmlns:a16="http://schemas.microsoft.com/office/drawing/2014/main" xmlns="" id="{023C44D5-A675-4270-9C05-712887B936D6}"/>
                  </a:ext>
                </a:extLst>
              </p:cNvPr>
              <p:cNvSpPr/>
              <p:nvPr/>
            </p:nvSpPr>
            <p:spPr>
              <a:xfrm>
                <a:off x="811916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6" name="Freeform: Shape 155">
                <a:extLst>
                  <a:ext uri="{FF2B5EF4-FFF2-40B4-BE49-F238E27FC236}">
                    <a16:creationId xmlns:a16="http://schemas.microsoft.com/office/drawing/2014/main" xmlns="" id="{526396AE-D14B-4DA9-9F55-5B56CBEC1FE1}"/>
                  </a:ext>
                </a:extLst>
              </p:cNvPr>
              <p:cNvSpPr/>
              <p:nvPr/>
            </p:nvSpPr>
            <p:spPr>
              <a:xfrm>
                <a:off x="813821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7" name="Freeform: Shape 156">
                <a:extLst>
                  <a:ext uri="{FF2B5EF4-FFF2-40B4-BE49-F238E27FC236}">
                    <a16:creationId xmlns:a16="http://schemas.microsoft.com/office/drawing/2014/main" xmlns="" id="{30C86938-9518-4F8F-9EE7-CECAACC9A704}"/>
                  </a:ext>
                </a:extLst>
              </p:cNvPr>
              <p:cNvSpPr/>
              <p:nvPr/>
            </p:nvSpPr>
            <p:spPr>
              <a:xfrm>
                <a:off x="815726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8" name="Freeform: Shape 157">
                <a:extLst>
                  <a:ext uri="{FF2B5EF4-FFF2-40B4-BE49-F238E27FC236}">
                    <a16:creationId xmlns:a16="http://schemas.microsoft.com/office/drawing/2014/main" xmlns="" id="{1100BE04-25ED-49A4-A48B-4C3A6730273D}"/>
                  </a:ext>
                </a:extLst>
              </p:cNvPr>
              <p:cNvSpPr/>
              <p:nvPr/>
            </p:nvSpPr>
            <p:spPr>
              <a:xfrm>
                <a:off x="817631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9" name="Freeform: Shape 158">
                <a:extLst>
                  <a:ext uri="{FF2B5EF4-FFF2-40B4-BE49-F238E27FC236}">
                    <a16:creationId xmlns:a16="http://schemas.microsoft.com/office/drawing/2014/main" xmlns="" id="{C0B2A4E9-B24F-473A-A911-DA4DA750B1A0}"/>
                  </a:ext>
                </a:extLst>
              </p:cNvPr>
              <p:cNvSpPr/>
              <p:nvPr/>
            </p:nvSpPr>
            <p:spPr>
              <a:xfrm>
                <a:off x="823346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0" name="Freeform: Shape 159">
                <a:extLst>
                  <a:ext uri="{FF2B5EF4-FFF2-40B4-BE49-F238E27FC236}">
                    <a16:creationId xmlns:a16="http://schemas.microsoft.com/office/drawing/2014/main" xmlns="" id="{F1AC83FF-C99A-4340-B47E-E9482302EDBF}"/>
                  </a:ext>
                </a:extLst>
              </p:cNvPr>
              <p:cNvSpPr/>
              <p:nvPr/>
            </p:nvSpPr>
            <p:spPr>
              <a:xfrm>
                <a:off x="851921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1" name="Freeform: Shape 160">
                <a:extLst>
                  <a:ext uri="{FF2B5EF4-FFF2-40B4-BE49-F238E27FC236}">
                    <a16:creationId xmlns:a16="http://schemas.microsoft.com/office/drawing/2014/main" xmlns="" id="{3F223CBA-D291-4F1D-AFC6-E5CB3057C1B8}"/>
                  </a:ext>
                </a:extLst>
              </p:cNvPr>
              <p:cNvSpPr/>
              <p:nvPr/>
            </p:nvSpPr>
            <p:spPr>
              <a:xfrm>
                <a:off x="882401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2" name="Freeform: Shape 161">
                <a:extLst>
                  <a:ext uri="{FF2B5EF4-FFF2-40B4-BE49-F238E27FC236}">
                    <a16:creationId xmlns:a16="http://schemas.microsoft.com/office/drawing/2014/main" xmlns="" id="{3B2A433E-7F31-4D7D-96C6-07FBFB2B0903}"/>
                  </a:ext>
                </a:extLst>
              </p:cNvPr>
              <p:cNvSpPr/>
              <p:nvPr/>
            </p:nvSpPr>
            <p:spPr>
              <a:xfrm>
                <a:off x="901451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3" name="Freeform: Shape 162">
                <a:extLst>
                  <a:ext uri="{FF2B5EF4-FFF2-40B4-BE49-F238E27FC236}">
                    <a16:creationId xmlns:a16="http://schemas.microsoft.com/office/drawing/2014/main" xmlns="" id="{F7818D51-0A6D-4A28-AEBF-0B94DADF9CAC}"/>
                  </a:ext>
                </a:extLst>
              </p:cNvPr>
              <p:cNvSpPr/>
              <p:nvPr/>
            </p:nvSpPr>
            <p:spPr>
              <a:xfrm>
                <a:off x="916691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4" name="Freeform: Shape 163">
                <a:extLst>
                  <a:ext uri="{FF2B5EF4-FFF2-40B4-BE49-F238E27FC236}">
                    <a16:creationId xmlns:a16="http://schemas.microsoft.com/office/drawing/2014/main" xmlns="" id="{64DDF362-B1F0-4FE8-A6B8-34A5B79E1EB3}"/>
                  </a:ext>
                </a:extLst>
              </p:cNvPr>
              <p:cNvSpPr/>
              <p:nvPr/>
            </p:nvSpPr>
            <p:spPr>
              <a:xfrm>
                <a:off x="941456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5" name="Freeform: Shape 164">
                <a:extLst>
                  <a:ext uri="{FF2B5EF4-FFF2-40B4-BE49-F238E27FC236}">
                    <a16:creationId xmlns:a16="http://schemas.microsoft.com/office/drawing/2014/main" xmlns="" id="{C612F436-7D95-4CB7-8890-78644A1A481C}"/>
                  </a:ext>
                </a:extLst>
              </p:cNvPr>
              <p:cNvSpPr/>
              <p:nvPr/>
            </p:nvSpPr>
            <p:spPr>
              <a:xfrm>
                <a:off x="9483413" y="4338646"/>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30" name="Group 29">
              <a:extLst>
                <a:ext uri="{FF2B5EF4-FFF2-40B4-BE49-F238E27FC236}">
                  <a16:creationId xmlns:a16="http://schemas.microsoft.com/office/drawing/2014/main" xmlns="" id="{61264CD2-11D4-463F-8913-3E693B567D20}"/>
                </a:ext>
              </a:extLst>
            </p:cNvPr>
            <p:cNvGrpSpPr/>
            <p:nvPr/>
          </p:nvGrpSpPr>
          <p:grpSpPr>
            <a:xfrm>
              <a:off x="1014412" y="2752380"/>
              <a:ext cx="3946208" cy="1842135"/>
              <a:chOff x="3038475" y="1981199"/>
              <a:chExt cx="6119660" cy="2891742"/>
            </a:xfrm>
          </p:grpSpPr>
          <p:sp>
            <p:nvSpPr>
              <p:cNvPr id="33" name="Freeform: Shape 168">
                <a:extLst>
                  <a:ext uri="{FF2B5EF4-FFF2-40B4-BE49-F238E27FC236}">
                    <a16:creationId xmlns:a16="http://schemas.microsoft.com/office/drawing/2014/main" xmlns="" id="{46D3D6D9-063B-4C25-8A47-59A744F11068}"/>
                  </a:ext>
                </a:extLst>
              </p:cNvPr>
              <p:cNvSpPr/>
              <p:nvPr/>
            </p:nvSpPr>
            <p:spPr>
              <a:xfrm>
                <a:off x="3038475" y="1981199"/>
                <a:ext cx="6119660" cy="2891742"/>
              </a:xfrm>
              <a:custGeom>
                <a:avLst/>
                <a:gdLst>
                  <a:gd name="connsiteX0" fmla="*/ 6119660 w 6119660"/>
                  <a:gd name="connsiteY0" fmla="*/ 2891743 h 2891742"/>
                  <a:gd name="connsiteX1" fmla="*/ 4793628 w 6119660"/>
                  <a:gd name="connsiteY1" fmla="*/ 2891743 h 2891742"/>
                  <a:gd name="connsiteX2" fmla="*/ 4793628 w 6119660"/>
                  <a:gd name="connsiteY2" fmla="*/ 2851271 h 2891742"/>
                  <a:gd name="connsiteX3" fmla="*/ 4737602 w 6119660"/>
                  <a:gd name="connsiteY3" fmla="*/ 2851271 h 2891742"/>
                  <a:gd name="connsiteX4" fmla="*/ 4737602 w 6119660"/>
                  <a:gd name="connsiteY4" fmla="*/ 2801474 h 2891742"/>
                  <a:gd name="connsiteX5" fmla="*/ 4544606 w 6119660"/>
                  <a:gd name="connsiteY5" fmla="*/ 2801474 h 2891742"/>
                  <a:gd name="connsiteX6" fmla="*/ 4544606 w 6119660"/>
                  <a:gd name="connsiteY6" fmla="*/ 2764117 h 2891742"/>
                  <a:gd name="connsiteX7" fmla="*/ 4429439 w 6119660"/>
                  <a:gd name="connsiteY7" fmla="*/ 2764117 h 2891742"/>
                  <a:gd name="connsiteX8" fmla="*/ 4429439 w 6119660"/>
                  <a:gd name="connsiteY8" fmla="*/ 2723655 h 2891742"/>
                  <a:gd name="connsiteX9" fmla="*/ 4283136 w 6119660"/>
                  <a:gd name="connsiteY9" fmla="*/ 2723655 h 2891742"/>
                  <a:gd name="connsiteX10" fmla="*/ 4283136 w 6119660"/>
                  <a:gd name="connsiteY10" fmla="*/ 2680078 h 2891742"/>
                  <a:gd name="connsiteX11" fmla="*/ 4223995 w 6119660"/>
                  <a:gd name="connsiteY11" fmla="*/ 2680078 h 2891742"/>
                  <a:gd name="connsiteX12" fmla="*/ 4223995 w 6119660"/>
                  <a:gd name="connsiteY12" fmla="*/ 2648950 h 2891742"/>
                  <a:gd name="connsiteX13" fmla="*/ 4130612 w 6119660"/>
                  <a:gd name="connsiteY13" fmla="*/ 2648950 h 2891742"/>
                  <a:gd name="connsiteX14" fmla="*/ 4130612 w 6119660"/>
                  <a:gd name="connsiteY14" fmla="*/ 2608478 h 2891742"/>
                  <a:gd name="connsiteX15" fmla="*/ 3953189 w 6119660"/>
                  <a:gd name="connsiteY15" fmla="*/ 2608478 h 2891742"/>
                  <a:gd name="connsiteX16" fmla="*/ 3953189 w 6119660"/>
                  <a:gd name="connsiteY16" fmla="*/ 2577351 h 2891742"/>
                  <a:gd name="connsiteX17" fmla="*/ 3641912 w 6119660"/>
                  <a:gd name="connsiteY17" fmla="*/ 2577351 h 2891742"/>
                  <a:gd name="connsiteX18" fmla="*/ 3641912 w 6119660"/>
                  <a:gd name="connsiteY18" fmla="*/ 2543109 h 2891742"/>
                  <a:gd name="connsiteX19" fmla="*/ 3588992 w 6119660"/>
                  <a:gd name="connsiteY19" fmla="*/ 2543109 h 2891742"/>
                  <a:gd name="connsiteX20" fmla="*/ 3588992 w 6119660"/>
                  <a:gd name="connsiteY20" fmla="*/ 2515095 h 2891742"/>
                  <a:gd name="connsiteX21" fmla="*/ 3408455 w 6119660"/>
                  <a:gd name="connsiteY21" fmla="*/ 2515095 h 2891742"/>
                  <a:gd name="connsiteX22" fmla="*/ 3408455 w 6119660"/>
                  <a:gd name="connsiteY22" fmla="*/ 2480863 h 2891742"/>
                  <a:gd name="connsiteX23" fmla="*/ 3134535 w 6119660"/>
                  <a:gd name="connsiteY23" fmla="*/ 2480863 h 2891742"/>
                  <a:gd name="connsiteX24" fmla="*/ 3134535 w 6119660"/>
                  <a:gd name="connsiteY24" fmla="*/ 2446620 h 2891742"/>
                  <a:gd name="connsiteX25" fmla="*/ 2897962 w 6119660"/>
                  <a:gd name="connsiteY25" fmla="*/ 2446620 h 2891742"/>
                  <a:gd name="connsiteX26" fmla="*/ 2897962 w 6119660"/>
                  <a:gd name="connsiteY26" fmla="*/ 2393699 h 2891742"/>
                  <a:gd name="connsiteX27" fmla="*/ 2854385 w 6119660"/>
                  <a:gd name="connsiteY27" fmla="*/ 2393699 h 2891742"/>
                  <a:gd name="connsiteX28" fmla="*/ 2854385 w 6119660"/>
                  <a:gd name="connsiteY28" fmla="*/ 2362572 h 2891742"/>
                  <a:gd name="connsiteX29" fmla="*/ 2798359 w 6119660"/>
                  <a:gd name="connsiteY29" fmla="*/ 2362572 h 2891742"/>
                  <a:gd name="connsiteX30" fmla="*/ 2798359 w 6119660"/>
                  <a:gd name="connsiteY30" fmla="*/ 2325224 h 2891742"/>
                  <a:gd name="connsiteX31" fmla="*/ 2599144 w 6119660"/>
                  <a:gd name="connsiteY31" fmla="*/ 2325224 h 2891742"/>
                  <a:gd name="connsiteX32" fmla="*/ 2599144 w 6119660"/>
                  <a:gd name="connsiteY32" fmla="*/ 2284752 h 2891742"/>
                  <a:gd name="connsiteX33" fmla="*/ 2574236 w 6119660"/>
                  <a:gd name="connsiteY33" fmla="*/ 2284752 h 2891742"/>
                  <a:gd name="connsiteX34" fmla="*/ 2574236 w 6119660"/>
                  <a:gd name="connsiteY34" fmla="*/ 2241176 h 2891742"/>
                  <a:gd name="connsiteX35" fmla="*/ 2424827 w 6119660"/>
                  <a:gd name="connsiteY35" fmla="*/ 2241176 h 2891742"/>
                  <a:gd name="connsiteX36" fmla="*/ 2424827 w 6119660"/>
                  <a:gd name="connsiteY36" fmla="*/ 2203828 h 2891742"/>
                  <a:gd name="connsiteX37" fmla="*/ 2259854 w 6119660"/>
                  <a:gd name="connsiteY37" fmla="*/ 2203828 h 2891742"/>
                  <a:gd name="connsiteX38" fmla="*/ 2259854 w 6119660"/>
                  <a:gd name="connsiteY38" fmla="*/ 2150907 h 2891742"/>
                  <a:gd name="connsiteX39" fmla="*/ 2194484 w 6119660"/>
                  <a:gd name="connsiteY39" fmla="*/ 2150907 h 2891742"/>
                  <a:gd name="connsiteX40" fmla="*/ 2194484 w 6119660"/>
                  <a:gd name="connsiteY40" fmla="*/ 2126009 h 2891742"/>
                  <a:gd name="connsiteX41" fmla="*/ 2154022 w 6119660"/>
                  <a:gd name="connsiteY41" fmla="*/ 2126009 h 2891742"/>
                  <a:gd name="connsiteX42" fmla="*/ 2154022 w 6119660"/>
                  <a:gd name="connsiteY42" fmla="*/ 2091766 h 2891742"/>
                  <a:gd name="connsiteX43" fmla="*/ 2104215 w 6119660"/>
                  <a:gd name="connsiteY43" fmla="*/ 2091766 h 2891742"/>
                  <a:gd name="connsiteX44" fmla="*/ 2104215 w 6119660"/>
                  <a:gd name="connsiteY44" fmla="*/ 2063753 h 2891742"/>
                  <a:gd name="connsiteX45" fmla="*/ 1989049 w 6119660"/>
                  <a:gd name="connsiteY45" fmla="*/ 2063753 h 2891742"/>
                  <a:gd name="connsiteX46" fmla="*/ 1989049 w 6119660"/>
                  <a:gd name="connsiteY46" fmla="*/ 2038845 h 2891742"/>
                  <a:gd name="connsiteX47" fmla="*/ 1942357 w 6119660"/>
                  <a:gd name="connsiteY47" fmla="*/ 2038845 h 2891742"/>
                  <a:gd name="connsiteX48" fmla="*/ 1942357 w 6119660"/>
                  <a:gd name="connsiteY48" fmla="*/ 1979705 h 2891742"/>
                  <a:gd name="connsiteX49" fmla="*/ 1674657 w 6119660"/>
                  <a:gd name="connsiteY49" fmla="*/ 1979705 h 2891742"/>
                  <a:gd name="connsiteX50" fmla="*/ 1674657 w 6119660"/>
                  <a:gd name="connsiteY50" fmla="*/ 1951692 h 2891742"/>
                  <a:gd name="connsiteX51" fmla="*/ 1634195 w 6119660"/>
                  <a:gd name="connsiteY51" fmla="*/ 1951692 h 2891742"/>
                  <a:gd name="connsiteX52" fmla="*/ 1634195 w 6119660"/>
                  <a:gd name="connsiteY52" fmla="*/ 1917449 h 2891742"/>
                  <a:gd name="connsiteX53" fmla="*/ 1581274 w 6119660"/>
                  <a:gd name="connsiteY53" fmla="*/ 1917449 h 2891742"/>
                  <a:gd name="connsiteX54" fmla="*/ 1581274 w 6119660"/>
                  <a:gd name="connsiteY54" fmla="*/ 1771155 h 2891742"/>
                  <a:gd name="connsiteX55" fmla="*/ 1410072 w 6119660"/>
                  <a:gd name="connsiteY55" fmla="*/ 1771155 h 2891742"/>
                  <a:gd name="connsiteX56" fmla="*/ 1410072 w 6119660"/>
                  <a:gd name="connsiteY56" fmla="*/ 1727578 h 2891742"/>
                  <a:gd name="connsiteX57" fmla="*/ 1372724 w 6119660"/>
                  <a:gd name="connsiteY57" fmla="*/ 1727578 h 2891742"/>
                  <a:gd name="connsiteX58" fmla="*/ 1372724 w 6119660"/>
                  <a:gd name="connsiteY58" fmla="*/ 1693336 h 2891742"/>
                  <a:gd name="connsiteX59" fmla="*/ 1329138 w 6119660"/>
                  <a:gd name="connsiteY59" fmla="*/ 1693336 h 2891742"/>
                  <a:gd name="connsiteX60" fmla="*/ 1329138 w 6119660"/>
                  <a:gd name="connsiteY60" fmla="*/ 1646644 h 2891742"/>
                  <a:gd name="connsiteX61" fmla="*/ 1282456 w 6119660"/>
                  <a:gd name="connsiteY61" fmla="*/ 1646644 h 2891742"/>
                  <a:gd name="connsiteX62" fmla="*/ 1282456 w 6119660"/>
                  <a:gd name="connsiteY62" fmla="*/ 1581274 h 2891742"/>
                  <a:gd name="connsiteX63" fmla="*/ 1254433 w 6119660"/>
                  <a:gd name="connsiteY63" fmla="*/ 1581274 h 2891742"/>
                  <a:gd name="connsiteX64" fmla="*/ 1254433 w 6119660"/>
                  <a:gd name="connsiteY64" fmla="*/ 1497235 h 2891742"/>
                  <a:gd name="connsiteX65" fmla="*/ 1176614 w 6119660"/>
                  <a:gd name="connsiteY65" fmla="*/ 1497235 h 2891742"/>
                  <a:gd name="connsiteX66" fmla="*/ 1176614 w 6119660"/>
                  <a:gd name="connsiteY66" fmla="*/ 1469212 h 2891742"/>
                  <a:gd name="connsiteX67" fmla="*/ 1086345 w 6119660"/>
                  <a:gd name="connsiteY67" fmla="*/ 1469212 h 2891742"/>
                  <a:gd name="connsiteX68" fmla="*/ 1086345 w 6119660"/>
                  <a:gd name="connsiteY68" fmla="*/ 1434979 h 2891742"/>
                  <a:gd name="connsiteX69" fmla="*/ 983628 w 6119660"/>
                  <a:gd name="connsiteY69" fmla="*/ 1434979 h 2891742"/>
                  <a:gd name="connsiteX70" fmla="*/ 983628 w 6119660"/>
                  <a:gd name="connsiteY70" fmla="*/ 1347816 h 2891742"/>
                  <a:gd name="connsiteX71" fmla="*/ 949387 w 6119660"/>
                  <a:gd name="connsiteY71" fmla="*/ 1347816 h 2891742"/>
                  <a:gd name="connsiteX72" fmla="*/ 949387 w 6119660"/>
                  <a:gd name="connsiteY72" fmla="*/ 1276226 h 2891742"/>
                  <a:gd name="connsiteX73" fmla="*/ 930711 w 6119660"/>
                  <a:gd name="connsiteY73" fmla="*/ 1276226 h 2891742"/>
                  <a:gd name="connsiteX74" fmla="*/ 930711 w 6119660"/>
                  <a:gd name="connsiteY74" fmla="*/ 1229535 h 2891742"/>
                  <a:gd name="connsiteX75" fmla="*/ 856005 w 6119660"/>
                  <a:gd name="connsiteY75" fmla="*/ 1229535 h 2891742"/>
                  <a:gd name="connsiteX76" fmla="*/ 856005 w 6119660"/>
                  <a:gd name="connsiteY76" fmla="*/ 1195292 h 2891742"/>
                  <a:gd name="connsiteX77" fmla="*/ 821765 w 6119660"/>
                  <a:gd name="connsiteY77" fmla="*/ 1195292 h 2891742"/>
                  <a:gd name="connsiteX78" fmla="*/ 821765 w 6119660"/>
                  <a:gd name="connsiteY78" fmla="*/ 1176614 h 2891742"/>
                  <a:gd name="connsiteX79" fmla="*/ 734608 w 6119660"/>
                  <a:gd name="connsiteY79" fmla="*/ 1176614 h 2891742"/>
                  <a:gd name="connsiteX80" fmla="*/ 734608 w 6119660"/>
                  <a:gd name="connsiteY80" fmla="*/ 1086345 h 2891742"/>
                  <a:gd name="connsiteX81" fmla="*/ 687916 w 6119660"/>
                  <a:gd name="connsiteY81" fmla="*/ 1086345 h 2891742"/>
                  <a:gd name="connsiteX82" fmla="*/ 687916 w 6119660"/>
                  <a:gd name="connsiteY82" fmla="*/ 1020985 h 2891742"/>
                  <a:gd name="connsiteX83" fmla="*/ 641226 w 6119660"/>
                  <a:gd name="connsiteY83" fmla="*/ 1020985 h 2891742"/>
                  <a:gd name="connsiteX84" fmla="*/ 641226 w 6119660"/>
                  <a:gd name="connsiteY84" fmla="*/ 927599 h 2891742"/>
                  <a:gd name="connsiteX85" fmla="*/ 622549 w 6119660"/>
                  <a:gd name="connsiteY85" fmla="*/ 927599 h 2891742"/>
                  <a:gd name="connsiteX86" fmla="*/ 622549 w 6119660"/>
                  <a:gd name="connsiteY86" fmla="*/ 849780 h 2891742"/>
                  <a:gd name="connsiteX87" fmla="*/ 591422 w 6119660"/>
                  <a:gd name="connsiteY87" fmla="*/ 849780 h 2891742"/>
                  <a:gd name="connsiteX88" fmla="*/ 591422 w 6119660"/>
                  <a:gd name="connsiteY88" fmla="*/ 759510 h 2891742"/>
                  <a:gd name="connsiteX89" fmla="*/ 566519 w 6119660"/>
                  <a:gd name="connsiteY89" fmla="*/ 759510 h 2891742"/>
                  <a:gd name="connsiteX90" fmla="*/ 566519 w 6119660"/>
                  <a:gd name="connsiteY90" fmla="*/ 722157 h 2891742"/>
                  <a:gd name="connsiteX91" fmla="*/ 538504 w 6119660"/>
                  <a:gd name="connsiteY91" fmla="*/ 722157 h 2891742"/>
                  <a:gd name="connsiteX92" fmla="*/ 538504 w 6119660"/>
                  <a:gd name="connsiteY92" fmla="*/ 641226 h 2891742"/>
                  <a:gd name="connsiteX93" fmla="*/ 451348 w 6119660"/>
                  <a:gd name="connsiteY93" fmla="*/ 641226 h 2891742"/>
                  <a:gd name="connsiteX94" fmla="*/ 451348 w 6119660"/>
                  <a:gd name="connsiteY94" fmla="*/ 597647 h 2891742"/>
                  <a:gd name="connsiteX95" fmla="*/ 351740 w 6119660"/>
                  <a:gd name="connsiteY95" fmla="*/ 597647 h 2891742"/>
                  <a:gd name="connsiteX96" fmla="*/ 351740 w 6119660"/>
                  <a:gd name="connsiteY96" fmla="*/ 479363 h 2891742"/>
                  <a:gd name="connsiteX97" fmla="*/ 326838 w 6119660"/>
                  <a:gd name="connsiteY97" fmla="*/ 479363 h 2891742"/>
                  <a:gd name="connsiteX98" fmla="*/ 326838 w 6119660"/>
                  <a:gd name="connsiteY98" fmla="*/ 314387 h 2891742"/>
                  <a:gd name="connsiteX99" fmla="*/ 298824 w 6119660"/>
                  <a:gd name="connsiteY99" fmla="*/ 314387 h 2891742"/>
                  <a:gd name="connsiteX100" fmla="*/ 298824 w 6119660"/>
                  <a:gd name="connsiteY100" fmla="*/ 168089 h 2891742"/>
                  <a:gd name="connsiteX101" fmla="*/ 283260 w 6119660"/>
                  <a:gd name="connsiteY101" fmla="*/ 168089 h 2891742"/>
                  <a:gd name="connsiteX102" fmla="*/ 283260 w 6119660"/>
                  <a:gd name="connsiteY102" fmla="*/ 112059 h 2891742"/>
                  <a:gd name="connsiteX103" fmla="*/ 205441 w 6119660"/>
                  <a:gd name="connsiteY103" fmla="*/ 112059 h 2891742"/>
                  <a:gd name="connsiteX104" fmla="*/ 205441 w 6119660"/>
                  <a:gd name="connsiteY104" fmla="*/ 93382 h 2891742"/>
                  <a:gd name="connsiteX105" fmla="*/ 180540 w 6119660"/>
                  <a:gd name="connsiteY105" fmla="*/ 93382 h 2891742"/>
                  <a:gd name="connsiteX106" fmla="*/ 180540 w 6119660"/>
                  <a:gd name="connsiteY106" fmla="*/ 56030 h 2891742"/>
                  <a:gd name="connsiteX107" fmla="*/ 130735 w 6119660"/>
                  <a:gd name="connsiteY107" fmla="*/ 56030 h 2891742"/>
                  <a:gd name="connsiteX108" fmla="*/ 130735 w 6119660"/>
                  <a:gd name="connsiteY108" fmla="*/ 0 h 2891742"/>
                  <a:gd name="connsiteX109" fmla="*/ 0 w 6119660"/>
                  <a:gd name="connsiteY109" fmla="*/ 0 h 289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6119660" h="2891742">
                    <a:moveTo>
                      <a:pt x="6119660" y="2891743"/>
                    </a:moveTo>
                    <a:lnTo>
                      <a:pt x="4793628" y="2891743"/>
                    </a:lnTo>
                    <a:lnTo>
                      <a:pt x="4793628" y="2851271"/>
                    </a:lnTo>
                    <a:lnTo>
                      <a:pt x="4737602" y="2851271"/>
                    </a:lnTo>
                    <a:lnTo>
                      <a:pt x="4737602" y="2801474"/>
                    </a:lnTo>
                    <a:lnTo>
                      <a:pt x="4544606" y="2801474"/>
                    </a:lnTo>
                    <a:lnTo>
                      <a:pt x="4544606" y="2764117"/>
                    </a:lnTo>
                    <a:lnTo>
                      <a:pt x="4429439" y="2764117"/>
                    </a:lnTo>
                    <a:lnTo>
                      <a:pt x="4429439" y="2723655"/>
                    </a:lnTo>
                    <a:lnTo>
                      <a:pt x="4283136" y="2723655"/>
                    </a:lnTo>
                    <a:lnTo>
                      <a:pt x="4283136" y="2680078"/>
                    </a:lnTo>
                    <a:lnTo>
                      <a:pt x="4223995" y="2680078"/>
                    </a:lnTo>
                    <a:lnTo>
                      <a:pt x="4223995" y="2648950"/>
                    </a:lnTo>
                    <a:lnTo>
                      <a:pt x="4130612" y="2648950"/>
                    </a:lnTo>
                    <a:lnTo>
                      <a:pt x="4130612" y="2608478"/>
                    </a:lnTo>
                    <a:lnTo>
                      <a:pt x="3953189" y="2608478"/>
                    </a:lnTo>
                    <a:lnTo>
                      <a:pt x="3953189" y="2577351"/>
                    </a:lnTo>
                    <a:lnTo>
                      <a:pt x="3641912" y="2577351"/>
                    </a:lnTo>
                    <a:lnTo>
                      <a:pt x="3641912" y="2543109"/>
                    </a:lnTo>
                    <a:lnTo>
                      <a:pt x="3588992" y="2543109"/>
                    </a:lnTo>
                    <a:lnTo>
                      <a:pt x="3588992" y="2515095"/>
                    </a:lnTo>
                    <a:lnTo>
                      <a:pt x="3408455" y="2515095"/>
                    </a:lnTo>
                    <a:lnTo>
                      <a:pt x="3408455" y="2480863"/>
                    </a:lnTo>
                    <a:lnTo>
                      <a:pt x="3134535" y="2480863"/>
                    </a:lnTo>
                    <a:lnTo>
                      <a:pt x="3134535" y="2446620"/>
                    </a:lnTo>
                    <a:lnTo>
                      <a:pt x="2897962" y="2446620"/>
                    </a:lnTo>
                    <a:lnTo>
                      <a:pt x="2897962" y="2393699"/>
                    </a:lnTo>
                    <a:lnTo>
                      <a:pt x="2854385" y="2393699"/>
                    </a:lnTo>
                    <a:lnTo>
                      <a:pt x="2854385" y="2362572"/>
                    </a:lnTo>
                    <a:lnTo>
                      <a:pt x="2798359" y="2362572"/>
                    </a:lnTo>
                    <a:lnTo>
                      <a:pt x="2798359" y="2325224"/>
                    </a:lnTo>
                    <a:lnTo>
                      <a:pt x="2599144" y="2325224"/>
                    </a:lnTo>
                    <a:lnTo>
                      <a:pt x="2599144" y="2284752"/>
                    </a:lnTo>
                    <a:lnTo>
                      <a:pt x="2574236" y="2284752"/>
                    </a:lnTo>
                    <a:lnTo>
                      <a:pt x="2574236" y="2241176"/>
                    </a:lnTo>
                    <a:lnTo>
                      <a:pt x="2424827" y="2241176"/>
                    </a:lnTo>
                    <a:lnTo>
                      <a:pt x="2424827" y="2203828"/>
                    </a:lnTo>
                    <a:lnTo>
                      <a:pt x="2259854" y="2203828"/>
                    </a:lnTo>
                    <a:lnTo>
                      <a:pt x="2259854" y="2150907"/>
                    </a:lnTo>
                    <a:lnTo>
                      <a:pt x="2194484" y="2150907"/>
                    </a:lnTo>
                    <a:lnTo>
                      <a:pt x="2194484" y="2126009"/>
                    </a:lnTo>
                    <a:lnTo>
                      <a:pt x="2154022" y="2126009"/>
                    </a:lnTo>
                    <a:lnTo>
                      <a:pt x="2154022" y="2091766"/>
                    </a:lnTo>
                    <a:lnTo>
                      <a:pt x="2104215" y="2091766"/>
                    </a:lnTo>
                    <a:lnTo>
                      <a:pt x="2104215" y="2063753"/>
                    </a:lnTo>
                    <a:lnTo>
                      <a:pt x="1989049" y="2063753"/>
                    </a:lnTo>
                    <a:lnTo>
                      <a:pt x="1989049" y="2038845"/>
                    </a:lnTo>
                    <a:lnTo>
                      <a:pt x="1942357" y="2038845"/>
                    </a:lnTo>
                    <a:lnTo>
                      <a:pt x="1942357" y="1979705"/>
                    </a:lnTo>
                    <a:lnTo>
                      <a:pt x="1674657" y="1979705"/>
                    </a:lnTo>
                    <a:lnTo>
                      <a:pt x="1674657" y="1951692"/>
                    </a:lnTo>
                    <a:lnTo>
                      <a:pt x="1634195" y="1951692"/>
                    </a:lnTo>
                    <a:lnTo>
                      <a:pt x="1634195" y="1917449"/>
                    </a:lnTo>
                    <a:lnTo>
                      <a:pt x="1581274" y="1917449"/>
                    </a:lnTo>
                    <a:lnTo>
                      <a:pt x="1581274" y="1771155"/>
                    </a:lnTo>
                    <a:lnTo>
                      <a:pt x="1410072" y="1771155"/>
                    </a:lnTo>
                    <a:lnTo>
                      <a:pt x="1410072" y="1727578"/>
                    </a:lnTo>
                    <a:lnTo>
                      <a:pt x="1372724" y="1727578"/>
                    </a:lnTo>
                    <a:lnTo>
                      <a:pt x="1372724" y="1693336"/>
                    </a:lnTo>
                    <a:lnTo>
                      <a:pt x="1329138" y="1693336"/>
                    </a:lnTo>
                    <a:lnTo>
                      <a:pt x="1329138" y="1646644"/>
                    </a:lnTo>
                    <a:lnTo>
                      <a:pt x="1282456" y="1646644"/>
                    </a:lnTo>
                    <a:lnTo>
                      <a:pt x="1282456" y="1581274"/>
                    </a:lnTo>
                    <a:lnTo>
                      <a:pt x="1254433" y="1581274"/>
                    </a:lnTo>
                    <a:lnTo>
                      <a:pt x="1254433" y="1497235"/>
                    </a:lnTo>
                    <a:lnTo>
                      <a:pt x="1176614" y="1497235"/>
                    </a:lnTo>
                    <a:lnTo>
                      <a:pt x="1176614" y="1469212"/>
                    </a:lnTo>
                    <a:lnTo>
                      <a:pt x="1086345" y="1469212"/>
                    </a:lnTo>
                    <a:lnTo>
                      <a:pt x="1086345" y="1434979"/>
                    </a:lnTo>
                    <a:lnTo>
                      <a:pt x="983628" y="1434979"/>
                    </a:lnTo>
                    <a:lnTo>
                      <a:pt x="983628" y="1347816"/>
                    </a:lnTo>
                    <a:lnTo>
                      <a:pt x="949387" y="1347816"/>
                    </a:lnTo>
                    <a:lnTo>
                      <a:pt x="949387" y="1276226"/>
                    </a:lnTo>
                    <a:lnTo>
                      <a:pt x="930711" y="1276226"/>
                    </a:lnTo>
                    <a:lnTo>
                      <a:pt x="930711" y="1229535"/>
                    </a:lnTo>
                    <a:lnTo>
                      <a:pt x="856005" y="1229535"/>
                    </a:lnTo>
                    <a:lnTo>
                      <a:pt x="856005" y="1195292"/>
                    </a:lnTo>
                    <a:lnTo>
                      <a:pt x="821765" y="1195292"/>
                    </a:lnTo>
                    <a:lnTo>
                      <a:pt x="821765" y="1176614"/>
                    </a:lnTo>
                    <a:lnTo>
                      <a:pt x="734608" y="1176614"/>
                    </a:lnTo>
                    <a:lnTo>
                      <a:pt x="734608" y="1086345"/>
                    </a:lnTo>
                    <a:lnTo>
                      <a:pt x="687916" y="1086345"/>
                    </a:lnTo>
                    <a:lnTo>
                      <a:pt x="687916" y="1020985"/>
                    </a:lnTo>
                    <a:lnTo>
                      <a:pt x="641226" y="1020985"/>
                    </a:lnTo>
                    <a:lnTo>
                      <a:pt x="641226" y="927599"/>
                    </a:lnTo>
                    <a:lnTo>
                      <a:pt x="622549" y="927599"/>
                    </a:lnTo>
                    <a:lnTo>
                      <a:pt x="622549" y="849780"/>
                    </a:lnTo>
                    <a:lnTo>
                      <a:pt x="591422" y="849780"/>
                    </a:lnTo>
                    <a:lnTo>
                      <a:pt x="591422" y="759510"/>
                    </a:lnTo>
                    <a:lnTo>
                      <a:pt x="566519" y="759510"/>
                    </a:lnTo>
                    <a:lnTo>
                      <a:pt x="566519" y="722157"/>
                    </a:lnTo>
                    <a:lnTo>
                      <a:pt x="538504" y="722157"/>
                    </a:lnTo>
                    <a:lnTo>
                      <a:pt x="538504" y="641226"/>
                    </a:lnTo>
                    <a:lnTo>
                      <a:pt x="451348" y="641226"/>
                    </a:lnTo>
                    <a:lnTo>
                      <a:pt x="451348" y="597647"/>
                    </a:lnTo>
                    <a:lnTo>
                      <a:pt x="351740" y="597647"/>
                    </a:lnTo>
                    <a:lnTo>
                      <a:pt x="351740" y="479363"/>
                    </a:lnTo>
                    <a:lnTo>
                      <a:pt x="326838" y="479363"/>
                    </a:lnTo>
                    <a:lnTo>
                      <a:pt x="326838" y="314387"/>
                    </a:lnTo>
                    <a:lnTo>
                      <a:pt x="298824" y="314387"/>
                    </a:lnTo>
                    <a:lnTo>
                      <a:pt x="298824" y="168089"/>
                    </a:lnTo>
                    <a:lnTo>
                      <a:pt x="283260" y="168089"/>
                    </a:lnTo>
                    <a:lnTo>
                      <a:pt x="283260" y="112059"/>
                    </a:lnTo>
                    <a:lnTo>
                      <a:pt x="205441" y="112059"/>
                    </a:lnTo>
                    <a:lnTo>
                      <a:pt x="205441" y="93382"/>
                    </a:lnTo>
                    <a:lnTo>
                      <a:pt x="180540" y="93382"/>
                    </a:lnTo>
                    <a:lnTo>
                      <a:pt x="180540" y="56030"/>
                    </a:lnTo>
                    <a:lnTo>
                      <a:pt x="130735" y="56030"/>
                    </a:lnTo>
                    <a:lnTo>
                      <a:pt x="130735" y="0"/>
                    </a:lnTo>
                    <a:lnTo>
                      <a:pt x="0" y="0"/>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 name="Freeform: Shape 169">
                <a:extLst>
                  <a:ext uri="{FF2B5EF4-FFF2-40B4-BE49-F238E27FC236}">
                    <a16:creationId xmlns:a16="http://schemas.microsoft.com/office/drawing/2014/main" xmlns="" id="{01DCFC1A-9474-4A57-B8D9-98753C0A6DFC}"/>
                  </a:ext>
                </a:extLst>
              </p:cNvPr>
              <p:cNvSpPr/>
              <p:nvPr/>
            </p:nvSpPr>
            <p:spPr>
              <a:xfrm>
                <a:off x="3489822" y="248884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 name="Freeform: Shape 170">
                <a:extLst>
                  <a:ext uri="{FF2B5EF4-FFF2-40B4-BE49-F238E27FC236}">
                    <a16:creationId xmlns:a16="http://schemas.microsoft.com/office/drawing/2014/main" xmlns="" id="{0B263F46-1258-4EB0-9DD6-97BCC8992B66}"/>
                  </a:ext>
                </a:extLst>
              </p:cNvPr>
              <p:cNvSpPr/>
              <p:nvPr/>
            </p:nvSpPr>
            <p:spPr>
              <a:xfrm>
                <a:off x="3642222" y="262219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 name="Freeform: Shape 171">
                <a:extLst>
                  <a:ext uri="{FF2B5EF4-FFF2-40B4-BE49-F238E27FC236}">
                    <a16:creationId xmlns:a16="http://schemas.microsoft.com/office/drawing/2014/main" xmlns="" id="{831F6AFE-1814-4E57-B3CF-5B1B191CCC89}"/>
                  </a:ext>
                </a:extLst>
              </p:cNvPr>
              <p:cNvSpPr/>
              <p:nvPr/>
            </p:nvSpPr>
            <p:spPr>
              <a:xfrm>
                <a:off x="3870823" y="306035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 name="Freeform: Shape 172">
                <a:extLst>
                  <a:ext uri="{FF2B5EF4-FFF2-40B4-BE49-F238E27FC236}">
                    <a16:creationId xmlns:a16="http://schemas.microsoft.com/office/drawing/2014/main" xmlns="" id="{C0A70D21-3567-4AA6-8D28-A19738267C3A}"/>
                  </a:ext>
                </a:extLst>
              </p:cNvPr>
              <p:cNvSpPr/>
              <p:nvPr/>
            </p:nvSpPr>
            <p:spPr>
              <a:xfrm>
                <a:off x="3927973" y="309845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 name="Freeform: Shape 173">
                <a:extLst>
                  <a:ext uri="{FF2B5EF4-FFF2-40B4-BE49-F238E27FC236}">
                    <a16:creationId xmlns:a16="http://schemas.microsoft.com/office/drawing/2014/main" xmlns="" id="{69861FF6-6699-408D-B239-E7506C20733F}"/>
                  </a:ext>
                </a:extLst>
              </p:cNvPr>
              <p:cNvSpPr/>
              <p:nvPr/>
            </p:nvSpPr>
            <p:spPr>
              <a:xfrm>
                <a:off x="3985123" y="315560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 name="Freeform: Shape 174">
                <a:extLst>
                  <a:ext uri="{FF2B5EF4-FFF2-40B4-BE49-F238E27FC236}">
                    <a16:creationId xmlns:a16="http://schemas.microsoft.com/office/drawing/2014/main" xmlns="" id="{C2F500C2-1AEF-4D3A-AADA-02024F366F65}"/>
                  </a:ext>
                </a:extLst>
              </p:cNvPr>
              <p:cNvSpPr/>
              <p:nvPr/>
            </p:nvSpPr>
            <p:spPr>
              <a:xfrm>
                <a:off x="4270876" y="338420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 name="Freeform: Shape 175">
                <a:extLst>
                  <a:ext uri="{FF2B5EF4-FFF2-40B4-BE49-F238E27FC236}">
                    <a16:creationId xmlns:a16="http://schemas.microsoft.com/office/drawing/2014/main" xmlns="" id="{98DB57D6-29A2-4E2D-A5B9-E5D829A952DA}"/>
                  </a:ext>
                </a:extLst>
              </p:cNvPr>
              <p:cNvSpPr/>
              <p:nvPr/>
            </p:nvSpPr>
            <p:spPr>
              <a:xfrm>
                <a:off x="4613776" y="365090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 name="Freeform: Shape 176">
                <a:extLst>
                  <a:ext uri="{FF2B5EF4-FFF2-40B4-BE49-F238E27FC236}">
                    <a16:creationId xmlns:a16="http://schemas.microsoft.com/office/drawing/2014/main" xmlns="" id="{7E2F8FAC-54CC-4817-893F-A2546D15715C}"/>
                  </a:ext>
                </a:extLst>
              </p:cNvPr>
              <p:cNvSpPr/>
              <p:nvPr/>
            </p:nvSpPr>
            <p:spPr>
              <a:xfrm>
                <a:off x="4709026" y="384140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 name="Freeform: Shape 177">
                <a:extLst>
                  <a:ext uri="{FF2B5EF4-FFF2-40B4-BE49-F238E27FC236}">
                    <a16:creationId xmlns:a16="http://schemas.microsoft.com/office/drawing/2014/main" xmlns="" id="{35C58476-87CE-4047-8676-A35305A4ACCB}"/>
                  </a:ext>
                </a:extLst>
              </p:cNvPr>
              <p:cNvSpPr/>
              <p:nvPr/>
            </p:nvSpPr>
            <p:spPr>
              <a:xfrm>
                <a:off x="4823326" y="386045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 name="Freeform: Shape 178">
                <a:extLst>
                  <a:ext uri="{FF2B5EF4-FFF2-40B4-BE49-F238E27FC236}">
                    <a16:creationId xmlns:a16="http://schemas.microsoft.com/office/drawing/2014/main" xmlns="" id="{C3D3B92C-06C0-49EA-BE1F-9BA6B04EC369}"/>
                  </a:ext>
                </a:extLst>
              </p:cNvPr>
              <p:cNvSpPr/>
              <p:nvPr/>
            </p:nvSpPr>
            <p:spPr>
              <a:xfrm>
                <a:off x="5413876" y="408905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 name="Freeform: Shape 179">
                <a:extLst>
                  <a:ext uri="{FF2B5EF4-FFF2-40B4-BE49-F238E27FC236}">
                    <a16:creationId xmlns:a16="http://schemas.microsoft.com/office/drawing/2014/main" xmlns="" id="{AD6BFB03-CE40-486E-8FCC-C3053A8277A9}"/>
                  </a:ext>
                </a:extLst>
              </p:cNvPr>
              <p:cNvSpPr/>
              <p:nvPr/>
            </p:nvSpPr>
            <p:spPr>
              <a:xfrm>
                <a:off x="5604376" y="410810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 name="Freeform: Shape 180">
                <a:extLst>
                  <a:ext uri="{FF2B5EF4-FFF2-40B4-BE49-F238E27FC236}">
                    <a16:creationId xmlns:a16="http://schemas.microsoft.com/office/drawing/2014/main" xmlns="" id="{9C2BB520-4919-4C72-8E4F-4FBD5E4F2A0F}"/>
                  </a:ext>
                </a:extLst>
              </p:cNvPr>
              <p:cNvSpPr/>
              <p:nvPr/>
            </p:nvSpPr>
            <p:spPr>
              <a:xfrm>
                <a:off x="5852026" y="424145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6" name="Freeform: Shape 181">
                <a:extLst>
                  <a:ext uri="{FF2B5EF4-FFF2-40B4-BE49-F238E27FC236}">
                    <a16:creationId xmlns:a16="http://schemas.microsoft.com/office/drawing/2014/main" xmlns="" id="{DC688731-D6C1-408C-8C12-5186B0D459DB}"/>
                  </a:ext>
                </a:extLst>
              </p:cNvPr>
              <p:cNvSpPr/>
              <p:nvPr/>
            </p:nvSpPr>
            <p:spPr>
              <a:xfrm>
                <a:off x="6004426" y="431766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7" name="Freeform: Shape 182">
                <a:extLst>
                  <a:ext uri="{FF2B5EF4-FFF2-40B4-BE49-F238E27FC236}">
                    <a16:creationId xmlns:a16="http://schemas.microsoft.com/office/drawing/2014/main" xmlns="" id="{2959EE8F-DD75-4521-8D6F-FA83296B9938}"/>
                  </a:ext>
                </a:extLst>
              </p:cNvPr>
              <p:cNvSpPr/>
              <p:nvPr/>
            </p:nvSpPr>
            <p:spPr>
              <a:xfrm>
                <a:off x="6861686" y="44510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8" name="Freeform: Shape 183">
                <a:extLst>
                  <a:ext uri="{FF2B5EF4-FFF2-40B4-BE49-F238E27FC236}">
                    <a16:creationId xmlns:a16="http://schemas.microsoft.com/office/drawing/2014/main" xmlns="" id="{77B23A48-A87B-49E5-86EB-28154EBC4114}"/>
                  </a:ext>
                </a:extLst>
              </p:cNvPr>
              <p:cNvSpPr/>
              <p:nvPr/>
            </p:nvSpPr>
            <p:spPr>
              <a:xfrm>
                <a:off x="7166486" y="44891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9" name="Freeform: Shape 184">
                <a:extLst>
                  <a:ext uri="{FF2B5EF4-FFF2-40B4-BE49-F238E27FC236}">
                    <a16:creationId xmlns:a16="http://schemas.microsoft.com/office/drawing/2014/main" xmlns="" id="{7DF01B5B-FCC0-4196-8251-037F750D8249}"/>
                  </a:ext>
                </a:extLst>
              </p:cNvPr>
              <p:cNvSpPr/>
              <p:nvPr/>
            </p:nvSpPr>
            <p:spPr>
              <a:xfrm>
                <a:off x="7356986" y="46034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0" name="Freeform: Shape 185">
                <a:extLst>
                  <a:ext uri="{FF2B5EF4-FFF2-40B4-BE49-F238E27FC236}">
                    <a16:creationId xmlns:a16="http://schemas.microsoft.com/office/drawing/2014/main" xmlns="" id="{ABC605B2-9D61-4236-BE88-D98DB4E1837D}"/>
                  </a:ext>
                </a:extLst>
              </p:cNvPr>
              <p:cNvSpPr/>
              <p:nvPr/>
            </p:nvSpPr>
            <p:spPr>
              <a:xfrm>
                <a:off x="7852295" y="477486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1" name="Freeform: Shape 186">
                <a:extLst>
                  <a:ext uri="{FF2B5EF4-FFF2-40B4-BE49-F238E27FC236}">
                    <a16:creationId xmlns:a16="http://schemas.microsoft.com/office/drawing/2014/main" xmlns="" id="{5F88F447-724C-4604-B35A-1FD92B73AF98}"/>
                  </a:ext>
                </a:extLst>
              </p:cNvPr>
              <p:cNvSpPr/>
              <p:nvPr/>
            </p:nvSpPr>
            <p:spPr>
              <a:xfrm>
                <a:off x="7985645" y="477486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2" name="Freeform: Shape 187">
                <a:extLst>
                  <a:ext uri="{FF2B5EF4-FFF2-40B4-BE49-F238E27FC236}">
                    <a16:creationId xmlns:a16="http://schemas.microsoft.com/office/drawing/2014/main" xmlns="" id="{E6C99676-C799-4EA5-8231-5DC366A9F67B}"/>
                  </a:ext>
                </a:extLst>
              </p:cNvPr>
              <p:cNvSpPr/>
              <p:nvPr/>
            </p:nvSpPr>
            <p:spPr>
              <a:xfrm>
                <a:off x="8176145" y="477486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3" name="Freeform: Shape 188">
                <a:extLst>
                  <a:ext uri="{FF2B5EF4-FFF2-40B4-BE49-F238E27FC236}">
                    <a16:creationId xmlns:a16="http://schemas.microsoft.com/office/drawing/2014/main" xmlns="" id="{512EC85E-5408-447B-B71E-6D861A63A794}"/>
                  </a:ext>
                </a:extLst>
              </p:cNvPr>
              <p:cNvSpPr/>
              <p:nvPr/>
            </p:nvSpPr>
            <p:spPr>
              <a:xfrm>
                <a:off x="8861945" y="477486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4" name="Freeform: Shape 189">
                <a:extLst>
                  <a:ext uri="{FF2B5EF4-FFF2-40B4-BE49-F238E27FC236}">
                    <a16:creationId xmlns:a16="http://schemas.microsoft.com/office/drawing/2014/main" xmlns="" id="{594779AB-2A90-4277-820D-FA7349FA78BD}"/>
                  </a:ext>
                </a:extLst>
              </p:cNvPr>
              <p:cNvSpPr/>
              <p:nvPr/>
            </p:nvSpPr>
            <p:spPr>
              <a:xfrm>
                <a:off x="9128645" y="477486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
          <p:nvSpPr>
            <p:cNvPr id="31" name="TextBox 30">
              <a:extLst>
                <a:ext uri="{FF2B5EF4-FFF2-40B4-BE49-F238E27FC236}">
                  <a16:creationId xmlns:a16="http://schemas.microsoft.com/office/drawing/2014/main" xmlns="" id="{591F2373-98E4-41EF-860D-7DFA04BF45B3}"/>
                </a:ext>
              </a:extLst>
            </p:cNvPr>
            <p:cNvSpPr txBox="1"/>
            <p:nvPr/>
          </p:nvSpPr>
          <p:spPr>
            <a:xfrm>
              <a:off x="4362784" y="3033211"/>
              <a:ext cx="1826141" cy="7386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中央値、月数 (95%CI)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a:rPr>
                <a:t>16.5（5.4、32.4）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a:rPr>
                <a:t>8.2（6.1、10.2）</a:t>
              </a:r>
            </a:p>
          </p:txBody>
        </p:sp>
        <p:cxnSp>
          <p:nvCxnSpPr>
            <p:cNvPr id="32" name="Straight Connector 31">
              <a:extLst>
                <a:ext uri="{FF2B5EF4-FFF2-40B4-BE49-F238E27FC236}">
                  <a16:creationId xmlns:a16="http://schemas.microsoft.com/office/drawing/2014/main" xmlns="" id="{BAB514C7-0759-4A57-9A03-9BE84D80F4B8}"/>
                </a:ext>
              </a:extLst>
            </p:cNvPr>
            <p:cNvCxnSpPr/>
            <p:nvPr/>
          </p:nvCxnSpPr>
          <p:spPr>
            <a:xfrm>
              <a:off x="1028700" y="3751553"/>
              <a:ext cx="4686300"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grpSp>
      <p:graphicFrame>
        <p:nvGraphicFramePr>
          <p:cNvPr id="181" name="Table 100">
            <a:extLst>
              <a:ext uri="{FF2B5EF4-FFF2-40B4-BE49-F238E27FC236}">
                <a16:creationId xmlns:a16="http://schemas.microsoft.com/office/drawing/2014/main" xmlns="" id="{0D4043CC-20EA-4BA6-A6E3-6B050C2EDF83}"/>
              </a:ext>
            </a:extLst>
          </p:cNvPr>
          <p:cNvGraphicFramePr>
            <a:graphicFrameLocks noGrp="1"/>
          </p:cNvGraphicFramePr>
          <p:nvPr>
            <p:extLst>
              <p:ext uri="{D42A27DB-BD31-4B8C-83A1-F6EECF244321}">
                <p14:modId xmlns:p14="http://schemas.microsoft.com/office/powerpoint/2010/main" xmlns="" val="1999587928"/>
              </p:ext>
            </p:extLst>
          </p:nvPr>
        </p:nvGraphicFramePr>
        <p:xfrm>
          <a:off x="9540148" y="1903078"/>
          <a:ext cx="2545861" cy="914400"/>
        </p:xfrm>
        <a:graphic>
          <a:graphicData uri="http://schemas.openxmlformats.org/drawingml/2006/table">
            <a:tbl>
              <a:tblPr firstRow="1" bandRow="1">
                <a:tableStyleId>{5C22544A-7EE6-4342-B048-85BDC9FD1C3A}</a:tableStyleId>
              </a:tblPr>
              <a:tblGrid>
                <a:gridCol w="646723">
                  <a:extLst>
                    <a:ext uri="{9D8B030D-6E8A-4147-A177-3AD203B41FA5}">
                      <a16:colId xmlns:a16="http://schemas.microsoft.com/office/drawing/2014/main" xmlns="" val="2005560092"/>
                    </a:ext>
                  </a:extLst>
                </a:gridCol>
                <a:gridCol w="908538">
                  <a:extLst>
                    <a:ext uri="{9D8B030D-6E8A-4147-A177-3AD203B41FA5}">
                      <a16:colId xmlns:a16="http://schemas.microsoft.com/office/drawing/2014/main" xmlns="" val="2404498728"/>
                    </a:ext>
                  </a:extLst>
                </a:gridCol>
                <a:gridCol w="990600">
                  <a:extLst>
                    <a:ext uri="{9D8B030D-6E8A-4147-A177-3AD203B41FA5}">
                      <a16:colId xmlns:a16="http://schemas.microsoft.com/office/drawing/2014/main" xmlns="" val="2642030711"/>
                    </a:ext>
                  </a:extLst>
                </a:gridCol>
              </a:tblGrid>
              <a:tr h="189279">
                <a:tc>
                  <a:txBody>
                    <a:bodyPr/>
                    <a:lstStyle/>
                    <a:p>
                      <a:endParaRPr lang="en-GB" sz="1200" dirty="0"/>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t>イベント、%</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t>HR</a:t>
                      </a:r>
                      <a:br>
                        <a:rPr lang="ja-JP" sz="1200"/>
                      </a:br>
                      <a:r>
                        <a:rPr lang="ja-JP" sz="1200"/>
                        <a:t>（95％CI）</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51207972"/>
                  </a:ext>
                </a:extLst>
              </a:tr>
              <a:tr h="0">
                <a:tc>
                  <a:txBody>
                    <a:bodyPr/>
                    <a:lstStyle/>
                    <a:p>
                      <a:r>
                        <a:rPr lang="ja-JP" sz="1200" dirty="0">
                          <a:solidFill>
                            <a:schemeClr val="accent3"/>
                          </a:solidFill>
                        </a:rPr>
                        <a:t>ペンブロリズマブ</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chemeClr val="accent3"/>
                          </a:solidFill>
                        </a:rPr>
                        <a:t>39%</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ja-JP" sz="1200">
                          <a:solidFill>
                            <a:srgbClr val="4D4D4D"/>
                          </a:solidFill>
                        </a:rPr>
                        <a:t>0.63 </a:t>
                      </a:r>
                    </a:p>
                    <a:p>
                      <a:pPr algn="ctr"/>
                      <a:r>
                        <a:rPr lang="ja-JP" sz="1200">
                          <a:solidFill>
                            <a:srgbClr val="4D4D4D"/>
                          </a:solidFill>
                        </a:rPr>
                        <a:t>(0.45、0.88)</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734506224"/>
                  </a:ext>
                </a:extLst>
              </a:tr>
              <a:tr h="0">
                <a:tc>
                  <a:txBody>
                    <a:bodyPr/>
                    <a:lstStyle/>
                    <a:p>
                      <a:r>
                        <a:rPr lang="ja-JP" sz="1200">
                          <a:solidFill>
                            <a:schemeClr val="accent2"/>
                          </a:solidFill>
                        </a:rPr>
                        <a:t>化学療法</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chemeClr val="accent2"/>
                          </a:solidFill>
                        </a:rPr>
                        <a:t>55%</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tc>
                <a:extLst>
                  <a:ext uri="{0D108BD9-81ED-4DB2-BD59-A6C34878D82A}">
                    <a16:rowId xmlns:a16="http://schemas.microsoft.com/office/drawing/2014/main" xmlns="" val="2833583330"/>
                  </a:ext>
                </a:extLst>
              </a:tr>
            </a:tbl>
          </a:graphicData>
        </a:graphic>
      </p:graphicFrame>
      <p:grpSp>
        <p:nvGrpSpPr>
          <p:cNvPr id="182" name="Group 181">
            <a:extLst>
              <a:ext uri="{FF2B5EF4-FFF2-40B4-BE49-F238E27FC236}">
                <a16:creationId xmlns:a16="http://schemas.microsoft.com/office/drawing/2014/main" xmlns="" id="{26C9581F-21DF-4734-BC4B-4A5BD8013F9F}"/>
              </a:ext>
            </a:extLst>
          </p:cNvPr>
          <p:cNvGrpSpPr/>
          <p:nvPr/>
        </p:nvGrpSpPr>
        <p:grpSpPr>
          <a:xfrm>
            <a:off x="6315809" y="2441841"/>
            <a:ext cx="5829147" cy="3331484"/>
            <a:chOff x="6242239" y="2632555"/>
            <a:chExt cx="5829147" cy="3331484"/>
          </a:xfrm>
        </p:grpSpPr>
        <p:grpSp>
          <p:nvGrpSpPr>
            <p:cNvPr id="183" name="Group 182">
              <a:extLst>
                <a:ext uri="{FF2B5EF4-FFF2-40B4-BE49-F238E27FC236}">
                  <a16:creationId xmlns:a16="http://schemas.microsoft.com/office/drawing/2014/main" xmlns="" id="{C207A3A1-4699-4E05-9B90-6B2F22F858F5}"/>
                </a:ext>
              </a:extLst>
            </p:cNvPr>
            <p:cNvGrpSpPr/>
            <p:nvPr/>
          </p:nvGrpSpPr>
          <p:grpSpPr>
            <a:xfrm>
              <a:off x="6242239" y="2632555"/>
              <a:ext cx="5829147" cy="3331484"/>
              <a:chOff x="6242239" y="2632555"/>
              <a:chExt cx="5829147" cy="3331484"/>
            </a:xfrm>
          </p:grpSpPr>
          <p:sp>
            <p:nvSpPr>
              <p:cNvPr id="341" name="Freeform 21">
                <a:extLst>
                  <a:ext uri="{FF2B5EF4-FFF2-40B4-BE49-F238E27FC236}">
                    <a16:creationId xmlns:a16="http://schemas.microsoft.com/office/drawing/2014/main" xmlns="" id="{4C28AF84-1607-4EF5-AA9B-56534580001E}"/>
                  </a:ext>
                </a:extLst>
              </p:cNvPr>
              <p:cNvSpPr>
                <a:spLocks/>
              </p:cNvSpPr>
              <p:nvPr/>
            </p:nvSpPr>
            <p:spPr bwMode="auto">
              <a:xfrm>
                <a:off x="6961475" y="2767218"/>
                <a:ext cx="4752829" cy="200348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nvGrpSpPr>
              <p:cNvPr id="342" name="Group 341">
                <a:extLst>
                  <a:ext uri="{FF2B5EF4-FFF2-40B4-BE49-F238E27FC236}">
                    <a16:creationId xmlns:a16="http://schemas.microsoft.com/office/drawing/2014/main" xmlns="" id="{1886919A-EC5A-4512-B418-3B743E68B53B}"/>
                  </a:ext>
                </a:extLst>
              </p:cNvPr>
              <p:cNvGrpSpPr/>
              <p:nvPr/>
            </p:nvGrpSpPr>
            <p:grpSpPr>
              <a:xfrm>
                <a:off x="6242239" y="2632555"/>
                <a:ext cx="713741" cy="2268000"/>
                <a:chOff x="1270614" y="1265887"/>
                <a:chExt cx="713741" cy="2858279"/>
              </a:xfrm>
            </p:grpSpPr>
            <p:sp>
              <p:nvSpPr>
                <p:cNvPr id="407" name="Line 6">
                  <a:extLst>
                    <a:ext uri="{FF2B5EF4-FFF2-40B4-BE49-F238E27FC236}">
                      <a16:creationId xmlns:a16="http://schemas.microsoft.com/office/drawing/2014/main" xmlns="" id="{69AE9505-C7CC-48DD-A454-F19617202727}"/>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08" name="Line 7">
                  <a:extLst>
                    <a:ext uri="{FF2B5EF4-FFF2-40B4-BE49-F238E27FC236}">
                      <a16:creationId xmlns:a16="http://schemas.microsoft.com/office/drawing/2014/main" xmlns="" id="{E994FE71-197D-4BD1-BFB4-E6021A71BFD8}"/>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09" name="Line 8">
                  <a:extLst>
                    <a:ext uri="{FF2B5EF4-FFF2-40B4-BE49-F238E27FC236}">
                      <a16:creationId xmlns:a16="http://schemas.microsoft.com/office/drawing/2014/main" xmlns="" id="{84F8647A-6613-482A-9AE3-E51D40B46ED0}"/>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10" name="Line 9">
                  <a:extLst>
                    <a:ext uri="{FF2B5EF4-FFF2-40B4-BE49-F238E27FC236}">
                      <a16:creationId xmlns:a16="http://schemas.microsoft.com/office/drawing/2014/main" xmlns="" id="{92081F75-4F37-459E-8DA7-D4565B079573}"/>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11" name="Line 10">
                  <a:extLst>
                    <a:ext uri="{FF2B5EF4-FFF2-40B4-BE49-F238E27FC236}">
                      <a16:creationId xmlns:a16="http://schemas.microsoft.com/office/drawing/2014/main" xmlns="" id="{107DB352-ABC0-4B45-8361-2AF01696DF42}"/>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12" name="Line 11">
                  <a:extLst>
                    <a:ext uri="{FF2B5EF4-FFF2-40B4-BE49-F238E27FC236}">
                      <a16:creationId xmlns:a16="http://schemas.microsoft.com/office/drawing/2014/main" xmlns="" id="{678BEF2E-D78B-498E-A25A-4562CEC8E015}"/>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13" name="TextBox 412">
                  <a:extLst>
                    <a:ext uri="{FF2B5EF4-FFF2-40B4-BE49-F238E27FC236}">
                      <a16:creationId xmlns:a16="http://schemas.microsoft.com/office/drawing/2014/main" xmlns="" id="{C793F90E-5B29-4623-951C-3BA0B6AF7CB8}"/>
                    </a:ext>
                  </a:extLst>
                </p:cNvPr>
                <p:cNvSpPr txBox="1"/>
                <p:nvPr/>
              </p:nvSpPr>
              <p:spPr>
                <a:xfrm rot="16200000">
                  <a:off x="861673" y="2569414"/>
                  <a:ext cx="1125660"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PFS2、%</a:t>
                  </a:r>
                </a:p>
              </p:txBody>
            </p:sp>
            <p:sp>
              <p:nvSpPr>
                <p:cNvPr id="414" name="TextBox 413">
                  <a:extLst>
                    <a:ext uri="{FF2B5EF4-FFF2-40B4-BE49-F238E27FC236}">
                      <a16:creationId xmlns:a16="http://schemas.microsoft.com/office/drawing/2014/main" xmlns="" id="{C7F01CD7-D77A-40E2-B106-2080214EE2B8}"/>
                    </a:ext>
                  </a:extLst>
                </p:cNvPr>
                <p:cNvSpPr txBox="1"/>
                <p:nvPr/>
              </p:nvSpPr>
              <p:spPr>
                <a:xfrm>
                  <a:off x="1459938" y="1265887"/>
                  <a:ext cx="482825"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100</a:t>
                  </a:r>
                </a:p>
              </p:txBody>
            </p:sp>
            <p:sp>
              <p:nvSpPr>
                <p:cNvPr id="415" name="TextBox 414">
                  <a:extLst>
                    <a:ext uri="{FF2B5EF4-FFF2-40B4-BE49-F238E27FC236}">
                      <a16:creationId xmlns:a16="http://schemas.microsoft.com/office/drawing/2014/main" xmlns="" id="{EEEDA1FA-82D8-4235-89FE-BD893C3BDD99}"/>
                    </a:ext>
                  </a:extLst>
                </p:cNvPr>
                <p:cNvSpPr txBox="1"/>
                <p:nvPr/>
              </p:nvSpPr>
              <p:spPr>
                <a:xfrm>
                  <a:off x="1559325" y="1790026"/>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80</a:t>
                  </a:r>
                </a:p>
              </p:txBody>
            </p:sp>
            <p:sp>
              <p:nvSpPr>
                <p:cNvPr id="416" name="TextBox 415">
                  <a:extLst>
                    <a:ext uri="{FF2B5EF4-FFF2-40B4-BE49-F238E27FC236}">
                      <a16:creationId xmlns:a16="http://schemas.microsoft.com/office/drawing/2014/main" xmlns="" id="{7FE6D0D0-7608-439D-A83E-1A7A76CEC132}"/>
                    </a:ext>
                  </a:extLst>
                </p:cNvPr>
                <p:cNvSpPr txBox="1"/>
                <p:nvPr/>
              </p:nvSpPr>
              <p:spPr>
                <a:xfrm>
                  <a:off x="1559325" y="2288557"/>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60</a:t>
                  </a:r>
                </a:p>
              </p:txBody>
            </p:sp>
            <p:sp>
              <p:nvSpPr>
                <p:cNvPr id="417" name="TextBox 416">
                  <a:extLst>
                    <a:ext uri="{FF2B5EF4-FFF2-40B4-BE49-F238E27FC236}">
                      <a16:creationId xmlns:a16="http://schemas.microsoft.com/office/drawing/2014/main" xmlns="" id="{E46F8C69-BBDD-4F6A-863A-B554C71C477D}"/>
                    </a:ext>
                  </a:extLst>
                </p:cNvPr>
                <p:cNvSpPr txBox="1"/>
                <p:nvPr/>
              </p:nvSpPr>
              <p:spPr>
                <a:xfrm>
                  <a:off x="1559325" y="2803210"/>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40</a:t>
                  </a:r>
                </a:p>
              </p:txBody>
            </p:sp>
            <p:sp>
              <p:nvSpPr>
                <p:cNvPr id="418" name="TextBox 417">
                  <a:extLst>
                    <a:ext uri="{FF2B5EF4-FFF2-40B4-BE49-F238E27FC236}">
                      <a16:creationId xmlns:a16="http://schemas.microsoft.com/office/drawing/2014/main" xmlns="" id="{B609AA63-01EB-4337-996C-81D3C1B3F552}"/>
                    </a:ext>
                  </a:extLst>
                </p:cNvPr>
                <p:cNvSpPr txBox="1"/>
                <p:nvPr/>
              </p:nvSpPr>
              <p:spPr>
                <a:xfrm>
                  <a:off x="1559325" y="3307113"/>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20</a:t>
                  </a:r>
                </a:p>
              </p:txBody>
            </p:sp>
            <p:sp>
              <p:nvSpPr>
                <p:cNvPr id="419" name="TextBox 418">
                  <a:extLst>
                    <a:ext uri="{FF2B5EF4-FFF2-40B4-BE49-F238E27FC236}">
                      <a16:creationId xmlns:a16="http://schemas.microsoft.com/office/drawing/2014/main" xmlns="" id="{6DDD1D13-20CE-4A7C-94FD-21A62ED65568}"/>
                    </a:ext>
                  </a:extLst>
                </p:cNvPr>
                <p:cNvSpPr txBox="1"/>
                <p:nvPr/>
              </p:nvSpPr>
              <p:spPr>
                <a:xfrm>
                  <a:off x="1658719" y="3816389"/>
                  <a:ext cx="28405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grpSp>
          <p:grpSp>
            <p:nvGrpSpPr>
              <p:cNvPr id="343" name="Group 342">
                <a:extLst>
                  <a:ext uri="{FF2B5EF4-FFF2-40B4-BE49-F238E27FC236}">
                    <a16:creationId xmlns:a16="http://schemas.microsoft.com/office/drawing/2014/main" xmlns="" id="{2E04599D-CF39-4B3E-8374-67DC07806267}"/>
                  </a:ext>
                </a:extLst>
              </p:cNvPr>
              <p:cNvGrpSpPr/>
              <p:nvPr/>
            </p:nvGrpSpPr>
            <p:grpSpPr>
              <a:xfrm>
                <a:off x="6865920" y="4777495"/>
                <a:ext cx="4991841" cy="360147"/>
                <a:chOff x="1473905" y="5847756"/>
                <a:chExt cx="4729426" cy="360147"/>
              </a:xfrm>
            </p:grpSpPr>
            <p:sp>
              <p:nvSpPr>
                <p:cNvPr id="381" name="Line 21">
                  <a:extLst>
                    <a:ext uri="{FF2B5EF4-FFF2-40B4-BE49-F238E27FC236}">
                      <a16:creationId xmlns:a16="http://schemas.microsoft.com/office/drawing/2014/main" xmlns="" id="{6AADBC3D-8D6A-4359-9B01-49C6C5A03EF6}"/>
                    </a:ext>
                  </a:extLst>
                </p:cNvPr>
                <p:cNvSpPr>
                  <a:spLocks noChangeShapeType="1"/>
                </p:cNvSpPr>
                <p:nvPr/>
              </p:nvSpPr>
              <p:spPr bwMode="auto">
                <a:xfrm>
                  <a:off x="6070705"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82" name="TextBox 381">
                  <a:extLst>
                    <a:ext uri="{FF2B5EF4-FFF2-40B4-BE49-F238E27FC236}">
                      <a16:creationId xmlns:a16="http://schemas.microsoft.com/office/drawing/2014/main" xmlns="" id="{3F034525-FE5B-47C7-AED4-FB33B609999A}"/>
                    </a:ext>
                  </a:extLst>
                </p:cNvPr>
                <p:cNvSpPr txBox="1"/>
                <p:nvPr/>
              </p:nvSpPr>
              <p:spPr>
                <a:xfrm>
                  <a:off x="5931856"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48</a:t>
                  </a:r>
                </a:p>
              </p:txBody>
            </p:sp>
            <p:sp>
              <p:nvSpPr>
                <p:cNvPr id="383" name="Line 21">
                  <a:extLst>
                    <a:ext uri="{FF2B5EF4-FFF2-40B4-BE49-F238E27FC236}">
                      <a16:creationId xmlns:a16="http://schemas.microsoft.com/office/drawing/2014/main" xmlns="" id="{715A4ED4-7AED-4005-B607-E961CFF70FEC}"/>
                    </a:ext>
                  </a:extLst>
                </p:cNvPr>
                <p:cNvSpPr>
                  <a:spLocks noChangeShapeType="1"/>
                </p:cNvSpPr>
                <p:nvPr/>
              </p:nvSpPr>
              <p:spPr bwMode="auto">
                <a:xfrm>
                  <a:off x="5695068"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84" name="TextBox 383">
                  <a:extLst>
                    <a:ext uri="{FF2B5EF4-FFF2-40B4-BE49-F238E27FC236}">
                      <a16:creationId xmlns:a16="http://schemas.microsoft.com/office/drawing/2014/main" xmlns="" id="{AB416364-FE9E-413A-9A1B-8C1BD33589F0}"/>
                    </a:ext>
                  </a:extLst>
                </p:cNvPr>
                <p:cNvSpPr txBox="1"/>
                <p:nvPr/>
              </p:nvSpPr>
              <p:spPr>
                <a:xfrm>
                  <a:off x="5556219"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44</a:t>
                  </a:r>
                </a:p>
              </p:txBody>
            </p:sp>
            <p:sp>
              <p:nvSpPr>
                <p:cNvPr id="385" name="Line 21">
                  <a:extLst>
                    <a:ext uri="{FF2B5EF4-FFF2-40B4-BE49-F238E27FC236}">
                      <a16:creationId xmlns:a16="http://schemas.microsoft.com/office/drawing/2014/main" xmlns="" id="{E6F9B5DD-1E66-46CF-B68A-5F0FEF31DA39}"/>
                    </a:ext>
                  </a:extLst>
                </p:cNvPr>
                <p:cNvSpPr>
                  <a:spLocks noChangeShapeType="1"/>
                </p:cNvSpPr>
                <p:nvPr/>
              </p:nvSpPr>
              <p:spPr bwMode="auto">
                <a:xfrm>
                  <a:off x="5319431"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86" name="TextBox 385">
                  <a:extLst>
                    <a:ext uri="{FF2B5EF4-FFF2-40B4-BE49-F238E27FC236}">
                      <a16:creationId xmlns:a16="http://schemas.microsoft.com/office/drawing/2014/main" xmlns="" id="{64A4263F-F5EB-4738-8544-BC976D34F5C8}"/>
                    </a:ext>
                  </a:extLst>
                </p:cNvPr>
                <p:cNvSpPr txBox="1"/>
                <p:nvPr/>
              </p:nvSpPr>
              <p:spPr>
                <a:xfrm>
                  <a:off x="5180582"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40</a:t>
                  </a:r>
                </a:p>
              </p:txBody>
            </p:sp>
            <p:sp>
              <p:nvSpPr>
                <p:cNvPr id="387" name="Line 21">
                  <a:extLst>
                    <a:ext uri="{FF2B5EF4-FFF2-40B4-BE49-F238E27FC236}">
                      <a16:creationId xmlns:a16="http://schemas.microsoft.com/office/drawing/2014/main" xmlns="" id="{133D3339-8A74-4EFA-A53A-1EF9B83957BC}"/>
                    </a:ext>
                  </a:extLst>
                </p:cNvPr>
                <p:cNvSpPr>
                  <a:spLocks noChangeShapeType="1"/>
                </p:cNvSpPr>
                <p:nvPr/>
              </p:nvSpPr>
              <p:spPr bwMode="auto">
                <a:xfrm>
                  <a:off x="4943794"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88" name="TextBox 387">
                  <a:extLst>
                    <a:ext uri="{FF2B5EF4-FFF2-40B4-BE49-F238E27FC236}">
                      <a16:creationId xmlns:a16="http://schemas.microsoft.com/office/drawing/2014/main" xmlns="" id="{EBBD7A6D-C525-482F-9C05-28425270D257}"/>
                    </a:ext>
                  </a:extLst>
                </p:cNvPr>
                <p:cNvSpPr txBox="1"/>
                <p:nvPr/>
              </p:nvSpPr>
              <p:spPr>
                <a:xfrm>
                  <a:off x="4804945"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36</a:t>
                  </a:r>
                </a:p>
              </p:txBody>
            </p:sp>
            <p:sp>
              <p:nvSpPr>
                <p:cNvPr id="389" name="Line 21">
                  <a:extLst>
                    <a:ext uri="{FF2B5EF4-FFF2-40B4-BE49-F238E27FC236}">
                      <a16:creationId xmlns:a16="http://schemas.microsoft.com/office/drawing/2014/main" xmlns="" id="{44040BE6-56FC-4320-AC22-18B5D6EF31F1}"/>
                    </a:ext>
                  </a:extLst>
                </p:cNvPr>
                <p:cNvSpPr>
                  <a:spLocks noChangeShapeType="1"/>
                </p:cNvSpPr>
                <p:nvPr/>
              </p:nvSpPr>
              <p:spPr bwMode="auto">
                <a:xfrm>
                  <a:off x="4568157"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90" name="TextBox 389">
                  <a:extLst>
                    <a:ext uri="{FF2B5EF4-FFF2-40B4-BE49-F238E27FC236}">
                      <a16:creationId xmlns:a16="http://schemas.microsoft.com/office/drawing/2014/main" xmlns="" id="{E49320EF-C84A-4B95-9320-2FB9DEEA49EE}"/>
                    </a:ext>
                  </a:extLst>
                </p:cNvPr>
                <p:cNvSpPr txBox="1"/>
                <p:nvPr/>
              </p:nvSpPr>
              <p:spPr>
                <a:xfrm>
                  <a:off x="4429308"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32</a:t>
                  </a:r>
                </a:p>
              </p:txBody>
            </p:sp>
            <p:sp>
              <p:nvSpPr>
                <p:cNvPr id="391" name="Line 21">
                  <a:extLst>
                    <a:ext uri="{FF2B5EF4-FFF2-40B4-BE49-F238E27FC236}">
                      <a16:creationId xmlns:a16="http://schemas.microsoft.com/office/drawing/2014/main" xmlns="" id="{889079A8-ED70-4B54-9E88-E4C5A7DF8EBF}"/>
                    </a:ext>
                  </a:extLst>
                </p:cNvPr>
                <p:cNvSpPr>
                  <a:spLocks noChangeShapeType="1"/>
                </p:cNvSpPr>
                <p:nvPr/>
              </p:nvSpPr>
              <p:spPr bwMode="auto">
                <a:xfrm>
                  <a:off x="4192520"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92" name="TextBox 391">
                  <a:extLst>
                    <a:ext uri="{FF2B5EF4-FFF2-40B4-BE49-F238E27FC236}">
                      <a16:creationId xmlns:a16="http://schemas.microsoft.com/office/drawing/2014/main" xmlns="" id="{4BADB6DB-8767-451B-B6DE-B1B928BFC279}"/>
                    </a:ext>
                  </a:extLst>
                </p:cNvPr>
                <p:cNvSpPr txBox="1"/>
                <p:nvPr/>
              </p:nvSpPr>
              <p:spPr>
                <a:xfrm>
                  <a:off x="4053671"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28</a:t>
                  </a:r>
                </a:p>
              </p:txBody>
            </p:sp>
            <p:sp>
              <p:nvSpPr>
                <p:cNvPr id="393" name="Line 21">
                  <a:extLst>
                    <a:ext uri="{FF2B5EF4-FFF2-40B4-BE49-F238E27FC236}">
                      <a16:creationId xmlns:a16="http://schemas.microsoft.com/office/drawing/2014/main" xmlns="" id="{3DCB5C19-5A98-448F-B08A-02D334567031}"/>
                    </a:ext>
                  </a:extLst>
                </p:cNvPr>
                <p:cNvSpPr>
                  <a:spLocks noChangeShapeType="1"/>
                </p:cNvSpPr>
                <p:nvPr/>
              </p:nvSpPr>
              <p:spPr bwMode="auto">
                <a:xfrm>
                  <a:off x="3816883"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94" name="TextBox 393">
                  <a:extLst>
                    <a:ext uri="{FF2B5EF4-FFF2-40B4-BE49-F238E27FC236}">
                      <a16:creationId xmlns:a16="http://schemas.microsoft.com/office/drawing/2014/main" xmlns="" id="{3459C4D3-62B3-43F1-BF61-ADAC3E42880E}"/>
                    </a:ext>
                  </a:extLst>
                </p:cNvPr>
                <p:cNvSpPr txBox="1"/>
                <p:nvPr/>
              </p:nvSpPr>
              <p:spPr>
                <a:xfrm>
                  <a:off x="3678034"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24</a:t>
                  </a:r>
                </a:p>
              </p:txBody>
            </p:sp>
            <p:sp>
              <p:nvSpPr>
                <p:cNvPr id="395" name="Line 21">
                  <a:extLst>
                    <a:ext uri="{FF2B5EF4-FFF2-40B4-BE49-F238E27FC236}">
                      <a16:creationId xmlns:a16="http://schemas.microsoft.com/office/drawing/2014/main" xmlns="" id="{0D552931-6212-4B4E-8303-4000ECD978A9}"/>
                    </a:ext>
                  </a:extLst>
                </p:cNvPr>
                <p:cNvSpPr>
                  <a:spLocks noChangeShapeType="1"/>
                </p:cNvSpPr>
                <p:nvPr/>
              </p:nvSpPr>
              <p:spPr bwMode="auto">
                <a:xfrm>
                  <a:off x="3441246"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96" name="TextBox 395">
                  <a:extLst>
                    <a:ext uri="{FF2B5EF4-FFF2-40B4-BE49-F238E27FC236}">
                      <a16:creationId xmlns:a16="http://schemas.microsoft.com/office/drawing/2014/main" xmlns="" id="{5879559E-731E-46B4-B2C5-6D60469523A0}"/>
                    </a:ext>
                  </a:extLst>
                </p:cNvPr>
                <p:cNvSpPr txBox="1"/>
                <p:nvPr/>
              </p:nvSpPr>
              <p:spPr>
                <a:xfrm>
                  <a:off x="3302397"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20</a:t>
                  </a:r>
                </a:p>
              </p:txBody>
            </p:sp>
            <p:sp>
              <p:nvSpPr>
                <p:cNvPr id="397" name="Line 21">
                  <a:extLst>
                    <a:ext uri="{FF2B5EF4-FFF2-40B4-BE49-F238E27FC236}">
                      <a16:creationId xmlns:a16="http://schemas.microsoft.com/office/drawing/2014/main" xmlns="" id="{E5C182D2-217B-4D34-A9D0-4566E39F5470}"/>
                    </a:ext>
                  </a:extLst>
                </p:cNvPr>
                <p:cNvSpPr>
                  <a:spLocks noChangeShapeType="1"/>
                </p:cNvSpPr>
                <p:nvPr/>
              </p:nvSpPr>
              <p:spPr bwMode="auto">
                <a:xfrm>
                  <a:off x="3065609"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98" name="TextBox 397">
                  <a:extLst>
                    <a:ext uri="{FF2B5EF4-FFF2-40B4-BE49-F238E27FC236}">
                      <a16:creationId xmlns:a16="http://schemas.microsoft.com/office/drawing/2014/main" xmlns="" id="{4D0AA493-DC6A-460B-BC15-B642C8D879CB}"/>
                    </a:ext>
                  </a:extLst>
                </p:cNvPr>
                <p:cNvSpPr txBox="1"/>
                <p:nvPr/>
              </p:nvSpPr>
              <p:spPr>
                <a:xfrm>
                  <a:off x="2926760"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16</a:t>
                  </a:r>
                </a:p>
              </p:txBody>
            </p:sp>
            <p:sp>
              <p:nvSpPr>
                <p:cNvPr id="399" name="Line 21">
                  <a:extLst>
                    <a:ext uri="{FF2B5EF4-FFF2-40B4-BE49-F238E27FC236}">
                      <a16:creationId xmlns:a16="http://schemas.microsoft.com/office/drawing/2014/main" xmlns="" id="{FFD77769-2892-464B-9CF3-1E8414CE03B6}"/>
                    </a:ext>
                  </a:extLst>
                </p:cNvPr>
                <p:cNvSpPr>
                  <a:spLocks noChangeShapeType="1"/>
                </p:cNvSpPr>
                <p:nvPr/>
              </p:nvSpPr>
              <p:spPr bwMode="auto">
                <a:xfrm>
                  <a:off x="2689972"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00" name="TextBox 399">
                  <a:extLst>
                    <a:ext uri="{FF2B5EF4-FFF2-40B4-BE49-F238E27FC236}">
                      <a16:creationId xmlns:a16="http://schemas.microsoft.com/office/drawing/2014/main" xmlns="" id="{0F98D72C-680D-4166-9C7E-C5CEAEFD0D9F}"/>
                    </a:ext>
                  </a:extLst>
                </p:cNvPr>
                <p:cNvSpPr txBox="1"/>
                <p:nvPr/>
              </p:nvSpPr>
              <p:spPr>
                <a:xfrm>
                  <a:off x="2551123"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12</a:t>
                  </a:r>
                </a:p>
              </p:txBody>
            </p:sp>
            <p:sp>
              <p:nvSpPr>
                <p:cNvPr id="401" name="Line 21">
                  <a:extLst>
                    <a:ext uri="{FF2B5EF4-FFF2-40B4-BE49-F238E27FC236}">
                      <a16:creationId xmlns:a16="http://schemas.microsoft.com/office/drawing/2014/main" xmlns="" id="{861084A4-BF4C-49E0-B099-8FAA916EFF2D}"/>
                    </a:ext>
                  </a:extLst>
                </p:cNvPr>
                <p:cNvSpPr>
                  <a:spLocks noChangeShapeType="1"/>
                </p:cNvSpPr>
                <p:nvPr/>
              </p:nvSpPr>
              <p:spPr bwMode="auto">
                <a:xfrm>
                  <a:off x="2314335"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02" name="TextBox 401">
                  <a:extLst>
                    <a:ext uri="{FF2B5EF4-FFF2-40B4-BE49-F238E27FC236}">
                      <a16:creationId xmlns:a16="http://schemas.microsoft.com/office/drawing/2014/main" xmlns="" id="{990B3F3F-243F-4C78-AAEE-5A33566EB44D}"/>
                    </a:ext>
                  </a:extLst>
                </p:cNvPr>
                <p:cNvSpPr txBox="1"/>
                <p:nvPr/>
              </p:nvSpPr>
              <p:spPr>
                <a:xfrm>
                  <a:off x="2225179" y="591975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8</a:t>
                  </a:r>
                </a:p>
              </p:txBody>
            </p:sp>
            <p:sp>
              <p:nvSpPr>
                <p:cNvPr id="403" name="Line 21">
                  <a:extLst>
                    <a:ext uri="{FF2B5EF4-FFF2-40B4-BE49-F238E27FC236}">
                      <a16:creationId xmlns:a16="http://schemas.microsoft.com/office/drawing/2014/main" xmlns="" id="{7E67D22D-6DC3-432C-B81B-A4F3474C7039}"/>
                    </a:ext>
                  </a:extLst>
                </p:cNvPr>
                <p:cNvSpPr>
                  <a:spLocks noChangeShapeType="1"/>
                </p:cNvSpPr>
                <p:nvPr/>
              </p:nvSpPr>
              <p:spPr bwMode="auto">
                <a:xfrm>
                  <a:off x="1938698"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04" name="TextBox 403">
                  <a:extLst>
                    <a:ext uri="{FF2B5EF4-FFF2-40B4-BE49-F238E27FC236}">
                      <a16:creationId xmlns:a16="http://schemas.microsoft.com/office/drawing/2014/main" xmlns="" id="{6CBC14E8-B174-4DDC-8D72-B39C5D254B04}"/>
                    </a:ext>
                  </a:extLst>
                </p:cNvPr>
                <p:cNvSpPr txBox="1"/>
                <p:nvPr/>
              </p:nvSpPr>
              <p:spPr>
                <a:xfrm>
                  <a:off x="1849542" y="591975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a:t>
                  </a:r>
                </a:p>
              </p:txBody>
            </p:sp>
            <p:sp>
              <p:nvSpPr>
                <p:cNvPr id="405" name="Line 21">
                  <a:extLst>
                    <a:ext uri="{FF2B5EF4-FFF2-40B4-BE49-F238E27FC236}">
                      <a16:creationId xmlns:a16="http://schemas.microsoft.com/office/drawing/2014/main" xmlns="" id="{7C6F7327-D1D1-4C73-96E5-E4AE5AFE7CD7}"/>
                    </a:ext>
                  </a:extLst>
                </p:cNvPr>
                <p:cNvSpPr>
                  <a:spLocks noChangeShapeType="1"/>
                </p:cNvSpPr>
                <p:nvPr/>
              </p:nvSpPr>
              <p:spPr bwMode="auto">
                <a:xfrm>
                  <a:off x="1563061"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06" name="TextBox 405">
                  <a:extLst>
                    <a:ext uri="{FF2B5EF4-FFF2-40B4-BE49-F238E27FC236}">
                      <a16:creationId xmlns:a16="http://schemas.microsoft.com/office/drawing/2014/main" xmlns="" id="{A956C40E-5AB9-4AAF-B1AF-AD49A8113EDE}"/>
                    </a:ext>
                  </a:extLst>
                </p:cNvPr>
                <p:cNvSpPr txBox="1"/>
                <p:nvPr/>
              </p:nvSpPr>
              <p:spPr>
                <a:xfrm>
                  <a:off x="1473905" y="591975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grpSp>
          <p:grpSp>
            <p:nvGrpSpPr>
              <p:cNvPr id="344" name="Group 343">
                <a:extLst>
                  <a:ext uri="{FF2B5EF4-FFF2-40B4-BE49-F238E27FC236}">
                    <a16:creationId xmlns:a16="http://schemas.microsoft.com/office/drawing/2014/main" xmlns="" id="{FA9F391A-847B-44C6-9127-C88D5754A555}"/>
                  </a:ext>
                </a:extLst>
              </p:cNvPr>
              <p:cNvGrpSpPr/>
              <p:nvPr/>
            </p:nvGrpSpPr>
            <p:grpSpPr>
              <a:xfrm>
                <a:off x="6766534" y="5388700"/>
                <a:ext cx="5029228" cy="288147"/>
                <a:chOff x="614259" y="5642954"/>
                <a:chExt cx="5029228" cy="288147"/>
              </a:xfrm>
            </p:grpSpPr>
            <p:sp>
              <p:nvSpPr>
                <p:cNvPr id="368" name="TextBox 367">
                  <a:extLst>
                    <a:ext uri="{FF2B5EF4-FFF2-40B4-BE49-F238E27FC236}">
                      <a16:creationId xmlns:a16="http://schemas.microsoft.com/office/drawing/2014/main" xmlns="" id="{9E53B916-A762-440B-B6E2-B5E0875A839C}"/>
                    </a:ext>
                  </a:extLst>
                </p:cNvPr>
                <p:cNvSpPr txBox="1"/>
                <p:nvPr/>
              </p:nvSpPr>
              <p:spPr>
                <a:xfrm>
                  <a:off x="5471398" y="564295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0</a:t>
                  </a:r>
                </a:p>
              </p:txBody>
            </p:sp>
            <p:sp>
              <p:nvSpPr>
                <p:cNvPr id="369" name="TextBox 368">
                  <a:extLst>
                    <a:ext uri="{FF2B5EF4-FFF2-40B4-BE49-F238E27FC236}">
                      <a16:creationId xmlns:a16="http://schemas.microsoft.com/office/drawing/2014/main" xmlns="" id="{013A5C47-0739-4292-A0BA-B4EB51F2515E}"/>
                    </a:ext>
                  </a:extLst>
                </p:cNvPr>
                <p:cNvSpPr txBox="1"/>
                <p:nvPr/>
              </p:nvSpPr>
              <p:spPr>
                <a:xfrm>
                  <a:off x="5074919" y="564295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5</a:t>
                  </a:r>
                </a:p>
              </p:txBody>
            </p:sp>
            <p:sp>
              <p:nvSpPr>
                <p:cNvPr id="370" name="TextBox 369">
                  <a:extLst>
                    <a:ext uri="{FF2B5EF4-FFF2-40B4-BE49-F238E27FC236}">
                      <a16:creationId xmlns:a16="http://schemas.microsoft.com/office/drawing/2014/main" xmlns="" id="{EF2DEF89-1761-4D68-8EBE-960D4BD701DE}"/>
                    </a:ext>
                  </a:extLst>
                </p:cNvPr>
                <p:cNvSpPr txBox="1"/>
                <p:nvPr/>
              </p:nvSpPr>
              <p:spPr>
                <a:xfrm>
                  <a:off x="4628746" y="56429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15</a:t>
                  </a:r>
                </a:p>
              </p:txBody>
            </p:sp>
            <p:sp>
              <p:nvSpPr>
                <p:cNvPr id="371" name="TextBox 370">
                  <a:extLst>
                    <a:ext uri="{FF2B5EF4-FFF2-40B4-BE49-F238E27FC236}">
                      <a16:creationId xmlns:a16="http://schemas.microsoft.com/office/drawing/2014/main" xmlns="" id="{1B626D2B-F1A3-4A65-ACE8-910DFE55624C}"/>
                    </a:ext>
                  </a:extLst>
                </p:cNvPr>
                <p:cNvSpPr txBox="1"/>
                <p:nvPr/>
              </p:nvSpPr>
              <p:spPr>
                <a:xfrm>
                  <a:off x="4232267" y="56429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25</a:t>
                  </a:r>
                </a:p>
              </p:txBody>
            </p:sp>
            <p:sp>
              <p:nvSpPr>
                <p:cNvPr id="372" name="TextBox 371">
                  <a:extLst>
                    <a:ext uri="{FF2B5EF4-FFF2-40B4-BE49-F238E27FC236}">
                      <a16:creationId xmlns:a16="http://schemas.microsoft.com/office/drawing/2014/main" xmlns="" id="{240ABE6E-D984-44DC-9073-C47408CCC2D9}"/>
                    </a:ext>
                  </a:extLst>
                </p:cNvPr>
                <p:cNvSpPr txBox="1"/>
                <p:nvPr/>
              </p:nvSpPr>
              <p:spPr>
                <a:xfrm>
                  <a:off x="3835787" y="56429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46</a:t>
                  </a:r>
                </a:p>
              </p:txBody>
            </p:sp>
            <p:sp>
              <p:nvSpPr>
                <p:cNvPr id="373" name="TextBox 372">
                  <a:extLst>
                    <a:ext uri="{FF2B5EF4-FFF2-40B4-BE49-F238E27FC236}">
                      <a16:creationId xmlns:a16="http://schemas.microsoft.com/office/drawing/2014/main" xmlns="" id="{BA0E0426-9BB4-49DE-A213-1FFD6D5BDB6C}"/>
                    </a:ext>
                  </a:extLst>
                </p:cNvPr>
                <p:cNvSpPr txBox="1"/>
                <p:nvPr/>
              </p:nvSpPr>
              <p:spPr>
                <a:xfrm>
                  <a:off x="3439308" y="56429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72</a:t>
                  </a:r>
                </a:p>
              </p:txBody>
            </p:sp>
            <p:sp>
              <p:nvSpPr>
                <p:cNvPr id="374" name="TextBox 373">
                  <a:extLst>
                    <a:ext uri="{FF2B5EF4-FFF2-40B4-BE49-F238E27FC236}">
                      <a16:creationId xmlns:a16="http://schemas.microsoft.com/office/drawing/2014/main" xmlns="" id="{2986D729-1CB6-4711-9015-80E7F2503D62}"/>
                    </a:ext>
                  </a:extLst>
                </p:cNvPr>
                <p:cNvSpPr txBox="1"/>
                <p:nvPr/>
              </p:nvSpPr>
              <p:spPr>
                <a:xfrm>
                  <a:off x="3042828" y="56429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98</a:t>
                  </a:r>
                </a:p>
              </p:txBody>
            </p:sp>
            <p:sp>
              <p:nvSpPr>
                <p:cNvPr id="375" name="TextBox 374">
                  <a:extLst>
                    <a:ext uri="{FF2B5EF4-FFF2-40B4-BE49-F238E27FC236}">
                      <a16:creationId xmlns:a16="http://schemas.microsoft.com/office/drawing/2014/main" xmlns="" id="{32B566A1-2727-4EF5-851D-DA22A268602B}"/>
                    </a:ext>
                  </a:extLst>
                </p:cNvPr>
                <p:cNvSpPr txBox="1"/>
                <p:nvPr/>
              </p:nvSpPr>
              <p:spPr>
                <a:xfrm>
                  <a:off x="2596656" y="564295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103</a:t>
                  </a:r>
                </a:p>
              </p:txBody>
            </p:sp>
            <p:sp>
              <p:nvSpPr>
                <p:cNvPr id="376" name="TextBox 375">
                  <a:extLst>
                    <a:ext uri="{FF2B5EF4-FFF2-40B4-BE49-F238E27FC236}">
                      <a16:creationId xmlns:a16="http://schemas.microsoft.com/office/drawing/2014/main" xmlns="" id="{4C9FE3FA-8256-4388-B48B-B3408C39E822}"/>
                    </a:ext>
                  </a:extLst>
                </p:cNvPr>
                <p:cNvSpPr txBox="1"/>
                <p:nvPr/>
              </p:nvSpPr>
              <p:spPr>
                <a:xfrm>
                  <a:off x="2200177" y="564295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107</a:t>
                  </a:r>
                </a:p>
              </p:txBody>
            </p:sp>
            <p:sp>
              <p:nvSpPr>
                <p:cNvPr id="377" name="TextBox 376">
                  <a:extLst>
                    <a:ext uri="{FF2B5EF4-FFF2-40B4-BE49-F238E27FC236}">
                      <a16:creationId xmlns:a16="http://schemas.microsoft.com/office/drawing/2014/main" xmlns="" id="{2B48F5ED-47F0-4AF9-B997-7BEE0A612CA5}"/>
                    </a:ext>
                  </a:extLst>
                </p:cNvPr>
                <p:cNvSpPr txBox="1"/>
                <p:nvPr/>
              </p:nvSpPr>
              <p:spPr>
                <a:xfrm>
                  <a:off x="1810365" y="5642954"/>
                  <a:ext cx="35752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116</a:t>
                  </a:r>
                </a:p>
              </p:txBody>
            </p:sp>
            <p:sp>
              <p:nvSpPr>
                <p:cNvPr id="378" name="TextBox 377">
                  <a:extLst>
                    <a:ext uri="{FF2B5EF4-FFF2-40B4-BE49-F238E27FC236}">
                      <a16:creationId xmlns:a16="http://schemas.microsoft.com/office/drawing/2014/main" xmlns="" id="{14228CC2-90E1-4403-BD6F-594B8EDB8A28}"/>
                    </a:ext>
                  </a:extLst>
                </p:cNvPr>
                <p:cNvSpPr txBox="1"/>
                <p:nvPr/>
              </p:nvSpPr>
              <p:spPr>
                <a:xfrm>
                  <a:off x="1407218" y="564295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120</a:t>
                  </a:r>
                </a:p>
              </p:txBody>
            </p:sp>
            <p:sp>
              <p:nvSpPr>
                <p:cNvPr id="379" name="TextBox 378">
                  <a:extLst>
                    <a:ext uri="{FF2B5EF4-FFF2-40B4-BE49-F238E27FC236}">
                      <a16:creationId xmlns:a16="http://schemas.microsoft.com/office/drawing/2014/main" xmlns="" id="{3A565978-A9C1-4A1F-99A2-42E2D3971515}"/>
                    </a:ext>
                  </a:extLst>
                </p:cNvPr>
                <p:cNvSpPr txBox="1"/>
                <p:nvPr/>
              </p:nvSpPr>
              <p:spPr>
                <a:xfrm>
                  <a:off x="1010738" y="564295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131</a:t>
                  </a:r>
                </a:p>
              </p:txBody>
            </p:sp>
            <p:sp>
              <p:nvSpPr>
                <p:cNvPr id="380" name="TextBox 379">
                  <a:extLst>
                    <a:ext uri="{FF2B5EF4-FFF2-40B4-BE49-F238E27FC236}">
                      <a16:creationId xmlns:a16="http://schemas.microsoft.com/office/drawing/2014/main" xmlns="" id="{BE7C1C4F-28C0-4A6A-AECC-E9930D1D10CE}"/>
                    </a:ext>
                  </a:extLst>
                </p:cNvPr>
                <p:cNvSpPr txBox="1"/>
                <p:nvPr/>
              </p:nvSpPr>
              <p:spPr>
                <a:xfrm>
                  <a:off x="614259" y="564295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153</a:t>
                  </a:r>
                </a:p>
              </p:txBody>
            </p:sp>
          </p:grpSp>
          <p:sp>
            <p:nvSpPr>
              <p:cNvPr id="345" name="TextBox 344">
                <a:extLst>
                  <a:ext uri="{FF2B5EF4-FFF2-40B4-BE49-F238E27FC236}">
                    <a16:creationId xmlns:a16="http://schemas.microsoft.com/office/drawing/2014/main" xmlns="" id="{292AF351-ECEC-4D51-880C-76BDEFAB8CA2}"/>
                  </a:ext>
                </a:extLst>
              </p:cNvPr>
              <p:cNvSpPr txBox="1"/>
              <p:nvPr/>
            </p:nvSpPr>
            <p:spPr>
              <a:xfrm>
                <a:off x="8648829" y="5049551"/>
                <a:ext cx="126162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経過期間、月</a:t>
                </a:r>
              </a:p>
            </p:txBody>
          </p:sp>
          <p:grpSp>
            <p:nvGrpSpPr>
              <p:cNvPr id="346" name="Group 345">
                <a:extLst>
                  <a:ext uri="{FF2B5EF4-FFF2-40B4-BE49-F238E27FC236}">
                    <a16:creationId xmlns:a16="http://schemas.microsoft.com/office/drawing/2014/main" xmlns="" id="{C8803127-0BA3-4B64-923D-65DB33157F53}"/>
                  </a:ext>
                </a:extLst>
              </p:cNvPr>
              <p:cNvGrpSpPr/>
              <p:nvPr/>
            </p:nvGrpSpPr>
            <p:grpSpPr>
              <a:xfrm>
                <a:off x="6766534" y="5675892"/>
                <a:ext cx="5029228" cy="288147"/>
                <a:chOff x="614259" y="5653057"/>
                <a:chExt cx="5029228" cy="288147"/>
              </a:xfrm>
            </p:grpSpPr>
            <p:sp>
              <p:nvSpPr>
                <p:cNvPr id="355" name="TextBox 354">
                  <a:extLst>
                    <a:ext uri="{FF2B5EF4-FFF2-40B4-BE49-F238E27FC236}">
                      <a16:creationId xmlns:a16="http://schemas.microsoft.com/office/drawing/2014/main" xmlns="" id="{15FAB9AD-1485-490D-A949-674F94AB76CA}"/>
                    </a:ext>
                  </a:extLst>
                </p:cNvPr>
                <p:cNvSpPr txBox="1"/>
                <p:nvPr/>
              </p:nvSpPr>
              <p:spPr>
                <a:xfrm>
                  <a:off x="5471398" y="5653057"/>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0</a:t>
                  </a:r>
                </a:p>
              </p:txBody>
            </p:sp>
            <p:sp>
              <p:nvSpPr>
                <p:cNvPr id="356" name="TextBox 355">
                  <a:extLst>
                    <a:ext uri="{FF2B5EF4-FFF2-40B4-BE49-F238E27FC236}">
                      <a16:creationId xmlns:a16="http://schemas.microsoft.com/office/drawing/2014/main" xmlns="" id="{36151A0B-1F83-4C44-8327-28ACF9F5D833}"/>
                    </a:ext>
                  </a:extLst>
                </p:cNvPr>
                <p:cNvSpPr txBox="1"/>
                <p:nvPr/>
              </p:nvSpPr>
              <p:spPr>
                <a:xfrm>
                  <a:off x="5074919" y="5653057"/>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2</a:t>
                  </a:r>
                </a:p>
              </p:txBody>
            </p:sp>
            <p:sp>
              <p:nvSpPr>
                <p:cNvPr id="357" name="TextBox 356">
                  <a:extLst>
                    <a:ext uri="{FF2B5EF4-FFF2-40B4-BE49-F238E27FC236}">
                      <a16:creationId xmlns:a16="http://schemas.microsoft.com/office/drawing/2014/main" xmlns="" id="{D665F51A-C084-428F-A8D3-EE9FB51B11B2}"/>
                    </a:ext>
                  </a:extLst>
                </p:cNvPr>
                <p:cNvSpPr txBox="1"/>
                <p:nvPr/>
              </p:nvSpPr>
              <p:spPr>
                <a:xfrm>
                  <a:off x="4678439" y="5653057"/>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5</a:t>
                  </a:r>
                </a:p>
              </p:txBody>
            </p:sp>
            <p:sp>
              <p:nvSpPr>
                <p:cNvPr id="358" name="TextBox 357">
                  <a:extLst>
                    <a:ext uri="{FF2B5EF4-FFF2-40B4-BE49-F238E27FC236}">
                      <a16:creationId xmlns:a16="http://schemas.microsoft.com/office/drawing/2014/main" xmlns="" id="{6EB784F2-410F-426B-9EC1-C800679B4D0A}"/>
                    </a:ext>
                  </a:extLst>
                </p:cNvPr>
                <p:cNvSpPr txBox="1"/>
                <p:nvPr/>
              </p:nvSpPr>
              <p:spPr>
                <a:xfrm>
                  <a:off x="4238935" y="5653057"/>
                  <a:ext cx="25813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11</a:t>
                  </a:r>
                </a:p>
              </p:txBody>
            </p:sp>
            <p:sp>
              <p:nvSpPr>
                <p:cNvPr id="359" name="TextBox 358">
                  <a:extLst>
                    <a:ext uri="{FF2B5EF4-FFF2-40B4-BE49-F238E27FC236}">
                      <a16:creationId xmlns:a16="http://schemas.microsoft.com/office/drawing/2014/main" xmlns="" id="{219AF71D-6197-4970-A063-949ABA4D3F06}"/>
                    </a:ext>
                  </a:extLst>
                </p:cNvPr>
                <p:cNvSpPr txBox="1"/>
                <p:nvPr/>
              </p:nvSpPr>
              <p:spPr>
                <a:xfrm>
                  <a:off x="3835787" y="565305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30</a:t>
                  </a:r>
                </a:p>
              </p:txBody>
            </p:sp>
            <p:sp>
              <p:nvSpPr>
                <p:cNvPr id="360" name="TextBox 359">
                  <a:extLst>
                    <a:ext uri="{FF2B5EF4-FFF2-40B4-BE49-F238E27FC236}">
                      <a16:creationId xmlns:a16="http://schemas.microsoft.com/office/drawing/2014/main" xmlns="" id="{12C6A3A6-4DCF-43E7-B3CC-A88A4A64CB26}"/>
                    </a:ext>
                  </a:extLst>
                </p:cNvPr>
                <p:cNvSpPr txBox="1"/>
                <p:nvPr/>
              </p:nvSpPr>
              <p:spPr>
                <a:xfrm>
                  <a:off x="3439308" y="5653057"/>
                  <a:ext cx="271476"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51</a:t>
                  </a:r>
                </a:p>
              </p:txBody>
            </p:sp>
            <p:sp>
              <p:nvSpPr>
                <p:cNvPr id="361" name="TextBox 360">
                  <a:extLst>
                    <a:ext uri="{FF2B5EF4-FFF2-40B4-BE49-F238E27FC236}">
                      <a16:creationId xmlns:a16="http://schemas.microsoft.com/office/drawing/2014/main" xmlns="" id="{EC3E05AE-F18C-46DD-83B1-1FBC1BA38CAB}"/>
                    </a:ext>
                  </a:extLst>
                </p:cNvPr>
                <p:cNvSpPr txBox="1"/>
                <p:nvPr/>
              </p:nvSpPr>
              <p:spPr>
                <a:xfrm>
                  <a:off x="3042828" y="565305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71</a:t>
                  </a:r>
                </a:p>
              </p:txBody>
            </p:sp>
            <p:sp>
              <p:nvSpPr>
                <p:cNvPr id="362" name="TextBox 361">
                  <a:extLst>
                    <a:ext uri="{FF2B5EF4-FFF2-40B4-BE49-F238E27FC236}">
                      <a16:creationId xmlns:a16="http://schemas.microsoft.com/office/drawing/2014/main" xmlns="" id="{0E9EF197-DA03-4743-A43E-43C44B481346}"/>
                    </a:ext>
                  </a:extLst>
                </p:cNvPr>
                <p:cNvSpPr txBox="1"/>
                <p:nvPr/>
              </p:nvSpPr>
              <p:spPr>
                <a:xfrm>
                  <a:off x="2646349" y="565305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77</a:t>
                  </a:r>
                </a:p>
              </p:txBody>
            </p:sp>
            <p:sp>
              <p:nvSpPr>
                <p:cNvPr id="363" name="TextBox 362">
                  <a:extLst>
                    <a:ext uri="{FF2B5EF4-FFF2-40B4-BE49-F238E27FC236}">
                      <a16:creationId xmlns:a16="http://schemas.microsoft.com/office/drawing/2014/main" xmlns="" id="{CFBDF604-65C1-469E-B823-B0AF1D07A12E}"/>
                    </a:ext>
                  </a:extLst>
                </p:cNvPr>
                <p:cNvSpPr txBox="1"/>
                <p:nvPr/>
              </p:nvSpPr>
              <p:spPr>
                <a:xfrm>
                  <a:off x="2249870" y="565305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86</a:t>
                  </a:r>
                </a:p>
              </p:txBody>
            </p:sp>
            <p:sp>
              <p:nvSpPr>
                <p:cNvPr id="364" name="TextBox 363">
                  <a:extLst>
                    <a:ext uri="{FF2B5EF4-FFF2-40B4-BE49-F238E27FC236}">
                      <a16:creationId xmlns:a16="http://schemas.microsoft.com/office/drawing/2014/main" xmlns="" id="{4A7D72FD-4503-410B-9CD2-2929B1892E36}"/>
                    </a:ext>
                  </a:extLst>
                </p:cNvPr>
                <p:cNvSpPr txBox="1"/>
                <p:nvPr/>
              </p:nvSpPr>
              <p:spPr>
                <a:xfrm>
                  <a:off x="1803697" y="5653057"/>
                  <a:ext cx="37086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100</a:t>
                  </a:r>
                </a:p>
              </p:txBody>
            </p:sp>
            <p:sp>
              <p:nvSpPr>
                <p:cNvPr id="365" name="TextBox 364">
                  <a:extLst>
                    <a:ext uri="{FF2B5EF4-FFF2-40B4-BE49-F238E27FC236}">
                      <a16:creationId xmlns:a16="http://schemas.microsoft.com/office/drawing/2014/main" xmlns="" id="{0109C40C-579F-49D2-B55C-582786D1A5A8}"/>
                    </a:ext>
                  </a:extLst>
                </p:cNvPr>
                <p:cNvSpPr txBox="1"/>
                <p:nvPr/>
              </p:nvSpPr>
              <p:spPr>
                <a:xfrm>
                  <a:off x="1413886" y="5653057"/>
                  <a:ext cx="35752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117</a:t>
                  </a:r>
                </a:p>
              </p:txBody>
            </p:sp>
            <p:sp>
              <p:nvSpPr>
                <p:cNvPr id="366" name="TextBox 365">
                  <a:extLst>
                    <a:ext uri="{FF2B5EF4-FFF2-40B4-BE49-F238E27FC236}">
                      <a16:creationId xmlns:a16="http://schemas.microsoft.com/office/drawing/2014/main" xmlns="" id="{0EA88E92-0770-4F81-975A-BECD6447CBC1}"/>
                    </a:ext>
                  </a:extLst>
                </p:cNvPr>
                <p:cNvSpPr txBox="1"/>
                <p:nvPr/>
              </p:nvSpPr>
              <p:spPr>
                <a:xfrm>
                  <a:off x="1010738" y="5653057"/>
                  <a:ext cx="37086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136</a:t>
                  </a:r>
                </a:p>
              </p:txBody>
            </p:sp>
            <p:sp>
              <p:nvSpPr>
                <p:cNvPr id="367" name="TextBox 366">
                  <a:extLst>
                    <a:ext uri="{FF2B5EF4-FFF2-40B4-BE49-F238E27FC236}">
                      <a16:creationId xmlns:a16="http://schemas.microsoft.com/office/drawing/2014/main" xmlns="" id="{59A8474F-29F1-46C4-ACD6-E9D8CEE5B7B5}"/>
                    </a:ext>
                  </a:extLst>
                </p:cNvPr>
                <p:cNvSpPr txBox="1"/>
                <p:nvPr/>
              </p:nvSpPr>
              <p:spPr>
                <a:xfrm>
                  <a:off x="614259" y="5653057"/>
                  <a:ext cx="37086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panose="020B0604020202020204" pitchFamily="34" charset="0"/>
                      <a:ea typeface="MS Mincho"/>
                      <a:cs typeface="Arial" panose="020B0604020202020204" pitchFamily="34" charset="0"/>
                    </a:rPr>
                    <a:t>154</a:t>
                  </a:r>
                </a:p>
              </p:txBody>
            </p:sp>
          </p:grpSp>
          <p:cxnSp>
            <p:nvCxnSpPr>
              <p:cNvPr id="349" name="Straight Connector 348">
                <a:extLst>
                  <a:ext uri="{FF2B5EF4-FFF2-40B4-BE49-F238E27FC236}">
                    <a16:creationId xmlns:a16="http://schemas.microsoft.com/office/drawing/2014/main" xmlns="" id="{85232EA0-3BA3-4A34-82F5-549DE9BB5578}"/>
                  </a:ext>
                </a:extLst>
              </p:cNvPr>
              <p:cNvCxnSpPr/>
              <p:nvPr/>
            </p:nvCxnSpPr>
            <p:spPr>
              <a:xfrm flipV="1">
                <a:off x="8149461" y="3261416"/>
                <a:ext cx="0" cy="1516079"/>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xmlns="" id="{4072D952-78BE-40F5-9EFB-71E68DCAAB86}"/>
                  </a:ext>
                </a:extLst>
              </p:cNvPr>
              <p:cNvCxnSpPr/>
              <p:nvPr/>
            </p:nvCxnSpPr>
            <p:spPr>
              <a:xfrm flipV="1">
                <a:off x="9345214" y="3261416"/>
                <a:ext cx="0" cy="1516079"/>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351" name="TextBox 350">
                <a:extLst>
                  <a:ext uri="{FF2B5EF4-FFF2-40B4-BE49-F238E27FC236}">
                    <a16:creationId xmlns:a16="http://schemas.microsoft.com/office/drawing/2014/main" xmlns="" id="{32914982-C23F-4D9B-A415-4F110A851E55}"/>
                  </a:ext>
                </a:extLst>
              </p:cNvPr>
              <p:cNvSpPr txBox="1"/>
              <p:nvPr/>
            </p:nvSpPr>
            <p:spPr>
              <a:xfrm>
                <a:off x="8162294" y="3947612"/>
                <a:ext cx="1048749"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12ヶ月の率</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a:rPr>
                  <a:t>76%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a:rPr>
                  <a:t>67%</a:t>
                </a:r>
              </a:p>
            </p:txBody>
          </p:sp>
          <p:sp>
            <p:nvSpPr>
              <p:cNvPr id="352" name="TextBox 351">
                <a:extLst>
                  <a:ext uri="{FF2B5EF4-FFF2-40B4-BE49-F238E27FC236}">
                    <a16:creationId xmlns:a16="http://schemas.microsoft.com/office/drawing/2014/main" xmlns="" id="{F8F0BE3A-061B-40A5-BD38-B91BC9B35B14}"/>
                  </a:ext>
                </a:extLst>
              </p:cNvPr>
              <p:cNvSpPr txBox="1"/>
              <p:nvPr/>
            </p:nvSpPr>
            <p:spPr>
              <a:xfrm>
                <a:off x="9303019" y="3947612"/>
                <a:ext cx="1048685"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24か月間の確率</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a:rPr>
                  <a:t>65%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a:rPr>
                  <a:t>50%</a:t>
                </a:r>
              </a:p>
            </p:txBody>
          </p:sp>
          <p:sp>
            <p:nvSpPr>
              <p:cNvPr id="353" name="TextBox 352">
                <a:extLst>
                  <a:ext uri="{FF2B5EF4-FFF2-40B4-BE49-F238E27FC236}">
                    <a16:creationId xmlns:a16="http://schemas.microsoft.com/office/drawing/2014/main" xmlns="" id="{ED22AF9B-D9AF-4657-8C58-E813FCCAD481}"/>
                  </a:ext>
                </a:extLst>
              </p:cNvPr>
              <p:cNvSpPr txBox="1"/>
              <p:nvPr/>
            </p:nvSpPr>
            <p:spPr>
              <a:xfrm>
                <a:off x="10245244" y="3951670"/>
                <a:ext cx="1826142" cy="7386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中央値、月数 (95%CI)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a:rPr>
                  <a:t>NR</a:t>
                </a:r>
                <a:r>
                  <a:rPr kumimoji="0" lang="ja-JP" sz="1400" b="0" i="0" u="none" strike="noStrike" cap="none" normalizeH="0" noProof="0">
                    <a:ln>
                      <a:noFill/>
                    </a:ln>
                    <a:solidFill>
                      <a:srgbClr val="B60D27"/>
                    </a:solidFill>
                    <a:uLnTx/>
                    <a:uFillTx/>
                    <a:latin typeface="Arial"/>
                    <a:ea typeface="MS Mincho"/>
                    <a:cs typeface="Arial"/>
                  </a:rPr>
                  <a:t> </a:t>
                </a:r>
                <a:r>
                  <a:rPr kumimoji="0" lang="ja-JP" sz="1400" b="0" i="0" u="none" strike="noStrike" cap="none" normalizeH="0" baseline="0" noProof="0">
                    <a:ln>
                      <a:noFill/>
                    </a:ln>
                    <a:solidFill>
                      <a:srgbClr val="B60D27"/>
                    </a:solidFill>
                    <a:uLnTx/>
                    <a:uFillTx/>
                    <a:latin typeface="Arial"/>
                    <a:ea typeface="MS Mincho"/>
                    <a:cs typeface="Arial"/>
                  </a:rPr>
                  <a:t>（NR、NR）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a:rPr>
                  <a:t>23.5（16.6、32.6）</a:t>
                </a:r>
              </a:p>
            </p:txBody>
          </p:sp>
          <p:cxnSp>
            <p:nvCxnSpPr>
              <p:cNvPr id="354" name="Straight Connector 353">
                <a:extLst>
                  <a:ext uri="{FF2B5EF4-FFF2-40B4-BE49-F238E27FC236}">
                    <a16:creationId xmlns:a16="http://schemas.microsoft.com/office/drawing/2014/main" xmlns="" id="{D88A5DC9-FC8E-4D32-B3AD-99587695A273}"/>
                  </a:ext>
                </a:extLst>
              </p:cNvPr>
              <p:cNvCxnSpPr/>
              <p:nvPr/>
            </p:nvCxnSpPr>
            <p:spPr>
              <a:xfrm>
                <a:off x="6958446" y="3751553"/>
                <a:ext cx="4686300"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grpSp>
        <p:grpSp>
          <p:nvGrpSpPr>
            <p:cNvPr id="184" name="Group 183">
              <a:extLst>
                <a:ext uri="{FF2B5EF4-FFF2-40B4-BE49-F238E27FC236}">
                  <a16:creationId xmlns:a16="http://schemas.microsoft.com/office/drawing/2014/main" xmlns="" id="{F2F378E2-50F6-404C-A5D5-D80E618F4C57}"/>
                </a:ext>
              </a:extLst>
            </p:cNvPr>
            <p:cNvGrpSpPr/>
            <p:nvPr/>
          </p:nvGrpSpPr>
          <p:grpSpPr>
            <a:xfrm>
              <a:off x="6966858" y="2754085"/>
              <a:ext cx="4737780" cy="876301"/>
              <a:chOff x="2362200" y="2781299"/>
              <a:chExt cx="7475096" cy="1291827"/>
            </a:xfrm>
          </p:grpSpPr>
          <p:sp>
            <p:nvSpPr>
              <p:cNvPr id="243" name="Freeform: Shape 532">
                <a:extLst>
                  <a:ext uri="{FF2B5EF4-FFF2-40B4-BE49-F238E27FC236}">
                    <a16:creationId xmlns:a16="http://schemas.microsoft.com/office/drawing/2014/main" xmlns="" id="{5E753743-201F-427D-87DB-0C8DCAF15CA7}"/>
                  </a:ext>
                </a:extLst>
              </p:cNvPr>
              <p:cNvSpPr/>
              <p:nvPr/>
            </p:nvSpPr>
            <p:spPr>
              <a:xfrm>
                <a:off x="2362200" y="2781299"/>
                <a:ext cx="7471171" cy="1290742"/>
              </a:xfrm>
              <a:custGeom>
                <a:avLst/>
                <a:gdLst>
                  <a:gd name="connsiteX0" fmla="*/ 7471172 w 7471171"/>
                  <a:gd name="connsiteY0" fmla="*/ 1290742 h 1290742"/>
                  <a:gd name="connsiteX1" fmla="*/ 5038506 w 7471171"/>
                  <a:gd name="connsiteY1" fmla="*/ 1290742 h 1290742"/>
                  <a:gd name="connsiteX2" fmla="*/ 5038506 w 7471171"/>
                  <a:gd name="connsiteY2" fmla="*/ 1231211 h 1290742"/>
                  <a:gd name="connsiteX3" fmla="*/ 4924854 w 7471171"/>
                  <a:gd name="connsiteY3" fmla="*/ 1231211 h 1290742"/>
                  <a:gd name="connsiteX4" fmla="*/ 4924854 w 7471171"/>
                  <a:gd name="connsiteY4" fmla="*/ 1204151 h 1290742"/>
                  <a:gd name="connsiteX5" fmla="*/ 4486494 w 7471171"/>
                  <a:gd name="connsiteY5" fmla="*/ 1204151 h 1290742"/>
                  <a:gd name="connsiteX6" fmla="*/ 4486494 w 7471171"/>
                  <a:gd name="connsiteY6" fmla="*/ 1166270 h 1290742"/>
                  <a:gd name="connsiteX7" fmla="*/ 4451318 w 7471171"/>
                  <a:gd name="connsiteY7" fmla="*/ 1166270 h 1290742"/>
                  <a:gd name="connsiteX8" fmla="*/ 4451318 w 7471171"/>
                  <a:gd name="connsiteY8" fmla="*/ 1150039 h 1290742"/>
                  <a:gd name="connsiteX9" fmla="*/ 4221309 w 7471171"/>
                  <a:gd name="connsiteY9" fmla="*/ 1150039 h 1290742"/>
                  <a:gd name="connsiteX10" fmla="*/ 4221309 w 7471171"/>
                  <a:gd name="connsiteY10" fmla="*/ 1090508 h 1290742"/>
                  <a:gd name="connsiteX11" fmla="*/ 3552930 w 7471171"/>
                  <a:gd name="connsiteY11" fmla="*/ 1090508 h 1290742"/>
                  <a:gd name="connsiteX12" fmla="*/ 3552930 w 7471171"/>
                  <a:gd name="connsiteY12" fmla="*/ 1066152 h 1290742"/>
                  <a:gd name="connsiteX13" fmla="*/ 3239043 w 7471171"/>
                  <a:gd name="connsiteY13" fmla="*/ 1066152 h 1290742"/>
                  <a:gd name="connsiteX14" fmla="*/ 3239043 w 7471171"/>
                  <a:gd name="connsiteY14" fmla="*/ 1052617 h 1290742"/>
                  <a:gd name="connsiteX15" fmla="*/ 3138916 w 7471171"/>
                  <a:gd name="connsiteY15" fmla="*/ 1052617 h 1290742"/>
                  <a:gd name="connsiteX16" fmla="*/ 3138916 w 7471171"/>
                  <a:gd name="connsiteY16" fmla="*/ 1014736 h 1290742"/>
                  <a:gd name="connsiteX17" fmla="*/ 2917031 w 7471171"/>
                  <a:gd name="connsiteY17" fmla="*/ 1014736 h 1290742"/>
                  <a:gd name="connsiteX18" fmla="*/ 2917031 w 7471171"/>
                  <a:gd name="connsiteY18" fmla="*/ 984971 h 1290742"/>
                  <a:gd name="connsiteX19" fmla="*/ 2768203 w 7471171"/>
                  <a:gd name="connsiteY19" fmla="*/ 984971 h 1290742"/>
                  <a:gd name="connsiteX20" fmla="*/ 2768203 w 7471171"/>
                  <a:gd name="connsiteY20" fmla="*/ 968740 h 1290742"/>
                  <a:gd name="connsiteX21" fmla="*/ 2546318 w 7471171"/>
                  <a:gd name="connsiteY21" fmla="*/ 968740 h 1290742"/>
                  <a:gd name="connsiteX22" fmla="*/ 2546318 w 7471171"/>
                  <a:gd name="connsiteY22" fmla="*/ 947088 h 1290742"/>
                  <a:gd name="connsiteX23" fmla="*/ 2489492 w 7471171"/>
                  <a:gd name="connsiteY23" fmla="*/ 947088 h 1290742"/>
                  <a:gd name="connsiteX24" fmla="*/ 2489492 w 7471171"/>
                  <a:gd name="connsiteY24" fmla="*/ 922734 h 1290742"/>
                  <a:gd name="connsiteX25" fmla="*/ 2270303 w 7471171"/>
                  <a:gd name="connsiteY25" fmla="*/ 922734 h 1290742"/>
                  <a:gd name="connsiteX26" fmla="*/ 2270303 w 7471171"/>
                  <a:gd name="connsiteY26" fmla="*/ 914616 h 1290742"/>
                  <a:gd name="connsiteX27" fmla="*/ 2210772 w 7471171"/>
                  <a:gd name="connsiteY27" fmla="*/ 914616 h 1290742"/>
                  <a:gd name="connsiteX28" fmla="*/ 2210772 w 7471171"/>
                  <a:gd name="connsiteY28" fmla="*/ 892969 h 1290742"/>
                  <a:gd name="connsiteX29" fmla="*/ 2091709 w 7471171"/>
                  <a:gd name="connsiteY29" fmla="*/ 892969 h 1290742"/>
                  <a:gd name="connsiteX30" fmla="*/ 2091709 w 7471171"/>
                  <a:gd name="connsiteY30" fmla="*/ 874027 h 1290742"/>
                  <a:gd name="connsiteX31" fmla="*/ 2015947 w 7471171"/>
                  <a:gd name="connsiteY31" fmla="*/ 874027 h 1290742"/>
                  <a:gd name="connsiteX32" fmla="*/ 2015947 w 7471171"/>
                  <a:gd name="connsiteY32" fmla="*/ 844262 h 1290742"/>
                  <a:gd name="connsiteX33" fmla="*/ 1969941 w 7471171"/>
                  <a:gd name="connsiteY33" fmla="*/ 844262 h 1290742"/>
                  <a:gd name="connsiteX34" fmla="*/ 1969941 w 7471171"/>
                  <a:gd name="connsiteY34" fmla="*/ 819907 h 1290742"/>
                  <a:gd name="connsiteX35" fmla="*/ 1942881 w 7471171"/>
                  <a:gd name="connsiteY35" fmla="*/ 819907 h 1290742"/>
                  <a:gd name="connsiteX36" fmla="*/ 1942881 w 7471171"/>
                  <a:gd name="connsiteY36" fmla="*/ 787437 h 1290742"/>
                  <a:gd name="connsiteX37" fmla="*/ 1929356 w 7471171"/>
                  <a:gd name="connsiteY37" fmla="*/ 787437 h 1290742"/>
                  <a:gd name="connsiteX38" fmla="*/ 1929356 w 7471171"/>
                  <a:gd name="connsiteY38" fmla="*/ 752259 h 1290742"/>
                  <a:gd name="connsiteX39" fmla="*/ 1834648 w 7471171"/>
                  <a:gd name="connsiteY39" fmla="*/ 752259 h 1290742"/>
                  <a:gd name="connsiteX40" fmla="*/ 1834648 w 7471171"/>
                  <a:gd name="connsiteY40" fmla="*/ 730610 h 1290742"/>
                  <a:gd name="connsiteX41" fmla="*/ 1723701 w 7471171"/>
                  <a:gd name="connsiteY41" fmla="*/ 730610 h 1290742"/>
                  <a:gd name="connsiteX42" fmla="*/ 1723701 w 7471171"/>
                  <a:gd name="connsiteY42" fmla="*/ 714375 h 1290742"/>
                  <a:gd name="connsiteX43" fmla="*/ 1420635 w 7471171"/>
                  <a:gd name="connsiteY43" fmla="*/ 714375 h 1290742"/>
                  <a:gd name="connsiteX44" fmla="*/ 1420635 w 7471171"/>
                  <a:gd name="connsiteY44" fmla="*/ 692728 h 1290742"/>
                  <a:gd name="connsiteX45" fmla="*/ 1312393 w 7471171"/>
                  <a:gd name="connsiteY45" fmla="*/ 692728 h 1290742"/>
                  <a:gd name="connsiteX46" fmla="*/ 1312393 w 7471171"/>
                  <a:gd name="connsiteY46" fmla="*/ 679197 h 1290742"/>
                  <a:gd name="connsiteX47" fmla="*/ 1209570 w 7471171"/>
                  <a:gd name="connsiteY47" fmla="*/ 679197 h 1290742"/>
                  <a:gd name="connsiteX48" fmla="*/ 1209570 w 7471171"/>
                  <a:gd name="connsiteY48" fmla="*/ 654844 h 1290742"/>
                  <a:gd name="connsiteX49" fmla="*/ 1133799 w 7471171"/>
                  <a:gd name="connsiteY49" fmla="*/ 654844 h 1290742"/>
                  <a:gd name="connsiteX50" fmla="*/ 1133799 w 7471171"/>
                  <a:gd name="connsiteY50" fmla="*/ 622372 h 1290742"/>
                  <a:gd name="connsiteX51" fmla="*/ 1014736 w 7471171"/>
                  <a:gd name="connsiteY51" fmla="*/ 622372 h 1290742"/>
                  <a:gd name="connsiteX52" fmla="*/ 1014736 w 7471171"/>
                  <a:gd name="connsiteY52" fmla="*/ 603431 h 1290742"/>
                  <a:gd name="connsiteX53" fmla="*/ 990381 w 7471171"/>
                  <a:gd name="connsiteY53" fmla="*/ 603431 h 1290742"/>
                  <a:gd name="connsiteX54" fmla="*/ 990381 w 7471171"/>
                  <a:gd name="connsiteY54" fmla="*/ 584489 h 1290742"/>
                  <a:gd name="connsiteX55" fmla="*/ 828025 w 7471171"/>
                  <a:gd name="connsiteY55" fmla="*/ 584489 h 1290742"/>
                  <a:gd name="connsiteX56" fmla="*/ 828025 w 7471171"/>
                  <a:gd name="connsiteY56" fmla="*/ 570959 h 1290742"/>
                  <a:gd name="connsiteX57" fmla="*/ 727904 w 7471171"/>
                  <a:gd name="connsiteY57" fmla="*/ 570959 h 1290742"/>
                  <a:gd name="connsiteX58" fmla="*/ 727904 w 7471171"/>
                  <a:gd name="connsiteY58" fmla="*/ 524957 h 1290742"/>
                  <a:gd name="connsiteX59" fmla="*/ 714375 w 7471171"/>
                  <a:gd name="connsiteY59" fmla="*/ 524957 h 1290742"/>
                  <a:gd name="connsiteX60" fmla="*/ 714375 w 7471171"/>
                  <a:gd name="connsiteY60" fmla="*/ 484368 h 1290742"/>
                  <a:gd name="connsiteX61" fmla="*/ 657550 w 7471171"/>
                  <a:gd name="connsiteY61" fmla="*/ 484368 h 1290742"/>
                  <a:gd name="connsiteX62" fmla="*/ 657550 w 7471171"/>
                  <a:gd name="connsiteY62" fmla="*/ 462721 h 1290742"/>
                  <a:gd name="connsiteX63" fmla="*/ 606137 w 7471171"/>
                  <a:gd name="connsiteY63" fmla="*/ 462721 h 1290742"/>
                  <a:gd name="connsiteX64" fmla="*/ 606137 w 7471171"/>
                  <a:gd name="connsiteY64" fmla="*/ 405895 h 1290742"/>
                  <a:gd name="connsiteX65" fmla="*/ 584488 w 7471171"/>
                  <a:gd name="connsiteY65" fmla="*/ 405895 h 1290742"/>
                  <a:gd name="connsiteX66" fmla="*/ 584488 w 7471171"/>
                  <a:gd name="connsiteY66" fmla="*/ 378835 h 1290742"/>
                  <a:gd name="connsiteX67" fmla="*/ 470838 w 7471171"/>
                  <a:gd name="connsiteY67" fmla="*/ 378835 h 1290742"/>
                  <a:gd name="connsiteX68" fmla="*/ 470838 w 7471171"/>
                  <a:gd name="connsiteY68" fmla="*/ 324716 h 1290742"/>
                  <a:gd name="connsiteX69" fmla="*/ 441072 w 7471171"/>
                  <a:gd name="connsiteY69" fmla="*/ 324716 h 1290742"/>
                  <a:gd name="connsiteX70" fmla="*/ 441072 w 7471171"/>
                  <a:gd name="connsiteY70" fmla="*/ 284126 h 1290742"/>
                  <a:gd name="connsiteX71" fmla="*/ 400483 w 7471171"/>
                  <a:gd name="connsiteY71" fmla="*/ 284126 h 1290742"/>
                  <a:gd name="connsiteX72" fmla="*/ 400483 w 7471171"/>
                  <a:gd name="connsiteY72" fmla="*/ 257066 h 1290742"/>
                  <a:gd name="connsiteX73" fmla="*/ 354481 w 7471171"/>
                  <a:gd name="connsiteY73" fmla="*/ 257066 h 1290742"/>
                  <a:gd name="connsiteX74" fmla="*/ 354481 w 7471171"/>
                  <a:gd name="connsiteY74" fmla="*/ 224596 h 1290742"/>
                  <a:gd name="connsiteX75" fmla="*/ 319304 w 7471171"/>
                  <a:gd name="connsiteY75" fmla="*/ 224596 h 1290742"/>
                  <a:gd name="connsiteX76" fmla="*/ 319304 w 7471171"/>
                  <a:gd name="connsiteY76" fmla="*/ 192124 h 1290742"/>
                  <a:gd name="connsiteX77" fmla="*/ 303068 w 7471171"/>
                  <a:gd name="connsiteY77" fmla="*/ 192124 h 1290742"/>
                  <a:gd name="connsiteX78" fmla="*/ 303068 w 7471171"/>
                  <a:gd name="connsiteY78" fmla="*/ 165063 h 1290742"/>
                  <a:gd name="connsiteX79" fmla="*/ 248949 w 7471171"/>
                  <a:gd name="connsiteY79" fmla="*/ 165063 h 1290742"/>
                  <a:gd name="connsiteX80" fmla="*/ 248949 w 7471171"/>
                  <a:gd name="connsiteY80" fmla="*/ 138004 h 1290742"/>
                  <a:gd name="connsiteX81" fmla="*/ 208359 w 7471171"/>
                  <a:gd name="connsiteY81" fmla="*/ 138004 h 1290742"/>
                  <a:gd name="connsiteX82" fmla="*/ 208359 w 7471171"/>
                  <a:gd name="connsiteY82" fmla="*/ 110944 h 1290742"/>
                  <a:gd name="connsiteX83" fmla="*/ 178594 w 7471171"/>
                  <a:gd name="connsiteY83" fmla="*/ 110944 h 1290742"/>
                  <a:gd name="connsiteX84" fmla="*/ 178594 w 7471171"/>
                  <a:gd name="connsiteY84" fmla="*/ 97415 h 1290742"/>
                  <a:gd name="connsiteX85" fmla="*/ 151534 w 7471171"/>
                  <a:gd name="connsiteY85" fmla="*/ 97415 h 1290742"/>
                  <a:gd name="connsiteX86" fmla="*/ 151534 w 7471171"/>
                  <a:gd name="connsiteY86" fmla="*/ 62237 h 1290742"/>
                  <a:gd name="connsiteX87" fmla="*/ 89297 w 7471171"/>
                  <a:gd name="connsiteY87" fmla="*/ 62237 h 1290742"/>
                  <a:gd name="connsiteX88" fmla="*/ 89297 w 7471171"/>
                  <a:gd name="connsiteY88" fmla="*/ 40590 h 1290742"/>
                  <a:gd name="connsiteX89" fmla="*/ 64943 w 7471171"/>
                  <a:gd name="connsiteY89" fmla="*/ 40590 h 1290742"/>
                  <a:gd name="connsiteX90" fmla="*/ 64943 w 7471171"/>
                  <a:gd name="connsiteY90" fmla="*/ 0 h 1290742"/>
                  <a:gd name="connsiteX91" fmla="*/ 0 w 7471171"/>
                  <a:gd name="connsiteY91" fmla="*/ 0 h 129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7471171" h="1290742">
                    <a:moveTo>
                      <a:pt x="7471172" y="1290742"/>
                    </a:moveTo>
                    <a:lnTo>
                      <a:pt x="5038506" y="1290742"/>
                    </a:lnTo>
                    <a:lnTo>
                      <a:pt x="5038506" y="1231211"/>
                    </a:lnTo>
                    <a:lnTo>
                      <a:pt x="4924854" y="1231211"/>
                    </a:lnTo>
                    <a:lnTo>
                      <a:pt x="4924854" y="1204151"/>
                    </a:lnTo>
                    <a:lnTo>
                      <a:pt x="4486494" y="1204151"/>
                    </a:lnTo>
                    <a:lnTo>
                      <a:pt x="4486494" y="1166270"/>
                    </a:lnTo>
                    <a:lnTo>
                      <a:pt x="4451318" y="1166270"/>
                    </a:lnTo>
                    <a:lnTo>
                      <a:pt x="4451318" y="1150039"/>
                    </a:lnTo>
                    <a:lnTo>
                      <a:pt x="4221309" y="1150039"/>
                    </a:lnTo>
                    <a:lnTo>
                      <a:pt x="4221309" y="1090508"/>
                    </a:lnTo>
                    <a:lnTo>
                      <a:pt x="3552930" y="1090508"/>
                    </a:lnTo>
                    <a:lnTo>
                      <a:pt x="3552930" y="1066152"/>
                    </a:lnTo>
                    <a:lnTo>
                      <a:pt x="3239043" y="1066152"/>
                    </a:lnTo>
                    <a:lnTo>
                      <a:pt x="3239043" y="1052617"/>
                    </a:lnTo>
                    <a:lnTo>
                      <a:pt x="3138916" y="1052617"/>
                    </a:lnTo>
                    <a:lnTo>
                      <a:pt x="3138916" y="1014736"/>
                    </a:lnTo>
                    <a:lnTo>
                      <a:pt x="2917031" y="1014736"/>
                    </a:lnTo>
                    <a:lnTo>
                      <a:pt x="2917031" y="984971"/>
                    </a:lnTo>
                    <a:lnTo>
                      <a:pt x="2768203" y="984971"/>
                    </a:lnTo>
                    <a:lnTo>
                      <a:pt x="2768203" y="968740"/>
                    </a:lnTo>
                    <a:lnTo>
                      <a:pt x="2546318" y="968740"/>
                    </a:lnTo>
                    <a:lnTo>
                      <a:pt x="2546318" y="947088"/>
                    </a:lnTo>
                    <a:lnTo>
                      <a:pt x="2489492" y="947088"/>
                    </a:lnTo>
                    <a:lnTo>
                      <a:pt x="2489492" y="922734"/>
                    </a:lnTo>
                    <a:lnTo>
                      <a:pt x="2270303" y="922734"/>
                    </a:lnTo>
                    <a:lnTo>
                      <a:pt x="2270303" y="914616"/>
                    </a:lnTo>
                    <a:lnTo>
                      <a:pt x="2210772" y="914616"/>
                    </a:lnTo>
                    <a:lnTo>
                      <a:pt x="2210772" y="892969"/>
                    </a:lnTo>
                    <a:lnTo>
                      <a:pt x="2091709" y="892969"/>
                    </a:lnTo>
                    <a:lnTo>
                      <a:pt x="2091709" y="874027"/>
                    </a:lnTo>
                    <a:lnTo>
                      <a:pt x="2015947" y="874027"/>
                    </a:lnTo>
                    <a:lnTo>
                      <a:pt x="2015947" y="844262"/>
                    </a:lnTo>
                    <a:lnTo>
                      <a:pt x="1969941" y="844262"/>
                    </a:lnTo>
                    <a:lnTo>
                      <a:pt x="1969941" y="819907"/>
                    </a:lnTo>
                    <a:lnTo>
                      <a:pt x="1942881" y="819907"/>
                    </a:lnTo>
                    <a:lnTo>
                      <a:pt x="1942881" y="787437"/>
                    </a:lnTo>
                    <a:lnTo>
                      <a:pt x="1929356" y="787437"/>
                    </a:lnTo>
                    <a:lnTo>
                      <a:pt x="1929356" y="752259"/>
                    </a:lnTo>
                    <a:lnTo>
                      <a:pt x="1834648" y="752259"/>
                    </a:lnTo>
                    <a:lnTo>
                      <a:pt x="1834648" y="730610"/>
                    </a:lnTo>
                    <a:lnTo>
                      <a:pt x="1723701" y="730610"/>
                    </a:lnTo>
                    <a:lnTo>
                      <a:pt x="1723701" y="714375"/>
                    </a:lnTo>
                    <a:lnTo>
                      <a:pt x="1420635" y="714375"/>
                    </a:lnTo>
                    <a:lnTo>
                      <a:pt x="1420635" y="692728"/>
                    </a:lnTo>
                    <a:lnTo>
                      <a:pt x="1312393" y="692728"/>
                    </a:lnTo>
                    <a:lnTo>
                      <a:pt x="1312393" y="679197"/>
                    </a:lnTo>
                    <a:lnTo>
                      <a:pt x="1209570" y="679197"/>
                    </a:lnTo>
                    <a:lnTo>
                      <a:pt x="1209570" y="654844"/>
                    </a:lnTo>
                    <a:lnTo>
                      <a:pt x="1133799" y="654844"/>
                    </a:lnTo>
                    <a:lnTo>
                      <a:pt x="1133799" y="622372"/>
                    </a:lnTo>
                    <a:lnTo>
                      <a:pt x="1014736" y="622372"/>
                    </a:lnTo>
                    <a:lnTo>
                      <a:pt x="1014736" y="603431"/>
                    </a:lnTo>
                    <a:lnTo>
                      <a:pt x="990381" y="603431"/>
                    </a:lnTo>
                    <a:lnTo>
                      <a:pt x="990381" y="584489"/>
                    </a:lnTo>
                    <a:lnTo>
                      <a:pt x="828025" y="584489"/>
                    </a:lnTo>
                    <a:lnTo>
                      <a:pt x="828025" y="570959"/>
                    </a:lnTo>
                    <a:lnTo>
                      <a:pt x="727904" y="570959"/>
                    </a:lnTo>
                    <a:lnTo>
                      <a:pt x="727904" y="524957"/>
                    </a:lnTo>
                    <a:lnTo>
                      <a:pt x="714375" y="524957"/>
                    </a:lnTo>
                    <a:lnTo>
                      <a:pt x="714375" y="484368"/>
                    </a:lnTo>
                    <a:lnTo>
                      <a:pt x="657550" y="484368"/>
                    </a:lnTo>
                    <a:lnTo>
                      <a:pt x="657550" y="462721"/>
                    </a:lnTo>
                    <a:lnTo>
                      <a:pt x="606137" y="462721"/>
                    </a:lnTo>
                    <a:lnTo>
                      <a:pt x="606137" y="405895"/>
                    </a:lnTo>
                    <a:lnTo>
                      <a:pt x="584488" y="405895"/>
                    </a:lnTo>
                    <a:lnTo>
                      <a:pt x="584488" y="378835"/>
                    </a:lnTo>
                    <a:lnTo>
                      <a:pt x="470838" y="378835"/>
                    </a:lnTo>
                    <a:lnTo>
                      <a:pt x="470838" y="324716"/>
                    </a:lnTo>
                    <a:lnTo>
                      <a:pt x="441072" y="324716"/>
                    </a:lnTo>
                    <a:lnTo>
                      <a:pt x="441072" y="284126"/>
                    </a:lnTo>
                    <a:lnTo>
                      <a:pt x="400483" y="284126"/>
                    </a:lnTo>
                    <a:lnTo>
                      <a:pt x="400483" y="257066"/>
                    </a:lnTo>
                    <a:lnTo>
                      <a:pt x="354481" y="257066"/>
                    </a:lnTo>
                    <a:lnTo>
                      <a:pt x="354481" y="224596"/>
                    </a:lnTo>
                    <a:lnTo>
                      <a:pt x="319304" y="224596"/>
                    </a:lnTo>
                    <a:lnTo>
                      <a:pt x="319304" y="192124"/>
                    </a:lnTo>
                    <a:lnTo>
                      <a:pt x="303068" y="192124"/>
                    </a:lnTo>
                    <a:lnTo>
                      <a:pt x="303068" y="165063"/>
                    </a:lnTo>
                    <a:lnTo>
                      <a:pt x="248949" y="165063"/>
                    </a:lnTo>
                    <a:lnTo>
                      <a:pt x="248949" y="138004"/>
                    </a:lnTo>
                    <a:lnTo>
                      <a:pt x="208359" y="138004"/>
                    </a:lnTo>
                    <a:lnTo>
                      <a:pt x="208359" y="110944"/>
                    </a:lnTo>
                    <a:lnTo>
                      <a:pt x="178594" y="110944"/>
                    </a:lnTo>
                    <a:lnTo>
                      <a:pt x="178594" y="97415"/>
                    </a:lnTo>
                    <a:lnTo>
                      <a:pt x="151534" y="97415"/>
                    </a:lnTo>
                    <a:lnTo>
                      <a:pt x="151534" y="62237"/>
                    </a:lnTo>
                    <a:lnTo>
                      <a:pt x="89297" y="62237"/>
                    </a:lnTo>
                    <a:lnTo>
                      <a:pt x="89297" y="40590"/>
                    </a:lnTo>
                    <a:lnTo>
                      <a:pt x="64943" y="40590"/>
                    </a:lnTo>
                    <a:lnTo>
                      <a:pt x="64943"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4" name="Freeform: Shape 533">
                <a:extLst>
                  <a:ext uri="{FF2B5EF4-FFF2-40B4-BE49-F238E27FC236}">
                    <a16:creationId xmlns:a16="http://schemas.microsoft.com/office/drawing/2014/main" xmlns="" id="{82C87BE0-16FA-41F2-966A-E9A1F101C220}"/>
                  </a:ext>
                </a:extLst>
              </p:cNvPr>
              <p:cNvSpPr/>
              <p:nvPr/>
            </p:nvSpPr>
            <p:spPr>
              <a:xfrm>
                <a:off x="605584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5" name="Freeform: Shape 534">
                <a:extLst>
                  <a:ext uri="{FF2B5EF4-FFF2-40B4-BE49-F238E27FC236}">
                    <a16:creationId xmlns:a16="http://schemas.microsoft.com/office/drawing/2014/main" xmlns="" id="{7EFA6BB8-AA02-4E05-AC1F-F9352BDAE99F}"/>
                  </a:ext>
                </a:extLst>
              </p:cNvPr>
              <p:cNvSpPr/>
              <p:nvPr/>
            </p:nvSpPr>
            <p:spPr>
              <a:xfrm>
                <a:off x="607489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6" name="Freeform: Shape 535">
                <a:extLst>
                  <a:ext uri="{FF2B5EF4-FFF2-40B4-BE49-F238E27FC236}">
                    <a16:creationId xmlns:a16="http://schemas.microsoft.com/office/drawing/2014/main" xmlns="" id="{2438F3DE-0E92-49AD-BA60-D796ACD653F1}"/>
                  </a:ext>
                </a:extLst>
              </p:cNvPr>
              <p:cNvSpPr/>
              <p:nvPr/>
            </p:nvSpPr>
            <p:spPr>
              <a:xfrm>
                <a:off x="609394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7" name="Freeform: Shape 536">
                <a:extLst>
                  <a:ext uri="{FF2B5EF4-FFF2-40B4-BE49-F238E27FC236}">
                    <a16:creationId xmlns:a16="http://schemas.microsoft.com/office/drawing/2014/main" xmlns="" id="{6B5597DB-BEDD-4EED-AEEE-F8489A8A93DD}"/>
                  </a:ext>
                </a:extLst>
              </p:cNvPr>
              <p:cNvSpPr/>
              <p:nvPr/>
            </p:nvSpPr>
            <p:spPr>
              <a:xfrm>
                <a:off x="611299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8" name="Freeform: Shape 537">
                <a:extLst>
                  <a:ext uri="{FF2B5EF4-FFF2-40B4-BE49-F238E27FC236}">
                    <a16:creationId xmlns:a16="http://schemas.microsoft.com/office/drawing/2014/main" xmlns="" id="{A6654455-9692-4E3E-9A33-43FA33E42611}"/>
                  </a:ext>
                </a:extLst>
              </p:cNvPr>
              <p:cNvSpPr/>
              <p:nvPr/>
            </p:nvSpPr>
            <p:spPr>
              <a:xfrm>
                <a:off x="611299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9" name="Freeform: Shape 538">
                <a:extLst>
                  <a:ext uri="{FF2B5EF4-FFF2-40B4-BE49-F238E27FC236}">
                    <a16:creationId xmlns:a16="http://schemas.microsoft.com/office/drawing/2014/main" xmlns="" id="{04A93732-4A57-475D-9EDC-22D9F5EE7BE6}"/>
                  </a:ext>
                </a:extLst>
              </p:cNvPr>
              <p:cNvSpPr/>
              <p:nvPr/>
            </p:nvSpPr>
            <p:spPr>
              <a:xfrm>
                <a:off x="615109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0" name="Freeform: Shape 539">
                <a:extLst>
                  <a:ext uri="{FF2B5EF4-FFF2-40B4-BE49-F238E27FC236}">
                    <a16:creationId xmlns:a16="http://schemas.microsoft.com/office/drawing/2014/main" xmlns="" id="{146A5CB9-F54E-4131-8211-42DCA96F80C9}"/>
                  </a:ext>
                </a:extLst>
              </p:cNvPr>
              <p:cNvSpPr/>
              <p:nvPr/>
            </p:nvSpPr>
            <p:spPr>
              <a:xfrm>
                <a:off x="617014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1" name="Freeform: Shape 540">
                <a:extLst>
                  <a:ext uri="{FF2B5EF4-FFF2-40B4-BE49-F238E27FC236}">
                    <a16:creationId xmlns:a16="http://schemas.microsoft.com/office/drawing/2014/main" xmlns="" id="{24103992-1DD9-4B21-B809-DC8722BB5B7E}"/>
                  </a:ext>
                </a:extLst>
              </p:cNvPr>
              <p:cNvSpPr/>
              <p:nvPr/>
            </p:nvSpPr>
            <p:spPr>
              <a:xfrm>
                <a:off x="618919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2" name="Freeform: Shape 541">
                <a:extLst>
                  <a:ext uri="{FF2B5EF4-FFF2-40B4-BE49-F238E27FC236}">
                    <a16:creationId xmlns:a16="http://schemas.microsoft.com/office/drawing/2014/main" xmlns="" id="{F1C8D160-7DF0-4C73-BCA4-CB42EF4B258F}"/>
                  </a:ext>
                </a:extLst>
              </p:cNvPr>
              <p:cNvSpPr/>
              <p:nvPr/>
            </p:nvSpPr>
            <p:spPr>
              <a:xfrm>
                <a:off x="620824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3" name="Freeform: Shape 542">
                <a:extLst>
                  <a:ext uri="{FF2B5EF4-FFF2-40B4-BE49-F238E27FC236}">
                    <a16:creationId xmlns:a16="http://schemas.microsoft.com/office/drawing/2014/main" xmlns="" id="{CA2537DA-8DF4-4369-8B72-D9DA9DB1D047}"/>
                  </a:ext>
                </a:extLst>
              </p:cNvPr>
              <p:cNvSpPr/>
              <p:nvPr/>
            </p:nvSpPr>
            <p:spPr>
              <a:xfrm>
                <a:off x="622729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4" name="Freeform: Shape 543">
                <a:extLst>
                  <a:ext uri="{FF2B5EF4-FFF2-40B4-BE49-F238E27FC236}">
                    <a16:creationId xmlns:a16="http://schemas.microsoft.com/office/drawing/2014/main" xmlns="" id="{263990F6-53B7-4513-A8DA-485D2F2071FB}"/>
                  </a:ext>
                </a:extLst>
              </p:cNvPr>
              <p:cNvSpPr/>
              <p:nvPr/>
            </p:nvSpPr>
            <p:spPr>
              <a:xfrm>
                <a:off x="624634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5" name="Freeform: Shape 544">
                <a:extLst>
                  <a:ext uri="{FF2B5EF4-FFF2-40B4-BE49-F238E27FC236}">
                    <a16:creationId xmlns:a16="http://schemas.microsoft.com/office/drawing/2014/main" xmlns="" id="{025D4892-CC05-436E-8A1A-9A670E1FE8A9}"/>
                  </a:ext>
                </a:extLst>
              </p:cNvPr>
              <p:cNvSpPr/>
              <p:nvPr/>
            </p:nvSpPr>
            <p:spPr>
              <a:xfrm>
                <a:off x="626539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6" name="Freeform: Shape 545">
                <a:extLst>
                  <a:ext uri="{FF2B5EF4-FFF2-40B4-BE49-F238E27FC236}">
                    <a16:creationId xmlns:a16="http://schemas.microsoft.com/office/drawing/2014/main" xmlns="" id="{E2423A28-0C00-4234-916F-8A2C6027510F}"/>
                  </a:ext>
                </a:extLst>
              </p:cNvPr>
              <p:cNvSpPr/>
              <p:nvPr/>
            </p:nvSpPr>
            <p:spPr>
              <a:xfrm>
                <a:off x="628444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7" name="Freeform: Shape 546">
                <a:extLst>
                  <a:ext uri="{FF2B5EF4-FFF2-40B4-BE49-F238E27FC236}">
                    <a16:creationId xmlns:a16="http://schemas.microsoft.com/office/drawing/2014/main" xmlns="" id="{F5074C7F-B8B2-4ECD-A00C-36CACD728D9C}"/>
                  </a:ext>
                </a:extLst>
              </p:cNvPr>
              <p:cNvSpPr/>
              <p:nvPr/>
            </p:nvSpPr>
            <p:spPr>
              <a:xfrm>
                <a:off x="632254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8" name="Freeform: Shape 547">
                <a:extLst>
                  <a:ext uri="{FF2B5EF4-FFF2-40B4-BE49-F238E27FC236}">
                    <a16:creationId xmlns:a16="http://schemas.microsoft.com/office/drawing/2014/main" xmlns="" id="{96F81AC5-BA2E-4A70-A844-DCB4E80A0024}"/>
                  </a:ext>
                </a:extLst>
              </p:cNvPr>
              <p:cNvSpPr/>
              <p:nvPr/>
            </p:nvSpPr>
            <p:spPr>
              <a:xfrm>
                <a:off x="634159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9" name="Freeform: Shape 548">
                <a:extLst>
                  <a:ext uri="{FF2B5EF4-FFF2-40B4-BE49-F238E27FC236}">
                    <a16:creationId xmlns:a16="http://schemas.microsoft.com/office/drawing/2014/main" xmlns="" id="{D1DE39D3-3120-414D-A00A-E72361855CFD}"/>
                  </a:ext>
                </a:extLst>
              </p:cNvPr>
              <p:cNvSpPr/>
              <p:nvPr/>
            </p:nvSpPr>
            <p:spPr>
              <a:xfrm>
                <a:off x="636064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0" name="Freeform: Shape 549">
                <a:extLst>
                  <a:ext uri="{FF2B5EF4-FFF2-40B4-BE49-F238E27FC236}">
                    <a16:creationId xmlns:a16="http://schemas.microsoft.com/office/drawing/2014/main" xmlns="" id="{36EAE7B7-6630-4FC8-9851-EFDF21EAF313}"/>
                  </a:ext>
                </a:extLst>
              </p:cNvPr>
              <p:cNvSpPr/>
              <p:nvPr/>
            </p:nvSpPr>
            <p:spPr>
              <a:xfrm>
                <a:off x="637969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1" name="Freeform: Shape 550">
                <a:extLst>
                  <a:ext uri="{FF2B5EF4-FFF2-40B4-BE49-F238E27FC236}">
                    <a16:creationId xmlns:a16="http://schemas.microsoft.com/office/drawing/2014/main" xmlns="" id="{BC73A418-A931-4C57-8E79-94ABE806CE07}"/>
                  </a:ext>
                </a:extLst>
              </p:cNvPr>
              <p:cNvSpPr/>
              <p:nvPr/>
            </p:nvSpPr>
            <p:spPr>
              <a:xfrm>
                <a:off x="641779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2" name="Freeform: Shape 551">
                <a:extLst>
                  <a:ext uri="{FF2B5EF4-FFF2-40B4-BE49-F238E27FC236}">
                    <a16:creationId xmlns:a16="http://schemas.microsoft.com/office/drawing/2014/main" xmlns="" id="{0EAA7F25-EFD6-4D00-B530-058295B645CA}"/>
                  </a:ext>
                </a:extLst>
              </p:cNvPr>
              <p:cNvSpPr/>
              <p:nvPr/>
            </p:nvSpPr>
            <p:spPr>
              <a:xfrm>
                <a:off x="643684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3" name="Freeform: Shape 552">
                <a:extLst>
                  <a:ext uri="{FF2B5EF4-FFF2-40B4-BE49-F238E27FC236}">
                    <a16:creationId xmlns:a16="http://schemas.microsoft.com/office/drawing/2014/main" xmlns="" id="{F1812448-D990-4B26-9263-429AC2A16102}"/>
                  </a:ext>
                </a:extLst>
              </p:cNvPr>
              <p:cNvSpPr/>
              <p:nvPr/>
            </p:nvSpPr>
            <p:spPr>
              <a:xfrm>
                <a:off x="645589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4" name="Freeform: Shape 553">
                <a:extLst>
                  <a:ext uri="{FF2B5EF4-FFF2-40B4-BE49-F238E27FC236}">
                    <a16:creationId xmlns:a16="http://schemas.microsoft.com/office/drawing/2014/main" xmlns="" id="{518E1161-AC78-4AAD-A987-08E2C644A96C}"/>
                  </a:ext>
                </a:extLst>
              </p:cNvPr>
              <p:cNvSpPr/>
              <p:nvPr/>
            </p:nvSpPr>
            <p:spPr>
              <a:xfrm>
                <a:off x="647494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5" name="Freeform: Shape 554">
                <a:extLst>
                  <a:ext uri="{FF2B5EF4-FFF2-40B4-BE49-F238E27FC236}">
                    <a16:creationId xmlns:a16="http://schemas.microsoft.com/office/drawing/2014/main" xmlns="" id="{3D84FEF3-A2CD-467E-AB86-9119B93873AB}"/>
                  </a:ext>
                </a:extLst>
              </p:cNvPr>
              <p:cNvSpPr/>
              <p:nvPr/>
            </p:nvSpPr>
            <p:spPr>
              <a:xfrm>
                <a:off x="6855952" y="3887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6" name="Freeform: Shape 555">
                <a:extLst>
                  <a:ext uri="{FF2B5EF4-FFF2-40B4-BE49-F238E27FC236}">
                    <a16:creationId xmlns:a16="http://schemas.microsoft.com/office/drawing/2014/main" xmlns="" id="{09F965E6-F085-4B86-BDA5-82A46C2D537F}"/>
                  </a:ext>
                </a:extLst>
              </p:cNvPr>
              <p:cNvSpPr/>
              <p:nvPr/>
            </p:nvSpPr>
            <p:spPr>
              <a:xfrm>
                <a:off x="6875002" y="3887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7" name="Freeform: Shape 556">
                <a:extLst>
                  <a:ext uri="{FF2B5EF4-FFF2-40B4-BE49-F238E27FC236}">
                    <a16:creationId xmlns:a16="http://schemas.microsoft.com/office/drawing/2014/main" xmlns="" id="{4645EC08-D3C5-4345-9FC6-334BD491EC01}"/>
                  </a:ext>
                </a:extLst>
              </p:cNvPr>
              <p:cNvSpPr/>
              <p:nvPr/>
            </p:nvSpPr>
            <p:spPr>
              <a:xfrm>
                <a:off x="6894052" y="3887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8" name="Freeform: Shape 557">
                <a:extLst>
                  <a:ext uri="{FF2B5EF4-FFF2-40B4-BE49-F238E27FC236}">
                    <a16:creationId xmlns:a16="http://schemas.microsoft.com/office/drawing/2014/main" xmlns="" id="{3ADE6F42-9801-45B1-9FCD-DE4765165200}"/>
                  </a:ext>
                </a:extLst>
              </p:cNvPr>
              <p:cNvSpPr/>
              <p:nvPr/>
            </p:nvSpPr>
            <p:spPr>
              <a:xfrm>
                <a:off x="6913102" y="3887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9" name="Freeform: Shape 558">
                <a:extLst>
                  <a:ext uri="{FF2B5EF4-FFF2-40B4-BE49-F238E27FC236}">
                    <a16:creationId xmlns:a16="http://schemas.microsoft.com/office/drawing/2014/main" xmlns="" id="{ACC4CD38-2618-400E-A241-E4C98141893A}"/>
                  </a:ext>
                </a:extLst>
              </p:cNvPr>
              <p:cNvSpPr/>
              <p:nvPr/>
            </p:nvSpPr>
            <p:spPr>
              <a:xfrm>
                <a:off x="7008352" y="3887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0" name="Freeform: Shape 559">
                <a:extLst>
                  <a:ext uri="{FF2B5EF4-FFF2-40B4-BE49-F238E27FC236}">
                    <a16:creationId xmlns:a16="http://schemas.microsoft.com/office/drawing/2014/main" xmlns="" id="{3F96DA11-870C-4798-9C2F-CFFF9F7617B5}"/>
                  </a:ext>
                </a:extLst>
              </p:cNvPr>
              <p:cNvSpPr/>
              <p:nvPr/>
            </p:nvSpPr>
            <p:spPr>
              <a:xfrm>
                <a:off x="7027402" y="3887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1" name="Freeform: Shape 560">
                <a:extLst>
                  <a:ext uri="{FF2B5EF4-FFF2-40B4-BE49-F238E27FC236}">
                    <a16:creationId xmlns:a16="http://schemas.microsoft.com/office/drawing/2014/main" xmlns="" id="{A6F0329C-AE8A-4D6B-9A9B-A37DF77FCFF8}"/>
                  </a:ext>
                </a:extLst>
              </p:cNvPr>
              <p:cNvSpPr/>
              <p:nvPr/>
            </p:nvSpPr>
            <p:spPr>
              <a:xfrm>
                <a:off x="7046452" y="3887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2" name="Freeform: Shape 561">
                <a:extLst>
                  <a:ext uri="{FF2B5EF4-FFF2-40B4-BE49-F238E27FC236}">
                    <a16:creationId xmlns:a16="http://schemas.microsoft.com/office/drawing/2014/main" xmlns="" id="{9FBB227C-B900-412B-965C-C82A0934B429}"/>
                  </a:ext>
                </a:extLst>
              </p:cNvPr>
              <p:cNvSpPr/>
              <p:nvPr/>
            </p:nvSpPr>
            <p:spPr>
              <a:xfrm>
                <a:off x="7065502" y="3887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3" name="Freeform: Shape 562">
                <a:extLst>
                  <a:ext uri="{FF2B5EF4-FFF2-40B4-BE49-F238E27FC236}">
                    <a16:creationId xmlns:a16="http://schemas.microsoft.com/office/drawing/2014/main" xmlns="" id="{18252058-102B-4FDB-A7CB-4765F55ABFF8}"/>
                  </a:ext>
                </a:extLst>
              </p:cNvPr>
              <p:cNvSpPr/>
              <p:nvPr/>
            </p:nvSpPr>
            <p:spPr>
              <a:xfrm>
                <a:off x="7160752" y="3887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4" name="Freeform: Shape 563">
                <a:extLst>
                  <a:ext uri="{FF2B5EF4-FFF2-40B4-BE49-F238E27FC236}">
                    <a16:creationId xmlns:a16="http://schemas.microsoft.com/office/drawing/2014/main" xmlns="" id="{BCA40545-BF9D-4476-882E-23A1B863BB41}"/>
                  </a:ext>
                </a:extLst>
              </p:cNvPr>
              <p:cNvSpPr/>
              <p:nvPr/>
            </p:nvSpPr>
            <p:spPr>
              <a:xfrm>
                <a:off x="7179802" y="3887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5" name="Freeform: Shape 564">
                <a:extLst>
                  <a:ext uri="{FF2B5EF4-FFF2-40B4-BE49-F238E27FC236}">
                    <a16:creationId xmlns:a16="http://schemas.microsoft.com/office/drawing/2014/main" xmlns="" id="{C967C7D4-6254-4100-BF4B-DF4E8426A867}"/>
                  </a:ext>
                </a:extLst>
              </p:cNvPr>
              <p:cNvSpPr/>
              <p:nvPr/>
            </p:nvSpPr>
            <p:spPr>
              <a:xfrm>
                <a:off x="7198852" y="3887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6" name="Freeform: Shape 565">
                <a:extLst>
                  <a:ext uri="{FF2B5EF4-FFF2-40B4-BE49-F238E27FC236}">
                    <a16:creationId xmlns:a16="http://schemas.microsoft.com/office/drawing/2014/main" xmlns="" id="{D5C1ACA0-31B1-47C8-AFA9-374C8120DB63}"/>
                  </a:ext>
                </a:extLst>
              </p:cNvPr>
              <p:cNvSpPr/>
              <p:nvPr/>
            </p:nvSpPr>
            <p:spPr>
              <a:xfrm>
                <a:off x="7217902" y="3887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7" name="Freeform: Shape 566">
                <a:extLst>
                  <a:ext uri="{FF2B5EF4-FFF2-40B4-BE49-F238E27FC236}">
                    <a16:creationId xmlns:a16="http://schemas.microsoft.com/office/drawing/2014/main" xmlns="" id="{5D85A55B-C322-4431-964B-C3EAD723E0EF}"/>
                  </a:ext>
                </a:extLst>
              </p:cNvPr>
              <p:cNvSpPr/>
              <p:nvPr/>
            </p:nvSpPr>
            <p:spPr>
              <a:xfrm>
                <a:off x="765605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8" name="Freeform: Shape 567">
                <a:extLst>
                  <a:ext uri="{FF2B5EF4-FFF2-40B4-BE49-F238E27FC236}">
                    <a16:creationId xmlns:a16="http://schemas.microsoft.com/office/drawing/2014/main" xmlns="" id="{0416E3AD-4451-402B-881A-FB707AF90925}"/>
                  </a:ext>
                </a:extLst>
              </p:cNvPr>
              <p:cNvSpPr/>
              <p:nvPr/>
            </p:nvSpPr>
            <p:spPr>
              <a:xfrm>
                <a:off x="767510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9" name="Freeform: Shape 568">
                <a:extLst>
                  <a:ext uri="{FF2B5EF4-FFF2-40B4-BE49-F238E27FC236}">
                    <a16:creationId xmlns:a16="http://schemas.microsoft.com/office/drawing/2014/main" xmlns="" id="{823DD293-72B9-4565-8D29-6D660EE694CA}"/>
                  </a:ext>
                </a:extLst>
              </p:cNvPr>
              <p:cNvSpPr/>
              <p:nvPr/>
            </p:nvSpPr>
            <p:spPr>
              <a:xfrm>
                <a:off x="769415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0" name="Freeform: Shape 569">
                <a:extLst>
                  <a:ext uri="{FF2B5EF4-FFF2-40B4-BE49-F238E27FC236}">
                    <a16:creationId xmlns:a16="http://schemas.microsoft.com/office/drawing/2014/main" xmlns="" id="{5E3595B9-12BC-43E6-BAD2-4EB4877198E7}"/>
                  </a:ext>
                </a:extLst>
              </p:cNvPr>
              <p:cNvSpPr/>
              <p:nvPr/>
            </p:nvSpPr>
            <p:spPr>
              <a:xfrm>
                <a:off x="771320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1" name="Freeform: Shape 570">
                <a:extLst>
                  <a:ext uri="{FF2B5EF4-FFF2-40B4-BE49-F238E27FC236}">
                    <a16:creationId xmlns:a16="http://schemas.microsoft.com/office/drawing/2014/main" xmlns="" id="{6F08CB39-4992-4EC7-BD19-96F415AF850D}"/>
                  </a:ext>
                </a:extLst>
              </p:cNvPr>
              <p:cNvSpPr/>
              <p:nvPr/>
            </p:nvSpPr>
            <p:spPr>
              <a:xfrm>
                <a:off x="775130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2" name="Freeform: Shape 571">
                <a:extLst>
                  <a:ext uri="{FF2B5EF4-FFF2-40B4-BE49-F238E27FC236}">
                    <a16:creationId xmlns:a16="http://schemas.microsoft.com/office/drawing/2014/main" xmlns="" id="{7E60034F-60EC-4311-8250-8505002E20F5}"/>
                  </a:ext>
                </a:extLst>
              </p:cNvPr>
              <p:cNvSpPr/>
              <p:nvPr/>
            </p:nvSpPr>
            <p:spPr>
              <a:xfrm>
                <a:off x="777035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3" name="Freeform: Shape 572">
                <a:extLst>
                  <a:ext uri="{FF2B5EF4-FFF2-40B4-BE49-F238E27FC236}">
                    <a16:creationId xmlns:a16="http://schemas.microsoft.com/office/drawing/2014/main" xmlns="" id="{77595DE2-E3BD-4BFE-A801-9E087A080AFA}"/>
                  </a:ext>
                </a:extLst>
              </p:cNvPr>
              <p:cNvSpPr/>
              <p:nvPr/>
            </p:nvSpPr>
            <p:spPr>
              <a:xfrm>
                <a:off x="778940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4" name="Freeform: Shape 573">
                <a:extLst>
                  <a:ext uri="{FF2B5EF4-FFF2-40B4-BE49-F238E27FC236}">
                    <a16:creationId xmlns:a16="http://schemas.microsoft.com/office/drawing/2014/main" xmlns="" id="{F4A88E30-0ED9-499C-9EAF-37D142E05CC0}"/>
                  </a:ext>
                </a:extLst>
              </p:cNvPr>
              <p:cNvSpPr/>
              <p:nvPr/>
            </p:nvSpPr>
            <p:spPr>
              <a:xfrm>
                <a:off x="780845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5" name="Freeform: Shape 574">
                <a:extLst>
                  <a:ext uri="{FF2B5EF4-FFF2-40B4-BE49-F238E27FC236}">
                    <a16:creationId xmlns:a16="http://schemas.microsoft.com/office/drawing/2014/main" xmlns="" id="{8978188F-A904-442B-A6A7-EC0621BC3F7C}"/>
                  </a:ext>
                </a:extLst>
              </p:cNvPr>
              <p:cNvSpPr/>
              <p:nvPr/>
            </p:nvSpPr>
            <p:spPr>
              <a:xfrm>
                <a:off x="784655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6" name="Freeform: Shape 575">
                <a:extLst>
                  <a:ext uri="{FF2B5EF4-FFF2-40B4-BE49-F238E27FC236}">
                    <a16:creationId xmlns:a16="http://schemas.microsoft.com/office/drawing/2014/main" xmlns="" id="{F43905AC-5E7A-409C-B1F4-37FB30BF0EEB}"/>
                  </a:ext>
                </a:extLst>
              </p:cNvPr>
              <p:cNvSpPr/>
              <p:nvPr/>
            </p:nvSpPr>
            <p:spPr>
              <a:xfrm>
                <a:off x="786560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7" name="Freeform: Shape 576">
                <a:extLst>
                  <a:ext uri="{FF2B5EF4-FFF2-40B4-BE49-F238E27FC236}">
                    <a16:creationId xmlns:a16="http://schemas.microsoft.com/office/drawing/2014/main" xmlns="" id="{813FD254-3F1D-4A25-B73B-A1913400B9F0}"/>
                  </a:ext>
                </a:extLst>
              </p:cNvPr>
              <p:cNvSpPr/>
              <p:nvPr/>
            </p:nvSpPr>
            <p:spPr>
              <a:xfrm>
                <a:off x="788465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8" name="Freeform: Shape 577">
                <a:extLst>
                  <a:ext uri="{FF2B5EF4-FFF2-40B4-BE49-F238E27FC236}">
                    <a16:creationId xmlns:a16="http://schemas.microsoft.com/office/drawing/2014/main" xmlns="" id="{E08EB9A8-0E8A-48A1-BA6B-68663CACFB07}"/>
                  </a:ext>
                </a:extLst>
              </p:cNvPr>
              <p:cNvSpPr/>
              <p:nvPr/>
            </p:nvSpPr>
            <p:spPr>
              <a:xfrm>
                <a:off x="790370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9" name="Freeform: Shape 578">
                <a:extLst>
                  <a:ext uri="{FF2B5EF4-FFF2-40B4-BE49-F238E27FC236}">
                    <a16:creationId xmlns:a16="http://schemas.microsoft.com/office/drawing/2014/main" xmlns="" id="{78C87B0D-348D-40B1-B864-55CFDB35F2E0}"/>
                  </a:ext>
                </a:extLst>
              </p:cNvPr>
              <p:cNvSpPr/>
              <p:nvPr/>
            </p:nvSpPr>
            <p:spPr>
              <a:xfrm>
                <a:off x="815135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0" name="Freeform: Shape 579">
                <a:extLst>
                  <a:ext uri="{FF2B5EF4-FFF2-40B4-BE49-F238E27FC236}">
                    <a16:creationId xmlns:a16="http://schemas.microsoft.com/office/drawing/2014/main" xmlns="" id="{11BD5B8F-F5F7-48F4-94AB-7B136E49E4A7}"/>
                  </a:ext>
                </a:extLst>
              </p:cNvPr>
              <p:cNvSpPr/>
              <p:nvPr/>
            </p:nvSpPr>
            <p:spPr>
              <a:xfrm>
                <a:off x="817041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1" name="Freeform: Shape 580">
                <a:extLst>
                  <a:ext uri="{FF2B5EF4-FFF2-40B4-BE49-F238E27FC236}">
                    <a16:creationId xmlns:a16="http://schemas.microsoft.com/office/drawing/2014/main" xmlns="" id="{C9E2A1DF-382B-4ABA-B568-B7FFFB09109C}"/>
                  </a:ext>
                </a:extLst>
              </p:cNvPr>
              <p:cNvSpPr/>
              <p:nvPr/>
            </p:nvSpPr>
            <p:spPr>
              <a:xfrm>
                <a:off x="818946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2" name="Freeform: Shape 581">
                <a:extLst>
                  <a:ext uri="{FF2B5EF4-FFF2-40B4-BE49-F238E27FC236}">
                    <a16:creationId xmlns:a16="http://schemas.microsoft.com/office/drawing/2014/main" xmlns="" id="{14A02024-91C4-4E01-8E26-4E1A497F2505}"/>
                  </a:ext>
                </a:extLst>
              </p:cNvPr>
              <p:cNvSpPr/>
              <p:nvPr/>
            </p:nvSpPr>
            <p:spPr>
              <a:xfrm>
                <a:off x="820851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3" name="Freeform: Shape 582">
                <a:extLst>
                  <a:ext uri="{FF2B5EF4-FFF2-40B4-BE49-F238E27FC236}">
                    <a16:creationId xmlns:a16="http://schemas.microsoft.com/office/drawing/2014/main" xmlns="" id="{0DF471AC-5C88-4A5D-92C4-8EBD456625E8}"/>
                  </a:ext>
                </a:extLst>
              </p:cNvPr>
              <p:cNvSpPr/>
              <p:nvPr/>
            </p:nvSpPr>
            <p:spPr>
              <a:xfrm>
                <a:off x="824661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4" name="Freeform: Shape 583">
                <a:extLst>
                  <a:ext uri="{FF2B5EF4-FFF2-40B4-BE49-F238E27FC236}">
                    <a16:creationId xmlns:a16="http://schemas.microsoft.com/office/drawing/2014/main" xmlns="" id="{DE573615-4E1A-4A81-B47B-88A0CD92521D}"/>
                  </a:ext>
                </a:extLst>
              </p:cNvPr>
              <p:cNvSpPr/>
              <p:nvPr/>
            </p:nvSpPr>
            <p:spPr>
              <a:xfrm>
                <a:off x="826566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5" name="Freeform: Shape 584">
                <a:extLst>
                  <a:ext uri="{FF2B5EF4-FFF2-40B4-BE49-F238E27FC236}">
                    <a16:creationId xmlns:a16="http://schemas.microsoft.com/office/drawing/2014/main" xmlns="" id="{9B81E3AF-EC33-4EA4-BB26-3F13464DC751}"/>
                  </a:ext>
                </a:extLst>
              </p:cNvPr>
              <p:cNvSpPr/>
              <p:nvPr/>
            </p:nvSpPr>
            <p:spPr>
              <a:xfrm>
                <a:off x="828471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6" name="Freeform: Shape 585">
                <a:extLst>
                  <a:ext uri="{FF2B5EF4-FFF2-40B4-BE49-F238E27FC236}">
                    <a16:creationId xmlns:a16="http://schemas.microsoft.com/office/drawing/2014/main" xmlns="" id="{BD4CB157-88E9-41ED-AC36-A3E1459A7C99}"/>
                  </a:ext>
                </a:extLst>
              </p:cNvPr>
              <p:cNvSpPr/>
              <p:nvPr/>
            </p:nvSpPr>
            <p:spPr>
              <a:xfrm>
                <a:off x="830376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7" name="Freeform: Shape 586">
                <a:extLst>
                  <a:ext uri="{FF2B5EF4-FFF2-40B4-BE49-F238E27FC236}">
                    <a16:creationId xmlns:a16="http://schemas.microsoft.com/office/drawing/2014/main" xmlns="" id="{73D9674B-4286-453C-824F-AA52B76919F1}"/>
                  </a:ext>
                </a:extLst>
              </p:cNvPr>
              <p:cNvSpPr/>
              <p:nvPr/>
            </p:nvSpPr>
            <p:spPr>
              <a:xfrm>
                <a:off x="824661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8" name="Freeform: Shape 587">
                <a:extLst>
                  <a:ext uri="{FF2B5EF4-FFF2-40B4-BE49-F238E27FC236}">
                    <a16:creationId xmlns:a16="http://schemas.microsoft.com/office/drawing/2014/main" xmlns="" id="{4BACA348-7BE0-4C3F-BD0B-6975226DCE6E}"/>
                  </a:ext>
                </a:extLst>
              </p:cNvPr>
              <p:cNvSpPr/>
              <p:nvPr/>
            </p:nvSpPr>
            <p:spPr>
              <a:xfrm>
                <a:off x="826566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9" name="Freeform: Shape 588">
                <a:extLst>
                  <a:ext uri="{FF2B5EF4-FFF2-40B4-BE49-F238E27FC236}">
                    <a16:creationId xmlns:a16="http://schemas.microsoft.com/office/drawing/2014/main" xmlns="" id="{4E6E263A-69B9-4BEB-A7F3-4791A0CD14B2}"/>
                  </a:ext>
                </a:extLst>
              </p:cNvPr>
              <p:cNvSpPr/>
              <p:nvPr/>
            </p:nvSpPr>
            <p:spPr>
              <a:xfrm>
                <a:off x="828471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0" name="Freeform: Shape 589">
                <a:extLst>
                  <a:ext uri="{FF2B5EF4-FFF2-40B4-BE49-F238E27FC236}">
                    <a16:creationId xmlns:a16="http://schemas.microsoft.com/office/drawing/2014/main" xmlns="" id="{506EDD27-3B43-4619-B768-E7AFEB26F091}"/>
                  </a:ext>
                </a:extLst>
              </p:cNvPr>
              <p:cNvSpPr/>
              <p:nvPr/>
            </p:nvSpPr>
            <p:spPr>
              <a:xfrm>
                <a:off x="830376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1" name="Freeform: Shape 590">
                <a:extLst>
                  <a:ext uri="{FF2B5EF4-FFF2-40B4-BE49-F238E27FC236}">
                    <a16:creationId xmlns:a16="http://schemas.microsoft.com/office/drawing/2014/main" xmlns="" id="{775692CE-3CC0-452D-8145-F7D60BF7FB5D}"/>
                  </a:ext>
                </a:extLst>
              </p:cNvPr>
              <p:cNvSpPr/>
              <p:nvPr/>
            </p:nvSpPr>
            <p:spPr>
              <a:xfrm>
                <a:off x="843711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2" name="Freeform: Shape 591">
                <a:extLst>
                  <a:ext uri="{FF2B5EF4-FFF2-40B4-BE49-F238E27FC236}">
                    <a16:creationId xmlns:a16="http://schemas.microsoft.com/office/drawing/2014/main" xmlns="" id="{852F1466-17BD-4253-8489-4AC2228C8DB6}"/>
                  </a:ext>
                </a:extLst>
              </p:cNvPr>
              <p:cNvSpPr/>
              <p:nvPr/>
            </p:nvSpPr>
            <p:spPr>
              <a:xfrm>
                <a:off x="845616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3" name="Freeform: Shape 592">
                <a:extLst>
                  <a:ext uri="{FF2B5EF4-FFF2-40B4-BE49-F238E27FC236}">
                    <a16:creationId xmlns:a16="http://schemas.microsoft.com/office/drawing/2014/main" xmlns="" id="{0C428059-FABE-46F0-879C-BBC4E186FB85}"/>
                  </a:ext>
                </a:extLst>
              </p:cNvPr>
              <p:cNvSpPr/>
              <p:nvPr/>
            </p:nvSpPr>
            <p:spPr>
              <a:xfrm>
                <a:off x="847521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4" name="Freeform: Shape 593">
                <a:extLst>
                  <a:ext uri="{FF2B5EF4-FFF2-40B4-BE49-F238E27FC236}">
                    <a16:creationId xmlns:a16="http://schemas.microsoft.com/office/drawing/2014/main" xmlns="" id="{BF2E8B8B-BFDF-4067-860F-D339D259088B}"/>
                  </a:ext>
                </a:extLst>
              </p:cNvPr>
              <p:cNvSpPr/>
              <p:nvPr/>
            </p:nvSpPr>
            <p:spPr>
              <a:xfrm>
                <a:off x="849426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5" name="Freeform: Shape 594">
                <a:extLst>
                  <a:ext uri="{FF2B5EF4-FFF2-40B4-BE49-F238E27FC236}">
                    <a16:creationId xmlns:a16="http://schemas.microsoft.com/office/drawing/2014/main" xmlns="" id="{3F2F1A2C-05B6-4651-B247-237D6BF4C05D}"/>
                  </a:ext>
                </a:extLst>
              </p:cNvPr>
              <p:cNvSpPr/>
              <p:nvPr/>
            </p:nvSpPr>
            <p:spPr>
              <a:xfrm>
                <a:off x="883716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6" name="Freeform: Shape 595">
                <a:extLst>
                  <a:ext uri="{FF2B5EF4-FFF2-40B4-BE49-F238E27FC236}">
                    <a16:creationId xmlns:a16="http://schemas.microsoft.com/office/drawing/2014/main" xmlns="" id="{A7EA09B4-031E-48D3-B2F9-BB7766B600C1}"/>
                  </a:ext>
                </a:extLst>
              </p:cNvPr>
              <p:cNvSpPr/>
              <p:nvPr/>
            </p:nvSpPr>
            <p:spPr>
              <a:xfrm>
                <a:off x="885621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7" name="Freeform: Shape 596">
                <a:extLst>
                  <a:ext uri="{FF2B5EF4-FFF2-40B4-BE49-F238E27FC236}">
                    <a16:creationId xmlns:a16="http://schemas.microsoft.com/office/drawing/2014/main" xmlns="" id="{56CADCAA-0DB7-400C-9EA9-B03CEBE5DB44}"/>
                  </a:ext>
                </a:extLst>
              </p:cNvPr>
              <p:cNvSpPr/>
              <p:nvPr/>
            </p:nvSpPr>
            <p:spPr>
              <a:xfrm>
                <a:off x="887526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8" name="Freeform: Shape 597">
                <a:extLst>
                  <a:ext uri="{FF2B5EF4-FFF2-40B4-BE49-F238E27FC236}">
                    <a16:creationId xmlns:a16="http://schemas.microsoft.com/office/drawing/2014/main" xmlns="" id="{99A9EDAC-1B0F-478E-BB0A-2560C9F371D5}"/>
                  </a:ext>
                </a:extLst>
              </p:cNvPr>
              <p:cNvSpPr/>
              <p:nvPr/>
            </p:nvSpPr>
            <p:spPr>
              <a:xfrm>
                <a:off x="889431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9" name="Freeform: Shape 598">
                <a:extLst>
                  <a:ext uri="{FF2B5EF4-FFF2-40B4-BE49-F238E27FC236}">
                    <a16:creationId xmlns:a16="http://schemas.microsoft.com/office/drawing/2014/main" xmlns="" id="{E51049D9-A8FC-424F-B3DB-F2451A4B0EEC}"/>
                  </a:ext>
                </a:extLst>
              </p:cNvPr>
              <p:cNvSpPr/>
              <p:nvPr/>
            </p:nvSpPr>
            <p:spPr>
              <a:xfrm>
                <a:off x="927531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0" name="Freeform: Shape 599">
                <a:extLst>
                  <a:ext uri="{FF2B5EF4-FFF2-40B4-BE49-F238E27FC236}">
                    <a16:creationId xmlns:a16="http://schemas.microsoft.com/office/drawing/2014/main" xmlns="" id="{A98DB58D-1EB6-475D-BD87-A8F38847E506}"/>
                  </a:ext>
                </a:extLst>
              </p:cNvPr>
              <p:cNvSpPr/>
              <p:nvPr/>
            </p:nvSpPr>
            <p:spPr>
              <a:xfrm>
                <a:off x="929436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1" name="Freeform: Shape 600">
                <a:extLst>
                  <a:ext uri="{FF2B5EF4-FFF2-40B4-BE49-F238E27FC236}">
                    <a16:creationId xmlns:a16="http://schemas.microsoft.com/office/drawing/2014/main" xmlns="" id="{19CAE7C7-5BEB-48CD-A1D3-A3EDFEDE2B44}"/>
                  </a:ext>
                </a:extLst>
              </p:cNvPr>
              <p:cNvSpPr/>
              <p:nvPr/>
            </p:nvSpPr>
            <p:spPr>
              <a:xfrm>
                <a:off x="931341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2" name="Freeform: Shape 601">
                <a:extLst>
                  <a:ext uri="{FF2B5EF4-FFF2-40B4-BE49-F238E27FC236}">
                    <a16:creationId xmlns:a16="http://schemas.microsoft.com/office/drawing/2014/main" xmlns="" id="{759681FC-355A-4863-BA21-B7E48AAB5926}"/>
                  </a:ext>
                </a:extLst>
              </p:cNvPr>
              <p:cNvSpPr/>
              <p:nvPr/>
            </p:nvSpPr>
            <p:spPr>
              <a:xfrm>
                <a:off x="948486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3" name="Freeform: Shape 602">
                <a:extLst>
                  <a:ext uri="{FF2B5EF4-FFF2-40B4-BE49-F238E27FC236}">
                    <a16:creationId xmlns:a16="http://schemas.microsoft.com/office/drawing/2014/main" xmlns="" id="{68CC6394-B07A-4ABC-8A94-283821BC23BA}"/>
                  </a:ext>
                </a:extLst>
              </p:cNvPr>
              <p:cNvSpPr/>
              <p:nvPr/>
            </p:nvSpPr>
            <p:spPr>
              <a:xfrm>
                <a:off x="954201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4" name="Freeform: Shape 603">
                <a:extLst>
                  <a:ext uri="{FF2B5EF4-FFF2-40B4-BE49-F238E27FC236}">
                    <a16:creationId xmlns:a16="http://schemas.microsoft.com/office/drawing/2014/main" xmlns="" id="{6C0A7ECF-04E9-45EC-8875-4D39A21A2CCE}"/>
                  </a:ext>
                </a:extLst>
              </p:cNvPr>
              <p:cNvSpPr/>
              <p:nvPr/>
            </p:nvSpPr>
            <p:spPr>
              <a:xfrm>
                <a:off x="982777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5" name="Freeform: Shape 604">
                <a:extLst>
                  <a:ext uri="{FF2B5EF4-FFF2-40B4-BE49-F238E27FC236}">
                    <a16:creationId xmlns:a16="http://schemas.microsoft.com/office/drawing/2014/main" xmlns="" id="{AE4F3C22-2B72-4896-A0F4-BF6330F82553}"/>
                  </a:ext>
                </a:extLst>
              </p:cNvPr>
              <p:cNvSpPr/>
              <p:nvPr/>
            </p:nvSpPr>
            <p:spPr>
              <a:xfrm>
                <a:off x="921816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6" name="Freeform: Shape 605">
                <a:extLst>
                  <a:ext uri="{FF2B5EF4-FFF2-40B4-BE49-F238E27FC236}">
                    <a16:creationId xmlns:a16="http://schemas.microsoft.com/office/drawing/2014/main" xmlns="" id="{1014478D-025D-4D28-B55A-792369532A02}"/>
                  </a:ext>
                </a:extLst>
              </p:cNvPr>
              <p:cNvSpPr/>
              <p:nvPr/>
            </p:nvSpPr>
            <p:spPr>
              <a:xfrm>
                <a:off x="914196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7" name="Freeform: Shape 606">
                <a:extLst>
                  <a:ext uri="{FF2B5EF4-FFF2-40B4-BE49-F238E27FC236}">
                    <a16:creationId xmlns:a16="http://schemas.microsoft.com/office/drawing/2014/main" xmlns="" id="{080A99D2-06FD-4AEB-862A-B1A29CF800B6}"/>
                  </a:ext>
                </a:extLst>
              </p:cNvPr>
              <p:cNvSpPr/>
              <p:nvPr/>
            </p:nvSpPr>
            <p:spPr>
              <a:xfrm>
                <a:off x="904671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8" name="Freeform: Shape 607">
                <a:extLst>
                  <a:ext uri="{FF2B5EF4-FFF2-40B4-BE49-F238E27FC236}">
                    <a16:creationId xmlns:a16="http://schemas.microsoft.com/office/drawing/2014/main" xmlns="" id="{2C3442EF-D113-49B0-9D60-916C4DF00DA7}"/>
                  </a:ext>
                </a:extLst>
              </p:cNvPr>
              <p:cNvSpPr/>
              <p:nvPr/>
            </p:nvSpPr>
            <p:spPr>
              <a:xfrm>
                <a:off x="878001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9" name="Freeform: Shape 608">
                <a:extLst>
                  <a:ext uri="{FF2B5EF4-FFF2-40B4-BE49-F238E27FC236}">
                    <a16:creationId xmlns:a16="http://schemas.microsoft.com/office/drawing/2014/main" xmlns="" id="{3397802A-E933-45D1-8103-86ABC52438D3}"/>
                  </a:ext>
                </a:extLst>
              </p:cNvPr>
              <p:cNvSpPr/>
              <p:nvPr/>
            </p:nvSpPr>
            <p:spPr>
              <a:xfrm>
                <a:off x="874191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0" name="Freeform: Shape 609">
                <a:extLst>
                  <a:ext uri="{FF2B5EF4-FFF2-40B4-BE49-F238E27FC236}">
                    <a16:creationId xmlns:a16="http://schemas.microsoft.com/office/drawing/2014/main" xmlns="" id="{A4065654-52BF-4A79-B97B-09C6A1E85438}"/>
                  </a:ext>
                </a:extLst>
              </p:cNvPr>
              <p:cNvSpPr/>
              <p:nvPr/>
            </p:nvSpPr>
            <p:spPr>
              <a:xfrm>
                <a:off x="857046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1" name="Freeform: Shape 610">
                <a:extLst>
                  <a:ext uri="{FF2B5EF4-FFF2-40B4-BE49-F238E27FC236}">
                    <a16:creationId xmlns:a16="http://schemas.microsoft.com/office/drawing/2014/main" xmlns="" id="{868DFBA3-44F3-4129-86D0-192035C15828}"/>
                  </a:ext>
                </a:extLst>
              </p:cNvPr>
              <p:cNvSpPr/>
              <p:nvPr/>
            </p:nvSpPr>
            <p:spPr>
              <a:xfrm>
                <a:off x="809420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2" name="Freeform: Shape 611">
                <a:extLst>
                  <a:ext uri="{FF2B5EF4-FFF2-40B4-BE49-F238E27FC236}">
                    <a16:creationId xmlns:a16="http://schemas.microsoft.com/office/drawing/2014/main" xmlns="" id="{348BDEA3-6B26-47DC-B0AB-E6555E0C5C58}"/>
                  </a:ext>
                </a:extLst>
              </p:cNvPr>
              <p:cNvSpPr/>
              <p:nvPr/>
            </p:nvSpPr>
            <p:spPr>
              <a:xfrm>
                <a:off x="796085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3" name="Freeform: Shape 612">
                <a:extLst>
                  <a:ext uri="{FF2B5EF4-FFF2-40B4-BE49-F238E27FC236}">
                    <a16:creationId xmlns:a16="http://schemas.microsoft.com/office/drawing/2014/main" xmlns="" id="{2F0FB62D-32B0-47C2-9376-DD7AC8D578A1}"/>
                  </a:ext>
                </a:extLst>
              </p:cNvPr>
              <p:cNvSpPr/>
              <p:nvPr/>
            </p:nvSpPr>
            <p:spPr>
              <a:xfrm>
                <a:off x="757985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4" name="Freeform: Shape 613">
                <a:extLst>
                  <a:ext uri="{FF2B5EF4-FFF2-40B4-BE49-F238E27FC236}">
                    <a16:creationId xmlns:a16="http://schemas.microsoft.com/office/drawing/2014/main" xmlns="" id="{86F4CDD6-C04A-47B2-AFD9-AAAC4CF2930A}"/>
                  </a:ext>
                </a:extLst>
              </p:cNvPr>
              <p:cNvSpPr/>
              <p:nvPr/>
            </p:nvSpPr>
            <p:spPr>
              <a:xfrm>
                <a:off x="756080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5" name="Freeform: Shape 614">
                <a:extLst>
                  <a:ext uri="{FF2B5EF4-FFF2-40B4-BE49-F238E27FC236}">
                    <a16:creationId xmlns:a16="http://schemas.microsoft.com/office/drawing/2014/main" xmlns="" id="{6A59D4BB-60FB-4A7E-A935-4445E13D5357}"/>
                  </a:ext>
                </a:extLst>
              </p:cNvPr>
              <p:cNvSpPr/>
              <p:nvPr/>
            </p:nvSpPr>
            <p:spPr>
              <a:xfrm>
                <a:off x="746555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6" name="Freeform: Shape 615">
                <a:extLst>
                  <a:ext uri="{FF2B5EF4-FFF2-40B4-BE49-F238E27FC236}">
                    <a16:creationId xmlns:a16="http://schemas.microsoft.com/office/drawing/2014/main" xmlns="" id="{E5EB22FE-7904-4D71-812E-4B7E7E3FB9C4}"/>
                  </a:ext>
                </a:extLst>
              </p:cNvPr>
              <p:cNvSpPr/>
              <p:nvPr/>
            </p:nvSpPr>
            <p:spPr>
              <a:xfrm>
                <a:off x="7370301" y="39069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7" name="Freeform: Shape 616">
                <a:extLst>
                  <a:ext uri="{FF2B5EF4-FFF2-40B4-BE49-F238E27FC236}">
                    <a16:creationId xmlns:a16="http://schemas.microsoft.com/office/drawing/2014/main" xmlns="" id="{EC30CB4A-5DE8-4086-8845-3BB1E834E3DC}"/>
                  </a:ext>
                </a:extLst>
              </p:cNvPr>
              <p:cNvSpPr/>
              <p:nvPr/>
            </p:nvSpPr>
            <p:spPr>
              <a:xfrm>
                <a:off x="7275051" y="3887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8" name="Freeform: Shape 617">
                <a:extLst>
                  <a:ext uri="{FF2B5EF4-FFF2-40B4-BE49-F238E27FC236}">
                    <a16:creationId xmlns:a16="http://schemas.microsoft.com/office/drawing/2014/main" xmlns="" id="{17CFF748-DED0-41A0-AE45-5E5EEF4EC5D2}"/>
                  </a:ext>
                </a:extLst>
              </p:cNvPr>
              <p:cNvSpPr/>
              <p:nvPr/>
            </p:nvSpPr>
            <p:spPr>
              <a:xfrm>
                <a:off x="7122652" y="3887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9" name="Freeform: Shape 618">
                <a:extLst>
                  <a:ext uri="{FF2B5EF4-FFF2-40B4-BE49-F238E27FC236}">
                    <a16:creationId xmlns:a16="http://schemas.microsoft.com/office/drawing/2014/main" xmlns="" id="{183089B2-E2C3-45D2-BB07-A2051AC91655}"/>
                  </a:ext>
                </a:extLst>
              </p:cNvPr>
              <p:cNvSpPr/>
              <p:nvPr/>
            </p:nvSpPr>
            <p:spPr>
              <a:xfrm>
                <a:off x="7103602" y="3887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0" name="Freeform: Shape 619">
                <a:extLst>
                  <a:ext uri="{FF2B5EF4-FFF2-40B4-BE49-F238E27FC236}">
                    <a16:creationId xmlns:a16="http://schemas.microsoft.com/office/drawing/2014/main" xmlns="" id="{04932D68-4188-4306-8BE6-AD8DDC27F0E3}"/>
                  </a:ext>
                </a:extLst>
              </p:cNvPr>
              <p:cNvSpPr/>
              <p:nvPr/>
            </p:nvSpPr>
            <p:spPr>
              <a:xfrm>
                <a:off x="6951202" y="3887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1" name="Freeform: Shape 620">
                <a:extLst>
                  <a:ext uri="{FF2B5EF4-FFF2-40B4-BE49-F238E27FC236}">
                    <a16:creationId xmlns:a16="http://schemas.microsoft.com/office/drawing/2014/main" xmlns="" id="{F6E3ECD3-8EC3-487A-A900-7AFB3F355237}"/>
                  </a:ext>
                </a:extLst>
              </p:cNvPr>
              <p:cNvSpPr/>
              <p:nvPr/>
            </p:nvSpPr>
            <p:spPr>
              <a:xfrm>
                <a:off x="6817852" y="38497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2" name="Freeform: Shape 621">
                <a:extLst>
                  <a:ext uri="{FF2B5EF4-FFF2-40B4-BE49-F238E27FC236}">
                    <a16:creationId xmlns:a16="http://schemas.microsoft.com/office/drawing/2014/main" xmlns="" id="{44A65830-5297-402C-93B9-F9C19ABD8338}"/>
                  </a:ext>
                </a:extLst>
              </p:cNvPr>
              <p:cNvSpPr/>
              <p:nvPr/>
            </p:nvSpPr>
            <p:spPr>
              <a:xfrm>
                <a:off x="6798802" y="38307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3" name="Freeform: Shape 622">
                <a:extLst>
                  <a:ext uri="{FF2B5EF4-FFF2-40B4-BE49-F238E27FC236}">
                    <a16:creationId xmlns:a16="http://schemas.microsoft.com/office/drawing/2014/main" xmlns="" id="{96A78025-00D1-403E-B45C-2B089EBAE136}"/>
                  </a:ext>
                </a:extLst>
              </p:cNvPr>
              <p:cNvSpPr/>
              <p:nvPr/>
            </p:nvSpPr>
            <p:spPr>
              <a:xfrm>
                <a:off x="6722602" y="38307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4" name="Freeform: Shape 623">
                <a:extLst>
                  <a:ext uri="{FF2B5EF4-FFF2-40B4-BE49-F238E27FC236}">
                    <a16:creationId xmlns:a16="http://schemas.microsoft.com/office/drawing/2014/main" xmlns="" id="{4A20A077-479C-4321-AD67-544812AAE0BC}"/>
                  </a:ext>
                </a:extLst>
              </p:cNvPr>
              <p:cNvSpPr/>
              <p:nvPr/>
            </p:nvSpPr>
            <p:spPr>
              <a:xfrm>
                <a:off x="6703552" y="38307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5" name="Freeform: Shape 624">
                <a:extLst>
                  <a:ext uri="{FF2B5EF4-FFF2-40B4-BE49-F238E27FC236}">
                    <a16:creationId xmlns:a16="http://schemas.microsoft.com/office/drawing/2014/main" xmlns="" id="{7788C577-C372-4D76-AF06-F9D5E8085EFC}"/>
                  </a:ext>
                </a:extLst>
              </p:cNvPr>
              <p:cNvSpPr/>
              <p:nvPr/>
            </p:nvSpPr>
            <p:spPr>
              <a:xfrm>
                <a:off x="6646392" y="38307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6" name="Freeform: Shape 625">
                <a:extLst>
                  <a:ext uri="{FF2B5EF4-FFF2-40B4-BE49-F238E27FC236}">
                    <a16:creationId xmlns:a16="http://schemas.microsoft.com/office/drawing/2014/main" xmlns="" id="{6148F705-6563-4659-B7E2-0015774B8CA9}"/>
                  </a:ext>
                </a:extLst>
              </p:cNvPr>
              <p:cNvSpPr/>
              <p:nvPr/>
            </p:nvSpPr>
            <p:spPr>
              <a:xfrm>
                <a:off x="6608292" y="38307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7" name="Freeform: Shape 626">
                <a:extLst>
                  <a:ext uri="{FF2B5EF4-FFF2-40B4-BE49-F238E27FC236}">
                    <a16:creationId xmlns:a16="http://schemas.microsoft.com/office/drawing/2014/main" xmlns="" id="{478DA5BE-963C-4685-B78F-B2D166D0307A}"/>
                  </a:ext>
                </a:extLst>
              </p:cNvPr>
              <p:cNvSpPr/>
              <p:nvPr/>
            </p:nvSpPr>
            <p:spPr>
              <a:xfrm>
                <a:off x="6551142" y="37735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8" name="Freeform: Shape 627">
                <a:extLst>
                  <a:ext uri="{FF2B5EF4-FFF2-40B4-BE49-F238E27FC236}">
                    <a16:creationId xmlns:a16="http://schemas.microsoft.com/office/drawing/2014/main" xmlns="" id="{846F3523-7EF4-4C9A-8E96-F2A1D0541B9B}"/>
                  </a:ext>
                </a:extLst>
              </p:cNvPr>
              <p:cNvSpPr/>
              <p:nvPr/>
            </p:nvSpPr>
            <p:spPr>
              <a:xfrm>
                <a:off x="6513042" y="37735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9" name="Freeform: Shape 628">
                <a:extLst>
                  <a:ext uri="{FF2B5EF4-FFF2-40B4-BE49-F238E27FC236}">
                    <a16:creationId xmlns:a16="http://schemas.microsoft.com/office/drawing/2014/main" xmlns="" id="{E806B161-165B-4D13-9232-C893445A6244}"/>
                  </a:ext>
                </a:extLst>
              </p:cNvPr>
              <p:cNvSpPr/>
              <p:nvPr/>
            </p:nvSpPr>
            <p:spPr>
              <a:xfrm>
                <a:off x="6513042" y="37735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185" name="Group 184">
              <a:extLst>
                <a:ext uri="{FF2B5EF4-FFF2-40B4-BE49-F238E27FC236}">
                  <a16:creationId xmlns:a16="http://schemas.microsoft.com/office/drawing/2014/main" xmlns="" id="{3398F1AB-AB52-4FC6-AB0C-4D20EC31BFD1}"/>
                </a:ext>
              </a:extLst>
            </p:cNvPr>
            <p:cNvGrpSpPr/>
            <p:nvPr/>
          </p:nvGrpSpPr>
          <p:grpSpPr>
            <a:xfrm>
              <a:off x="6966859" y="2672440"/>
              <a:ext cx="4577442" cy="1295403"/>
              <a:chOff x="2522460" y="2424112"/>
              <a:chExt cx="7153301" cy="2003240"/>
            </a:xfrm>
          </p:grpSpPr>
          <p:sp>
            <p:nvSpPr>
              <p:cNvPr id="186" name="Freeform: Shape 632">
                <a:extLst>
                  <a:ext uri="{FF2B5EF4-FFF2-40B4-BE49-F238E27FC236}">
                    <a16:creationId xmlns:a16="http://schemas.microsoft.com/office/drawing/2014/main" xmlns="" id="{B21FE940-D5E1-48E2-A2EC-7A4304952B21}"/>
                  </a:ext>
                </a:extLst>
              </p:cNvPr>
              <p:cNvSpPr/>
              <p:nvPr/>
            </p:nvSpPr>
            <p:spPr>
              <a:xfrm>
                <a:off x="2540661" y="2514112"/>
                <a:ext cx="7133327" cy="1913240"/>
              </a:xfrm>
              <a:custGeom>
                <a:avLst/>
                <a:gdLst>
                  <a:gd name="connsiteX0" fmla="*/ 7133328 w 7133327"/>
                  <a:gd name="connsiteY0" fmla="*/ 1913241 h 1913240"/>
                  <a:gd name="connsiteX1" fmla="*/ 5299803 w 7133327"/>
                  <a:gd name="connsiteY1" fmla="*/ 1913241 h 1913240"/>
                  <a:gd name="connsiteX2" fmla="*/ 5299803 w 7133327"/>
                  <a:gd name="connsiteY2" fmla="*/ 1863054 h 1913240"/>
                  <a:gd name="connsiteX3" fmla="*/ 5051791 w 7133327"/>
                  <a:gd name="connsiteY3" fmla="*/ 1863054 h 1913240"/>
                  <a:gd name="connsiteX4" fmla="*/ 5051791 w 7133327"/>
                  <a:gd name="connsiteY4" fmla="*/ 1815810 h 1913240"/>
                  <a:gd name="connsiteX5" fmla="*/ 4871683 w 7133327"/>
                  <a:gd name="connsiteY5" fmla="*/ 1815810 h 1913240"/>
                  <a:gd name="connsiteX6" fmla="*/ 4871683 w 7133327"/>
                  <a:gd name="connsiteY6" fmla="*/ 1768566 h 1913240"/>
                  <a:gd name="connsiteX7" fmla="*/ 4833307 w 7133327"/>
                  <a:gd name="connsiteY7" fmla="*/ 1768566 h 1913240"/>
                  <a:gd name="connsiteX8" fmla="*/ 4833307 w 7133327"/>
                  <a:gd name="connsiteY8" fmla="*/ 1727237 h 1913240"/>
                  <a:gd name="connsiteX9" fmla="*/ 4747677 w 7133327"/>
                  <a:gd name="connsiteY9" fmla="*/ 1727237 h 1913240"/>
                  <a:gd name="connsiteX10" fmla="*/ 4747677 w 7133327"/>
                  <a:gd name="connsiteY10" fmla="*/ 1682945 h 1913240"/>
                  <a:gd name="connsiteX11" fmla="*/ 4290039 w 7133327"/>
                  <a:gd name="connsiteY11" fmla="*/ 1682945 h 1913240"/>
                  <a:gd name="connsiteX12" fmla="*/ 4290039 w 7133327"/>
                  <a:gd name="connsiteY12" fmla="*/ 1662276 h 1913240"/>
                  <a:gd name="connsiteX13" fmla="*/ 4142411 w 7133327"/>
                  <a:gd name="connsiteY13" fmla="*/ 1662276 h 1913240"/>
                  <a:gd name="connsiteX14" fmla="*/ 4142411 w 7133327"/>
                  <a:gd name="connsiteY14" fmla="*/ 1623900 h 1913240"/>
                  <a:gd name="connsiteX15" fmla="*/ 3953445 w 7133327"/>
                  <a:gd name="connsiteY15" fmla="*/ 1623900 h 1913240"/>
                  <a:gd name="connsiteX16" fmla="*/ 3953445 w 7133327"/>
                  <a:gd name="connsiteY16" fmla="*/ 1606183 h 1913240"/>
                  <a:gd name="connsiteX17" fmla="*/ 3858966 w 7133327"/>
                  <a:gd name="connsiteY17" fmla="*/ 1606183 h 1913240"/>
                  <a:gd name="connsiteX18" fmla="*/ 3858966 w 7133327"/>
                  <a:gd name="connsiteY18" fmla="*/ 1579609 h 1913240"/>
                  <a:gd name="connsiteX19" fmla="*/ 3599143 w 7133327"/>
                  <a:gd name="connsiteY19" fmla="*/ 1579609 h 1913240"/>
                  <a:gd name="connsiteX20" fmla="*/ 3599143 w 7133327"/>
                  <a:gd name="connsiteY20" fmla="*/ 1550081 h 1913240"/>
                  <a:gd name="connsiteX21" fmla="*/ 3312746 w 7133327"/>
                  <a:gd name="connsiteY21" fmla="*/ 1550081 h 1913240"/>
                  <a:gd name="connsiteX22" fmla="*/ 3312746 w 7133327"/>
                  <a:gd name="connsiteY22" fmla="*/ 1526459 h 1913240"/>
                  <a:gd name="connsiteX23" fmla="*/ 3295029 w 7133327"/>
                  <a:gd name="connsiteY23" fmla="*/ 1526459 h 1913240"/>
                  <a:gd name="connsiteX24" fmla="*/ 3295029 w 7133327"/>
                  <a:gd name="connsiteY24" fmla="*/ 1476272 h 1913240"/>
                  <a:gd name="connsiteX25" fmla="*/ 2884625 w 7133327"/>
                  <a:gd name="connsiteY25" fmla="*/ 1476272 h 1913240"/>
                  <a:gd name="connsiteX26" fmla="*/ 2884625 w 7133327"/>
                  <a:gd name="connsiteY26" fmla="*/ 1446744 h 1913240"/>
                  <a:gd name="connsiteX27" fmla="*/ 2799005 w 7133327"/>
                  <a:gd name="connsiteY27" fmla="*/ 1446744 h 1913240"/>
                  <a:gd name="connsiteX28" fmla="*/ 2799005 w 7133327"/>
                  <a:gd name="connsiteY28" fmla="*/ 1402453 h 1913240"/>
                  <a:gd name="connsiteX29" fmla="*/ 2751761 w 7133327"/>
                  <a:gd name="connsiteY29" fmla="*/ 1402453 h 1913240"/>
                  <a:gd name="connsiteX30" fmla="*/ 2751761 w 7133327"/>
                  <a:gd name="connsiteY30" fmla="*/ 1369973 h 1913240"/>
                  <a:gd name="connsiteX31" fmla="*/ 2624802 w 7133327"/>
                  <a:gd name="connsiteY31" fmla="*/ 1369973 h 1913240"/>
                  <a:gd name="connsiteX32" fmla="*/ 2624802 w 7133327"/>
                  <a:gd name="connsiteY32" fmla="*/ 1346360 h 1913240"/>
                  <a:gd name="connsiteX33" fmla="*/ 2556899 w 7133327"/>
                  <a:gd name="connsiteY33" fmla="*/ 1346360 h 1913240"/>
                  <a:gd name="connsiteX34" fmla="*/ 2556899 w 7133327"/>
                  <a:gd name="connsiteY34" fmla="*/ 1313880 h 1913240"/>
                  <a:gd name="connsiteX35" fmla="*/ 2491938 w 7133327"/>
                  <a:gd name="connsiteY35" fmla="*/ 1313880 h 1913240"/>
                  <a:gd name="connsiteX36" fmla="*/ 2491938 w 7133327"/>
                  <a:gd name="connsiteY36" fmla="*/ 1290258 h 1913240"/>
                  <a:gd name="connsiteX37" fmla="*/ 2432893 w 7133327"/>
                  <a:gd name="connsiteY37" fmla="*/ 1290258 h 1913240"/>
                  <a:gd name="connsiteX38" fmla="*/ 2432893 w 7133327"/>
                  <a:gd name="connsiteY38" fmla="*/ 1257778 h 1913240"/>
                  <a:gd name="connsiteX39" fmla="*/ 2332509 w 7133327"/>
                  <a:gd name="connsiteY39" fmla="*/ 1257778 h 1913240"/>
                  <a:gd name="connsiteX40" fmla="*/ 2332509 w 7133327"/>
                  <a:gd name="connsiteY40" fmla="*/ 1251873 h 1913240"/>
                  <a:gd name="connsiteX41" fmla="*/ 2226210 w 7133327"/>
                  <a:gd name="connsiteY41" fmla="*/ 1251873 h 1913240"/>
                  <a:gd name="connsiteX42" fmla="*/ 2226210 w 7133327"/>
                  <a:gd name="connsiteY42" fmla="*/ 1228260 h 1913240"/>
                  <a:gd name="connsiteX43" fmla="*/ 2173070 w 7133327"/>
                  <a:gd name="connsiteY43" fmla="*/ 1228260 h 1913240"/>
                  <a:gd name="connsiteX44" fmla="*/ 2173070 w 7133327"/>
                  <a:gd name="connsiteY44" fmla="*/ 1201685 h 1913240"/>
                  <a:gd name="connsiteX45" fmla="*/ 2119920 w 7133327"/>
                  <a:gd name="connsiteY45" fmla="*/ 1201685 h 1913240"/>
                  <a:gd name="connsiteX46" fmla="*/ 2119920 w 7133327"/>
                  <a:gd name="connsiteY46" fmla="*/ 1186922 h 1913240"/>
                  <a:gd name="connsiteX47" fmla="*/ 2066780 w 7133327"/>
                  <a:gd name="connsiteY47" fmla="*/ 1186922 h 1913240"/>
                  <a:gd name="connsiteX48" fmla="*/ 2066780 w 7133327"/>
                  <a:gd name="connsiteY48" fmla="*/ 1154441 h 1913240"/>
                  <a:gd name="connsiteX49" fmla="*/ 2007725 w 7133327"/>
                  <a:gd name="connsiteY49" fmla="*/ 1154441 h 1913240"/>
                  <a:gd name="connsiteX50" fmla="*/ 2007725 w 7133327"/>
                  <a:gd name="connsiteY50" fmla="*/ 1133772 h 1913240"/>
                  <a:gd name="connsiteX51" fmla="*/ 1981150 w 7133327"/>
                  <a:gd name="connsiteY51" fmla="*/ 1133772 h 1913240"/>
                  <a:gd name="connsiteX52" fmla="*/ 1981150 w 7133327"/>
                  <a:gd name="connsiteY52" fmla="*/ 1110150 h 1913240"/>
                  <a:gd name="connsiteX53" fmla="*/ 1942774 w 7133327"/>
                  <a:gd name="connsiteY53" fmla="*/ 1110150 h 1913240"/>
                  <a:gd name="connsiteX54" fmla="*/ 1942774 w 7133327"/>
                  <a:gd name="connsiteY54" fmla="*/ 1068821 h 1913240"/>
                  <a:gd name="connsiteX55" fmla="*/ 1851239 w 7133327"/>
                  <a:gd name="connsiteY55" fmla="*/ 1068821 h 1913240"/>
                  <a:gd name="connsiteX56" fmla="*/ 1851239 w 7133327"/>
                  <a:gd name="connsiteY56" fmla="*/ 1015672 h 1913240"/>
                  <a:gd name="connsiteX57" fmla="*/ 1801052 w 7133327"/>
                  <a:gd name="connsiteY57" fmla="*/ 1015672 h 1913240"/>
                  <a:gd name="connsiteX58" fmla="*/ 1801052 w 7133327"/>
                  <a:gd name="connsiteY58" fmla="*/ 986144 h 1913240"/>
                  <a:gd name="connsiteX59" fmla="*/ 1721328 w 7133327"/>
                  <a:gd name="connsiteY59" fmla="*/ 986144 h 1913240"/>
                  <a:gd name="connsiteX60" fmla="*/ 1721328 w 7133327"/>
                  <a:gd name="connsiteY60" fmla="*/ 959579 h 1913240"/>
                  <a:gd name="connsiteX61" fmla="*/ 1594369 w 7133327"/>
                  <a:gd name="connsiteY61" fmla="*/ 959579 h 1913240"/>
                  <a:gd name="connsiteX62" fmla="*/ 1594369 w 7133327"/>
                  <a:gd name="connsiteY62" fmla="*/ 921193 h 1913240"/>
                  <a:gd name="connsiteX63" fmla="*/ 1547134 w 7133327"/>
                  <a:gd name="connsiteY63" fmla="*/ 921193 h 1913240"/>
                  <a:gd name="connsiteX64" fmla="*/ 1547134 w 7133327"/>
                  <a:gd name="connsiteY64" fmla="*/ 882807 h 1913240"/>
                  <a:gd name="connsiteX65" fmla="*/ 1505796 w 7133327"/>
                  <a:gd name="connsiteY65" fmla="*/ 882807 h 1913240"/>
                  <a:gd name="connsiteX66" fmla="*/ 1505796 w 7133327"/>
                  <a:gd name="connsiteY66" fmla="*/ 838521 h 1913240"/>
                  <a:gd name="connsiteX67" fmla="*/ 1402459 w 7133327"/>
                  <a:gd name="connsiteY67" fmla="*/ 838521 h 1913240"/>
                  <a:gd name="connsiteX68" fmla="*/ 1402459 w 7133327"/>
                  <a:gd name="connsiteY68" fmla="*/ 797185 h 1913240"/>
                  <a:gd name="connsiteX69" fmla="*/ 1352262 w 7133327"/>
                  <a:gd name="connsiteY69" fmla="*/ 797185 h 1913240"/>
                  <a:gd name="connsiteX70" fmla="*/ 1352262 w 7133327"/>
                  <a:gd name="connsiteY70" fmla="*/ 755850 h 1913240"/>
                  <a:gd name="connsiteX71" fmla="*/ 1310924 w 7133327"/>
                  <a:gd name="connsiteY71" fmla="*/ 755850 h 1913240"/>
                  <a:gd name="connsiteX72" fmla="*/ 1310924 w 7133327"/>
                  <a:gd name="connsiteY72" fmla="*/ 711562 h 1913240"/>
                  <a:gd name="connsiteX73" fmla="*/ 1219398 w 7133327"/>
                  <a:gd name="connsiteY73" fmla="*/ 711562 h 1913240"/>
                  <a:gd name="connsiteX74" fmla="*/ 1219398 w 7133327"/>
                  <a:gd name="connsiteY74" fmla="*/ 687941 h 1913240"/>
                  <a:gd name="connsiteX75" fmla="*/ 1151494 w 7133327"/>
                  <a:gd name="connsiteY75" fmla="*/ 687941 h 1913240"/>
                  <a:gd name="connsiteX76" fmla="*/ 1151494 w 7133327"/>
                  <a:gd name="connsiteY76" fmla="*/ 670226 h 1913240"/>
                  <a:gd name="connsiteX77" fmla="*/ 1000914 w 7133327"/>
                  <a:gd name="connsiteY77" fmla="*/ 670226 h 1913240"/>
                  <a:gd name="connsiteX78" fmla="*/ 1000914 w 7133327"/>
                  <a:gd name="connsiteY78" fmla="*/ 605270 h 1913240"/>
                  <a:gd name="connsiteX79" fmla="*/ 980244 w 7133327"/>
                  <a:gd name="connsiteY79" fmla="*/ 605270 h 1913240"/>
                  <a:gd name="connsiteX80" fmla="*/ 980244 w 7133327"/>
                  <a:gd name="connsiteY80" fmla="*/ 569840 h 1913240"/>
                  <a:gd name="connsiteX81" fmla="*/ 918239 w 7133327"/>
                  <a:gd name="connsiteY81" fmla="*/ 569840 h 1913240"/>
                  <a:gd name="connsiteX82" fmla="*/ 918239 w 7133327"/>
                  <a:gd name="connsiteY82" fmla="*/ 552124 h 1913240"/>
                  <a:gd name="connsiteX83" fmla="*/ 847378 w 7133327"/>
                  <a:gd name="connsiteY83" fmla="*/ 552124 h 1913240"/>
                  <a:gd name="connsiteX84" fmla="*/ 847378 w 7133327"/>
                  <a:gd name="connsiteY84" fmla="*/ 522599 h 1913240"/>
                  <a:gd name="connsiteX85" fmla="*/ 797185 w 7133327"/>
                  <a:gd name="connsiteY85" fmla="*/ 522599 h 1913240"/>
                  <a:gd name="connsiteX86" fmla="*/ 797185 w 7133327"/>
                  <a:gd name="connsiteY86" fmla="*/ 478311 h 1913240"/>
                  <a:gd name="connsiteX87" fmla="*/ 770612 w 7133327"/>
                  <a:gd name="connsiteY87" fmla="*/ 478311 h 1913240"/>
                  <a:gd name="connsiteX88" fmla="*/ 770612 w 7133327"/>
                  <a:gd name="connsiteY88" fmla="*/ 434023 h 1913240"/>
                  <a:gd name="connsiteX89" fmla="*/ 708609 w 7133327"/>
                  <a:gd name="connsiteY89" fmla="*/ 434023 h 1913240"/>
                  <a:gd name="connsiteX90" fmla="*/ 708609 w 7133327"/>
                  <a:gd name="connsiteY90" fmla="*/ 398592 h 1913240"/>
                  <a:gd name="connsiteX91" fmla="*/ 640701 w 7133327"/>
                  <a:gd name="connsiteY91" fmla="*/ 398592 h 1913240"/>
                  <a:gd name="connsiteX92" fmla="*/ 640701 w 7133327"/>
                  <a:gd name="connsiteY92" fmla="*/ 348400 h 1913240"/>
                  <a:gd name="connsiteX93" fmla="*/ 617081 w 7133327"/>
                  <a:gd name="connsiteY93" fmla="*/ 348400 h 1913240"/>
                  <a:gd name="connsiteX94" fmla="*/ 617081 w 7133327"/>
                  <a:gd name="connsiteY94" fmla="*/ 307064 h 1913240"/>
                  <a:gd name="connsiteX95" fmla="*/ 584603 w 7133327"/>
                  <a:gd name="connsiteY95" fmla="*/ 307064 h 1913240"/>
                  <a:gd name="connsiteX96" fmla="*/ 584603 w 7133327"/>
                  <a:gd name="connsiteY96" fmla="*/ 277538 h 1913240"/>
                  <a:gd name="connsiteX97" fmla="*/ 543267 w 7133327"/>
                  <a:gd name="connsiteY97" fmla="*/ 277538 h 1913240"/>
                  <a:gd name="connsiteX98" fmla="*/ 543267 w 7133327"/>
                  <a:gd name="connsiteY98" fmla="*/ 230298 h 1913240"/>
                  <a:gd name="connsiteX99" fmla="*/ 496027 w 7133327"/>
                  <a:gd name="connsiteY99" fmla="*/ 230298 h 1913240"/>
                  <a:gd name="connsiteX100" fmla="*/ 496027 w 7133327"/>
                  <a:gd name="connsiteY100" fmla="*/ 212583 h 1913240"/>
                  <a:gd name="connsiteX101" fmla="*/ 445833 w 7133327"/>
                  <a:gd name="connsiteY101" fmla="*/ 212583 h 1913240"/>
                  <a:gd name="connsiteX102" fmla="*/ 445833 w 7133327"/>
                  <a:gd name="connsiteY102" fmla="*/ 177152 h 1913240"/>
                  <a:gd name="connsiteX103" fmla="*/ 392687 w 7133327"/>
                  <a:gd name="connsiteY103" fmla="*/ 177152 h 1913240"/>
                  <a:gd name="connsiteX104" fmla="*/ 392687 w 7133327"/>
                  <a:gd name="connsiteY104" fmla="*/ 159437 h 1913240"/>
                  <a:gd name="connsiteX105" fmla="*/ 339541 w 7133327"/>
                  <a:gd name="connsiteY105" fmla="*/ 159437 h 1913240"/>
                  <a:gd name="connsiteX106" fmla="*/ 339541 w 7133327"/>
                  <a:gd name="connsiteY106" fmla="*/ 115148 h 1913240"/>
                  <a:gd name="connsiteX107" fmla="*/ 259823 w 7133327"/>
                  <a:gd name="connsiteY107" fmla="*/ 115148 h 1913240"/>
                  <a:gd name="connsiteX108" fmla="*/ 259823 w 7133327"/>
                  <a:gd name="connsiteY108" fmla="*/ 67908 h 1913240"/>
                  <a:gd name="connsiteX109" fmla="*/ 159437 w 7133327"/>
                  <a:gd name="connsiteY109" fmla="*/ 67908 h 1913240"/>
                  <a:gd name="connsiteX110" fmla="*/ 159437 w 7133327"/>
                  <a:gd name="connsiteY110" fmla="*/ 38383 h 1913240"/>
                  <a:gd name="connsiteX111" fmla="*/ 115149 w 7133327"/>
                  <a:gd name="connsiteY111" fmla="*/ 38383 h 1913240"/>
                  <a:gd name="connsiteX112" fmla="*/ 115149 w 7133327"/>
                  <a:gd name="connsiteY112" fmla="*/ 0 h 1913240"/>
                  <a:gd name="connsiteX113" fmla="*/ 0 w 7133327"/>
                  <a:gd name="connsiteY113" fmla="*/ 0 h 19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7133327" h="1913240">
                    <a:moveTo>
                      <a:pt x="7133328" y="1913241"/>
                    </a:moveTo>
                    <a:lnTo>
                      <a:pt x="5299803" y="1913241"/>
                    </a:lnTo>
                    <a:lnTo>
                      <a:pt x="5299803" y="1863054"/>
                    </a:lnTo>
                    <a:lnTo>
                      <a:pt x="5051791" y="1863054"/>
                    </a:lnTo>
                    <a:lnTo>
                      <a:pt x="5051791" y="1815810"/>
                    </a:lnTo>
                    <a:lnTo>
                      <a:pt x="4871683" y="1815810"/>
                    </a:lnTo>
                    <a:lnTo>
                      <a:pt x="4871683" y="1768566"/>
                    </a:lnTo>
                    <a:lnTo>
                      <a:pt x="4833307" y="1768566"/>
                    </a:lnTo>
                    <a:lnTo>
                      <a:pt x="4833307" y="1727237"/>
                    </a:lnTo>
                    <a:lnTo>
                      <a:pt x="4747677" y="1727237"/>
                    </a:lnTo>
                    <a:lnTo>
                      <a:pt x="4747677" y="1682945"/>
                    </a:lnTo>
                    <a:lnTo>
                      <a:pt x="4290039" y="1682945"/>
                    </a:lnTo>
                    <a:lnTo>
                      <a:pt x="4290039" y="1662276"/>
                    </a:lnTo>
                    <a:lnTo>
                      <a:pt x="4142411" y="1662276"/>
                    </a:lnTo>
                    <a:lnTo>
                      <a:pt x="4142411" y="1623900"/>
                    </a:lnTo>
                    <a:lnTo>
                      <a:pt x="3953445" y="1623900"/>
                    </a:lnTo>
                    <a:lnTo>
                      <a:pt x="3953445" y="1606183"/>
                    </a:lnTo>
                    <a:lnTo>
                      <a:pt x="3858966" y="1606183"/>
                    </a:lnTo>
                    <a:lnTo>
                      <a:pt x="3858966" y="1579609"/>
                    </a:lnTo>
                    <a:lnTo>
                      <a:pt x="3599143" y="1579609"/>
                    </a:lnTo>
                    <a:lnTo>
                      <a:pt x="3599143" y="1550081"/>
                    </a:lnTo>
                    <a:lnTo>
                      <a:pt x="3312746" y="1550081"/>
                    </a:lnTo>
                    <a:lnTo>
                      <a:pt x="3312746" y="1526459"/>
                    </a:lnTo>
                    <a:lnTo>
                      <a:pt x="3295029" y="1526459"/>
                    </a:lnTo>
                    <a:lnTo>
                      <a:pt x="3295029" y="1476272"/>
                    </a:lnTo>
                    <a:lnTo>
                      <a:pt x="2884625" y="1476272"/>
                    </a:lnTo>
                    <a:lnTo>
                      <a:pt x="2884625" y="1446744"/>
                    </a:lnTo>
                    <a:lnTo>
                      <a:pt x="2799005" y="1446744"/>
                    </a:lnTo>
                    <a:lnTo>
                      <a:pt x="2799005" y="1402453"/>
                    </a:lnTo>
                    <a:lnTo>
                      <a:pt x="2751761" y="1402453"/>
                    </a:lnTo>
                    <a:lnTo>
                      <a:pt x="2751761" y="1369973"/>
                    </a:lnTo>
                    <a:lnTo>
                      <a:pt x="2624802" y="1369973"/>
                    </a:lnTo>
                    <a:lnTo>
                      <a:pt x="2624802" y="1346360"/>
                    </a:lnTo>
                    <a:lnTo>
                      <a:pt x="2556899" y="1346360"/>
                    </a:lnTo>
                    <a:lnTo>
                      <a:pt x="2556899" y="1313880"/>
                    </a:lnTo>
                    <a:lnTo>
                      <a:pt x="2491938" y="1313880"/>
                    </a:lnTo>
                    <a:lnTo>
                      <a:pt x="2491938" y="1290258"/>
                    </a:lnTo>
                    <a:lnTo>
                      <a:pt x="2432893" y="1290258"/>
                    </a:lnTo>
                    <a:lnTo>
                      <a:pt x="2432893" y="1257778"/>
                    </a:lnTo>
                    <a:lnTo>
                      <a:pt x="2332509" y="1257778"/>
                    </a:lnTo>
                    <a:lnTo>
                      <a:pt x="2332509" y="1251873"/>
                    </a:lnTo>
                    <a:lnTo>
                      <a:pt x="2226210" y="1251873"/>
                    </a:lnTo>
                    <a:lnTo>
                      <a:pt x="2226210" y="1228260"/>
                    </a:lnTo>
                    <a:lnTo>
                      <a:pt x="2173070" y="1228260"/>
                    </a:lnTo>
                    <a:lnTo>
                      <a:pt x="2173070" y="1201685"/>
                    </a:lnTo>
                    <a:lnTo>
                      <a:pt x="2119920" y="1201685"/>
                    </a:lnTo>
                    <a:lnTo>
                      <a:pt x="2119920" y="1186922"/>
                    </a:lnTo>
                    <a:lnTo>
                      <a:pt x="2066780" y="1186922"/>
                    </a:lnTo>
                    <a:lnTo>
                      <a:pt x="2066780" y="1154441"/>
                    </a:lnTo>
                    <a:lnTo>
                      <a:pt x="2007725" y="1154441"/>
                    </a:lnTo>
                    <a:lnTo>
                      <a:pt x="2007725" y="1133772"/>
                    </a:lnTo>
                    <a:lnTo>
                      <a:pt x="1981150" y="1133772"/>
                    </a:lnTo>
                    <a:lnTo>
                      <a:pt x="1981150" y="1110150"/>
                    </a:lnTo>
                    <a:lnTo>
                      <a:pt x="1942774" y="1110150"/>
                    </a:lnTo>
                    <a:lnTo>
                      <a:pt x="1942774" y="1068821"/>
                    </a:lnTo>
                    <a:lnTo>
                      <a:pt x="1851239" y="1068821"/>
                    </a:lnTo>
                    <a:lnTo>
                      <a:pt x="1851239" y="1015672"/>
                    </a:lnTo>
                    <a:lnTo>
                      <a:pt x="1801052" y="1015672"/>
                    </a:lnTo>
                    <a:lnTo>
                      <a:pt x="1801052" y="986144"/>
                    </a:lnTo>
                    <a:lnTo>
                      <a:pt x="1721328" y="986144"/>
                    </a:lnTo>
                    <a:lnTo>
                      <a:pt x="1721328" y="959579"/>
                    </a:lnTo>
                    <a:lnTo>
                      <a:pt x="1594369" y="959579"/>
                    </a:lnTo>
                    <a:lnTo>
                      <a:pt x="1594369" y="921193"/>
                    </a:lnTo>
                    <a:lnTo>
                      <a:pt x="1547134" y="921193"/>
                    </a:lnTo>
                    <a:lnTo>
                      <a:pt x="1547134" y="882807"/>
                    </a:lnTo>
                    <a:lnTo>
                      <a:pt x="1505796" y="882807"/>
                    </a:lnTo>
                    <a:lnTo>
                      <a:pt x="1505796" y="838521"/>
                    </a:lnTo>
                    <a:lnTo>
                      <a:pt x="1402459" y="838521"/>
                    </a:lnTo>
                    <a:lnTo>
                      <a:pt x="1402459" y="797185"/>
                    </a:lnTo>
                    <a:lnTo>
                      <a:pt x="1352262" y="797185"/>
                    </a:lnTo>
                    <a:lnTo>
                      <a:pt x="1352262" y="755850"/>
                    </a:lnTo>
                    <a:lnTo>
                      <a:pt x="1310924" y="755850"/>
                    </a:lnTo>
                    <a:lnTo>
                      <a:pt x="1310924" y="711562"/>
                    </a:lnTo>
                    <a:lnTo>
                      <a:pt x="1219398" y="711562"/>
                    </a:lnTo>
                    <a:lnTo>
                      <a:pt x="1219398" y="687941"/>
                    </a:lnTo>
                    <a:lnTo>
                      <a:pt x="1151494" y="687941"/>
                    </a:lnTo>
                    <a:lnTo>
                      <a:pt x="1151494" y="670226"/>
                    </a:lnTo>
                    <a:lnTo>
                      <a:pt x="1000914" y="670226"/>
                    </a:lnTo>
                    <a:lnTo>
                      <a:pt x="1000914" y="605270"/>
                    </a:lnTo>
                    <a:lnTo>
                      <a:pt x="980244" y="605270"/>
                    </a:lnTo>
                    <a:lnTo>
                      <a:pt x="980244" y="569840"/>
                    </a:lnTo>
                    <a:lnTo>
                      <a:pt x="918239" y="569840"/>
                    </a:lnTo>
                    <a:lnTo>
                      <a:pt x="918239" y="552124"/>
                    </a:lnTo>
                    <a:lnTo>
                      <a:pt x="847378" y="552124"/>
                    </a:lnTo>
                    <a:lnTo>
                      <a:pt x="847378" y="522599"/>
                    </a:lnTo>
                    <a:lnTo>
                      <a:pt x="797185" y="522599"/>
                    </a:lnTo>
                    <a:lnTo>
                      <a:pt x="797185" y="478311"/>
                    </a:lnTo>
                    <a:lnTo>
                      <a:pt x="770612" y="478311"/>
                    </a:lnTo>
                    <a:lnTo>
                      <a:pt x="770612" y="434023"/>
                    </a:lnTo>
                    <a:lnTo>
                      <a:pt x="708609" y="434023"/>
                    </a:lnTo>
                    <a:lnTo>
                      <a:pt x="708609" y="398592"/>
                    </a:lnTo>
                    <a:lnTo>
                      <a:pt x="640701" y="398592"/>
                    </a:lnTo>
                    <a:lnTo>
                      <a:pt x="640701" y="348400"/>
                    </a:lnTo>
                    <a:lnTo>
                      <a:pt x="617081" y="348400"/>
                    </a:lnTo>
                    <a:lnTo>
                      <a:pt x="617081" y="307064"/>
                    </a:lnTo>
                    <a:lnTo>
                      <a:pt x="584603" y="307064"/>
                    </a:lnTo>
                    <a:lnTo>
                      <a:pt x="584603" y="277538"/>
                    </a:lnTo>
                    <a:lnTo>
                      <a:pt x="543267" y="277538"/>
                    </a:lnTo>
                    <a:lnTo>
                      <a:pt x="543267" y="230298"/>
                    </a:lnTo>
                    <a:lnTo>
                      <a:pt x="496027" y="230298"/>
                    </a:lnTo>
                    <a:lnTo>
                      <a:pt x="496027" y="212583"/>
                    </a:lnTo>
                    <a:lnTo>
                      <a:pt x="445833" y="212583"/>
                    </a:lnTo>
                    <a:lnTo>
                      <a:pt x="445833" y="177152"/>
                    </a:lnTo>
                    <a:lnTo>
                      <a:pt x="392687" y="177152"/>
                    </a:lnTo>
                    <a:lnTo>
                      <a:pt x="392687" y="159437"/>
                    </a:lnTo>
                    <a:lnTo>
                      <a:pt x="339541" y="159437"/>
                    </a:lnTo>
                    <a:lnTo>
                      <a:pt x="339541" y="115148"/>
                    </a:lnTo>
                    <a:lnTo>
                      <a:pt x="259823" y="115148"/>
                    </a:lnTo>
                    <a:lnTo>
                      <a:pt x="259823" y="67908"/>
                    </a:lnTo>
                    <a:lnTo>
                      <a:pt x="159437" y="67908"/>
                    </a:lnTo>
                    <a:lnTo>
                      <a:pt x="159437" y="38383"/>
                    </a:lnTo>
                    <a:lnTo>
                      <a:pt x="115149" y="38383"/>
                    </a:lnTo>
                    <a:lnTo>
                      <a:pt x="115149"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7" name="Freeform: Shape 633">
                <a:extLst>
                  <a:ext uri="{FF2B5EF4-FFF2-40B4-BE49-F238E27FC236}">
                    <a16:creationId xmlns:a16="http://schemas.microsoft.com/office/drawing/2014/main" xmlns="" id="{7792127F-F421-4F5D-8D4C-851E3FEA4D09}"/>
                  </a:ext>
                </a:extLst>
              </p:cNvPr>
              <p:cNvSpPr/>
              <p:nvPr/>
            </p:nvSpPr>
            <p:spPr>
              <a:xfrm>
                <a:off x="2522460" y="24241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8" name="Freeform: Shape 634">
                <a:extLst>
                  <a:ext uri="{FF2B5EF4-FFF2-40B4-BE49-F238E27FC236}">
                    <a16:creationId xmlns:a16="http://schemas.microsoft.com/office/drawing/2014/main" xmlns="" id="{91394585-6764-4BDB-9F57-828E7C78B851}"/>
                  </a:ext>
                </a:extLst>
              </p:cNvPr>
              <p:cNvSpPr/>
              <p:nvPr/>
            </p:nvSpPr>
            <p:spPr>
              <a:xfrm>
                <a:off x="2598660" y="24241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9" name="Freeform: Shape 635">
                <a:extLst>
                  <a:ext uri="{FF2B5EF4-FFF2-40B4-BE49-F238E27FC236}">
                    <a16:creationId xmlns:a16="http://schemas.microsoft.com/office/drawing/2014/main" xmlns="" id="{94759C77-A0F4-48E9-B186-78B1FC9B1C17}"/>
                  </a:ext>
                </a:extLst>
              </p:cNvPr>
              <p:cNvSpPr/>
              <p:nvPr/>
            </p:nvSpPr>
            <p:spPr>
              <a:xfrm>
                <a:off x="4256007" y="33956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0" name="Freeform: Shape 636">
                <a:extLst>
                  <a:ext uri="{FF2B5EF4-FFF2-40B4-BE49-F238E27FC236}">
                    <a16:creationId xmlns:a16="http://schemas.microsoft.com/office/drawing/2014/main" xmlns="" id="{8CAED245-085A-4243-B816-548A22275AEB}"/>
                  </a:ext>
                </a:extLst>
              </p:cNvPr>
              <p:cNvSpPr/>
              <p:nvPr/>
            </p:nvSpPr>
            <p:spPr>
              <a:xfrm>
                <a:off x="4598907" y="3567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1" name="Freeform: Shape 637">
                <a:extLst>
                  <a:ext uri="{FF2B5EF4-FFF2-40B4-BE49-F238E27FC236}">
                    <a16:creationId xmlns:a16="http://schemas.microsoft.com/office/drawing/2014/main" xmlns="" id="{D0E6CC0E-95DB-49CB-B81D-173897E8AA54}"/>
                  </a:ext>
                </a:extLst>
              </p:cNvPr>
              <p:cNvSpPr/>
              <p:nvPr/>
            </p:nvSpPr>
            <p:spPr>
              <a:xfrm>
                <a:off x="4751307" y="36433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2" name="Freeform: Shape 638">
                <a:extLst>
                  <a:ext uri="{FF2B5EF4-FFF2-40B4-BE49-F238E27FC236}">
                    <a16:creationId xmlns:a16="http://schemas.microsoft.com/office/drawing/2014/main" xmlns="" id="{43CC0F33-B1D6-4924-BEAD-045D97AFB4D6}"/>
                  </a:ext>
                </a:extLst>
              </p:cNvPr>
              <p:cNvSpPr/>
              <p:nvPr/>
            </p:nvSpPr>
            <p:spPr>
              <a:xfrm>
                <a:off x="6065767" y="39671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3" name="Freeform: Shape 639">
                <a:extLst>
                  <a:ext uri="{FF2B5EF4-FFF2-40B4-BE49-F238E27FC236}">
                    <a16:creationId xmlns:a16="http://schemas.microsoft.com/office/drawing/2014/main" xmlns="" id="{76F0DC14-253F-4A22-9704-59B1F2789382}"/>
                  </a:ext>
                </a:extLst>
              </p:cNvPr>
              <p:cNvSpPr/>
              <p:nvPr/>
            </p:nvSpPr>
            <p:spPr>
              <a:xfrm>
                <a:off x="6256267" y="40052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4" name="Freeform: Shape 640">
                <a:extLst>
                  <a:ext uri="{FF2B5EF4-FFF2-40B4-BE49-F238E27FC236}">
                    <a16:creationId xmlns:a16="http://schemas.microsoft.com/office/drawing/2014/main" xmlns="" id="{044F37E5-BEA0-4BD7-8492-A4973D0C8BFE}"/>
                  </a:ext>
                </a:extLst>
              </p:cNvPr>
              <p:cNvSpPr/>
              <p:nvPr/>
            </p:nvSpPr>
            <p:spPr>
              <a:xfrm>
                <a:off x="6294367" y="40052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5" name="Freeform: Shape 641">
                <a:extLst>
                  <a:ext uri="{FF2B5EF4-FFF2-40B4-BE49-F238E27FC236}">
                    <a16:creationId xmlns:a16="http://schemas.microsoft.com/office/drawing/2014/main" xmlns="" id="{96730E20-12E4-4592-A868-E3A56FE80ED1}"/>
                  </a:ext>
                </a:extLst>
              </p:cNvPr>
              <p:cNvSpPr/>
              <p:nvPr/>
            </p:nvSpPr>
            <p:spPr>
              <a:xfrm>
                <a:off x="6332467" y="40052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6" name="Freeform: Shape 642">
                <a:extLst>
                  <a:ext uri="{FF2B5EF4-FFF2-40B4-BE49-F238E27FC236}">
                    <a16:creationId xmlns:a16="http://schemas.microsoft.com/office/drawing/2014/main" xmlns="" id="{6EC2352B-BD47-4F98-A183-BF9BF6AE03D8}"/>
                  </a:ext>
                </a:extLst>
              </p:cNvPr>
              <p:cNvSpPr/>
              <p:nvPr/>
            </p:nvSpPr>
            <p:spPr>
              <a:xfrm>
                <a:off x="6351517" y="40052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7" name="Freeform: Shape 643">
                <a:extLst>
                  <a:ext uri="{FF2B5EF4-FFF2-40B4-BE49-F238E27FC236}">
                    <a16:creationId xmlns:a16="http://schemas.microsoft.com/office/drawing/2014/main" xmlns="" id="{71AC6CC2-0223-4FB1-85E7-D1A2BF789195}"/>
                  </a:ext>
                </a:extLst>
              </p:cNvPr>
              <p:cNvSpPr/>
              <p:nvPr/>
            </p:nvSpPr>
            <p:spPr>
              <a:xfrm>
                <a:off x="6370567" y="40052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8" name="Freeform: Shape 644">
                <a:extLst>
                  <a:ext uri="{FF2B5EF4-FFF2-40B4-BE49-F238E27FC236}">
                    <a16:creationId xmlns:a16="http://schemas.microsoft.com/office/drawing/2014/main" xmlns="" id="{C090E8BB-8498-4104-8B5A-68C74FB60F2D}"/>
                  </a:ext>
                </a:extLst>
              </p:cNvPr>
              <p:cNvSpPr/>
              <p:nvPr/>
            </p:nvSpPr>
            <p:spPr>
              <a:xfrm>
                <a:off x="6446767" y="4043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9" name="Freeform: Shape 645">
                <a:extLst>
                  <a:ext uri="{FF2B5EF4-FFF2-40B4-BE49-F238E27FC236}">
                    <a16:creationId xmlns:a16="http://schemas.microsoft.com/office/drawing/2014/main" xmlns="" id="{7EAF85E3-8BCD-4391-B789-4FE22D0CA4DA}"/>
                  </a:ext>
                </a:extLst>
              </p:cNvPr>
              <p:cNvSpPr/>
              <p:nvPr/>
            </p:nvSpPr>
            <p:spPr>
              <a:xfrm>
                <a:off x="6465817" y="4043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0" name="Freeform: Shape 646">
                <a:extLst>
                  <a:ext uri="{FF2B5EF4-FFF2-40B4-BE49-F238E27FC236}">
                    <a16:creationId xmlns:a16="http://schemas.microsoft.com/office/drawing/2014/main" xmlns="" id="{39B10EC3-5B9E-4C6D-85F7-6F03A434B349}"/>
                  </a:ext>
                </a:extLst>
              </p:cNvPr>
              <p:cNvSpPr/>
              <p:nvPr/>
            </p:nvSpPr>
            <p:spPr>
              <a:xfrm>
                <a:off x="6484867" y="4043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1" name="Freeform: Shape 647">
                <a:extLst>
                  <a:ext uri="{FF2B5EF4-FFF2-40B4-BE49-F238E27FC236}">
                    <a16:creationId xmlns:a16="http://schemas.microsoft.com/office/drawing/2014/main" xmlns="" id="{47E284DD-F296-4BA7-BDA4-4501EB02EA2C}"/>
                  </a:ext>
                </a:extLst>
              </p:cNvPr>
              <p:cNvSpPr/>
              <p:nvPr/>
            </p:nvSpPr>
            <p:spPr>
              <a:xfrm>
                <a:off x="6503917" y="40624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2" name="Freeform: Shape 648">
                <a:extLst>
                  <a:ext uri="{FF2B5EF4-FFF2-40B4-BE49-F238E27FC236}">
                    <a16:creationId xmlns:a16="http://schemas.microsoft.com/office/drawing/2014/main" xmlns="" id="{88835EFE-0841-4811-AF11-8F20034E5F03}"/>
                  </a:ext>
                </a:extLst>
              </p:cNvPr>
              <p:cNvSpPr/>
              <p:nvPr/>
            </p:nvSpPr>
            <p:spPr>
              <a:xfrm>
                <a:off x="6599167" y="4043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3" name="Freeform: Shape 649">
                <a:extLst>
                  <a:ext uri="{FF2B5EF4-FFF2-40B4-BE49-F238E27FC236}">
                    <a16:creationId xmlns:a16="http://schemas.microsoft.com/office/drawing/2014/main" xmlns="" id="{E57DB14C-DDC0-4EE9-BB0B-9F916015C15F}"/>
                  </a:ext>
                </a:extLst>
              </p:cNvPr>
              <p:cNvSpPr/>
              <p:nvPr/>
            </p:nvSpPr>
            <p:spPr>
              <a:xfrm>
                <a:off x="6713467" y="40624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4" name="Freeform: Shape 650">
                <a:extLst>
                  <a:ext uri="{FF2B5EF4-FFF2-40B4-BE49-F238E27FC236}">
                    <a16:creationId xmlns:a16="http://schemas.microsoft.com/office/drawing/2014/main" xmlns="" id="{72A1647B-B823-4BA1-A1F4-6BDEFAE81C2B}"/>
                  </a:ext>
                </a:extLst>
              </p:cNvPr>
              <p:cNvSpPr/>
              <p:nvPr/>
            </p:nvSpPr>
            <p:spPr>
              <a:xfrm>
                <a:off x="6770617" y="40624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5" name="Freeform: Shape 651">
                <a:extLst>
                  <a:ext uri="{FF2B5EF4-FFF2-40B4-BE49-F238E27FC236}">
                    <a16:creationId xmlns:a16="http://schemas.microsoft.com/office/drawing/2014/main" xmlns="" id="{29A4032A-FAFC-4CCF-AB34-11A0C53298A0}"/>
                  </a:ext>
                </a:extLst>
              </p:cNvPr>
              <p:cNvSpPr/>
              <p:nvPr/>
            </p:nvSpPr>
            <p:spPr>
              <a:xfrm>
                <a:off x="6846817"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6" name="Freeform: Shape 652">
                <a:extLst>
                  <a:ext uri="{FF2B5EF4-FFF2-40B4-BE49-F238E27FC236}">
                    <a16:creationId xmlns:a16="http://schemas.microsoft.com/office/drawing/2014/main" xmlns="" id="{273E7944-0229-4A18-91AF-0DAC8452722D}"/>
                  </a:ext>
                </a:extLst>
              </p:cNvPr>
              <p:cNvSpPr/>
              <p:nvPr/>
            </p:nvSpPr>
            <p:spPr>
              <a:xfrm>
                <a:off x="6884917"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7" name="Freeform: Shape 653">
                <a:extLst>
                  <a:ext uri="{FF2B5EF4-FFF2-40B4-BE49-F238E27FC236}">
                    <a16:creationId xmlns:a16="http://schemas.microsoft.com/office/drawing/2014/main" xmlns="" id="{CC662890-3810-496C-B890-C5B0B4AEEC1A}"/>
                  </a:ext>
                </a:extLst>
              </p:cNvPr>
              <p:cNvSpPr/>
              <p:nvPr/>
            </p:nvSpPr>
            <p:spPr>
              <a:xfrm>
                <a:off x="6942067"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8" name="Freeform: Shape 654">
                <a:extLst>
                  <a:ext uri="{FF2B5EF4-FFF2-40B4-BE49-F238E27FC236}">
                    <a16:creationId xmlns:a16="http://schemas.microsoft.com/office/drawing/2014/main" xmlns="" id="{E24C85E1-5077-4004-B462-2108E8BBD864}"/>
                  </a:ext>
                </a:extLst>
              </p:cNvPr>
              <p:cNvSpPr/>
              <p:nvPr/>
            </p:nvSpPr>
            <p:spPr>
              <a:xfrm>
                <a:off x="6999217"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9" name="Freeform: Shape 655">
                <a:extLst>
                  <a:ext uri="{FF2B5EF4-FFF2-40B4-BE49-F238E27FC236}">
                    <a16:creationId xmlns:a16="http://schemas.microsoft.com/office/drawing/2014/main" xmlns="" id="{FCE55BDD-D117-4327-B0A3-24711D236CD5}"/>
                  </a:ext>
                </a:extLst>
              </p:cNvPr>
              <p:cNvSpPr/>
              <p:nvPr/>
            </p:nvSpPr>
            <p:spPr>
              <a:xfrm>
                <a:off x="7056367"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0" name="Freeform: Shape 656">
                <a:extLst>
                  <a:ext uri="{FF2B5EF4-FFF2-40B4-BE49-F238E27FC236}">
                    <a16:creationId xmlns:a16="http://schemas.microsoft.com/office/drawing/2014/main" xmlns="" id="{DD1FFBE6-C6D6-4F4A-890A-F835BFD1E3FA}"/>
                  </a:ext>
                </a:extLst>
              </p:cNvPr>
              <p:cNvSpPr/>
              <p:nvPr/>
            </p:nvSpPr>
            <p:spPr>
              <a:xfrm>
                <a:off x="7075417"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1" name="Freeform: Shape 657">
                <a:extLst>
                  <a:ext uri="{FF2B5EF4-FFF2-40B4-BE49-F238E27FC236}">
                    <a16:creationId xmlns:a16="http://schemas.microsoft.com/office/drawing/2014/main" xmlns="" id="{403D16E1-E38B-420C-975E-CB74FD47372B}"/>
                  </a:ext>
                </a:extLst>
              </p:cNvPr>
              <p:cNvSpPr/>
              <p:nvPr/>
            </p:nvSpPr>
            <p:spPr>
              <a:xfrm>
                <a:off x="7094467"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2" name="Freeform: Shape 658">
                <a:extLst>
                  <a:ext uri="{FF2B5EF4-FFF2-40B4-BE49-F238E27FC236}">
                    <a16:creationId xmlns:a16="http://schemas.microsoft.com/office/drawing/2014/main" xmlns="" id="{BCED83D8-D393-446D-9E97-A6FFDCAFFCF1}"/>
                  </a:ext>
                </a:extLst>
              </p:cNvPr>
              <p:cNvSpPr/>
              <p:nvPr/>
            </p:nvSpPr>
            <p:spPr>
              <a:xfrm>
                <a:off x="7170667"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3" name="Freeform: Shape 659">
                <a:extLst>
                  <a:ext uri="{FF2B5EF4-FFF2-40B4-BE49-F238E27FC236}">
                    <a16:creationId xmlns:a16="http://schemas.microsoft.com/office/drawing/2014/main" xmlns="" id="{29E833B8-D989-4328-96CB-959FF562F8C7}"/>
                  </a:ext>
                </a:extLst>
              </p:cNvPr>
              <p:cNvSpPr/>
              <p:nvPr/>
            </p:nvSpPr>
            <p:spPr>
              <a:xfrm>
                <a:off x="7208767"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4" name="Freeform: Shape 660">
                <a:extLst>
                  <a:ext uri="{FF2B5EF4-FFF2-40B4-BE49-F238E27FC236}">
                    <a16:creationId xmlns:a16="http://schemas.microsoft.com/office/drawing/2014/main" xmlns="" id="{22436F39-AFEB-44DB-B5F2-528A6136D769}"/>
                  </a:ext>
                </a:extLst>
              </p:cNvPr>
              <p:cNvSpPr/>
              <p:nvPr/>
            </p:nvSpPr>
            <p:spPr>
              <a:xfrm>
                <a:off x="7265926"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5" name="Freeform: Shape 661">
                <a:extLst>
                  <a:ext uri="{FF2B5EF4-FFF2-40B4-BE49-F238E27FC236}">
                    <a16:creationId xmlns:a16="http://schemas.microsoft.com/office/drawing/2014/main" xmlns="" id="{7DFB5F37-89F6-4B7E-B866-1DDC2D2DFCB2}"/>
                  </a:ext>
                </a:extLst>
              </p:cNvPr>
              <p:cNvSpPr/>
              <p:nvPr/>
            </p:nvSpPr>
            <p:spPr>
              <a:xfrm>
                <a:off x="7342126" y="41386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6" name="Freeform: Shape 662">
                <a:extLst>
                  <a:ext uri="{FF2B5EF4-FFF2-40B4-BE49-F238E27FC236}">
                    <a16:creationId xmlns:a16="http://schemas.microsoft.com/office/drawing/2014/main" xmlns="" id="{69A2C8A6-6908-4945-BDF8-AC4B75AEFCB0}"/>
                  </a:ext>
                </a:extLst>
              </p:cNvPr>
              <p:cNvSpPr/>
              <p:nvPr/>
            </p:nvSpPr>
            <p:spPr>
              <a:xfrm>
                <a:off x="7380226" y="41957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7" name="Freeform: Shape 663">
                <a:extLst>
                  <a:ext uri="{FF2B5EF4-FFF2-40B4-BE49-F238E27FC236}">
                    <a16:creationId xmlns:a16="http://schemas.microsoft.com/office/drawing/2014/main" xmlns="" id="{AC175069-6F5B-4D68-A2A8-AB7DEC7701A9}"/>
                  </a:ext>
                </a:extLst>
              </p:cNvPr>
              <p:cNvSpPr/>
              <p:nvPr/>
            </p:nvSpPr>
            <p:spPr>
              <a:xfrm>
                <a:off x="7418326" y="4233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8" name="Freeform: Shape 664">
                <a:extLst>
                  <a:ext uri="{FF2B5EF4-FFF2-40B4-BE49-F238E27FC236}">
                    <a16:creationId xmlns:a16="http://schemas.microsoft.com/office/drawing/2014/main" xmlns="" id="{D00EE0BC-AC64-4945-BAB2-41632FF41565}"/>
                  </a:ext>
                </a:extLst>
              </p:cNvPr>
              <p:cNvSpPr/>
              <p:nvPr/>
            </p:nvSpPr>
            <p:spPr>
              <a:xfrm>
                <a:off x="7456426" y="4233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9" name="Freeform: Shape 665">
                <a:extLst>
                  <a:ext uri="{FF2B5EF4-FFF2-40B4-BE49-F238E27FC236}">
                    <a16:creationId xmlns:a16="http://schemas.microsoft.com/office/drawing/2014/main" xmlns="" id="{E2F33434-3B26-489D-93C9-E336AC8ECEB4}"/>
                  </a:ext>
                </a:extLst>
              </p:cNvPr>
              <p:cNvSpPr/>
              <p:nvPr/>
            </p:nvSpPr>
            <p:spPr>
              <a:xfrm>
                <a:off x="7494526" y="4233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0" name="Freeform: Shape 666">
                <a:extLst>
                  <a:ext uri="{FF2B5EF4-FFF2-40B4-BE49-F238E27FC236}">
                    <a16:creationId xmlns:a16="http://schemas.microsoft.com/office/drawing/2014/main" xmlns="" id="{64AF2800-C503-44CA-8611-C79026D683CA}"/>
                  </a:ext>
                </a:extLst>
              </p:cNvPr>
              <p:cNvSpPr/>
              <p:nvPr/>
            </p:nvSpPr>
            <p:spPr>
              <a:xfrm>
                <a:off x="7513576" y="4233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1" name="Freeform: Shape 667">
                <a:extLst>
                  <a:ext uri="{FF2B5EF4-FFF2-40B4-BE49-F238E27FC236}">
                    <a16:creationId xmlns:a16="http://schemas.microsoft.com/office/drawing/2014/main" xmlns="" id="{388D383E-FD0D-41FF-8BAA-A40CD864C1DC}"/>
                  </a:ext>
                </a:extLst>
              </p:cNvPr>
              <p:cNvSpPr/>
              <p:nvPr/>
            </p:nvSpPr>
            <p:spPr>
              <a:xfrm>
                <a:off x="7532626" y="4233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2" name="Freeform: Shape 668">
                <a:extLst>
                  <a:ext uri="{FF2B5EF4-FFF2-40B4-BE49-F238E27FC236}">
                    <a16:creationId xmlns:a16="http://schemas.microsoft.com/office/drawing/2014/main" xmlns="" id="{61FAD68B-8CE0-4C64-AC01-18D4B077C2B6}"/>
                  </a:ext>
                </a:extLst>
              </p:cNvPr>
              <p:cNvSpPr/>
              <p:nvPr/>
            </p:nvSpPr>
            <p:spPr>
              <a:xfrm>
                <a:off x="7570726" y="4233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3" name="Freeform: Shape 669">
                <a:extLst>
                  <a:ext uri="{FF2B5EF4-FFF2-40B4-BE49-F238E27FC236}">
                    <a16:creationId xmlns:a16="http://schemas.microsoft.com/office/drawing/2014/main" xmlns="" id="{57456C98-5E09-4E81-9DD7-6C04D99A6778}"/>
                  </a:ext>
                </a:extLst>
              </p:cNvPr>
              <p:cNvSpPr/>
              <p:nvPr/>
            </p:nvSpPr>
            <p:spPr>
              <a:xfrm>
                <a:off x="7608826" y="4271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4" name="Freeform: Shape 670">
                <a:extLst>
                  <a:ext uri="{FF2B5EF4-FFF2-40B4-BE49-F238E27FC236}">
                    <a16:creationId xmlns:a16="http://schemas.microsoft.com/office/drawing/2014/main" xmlns="" id="{A983C0AD-82FC-4BA3-8F98-C9E3B045BE9F}"/>
                  </a:ext>
                </a:extLst>
              </p:cNvPr>
              <p:cNvSpPr/>
              <p:nvPr/>
            </p:nvSpPr>
            <p:spPr>
              <a:xfrm>
                <a:off x="7665976" y="4271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5" name="Freeform: Shape 671">
                <a:extLst>
                  <a:ext uri="{FF2B5EF4-FFF2-40B4-BE49-F238E27FC236}">
                    <a16:creationId xmlns:a16="http://schemas.microsoft.com/office/drawing/2014/main" xmlns="" id="{EBBE2812-EE82-47B9-AAE5-CD95D518A473}"/>
                  </a:ext>
                </a:extLst>
              </p:cNvPr>
              <p:cNvSpPr/>
              <p:nvPr/>
            </p:nvSpPr>
            <p:spPr>
              <a:xfrm>
                <a:off x="7704076" y="4271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6" name="Freeform: Shape 672">
                <a:extLst>
                  <a:ext uri="{FF2B5EF4-FFF2-40B4-BE49-F238E27FC236}">
                    <a16:creationId xmlns:a16="http://schemas.microsoft.com/office/drawing/2014/main" xmlns="" id="{99F2AE99-B765-49FA-9791-5E323CC30FE4}"/>
                  </a:ext>
                </a:extLst>
              </p:cNvPr>
              <p:cNvSpPr/>
              <p:nvPr/>
            </p:nvSpPr>
            <p:spPr>
              <a:xfrm>
                <a:off x="7742176" y="4271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7" name="Freeform: Shape 673">
                <a:extLst>
                  <a:ext uri="{FF2B5EF4-FFF2-40B4-BE49-F238E27FC236}">
                    <a16:creationId xmlns:a16="http://schemas.microsoft.com/office/drawing/2014/main" xmlns="" id="{AB47D14A-B0D9-495A-9A03-B95AD895C716}"/>
                  </a:ext>
                </a:extLst>
              </p:cNvPr>
              <p:cNvSpPr/>
              <p:nvPr/>
            </p:nvSpPr>
            <p:spPr>
              <a:xfrm>
                <a:off x="7799326" y="4271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8" name="Freeform: Shape 674">
                <a:extLst>
                  <a:ext uri="{FF2B5EF4-FFF2-40B4-BE49-F238E27FC236}">
                    <a16:creationId xmlns:a16="http://schemas.microsoft.com/office/drawing/2014/main" xmlns="" id="{8F1DC345-D57C-47C3-9284-CAC1135657FE}"/>
                  </a:ext>
                </a:extLst>
              </p:cNvPr>
              <p:cNvSpPr/>
              <p:nvPr/>
            </p:nvSpPr>
            <p:spPr>
              <a:xfrm>
                <a:off x="7875526"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9" name="Freeform: Shape 675">
                <a:extLst>
                  <a:ext uri="{FF2B5EF4-FFF2-40B4-BE49-F238E27FC236}">
                    <a16:creationId xmlns:a16="http://schemas.microsoft.com/office/drawing/2014/main" xmlns="" id="{42A8F990-6BAD-428F-A8E1-7B9011F466E8}"/>
                  </a:ext>
                </a:extLst>
              </p:cNvPr>
              <p:cNvSpPr/>
              <p:nvPr/>
            </p:nvSpPr>
            <p:spPr>
              <a:xfrm>
                <a:off x="7894576"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0" name="Freeform: Shape 676">
                <a:extLst>
                  <a:ext uri="{FF2B5EF4-FFF2-40B4-BE49-F238E27FC236}">
                    <a16:creationId xmlns:a16="http://schemas.microsoft.com/office/drawing/2014/main" xmlns="" id="{5DD19FE3-2315-4CB3-8A87-B9E1AEE11019}"/>
                  </a:ext>
                </a:extLst>
              </p:cNvPr>
              <p:cNvSpPr/>
              <p:nvPr/>
            </p:nvSpPr>
            <p:spPr>
              <a:xfrm>
                <a:off x="7951726"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1" name="Freeform: Shape 677">
                <a:extLst>
                  <a:ext uri="{FF2B5EF4-FFF2-40B4-BE49-F238E27FC236}">
                    <a16:creationId xmlns:a16="http://schemas.microsoft.com/office/drawing/2014/main" xmlns="" id="{CF951B32-A276-403B-AC83-63C97C52B184}"/>
                  </a:ext>
                </a:extLst>
              </p:cNvPr>
              <p:cNvSpPr/>
              <p:nvPr/>
            </p:nvSpPr>
            <p:spPr>
              <a:xfrm>
                <a:off x="7989826"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2" name="Freeform: Shape 678">
                <a:extLst>
                  <a:ext uri="{FF2B5EF4-FFF2-40B4-BE49-F238E27FC236}">
                    <a16:creationId xmlns:a16="http://schemas.microsoft.com/office/drawing/2014/main" xmlns="" id="{3675D851-AEE9-4891-94FC-358C3C552C1A}"/>
                  </a:ext>
                </a:extLst>
              </p:cNvPr>
              <p:cNvSpPr/>
              <p:nvPr/>
            </p:nvSpPr>
            <p:spPr>
              <a:xfrm>
                <a:off x="8027926"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3" name="Freeform: Shape 679">
                <a:extLst>
                  <a:ext uri="{FF2B5EF4-FFF2-40B4-BE49-F238E27FC236}">
                    <a16:creationId xmlns:a16="http://schemas.microsoft.com/office/drawing/2014/main" xmlns="" id="{905C9391-9B9D-44A0-8349-A170348DA93D}"/>
                  </a:ext>
                </a:extLst>
              </p:cNvPr>
              <p:cNvSpPr/>
              <p:nvPr/>
            </p:nvSpPr>
            <p:spPr>
              <a:xfrm>
                <a:off x="8104126"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4" name="Freeform: Shape 680">
                <a:extLst>
                  <a:ext uri="{FF2B5EF4-FFF2-40B4-BE49-F238E27FC236}">
                    <a16:creationId xmlns:a16="http://schemas.microsoft.com/office/drawing/2014/main" xmlns="" id="{3B1D8F3A-3F25-40F8-83FF-A2422AC34DAF}"/>
                  </a:ext>
                </a:extLst>
              </p:cNvPr>
              <p:cNvSpPr/>
              <p:nvPr/>
            </p:nvSpPr>
            <p:spPr>
              <a:xfrm>
                <a:off x="8256526"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5" name="Freeform: Shape 681">
                <a:extLst>
                  <a:ext uri="{FF2B5EF4-FFF2-40B4-BE49-F238E27FC236}">
                    <a16:creationId xmlns:a16="http://schemas.microsoft.com/office/drawing/2014/main" xmlns="" id="{1143DD82-4B75-465C-BA81-E432BB227875}"/>
                  </a:ext>
                </a:extLst>
              </p:cNvPr>
              <p:cNvSpPr/>
              <p:nvPr/>
            </p:nvSpPr>
            <p:spPr>
              <a:xfrm>
                <a:off x="8504176"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6" name="Freeform: Shape 682">
                <a:extLst>
                  <a:ext uri="{FF2B5EF4-FFF2-40B4-BE49-F238E27FC236}">
                    <a16:creationId xmlns:a16="http://schemas.microsoft.com/office/drawing/2014/main" xmlns="" id="{817D9260-8AC2-4A41-B6DA-242941EAF52D}"/>
                  </a:ext>
                </a:extLst>
              </p:cNvPr>
              <p:cNvSpPr/>
              <p:nvPr/>
            </p:nvSpPr>
            <p:spPr>
              <a:xfrm>
                <a:off x="8523226"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7" name="Freeform: Shape 683">
                <a:extLst>
                  <a:ext uri="{FF2B5EF4-FFF2-40B4-BE49-F238E27FC236}">
                    <a16:creationId xmlns:a16="http://schemas.microsoft.com/office/drawing/2014/main" xmlns="" id="{D6F4CD45-B8F6-46E7-B5BE-A8D46669BDD4}"/>
                  </a:ext>
                </a:extLst>
              </p:cNvPr>
              <p:cNvSpPr/>
              <p:nvPr/>
            </p:nvSpPr>
            <p:spPr>
              <a:xfrm>
                <a:off x="8694676"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8" name="Freeform: Shape 684">
                <a:extLst>
                  <a:ext uri="{FF2B5EF4-FFF2-40B4-BE49-F238E27FC236}">
                    <a16:creationId xmlns:a16="http://schemas.microsoft.com/office/drawing/2014/main" xmlns="" id="{2FE076C9-D4E0-4D3D-99A2-D7BAC59BECED}"/>
                  </a:ext>
                </a:extLst>
              </p:cNvPr>
              <p:cNvSpPr/>
              <p:nvPr/>
            </p:nvSpPr>
            <p:spPr>
              <a:xfrm>
                <a:off x="8713726"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9" name="Freeform: Shape 685">
                <a:extLst>
                  <a:ext uri="{FF2B5EF4-FFF2-40B4-BE49-F238E27FC236}">
                    <a16:creationId xmlns:a16="http://schemas.microsoft.com/office/drawing/2014/main" xmlns="" id="{F1270172-F71D-4DA5-BAE9-B936239297AF}"/>
                  </a:ext>
                </a:extLst>
              </p:cNvPr>
              <p:cNvSpPr/>
              <p:nvPr/>
            </p:nvSpPr>
            <p:spPr>
              <a:xfrm>
                <a:off x="8751836"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0" name="Freeform: Shape 686">
                <a:extLst>
                  <a:ext uri="{FF2B5EF4-FFF2-40B4-BE49-F238E27FC236}">
                    <a16:creationId xmlns:a16="http://schemas.microsoft.com/office/drawing/2014/main" xmlns="" id="{2EE804FA-3191-4CFE-A855-76FC87AE0BA9}"/>
                  </a:ext>
                </a:extLst>
              </p:cNvPr>
              <p:cNvSpPr/>
              <p:nvPr/>
            </p:nvSpPr>
            <p:spPr>
              <a:xfrm>
                <a:off x="8808986"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1" name="Freeform: Shape 687">
                <a:extLst>
                  <a:ext uri="{FF2B5EF4-FFF2-40B4-BE49-F238E27FC236}">
                    <a16:creationId xmlns:a16="http://schemas.microsoft.com/office/drawing/2014/main" xmlns="" id="{1CCB70BF-DD07-41E3-BDC2-B39D46933BDF}"/>
                  </a:ext>
                </a:extLst>
              </p:cNvPr>
              <p:cNvSpPr/>
              <p:nvPr/>
            </p:nvSpPr>
            <p:spPr>
              <a:xfrm>
                <a:off x="9456686"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2" name="Freeform: Shape 688">
                <a:extLst>
                  <a:ext uri="{FF2B5EF4-FFF2-40B4-BE49-F238E27FC236}">
                    <a16:creationId xmlns:a16="http://schemas.microsoft.com/office/drawing/2014/main" xmlns="" id="{C67C0E0D-5053-47AA-94D7-6DDDF6C544B2}"/>
                  </a:ext>
                </a:extLst>
              </p:cNvPr>
              <p:cNvSpPr/>
              <p:nvPr/>
            </p:nvSpPr>
            <p:spPr>
              <a:xfrm>
                <a:off x="9666236"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pSp>
    </p:spTree>
    <p:extLst>
      <p:ext uri="{BB962C8B-B14F-4D97-AF65-F5344CB8AC3E}">
        <p14:creationId xmlns:p14="http://schemas.microsoft.com/office/powerpoint/2010/main" xmlns="" val="12726832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6：KEYNOTE-177：マイクロサテライト不安定性高進行大腸癌に対するペムブロリズマブの化学療法に対する第III相無作為化試験 – Shiu K-K, et a</a:t>
            </a:r>
            <a:r>
              <a:rPr lang="ja-JP" dirty="0" smtClean="0"/>
              <a:t>l</a:t>
            </a:r>
            <a:endParaRPr lang="ja-JP" dirty="0"/>
          </a:p>
        </p:txBody>
      </p:sp>
      <p:sp>
        <p:nvSpPr>
          <p:cNvPr id="3" name="Content Placeholder 2"/>
          <p:cNvSpPr>
            <a:spLocks noGrp="1"/>
          </p:cNvSpPr>
          <p:nvPr>
            <p:ph idx="1"/>
          </p:nvPr>
        </p:nvSpPr>
        <p:spPr/>
        <p:txBody>
          <a:bodyPr/>
          <a:lstStyle/>
          <a:p>
            <a:pPr marL="0" indent="0">
              <a:buNone/>
            </a:pPr>
            <a:r>
              <a:rPr lang="ja-JP" b="1"/>
              <a:t>主要結果（続き）</a:t>
            </a:r>
          </a:p>
          <a:p>
            <a:pPr marL="0" indent="0">
              <a:spcBef>
                <a:spcPts val="22800"/>
              </a:spcBef>
              <a:buNone/>
            </a:pPr>
            <a:r>
              <a:rPr lang="ja-JP" b="1"/>
              <a:t>結論</a:t>
            </a:r>
          </a:p>
          <a:p>
            <a:r>
              <a:rPr lang="ja-JP" b="1"/>
              <a:t>MSI-H / dMMR mCRCの患者では、ペムブロリズマブは化学療法と比較してPFSと持続的反応の有意な改善を示し、管理可能な安全性プロファイルを示した </a:t>
            </a:r>
          </a:p>
        </p:txBody>
      </p:sp>
      <p:sp>
        <p:nvSpPr>
          <p:cNvPr id="8" name="Text Placeholder 7"/>
          <p:cNvSpPr>
            <a:spLocks noGrp="1"/>
          </p:cNvSpPr>
          <p:nvPr>
            <p:ph type="body" sz="quarter" idx="10"/>
          </p:nvPr>
        </p:nvSpPr>
        <p:spPr/>
        <p:txBody>
          <a:bodyPr/>
          <a:lstStyle/>
          <a:p>
            <a:r>
              <a:rPr lang="ja-JP"/>
              <a:t>*腸穿孔のグレード5のイベント１つ</a:t>
            </a:r>
          </a:p>
        </p:txBody>
      </p:sp>
      <p:sp>
        <p:nvSpPr>
          <p:cNvPr id="5" name="Text Placeholder 4"/>
          <p:cNvSpPr>
            <a:spLocks noGrp="1"/>
          </p:cNvSpPr>
          <p:nvPr>
            <p:ph type="body" sz="quarter" idx="11"/>
          </p:nvPr>
        </p:nvSpPr>
        <p:spPr/>
        <p:txBody>
          <a:bodyPr/>
          <a:lstStyle/>
          <a:p>
            <a:r>
              <a:rPr lang="ja-JP"/>
              <a:t>Shiu K-K, et al.J Clin Oncol 2021;39(suppl):abstr 6</a:t>
            </a:r>
          </a:p>
        </p:txBody>
      </p:sp>
      <p:graphicFrame>
        <p:nvGraphicFramePr>
          <p:cNvPr id="6" name="Group 88"/>
          <p:cNvGraphicFramePr>
            <a:graphicFrameLocks noGrp="1"/>
          </p:cNvGraphicFramePr>
          <p:nvPr/>
        </p:nvGraphicFramePr>
        <p:xfrm>
          <a:off x="486835" y="1647724"/>
          <a:ext cx="5622947" cy="2651760"/>
        </p:xfrm>
        <a:graphic>
          <a:graphicData uri="http://schemas.openxmlformats.org/drawingml/2006/table">
            <a:tbl>
              <a:tblPr firstRow="1" bandRow="1">
                <a:tableStyleId>{5202B0CA-FC54-4496-8BCA-5EF66A818D29}</a:tableStyleId>
              </a:tblPr>
              <a:tblGrid>
                <a:gridCol w="2195935">
                  <a:extLst>
                    <a:ext uri="{9D8B030D-6E8A-4147-A177-3AD203B41FA5}">
                      <a16:colId xmlns:a16="http://schemas.microsoft.com/office/drawing/2014/main" xmlns="" val="20000"/>
                    </a:ext>
                  </a:extLst>
                </a:gridCol>
                <a:gridCol w="1713506">
                  <a:extLst>
                    <a:ext uri="{9D8B030D-6E8A-4147-A177-3AD203B41FA5}">
                      <a16:colId xmlns:a16="http://schemas.microsoft.com/office/drawing/2014/main" xmlns="" val="20001"/>
                    </a:ext>
                  </a:extLst>
                </a:gridCol>
                <a:gridCol w="1713506">
                  <a:extLst>
                    <a:ext uri="{9D8B030D-6E8A-4147-A177-3AD203B41FA5}">
                      <a16:colId xmlns:a16="http://schemas.microsoft.com/office/drawing/2014/main" xmlns="" val="20002"/>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ペンブロリズマブ</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（n = 153）</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化学療法</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（n = 154）</a:t>
                      </a: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ORR、%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43.8（35.8、52.0）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33.1（25.8、41.1）</a:t>
                      </a:r>
                    </a:p>
                  </a:txBody>
                  <a:tcPr anchor="ctr"/>
                </a:tc>
                <a:extLst>
                  <a:ext uri="{0D108BD9-81ED-4DB2-BD59-A6C34878D82A}">
                    <a16:rowId xmlns:a16="http://schemas.microsoft.com/office/drawing/2014/main" xmlns="" val="32388789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BOR、%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094055339"/>
                  </a:ext>
                </a:extLst>
              </a:tr>
              <a:tr h="143472">
                <a:tc>
                  <a:txBody>
                    <a:bodyPr/>
                    <a:lstStyle/>
                    <a:p>
                      <a:pPr marL="90000"/>
                      <a:r>
                        <a:rPr kumimoji="0" lang="ja-JP" sz="1200" u="none" strike="noStrike" cap="none" normalizeH="0" baseline="0">
                          <a:ln>
                            <a:noFill/>
                          </a:ln>
                          <a:solidFill>
                            <a:schemeClr val="tx1"/>
                          </a:solidFill>
                        </a:rPr>
                        <a:t>CR</a:t>
                      </a:r>
                    </a:p>
                  </a:txBody>
                  <a:tcPr anchor="ctr"/>
                </a:tc>
                <a:tc>
                  <a:txBody>
                    <a:bodyPr/>
                    <a:lstStyle/>
                    <a:p>
                      <a:pPr algn="ctr"/>
                      <a:r>
                        <a:rPr kumimoji="0" lang="ja-JP" sz="1200" u="none" strike="noStrike" cap="none" normalizeH="0" baseline="0">
                          <a:ln>
                            <a:noFill/>
                          </a:ln>
                          <a:solidFill>
                            <a:schemeClr val="tx1"/>
                          </a:solidFill>
                        </a:rPr>
                        <a:t>11.1</a:t>
                      </a:r>
                    </a:p>
                  </a:txBody>
                  <a:tcPr anchor="ctr"/>
                </a:tc>
                <a:tc>
                  <a:txBody>
                    <a:bodyPr/>
                    <a:lstStyle/>
                    <a:p>
                      <a:pPr algn="ctr"/>
                      <a:r>
                        <a:rPr kumimoji="0" lang="ja-JP" sz="1200" u="none" strike="noStrike" cap="none" normalizeH="0" baseline="0">
                          <a:ln>
                            <a:noFill/>
                          </a:ln>
                          <a:solidFill>
                            <a:schemeClr val="tx1"/>
                          </a:solidFill>
                        </a:rPr>
                        <a:t>3.9</a:t>
                      </a:r>
                    </a:p>
                  </a:txBody>
                  <a:tcPr anchor="ctr"/>
                </a:tc>
                <a:extLst>
                  <a:ext uri="{0D108BD9-81ED-4DB2-BD59-A6C34878D82A}">
                    <a16:rowId xmlns:a16="http://schemas.microsoft.com/office/drawing/2014/main" xmlns="" val="2166301456"/>
                  </a:ext>
                </a:extLst>
              </a:tr>
              <a:tr h="143472">
                <a:tc>
                  <a:txBody>
                    <a:bodyPr/>
                    <a:lstStyle/>
                    <a:p>
                      <a:pPr marL="90000"/>
                      <a:r>
                        <a:rPr kumimoji="0" lang="ja-JP" sz="1200" u="none" strike="noStrike" cap="none" normalizeH="0" baseline="0">
                          <a:ln>
                            <a:noFill/>
                          </a:ln>
                          <a:solidFill>
                            <a:schemeClr val="tx1"/>
                          </a:solidFill>
                        </a:rPr>
                        <a:t>PR</a:t>
                      </a:r>
                    </a:p>
                  </a:txBody>
                  <a:tcPr anchor="ctr"/>
                </a:tc>
                <a:tc>
                  <a:txBody>
                    <a:bodyPr/>
                    <a:lstStyle/>
                    <a:p>
                      <a:pPr algn="ctr"/>
                      <a:r>
                        <a:rPr kumimoji="0" lang="ja-JP" sz="1200" u="none" strike="noStrike" cap="none" normalizeH="0" baseline="0">
                          <a:ln>
                            <a:noFill/>
                          </a:ln>
                          <a:solidFill>
                            <a:schemeClr val="tx1"/>
                          </a:solidFill>
                        </a:rPr>
                        <a:t>32.7</a:t>
                      </a:r>
                    </a:p>
                  </a:txBody>
                  <a:tcPr anchor="ctr"/>
                </a:tc>
                <a:tc>
                  <a:txBody>
                    <a:bodyPr/>
                    <a:lstStyle/>
                    <a:p>
                      <a:pPr algn="ctr"/>
                      <a:r>
                        <a:rPr kumimoji="0" lang="ja-JP" sz="1200" u="none" strike="noStrike" cap="none" normalizeH="0" baseline="0">
                          <a:ln>
                            <a:noFill/>
                          </a:ln>
                          <a:solidFill>
                            <a:schemeClr val="tx1"/>
                          </a:solidFill>
                        </a:rPr>
                        <a:t>29.2</a:t>
                      </a:r>
                    </a:p>
                  </a:txBody>
                  <a:tcPr anchor="ctr"/>
                </a:tc>
                <a:extLst>
                  <a:ext uri="{0D108BD9-81ED-4DB2-BD59-A6C34878D82A}">
                    <a16:rowId xmlns:a16="http://schemas.microsoft.com/office/drawing/2014/main" xmlns="" val="1541649123"/>
                  </a:ext>
                </a:extLst>
              </a:tr>
              <a:tr h="143472">
                <a:tc>
                  <a:txBody>
                    <a:bodyPr/>
                    <a:lstStyle/>
                    <a:p>
                      <a:pPr marL="90000"/>
                      <a:r>
                        <a:rPr kumimoji="0" lang="ja-JP" sz="1200" u="none" strike="noStrike" cap="none" normalizeH="0" baseline="0">
                          <a:ln>
                            <a:noFill/>
                          </a:ln>
                          <a:solidFill>
                            <a:schemeClr val="tx1"/>
                          </a:solidFill>
                        </a:rPr>
                        <a:t>SD</a:t>
                      </a:r>
                    </a:p>
                  </a:txBody>
                  <a:tcPr anchor="ctr"/>
                </a:tc>
                <a:tc>
                  <a:txBody>
                    <a:bodyPr/>
                    <a:lstStyle/>
                    <a:p>
                      <a:pPr algn="ctr"/>
                      <a:r>
                        <a:rPr kumimoji="0" lang="ja-JP" sz="1200" u="none" strike="noStrike" cap="none" normalizeH="0" baseline="0">
                          <a:ln>
                            <a:noFill/>
                          </a:ln>
                          <a:solidFill>
                            <a:schemeClr val="tx1"/>
                          </a:solidFill>
                        </a:rPr>
                        <a:t>20.9</a:t>
                      </a:r>
                    </a:p>
                  </a:txBody>
                  <a:tcPr anchor="ctr"/>
                </a:tc>
                <a:tc>
                  <a:txBody>
                    <a:bodyPr/>
                    <a:lstStyle/>
                    <a:p>
                      <a:pPr algn="ctr"/>
                      <a:r>
                        <a:rPr kumimoji="0" lang="ja-JP" sz="1200" u="none" strike="noStrike" cap="none" normalizeH="0" baseline="0">
                          <a:ln>
                            <a:noFill/>
                          </a:ln>
                          <a:solidFill>
                            <a:schemeClr val="tx1"/>
                          </a:solidFill>
                        </a:rPr>
                        <a:t>42.2</a:t>
                      </a:r>
                    </a:p>
                  </a:txBody>
                  <a:tcPr anchor="ctr"/>
                </a:tc>
                <a:extLst>
                  <a:ext uri="{0D108BD9-81ED-4DB2-BD59-A6C34878D82A}">
                    <a16:rowId xmlns:a16="http://schemas.microsoft.com/office/drawing/2014/main" xmlns="" val="367943349"/>
                  </a:ext>
                </a:extLst>
              </a:tr>
              <a:tr h="143472">
                <a:tc>
                  <a:txBody>
                    <a:bodyPr/>
                    <a:lstStyle/>
                    <a:p>
                      <a:pPr marL="90000"/>
                      <a:r>
                        <a:rPr kumimoji="0" lang="ja-JP" sz="1200" u="none" strike="noStrike" cap="none" normalizeH="0" baseline="0">
                          <a:ln>
                            <a:noFill/>
                          </a:ln>
                          <a:solidFill>
                            <a:schemeClr val="tx1"/>
                          </a:solidFill>
                        </a:rPr>
                        <a:t>PD</a:t>
                      </a:r>
                    </a:p>
                  </a:txBody>
                  <a:tcPr anchor="ctr"/>
                </a:tc>
                <a:tc>
                  <a:txBody>
                    <a:bodyPr/>
                    <a:lstStyle/>
                    <a:p>
                      <a:pPr algn="ctr"/>
                      <a:r>
                        <a:rPr kumimoji="0" lang="ja-JP" sz="1200" u="none" strike="noStrike" cap="none" normalizeH="0" baseline="0">
                          <a:ln>
                            <a:noFill/>
                          </a:ln>
                          <a:solidFill>
                            <a:schemeClr val="tx1"/>
                          </a:solidFill>
                        </a:rPr>
                        <a:t>29.4</a:t>
                      </a:r>
                    </a:p>
                  </a:txBody>
                  <a:tcPr anchor="ctr"/>
                </a:tc>
                <a:tc>
                  <a:txBody>
                    <a:bodyPr/>
                    <a:lstStyle/>
                    <a:p>
                      <a:pPr algn="ctr"/>
                      <a:r>
                        <a:rPr kumimoji="0" lang="ja-JP" sz="1200" u="none" strike="noStrike" cap="none" normalizeH="0" baseline="0">
                          <a:ln>
                            <a:noFill/>
                          </a:ln>
                          <a:solidFill>
                            <a:schemeClr val="tx1"/>
                          </a:solidFill>
                        </a:rPr>
                        <a:t>12.3</a:t>
                      </a:r>
                    </a:p>
                  </a:txBody>
                  <a:tcPr anchor="ctr"/>
                </a:tc>
                <a:extLst>
                  <a:ext uri="{0D108BD9-81ED-4DB2-BD59-A6C34878D82A}">
                    <a16:rowId xmlns:a16="http://schemas.microsoft.com/office/drawing/2014/main" xmlns="" val="1691182972"/>
                  </a:ext>
                </a:extLst>
              </a:tr>
              <a:tr h="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NE / NA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5.9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12.3</a:t>
                      </a:r>
                    </a:p>
                  </a:txBody>
                  <a:tcPr anchor="ctr"/>
                </a:tc>
                <a:extLst>
                  <a:ext uri="{0D108BD9-81ED-4DB2-BD59-A6C34878D82A}">
                    <a16:rowId xmlns:a16="http://schemas.microsoft.com/office/drawing/2014/main" xmlns="" val="3619506884"/>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DoR中央値、月 (範囲)</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NR (2.3+から41.4+)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dirty="0">
                          <a:ln>
                            <a:noFill/>
                          </a:ln>
                          <a:solidFill>
                            <a:schemeClr val="tx1"/>
                          </a:solidFill>
                          <a:latin typeface="+mn-lt"/>
                          <a:ea typeface="MS Mincho"/>
                          <a:cs typeface="Arial" charset="0"/>
                        </a:rPr>
                        <a:t>10.6（2.8から37.5+）</a:t>
                      </a:r>
                    </a:p>
                  </a:txBody>
                  <a:tcPr anchor="ctr"/>
                </a:tc>
                <a:extLst>
                  <a:ext uri="{0D108BD9-81ED-4DB2-BD59-A6C34878D82A}">
                    <a16:rowId xmlns:a16="http://schemas.microsoft.com/office/drawing/2014/main" xmlns="" val="3705804184"/>
                  </a:ext>
                </a:extLst>
              </a:tr>
            </a:tbl>
          </a:graphicData>
        </a:graphic>
      </p:graphicFrame>
      <p:graphicFrame>
        <p:nvGraphicFramePr>
          <p:cNvPr id="7" name="Group 88"/>
          <p:cNvGraphicFramePr>
            <a:graphicFrameLocks noGrp="1"/>
          </p:cNvGraphicFramePr>
          <p:nvPr/>
        </p:nvGraphicFramePr>
        <p:xfrm>
          <a:off x="6425186" y="1647724"/>
          <a:ext cx="5115337" cy="1828800"/>
        </p:xfrm>
        <a:graphic>
          <a:graphicData uri="http://schemas.openxmlformats.org/drawingml/2006/table">
            <a:tbl>
              <a:tblPr firstRow="1" bandRow="1">
                <a:tableStyleId>{5202B0CA-FC54-4496-8BCA-5EF66A818D29}</a:tableStyleId>
              </a:tblPr>
              <a:tblGrid>
                <a:gridCol w="1910961">
                  <a:extLst>
                    <a:ext uri="{9D8B030D-6E8A-4147-A177-3AD203B41FA5}">
                      <a16:colId xmlns:a16="http://schemas.microsoft.com/office/drawing/2014/main" xmlns="" val="20000"/>
                    </a:ext>
                  </a:extLst>
                </a:gridCol>
                <a:gridCol w="1602188">
                  <a:extLst>
                    <a:ext uri="{9D8B030D-6E8A-4147-A177-3AD203B41FA5}">
                      <a16:colId xmlns:a16="http://schemas.microsoft.com/office/drawing/2014/main" xmlns="" val="20001"/>
                    </a:ext>
                  </a:extLst>
                </a:gridCol>
                <a:gridCol w="1602188">
                  <a:extLst>
                    <a:ext uri="{9D8B030D-6E8A-4147-A177-3AD203B41FA5}">
                      <a16:colId xmlns:a16="http://schemas.microsoft.com/office/drawing/2014/main" xmlns="" val="20002"/>
                    </a:ext>
                  </a:extLst>
                </a:gridCol>
              </a:tblGrid>
              <a:tr h="32253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j-lt"/>
                          <a:ea typeface="MS Mincho"/>
                          <a:cs typeface="Arial" charset="0"/>
                        </a:rPr>
                        <a:t>AE、%</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ペンブロリズマブ</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（n = 153）</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化学療法</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(n=143)</a:t>
                      </a: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j-lt"/>
                          <a:ea typeface="MS Mincho"/>
                          <a:cs typeface="+mn-cs"/>
                        </a:rPr>
                        <a:t>任意</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latin typeface="+mj-lt"/>
                          <a:ea typeface="MS Mincho"/>
                        </a:rPr>
                        <a:t>97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latin typeface="+mj-lt"/>
                          <a:ea typeface="MS Mincho"/>
                        </a:rPr>
                        <a:t>99</a:t>
                      </a:r>
                    </a:p>
                  </a:txBody>
                  <a:tcPr anchor="ctr"/>
                </a:tc>
                <a:extLst>
                  <a:ext uri="{0D108BD9-81ED-4DB2-BD59-A6C34878D82A}">
                    <a16:rowId xmlns:a16="http://schemas.microsoft.com/office/drawing/2014/main" xmlns="" val="4094055339"/>
                  </a:ext>
                </a:extLst>
              </a:tr>
              <a:tr h="143472">
                <a:tc>
                  <a:txBody>
                    <a:bodyPr/>
                    <a:lstStyle/>
                    <a:p>
                      <a:pPr marL="0" indent="0"/>
                      <a:r>
                        <a:rPr kumimoji="0" lang="ja-JP" sz="1200" b="0" i="0" u="none" strike="noStrike" cap="none" normalizeH="0" baseline="0">
                          <a:ln>
                            <a:noFill/>
                          </a:ln>
                          <a:solidFill>
                            <a:schemeClr val="tx1"/>
                          </a:solidFill>
                          <a:latin typeface="+mn-lt"/>
                          <a:ea typeface="MS Mincho"/>
                          <a:cs typeface="+mn-cs"/>
                        </a:rPr>
                        <a:t>TRAE</a:t>
                      </a:r>
                    </a:p>
                  </a:txBody>
                  <a:tcPr anchor="ctr"/>
                </a:tc>
                <a:tc>
                  <a:txBody>
                    <a:bodyPr/>
                    <a:lstStyle/>
                    <a:p>
                      <a:pPr algn="ctr"/>
                      <a:r>
                        <a:rPr kumimoji="0" lang="ja-JP" sz="1200" u="none" strike="noStrike" cap="none" normalizeH="0" baseline="0">
                          <a:ln>
                            <a:noFill/>
                          </a:ln>
                          <a:solidFill>
                            <a:schemeClr val="tx1"/>
                          </a:solidFill>
                          <a:latin typeface="+mj-lt"/>
                          <a:ea typeface="MS Mincho"/>
                        </a:rPr>
                        <a:t>80</a:t>
                      </a:r>
                    </a:p>
                  </a:txBody>
                  <a:tcPr anchor="ctr"/>
                </a:tc>
                <a:tc>
                  <a:txBody>
                    <a:bodyPr/>
                    <a:lstStyle/>
                    <a:p>
                      <a:pPr algn="ctr"/>
                      <a:r>
                        <a:rPr kumimoji="0" lang="ja-JP" sz="1200" u="none" strike="noStrike" cap="none" normalizeH="0" baseline="0">
                          <a:ln>
                            <a:noFill/>
                          </a:ln>
                          <a:solidFill>
                            <a:schemeClr val="tx1"/>
                          </a:solidFill>
                          <a:latin typeface="+mj-lt"/>
                          <a:ea typeface="MS Mincho"/>
                        </a:rPr>
                        <a:t>99</a:t>
                      </a:r>
                    </a:p>
                  </a:txBody>
                  <a:tcPr anchor="ctr"/>
                </a:tc>
                <a:extLst>
                  <a:ext uri="{0D108BD9-81ED-4DB2-BD59-A6C34878D82A}">
                    <a16:rowId xmlns:a16="http://schemas.microsoft.com/office/drawing/2014/main" xmlns="" val="2166301456"/>
                  </a:ext>
                </a:extLst>
              </a:tr>
              <a:tr h="143472">
                <a:tc>
                  <a:txBody>
                    <a:bodyPr/>
                    <a:lstStyle/>
                    <a:p>
                      <a:pPr marL="87313" indent="0"/>
                      <a:r>
                        <a:rPr kumimoji="0" lang="ja-JP" sz="1200" u="none" strike="noStrike" cap="none" normalizeH="0" baseline="0">
                          <a:ln>
                            <a:noFill/>
                          </a:ln>
                          <a:solidFill>
                            <a:schemeClr val="tx1"/>
                          </a:solidFill>
                          <a:latin typeface="+mj-lt"/>
                          <a:ea typeface="MS Mincho"/>
                          <a:cs typeface="Arial" panose="020B0604020202020204" pitchFamily="34" charset="0"/>
                        </a:rPr>
                        <a:t>グレード</a:t>
                      </a:r>
                      <a:r>
                        <a:rPr kumimoji="0" lang="ja-JP" sz="1200" u="none" strike="noStrike" cap="none" normalizeH="0" baseline="0">
                          <a:ln>
                            <a:noFill/>
                          </a:ln>
                          <a:solidFill>
                            <a:schemeClr val="tx1"/>
                          </a:solidFill>
                          <a:latin typeface="Arial" panose="020B0604020202020204" pitchFamily="34" charset="0"/>
                          <a:ea typeface="MS Mincho"/>
                          <a:cs typeface="Arial" panose="020B0604020202020204" pitchFamily="34" charset="0"/>
                        </a:rPr>
                        <a:t>≧</a:t>
                      </a:r>
                      <a:r>
                        <a:rPr kumimoji="0" lang="ja-JP" sz="1200" u="none" strike="noStrike" cap="none" normalizeH="0" baseline="0">
                          <a:ln>
                            <a:noFill/>
                          </a:ln>
                          <a:solidFill>
                            <a:schemeClr val="tx1"/>
                          </a:solidFill>
                          <a:latin typeface="+mj-lt"/>
                          <a:ea typeface="MS Mincho"/>
                        </a:rPr>
                        <a:t>3</a:t>
                      </a:r>
                    </a:p>
                  </a:txBody>
                  <a:tcPr anchor="ctr"/>
                </a:tc>
                <a:tc>
                  <a:txBody>
                    <a:bodyPr/>
                    <a:lstStyle/>
                    <a:p>
                      <a:pPr algn="ctr"/>
                      <a:r>
                        <a:rPr kumimoji="0" lang="ja-JP" sz="1200" b="0" i="0" u="none" strike="noStrike" cap="none" normalizeH="0" baseline="0">
                          <a:ln>
                            <a:noFill/>
                          </a:ln>
                          <a:solidFill>
                            <a:schemeClr val="tx1"/>
                          </a:solidFill>
                          <a:latin typeface="+mj-lt"/>
                          <a:ea typeface="MS Mincho"/>
                          <a:cs typeface="Arial" charset="0"/>
                        </a:rPr>
                        <a:t>22</a:t>
                      </a:r>
                    </a:p>
                  </a:txBody>
                  <a:tcPr anchor="ctr"/>
                </a:tc>
                <a:tc>
                  <a:txBody>
                    <a:bodyPr/>
                    <a:lstStyle/>
                    <a:p>
                      <a:pPr algn="ctr"/>
                      <a:r>
                        <a:rPr kumimoji="0" lang="ja-JP" sz="1200" b="0" i="0" u="none" strike="noStrike" cap="none" normalizeH="0" baseline="0">
                          <a:ln>
                            <a:noFill/>
                          </a:ln>
                          <a:solidFill>
                            <a:schemeClr val="tx1"/>
                          </a:solidFill>
                          <a:latin typeface="+mj-lt"/>
                          <a:ea typeface="MS Mincho"/>
                          <a:cs typeface="Arial" charset="0"/>
                        </a:rPr>
                        <a:t>66</a:t>
                      </a:r>
                    </a:p>
                  </a:txBody>
                  <a:tcPr anchor="ctr"/>
                </a:tc>
                <a:extLst>
                  <a:ext uri="{0D108BD9-81ED-4DB2-BD59-A6C34878D82A}">
                    <a16:rowId xmlns:a16="http://schemas.microsoft.com/office/drawing/2014/main" xmlns="" val="1541649123"/>
                  </a:ext>
                </a:extLst>
              </a:tr>
              <a:tr h="143472">
                <a:tc>
                  <a:txBody>
                    <a:bodyPr/>
                    <a:lstStyle/>
                    <a:p>
                      <a:pPr marL="92075" indent="0"/>
                      <a:r>
                        <a:rPr kumimoji="0" lang="ja-JP" sz="1200" u="none" strike="noStrike" cap="none" normalizeH="0" baseline="0">
                          <a:ln>
                            <a:noFill/>
                          </a:ln>
                          <a:solidFill>
                            <a:schemeClr val="tx1"/>
                          </a:solidFill>
                          <a:latin typeface="+mj-lt"/>
                          <a:ea typeface="MS Mincho"/>
                        </a:rPr>
                        <a:t>死亡</a:t>
                      </a:r>
                    </a:p>
                  </a:txBody>
                  <a:tcPr anchor="ctr"/>
                </a:tc>
                <a:tc>
                  <a:txBody>
                    <a:bodyPr/>
                    <a:lstStyle/>
                    <a:p>
                      <a:pPr algn="ctr"/>
                      <a:r>
                        <a:rPr kumimoji="0" lang="ja-JP" sz="1200" u="none" strike="noStrike" cap="none" normalizeH="0" baseline="0">
                          <a:ln>
                            <a:noFill/>
                          </a:ln>
                          <a:solidFill>
                            <a:schemeClr val="tx1"/>
                          </a:solidFill>
                          <a:latin typeface="+mj-lt"/>
                          <a:ea typeface="MS Mincho"/>
                        </a:rPr>
                        <a:t>0</a:t>
                      </a:r>
                    </a:p>
                  </a:txBody>
                  <a:tcPr anchor="ctr"/>
                </a:tc>
                <a:tc>
                  <a:txBody>
                    <a:bodyPr/>
                    <a:lstStyle/>
                    <a:p>
                      <a:pPr algn="ctr"/>
                      <a:r>
                        <a:rPr kumimoji="0" lang="ja-JP" sz="1200" u="none" strike="noStrike" cap="none" normalizeH="0" baseline="0">
                          <a:ln>
                            <a:noFill/>
                          </a:ln>
                          <a:solidFill>
                            <a:schemeClr val="tx1"/>
                          </a:solidFill>
                          <a:latin typeface="+mj-lt"/>
                          <a:ea typeface="MS Mincho"/>
                        </a:rPr>
                        <a:t>1*</a:t>
                      </a:r>
                    </a:p>
                  </a:txBody>
                  <a:tcPr anchor="ctr"/>
                </a:tc>
                <a:extLst>
                  <a:ext uri="{0D108BD9-81ED-4DB2-BD59-A6C34878D82A}">
                    <a16:rowId xmlns:a16="http://schemas.microsoft.com/office/drawing/2014/main" xmlns="" val="367943349"/>
                  </a:ext>
                </a:extLst>
              </a:tr>
              <a:tr h="143472">
                <a:tc>
                  <a:txBody>
                    <a:bodyPr/>
                    <a:lstStyle/>
                    <a:p>
                      <a:pPr marL="92075" indent="0"/>
                      <a:r>
                        <a:rPr kumimoji="0" lang="ja-JP" sz="1200" b="0" i="0" u="none" strike="noStrike" cap="none" normalizeH="0" baseline="0">
                          <a:ln>
                            <a:noFill/>
                          </a:ln>
                          <a:solidFill>
                            <a:schemeClr val="tx1"/>
                          </a:solidFill>
                          <a:latin typeface="+mj-lt"/>
                          <a:ea typeface="MS Mincho"/>
                          <a:cs typeface="Arial" charset="0"/>
                        </a:rPr>
                        <a:t>中止に至った</a:t>
                      </a:r>
                    </a:p>
                  </a:txBody>
                  <a:tcPr anchor="ctr"/>
                </a:tc>
                <a:tc>
                  <a:txBody>
                    <a:bodyPr/>
                    <a:lstStyle/>
                    <a:p>
                      <a:pPr algn="ctr"/>
                      <a:r>
                        <a:rPr kumimoji="0" lang="ja-JP" sz="1200" u="none" strike="noStrike" cap="none" normalizeH="0" baseline="0">
                          <a:ln>
                            <a:noFill/>
                          </a:ln>
                          <a:solidFill>
                            <a:schemeClr val="tx1"/>
                          </a:solidFill>
                          <a:latin typeface="+mn-lt"/>
                          <a:ea typeface="MS Mincho"/>
                          <a:cs typeface="+mn-cs"/>
                        </a:rPr>
                        <a:t>10</a:t>
                      </a:r>
                    </a:p>
                  </a:txBody>
                  <a:tcPr anchor="ctr"/>
                </a:tc>
                <a:tc>
                  <a:txBody>
                    <a:bodyPr/>
                    <a:lstStyle/>
                    <a:p>
                      <a:pPr algn="ctr"/>
                      <a:r>
                        <a:rPr kumimoji="0" lang="ja-JP" sz="1200" b="0" i="0" u="none" strike="noStrike" cap="none" normalizeH="0" baseline="0" dirty="0">
                          <a:ln>
                            <a:noFill/>
                          </a:ln>
                          <a:solidFill>
                            <a:schemeClr val="tx1"/>
                          </a:solidFill>
                          <a:latin typeface="+mj-lt"/>
                          <a:ea typeface="MS Mincho"/>
                          <a:cs typeface="Arial" charset="0"/>
                        </a:rPr>
                        <a:t>6</a:t>
                      </a:r>
                    </a:p>
                  </a:txBody>
                  <a:tcPr anchor="ctr"/>
                </a:tc>
                <a:extLst>
                  <a:ext uri="{0D108BD9-81ED-4DB2-BD59-A6C34878D82A}">
                    <a16:rowId xmlns:a16="http://schemas.microsoft.com/office/drawing/2014/main" xmlns="" val="4027921800"/>
                  </a:ext>
                </a:extLst>
              </a:tr>
            </a:tbl>
          </a:graphicData>
        </a:graphic>
      </p:graphicFrame>
    </p:spTree>
    <p:extLst>
      <p:ext uri="{BB962C8B-B14F-4D97-AF65-F5344CB8AC3E}">
        <p14:creationId xmlns:p14="http://schemas.microsoft.com/office/powerpoint/2010/main" xmlns="" val="23748025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11：結腸直腸癌患者における再発リスク、補助療法の利点、および治療後の早期再発検出の評価のための循環腫瘍DNA分</a:t>
            </a:r>
            <a:r>
              <a:rPr lang="ja-JP" dirty="0" smtClean="0"/>
              <a:t>析</a:t>
            </a:r>
            <a:r>
              <a:rPr lang="en-GB" altLang="ja-JP" dirty="0" smtClean="0"/>
              <a:t> </a:t>
            </a:r>
            <a:r>
              <a:rPr lang="ja-JP" dirty="0" smtClean="0"/>
              <a:t>– </a:t>
            </a:r>
            <a:r>
              <a:rPr lang="ja-JP" dirty="0"/>
              <a:t>Henriksen TV、et al</a:t>
            </a:r>
          </a:p>
        </p:txBody>
      </p:sp>
      <p:sp>
        <p:nvSpPr>
          <p:cNvPr id="3" name="Content Placeholder 2"/>
          <p:cNvSpPr>
            <a:spLocks noGrp="1"/>
          </p:cNvSpPr>
          <p:nvPr>
            <p:ph idx="1"/>
          </p:nvPr>
        </p:nvSpPr>
        <p:spPr>
          <a:xfrm>
            <a:off x="486835" y="1254035"/>
            <a:ext cx="11424219" cy="4746172"/>
          </a:xfrm>
        </p:spPr>
        <p:txBody>
          <a:bodyPr/>
          <a:lstStyle/>
          <a:p>
            <a:pPr marL="0" indent="0">
              <a:buNone/>
            </a:pPr>
            <a:r>
              <a:rPr lang="ja-JP" b="1"/>
              <a:t>治験の目的</a:t>
            </a:r>
          </a:p>
          <a:p>
            <a:r>
              <a:rPr lang="ja-JP"/>
              <a:t>CRC患者のMRDと再発を検出するためのctDNA分析の使用を評価する</a:t>
            </a:r>
          </a:p>
          <a:p>
            <a:pPr marL="0" indent="0">
              <a:spcBef>
                <a:spcPts val="1200"/>
              </a:spcBef>
              <a:buNone/>
            </a:pPr>
            <a:r>
              <a:rPr lang="ja-JP" b="1"/>
              <a:t>方法</a:t>
            </a:r>
          </a:p>
          <a:p>
            <a:r>
              <a:rPr lang="ja-JP"/>
              <a:t>組織サンプルは手術時に収集され、血漿サンプルは3か月ごとに3年間収集し、</a:t>
            </a:r>
            <a:br>
              <a:rPr lang="ja-JP"/>
            </a:br>
            <a:r>
              <a:rPr lang="ja-JP"/>
              <a:t>CRC患者260人を対象として、腫瘍およびPBC DNAエクソームシーケンシングおよびSignateract DNAアッセイを行った。さらに、CTスキャンは1年目と3年目の終わりに実施した</a:t>
            </a:r>
          </a:p>
          <a:p>
            <a:r>
              <a:rPr lang="ja-JP"/>
              <a:t>MRDが決定され、再発のリスクが高いか低いかに従って患者が層別化された</a:t>
            </a:r>
          </a:p>
          <a:p>
            <a:r>
              <a:rPr lang="ja-JP"/>
              <a:t>治療後の再発リスクは、ctDNA 陽性患者で評価された</a:t>
            </a:r>
          </a:p>
          <a:p>
            <a:r>
              <a:rPr lang="ja-JP"/>
              <a:t>ctDNA検出のリードタイムをCT再発と比較した</a:t>
            </a:r>
          </a:p>
        </p:txBody>
      </p:sp>
      <p:sp>
        <p:nvSpPr>
          <p:cNvPr id="5" name="Text Placeholder 4"/>
          <p:cNvSpPr>
            <a:spLocks noGrp="1"/>
          </p:cNvSpPr>
          <p:nvPr>
            <p:ph type="body" sz="quarter" idx="11"/>
          </p:nvPr>
        </p:nvSpPr>
        <p:spPr/>
        <p:txBody>
          <a:bodyPr/>
          <a:lstStyle/>
          <a:p>
            <a:r>
              <a:rPr lang="ja-JP" dirty="0"/>
              <a:t>Henriksen TV, et al.J Clin Oncol 202</a:t>
            </a:r>
            <a:r>
              <a:rPr lang="ja-JP" dirty="0" smtClean="0"/>
              <a:t>1</a:t>
            </a:r>
            <a:r>
              <a:rPr lang="en-GB" altLang="ja-JP" dirty="0" smtClean="0"/>
              <a:t>;</a:t>
            </a:r>
            <a:r>
              <a:rPr lang="ja-JP" dirty="0" smtClean="0"/>
              <a:t>3</a:t>
            </a:r>
            <a:r>
              <a:rPr lang="ja-JP" dirty="0"/>
              <a:t>9(suppl</a:t>
            </a:r>
            <a:r>
              <a:rPr lang="ja-JP" dirty="0" smtClean="0"/>
              <a:t>)</a:t>
            </a:r>
            <a:r>
              <a:rPr lang="en-GB" altLang="ja-JP" dirty="0" smtClean="0"/>
              <a:t>:</a:t>
            </a:r>
            <a:r>
              <a:rPr lang="ja-JP" dirty="0" smtClean="0"/>
              <a:t>a</a:t>
            </a:r>
            <a:r>
              <a:rPr lang="ja-JP" dirty="0"/>
              <a:t>bstr 11</a:t>
            </a:r>
          </a:p>
        </p:txBody>
      </p:sp>
    </p:spTree>
    <p:extLst>
      <p:ext uri="{BB962C8B-B14F-4D97-AF65-F5344CB8AC3E}">
        <p14:creationId xmlns:p14="http://schemas.microsoft.com/office/powerpoint/2010/main" xmlns="" val="30853684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11：結腸直腸癌患者における再発リスク、補助療法の利点、および治療後の早期再発検出の評価のための循環腫瘍DNA分</a:t>
            </a:r>
            <a:r>
              <a:rPr lang="ja-JP" dirty="0" smtClean="0"/>
              <a:t>析</a:t>
            </a:r>
            <a:r>
              <a:rPr lang="en-GB" altLang="ja-JP" dirty="0" smtClean="0"/>
              <a:t> </a:t>
            </a:r>
            <a:r>
              <a:rPr lang="ja-JP" dirty="0" smtClean="0"/>
              <a:t>– </a:t>
            </a:r>
            <a:r>
              <a:rPr lang="ja-JP" dirty="0"/>
              <a:t>Henriksen TV、et al</a:t>
            </a:r>
          </a:p>
        </p:txBody>
      </p:sp>
      <p:sp>
        <p:nvSpPr>
          <p:cNvPr id="3" name="Content Placeholder 2"/>
          <p:cNvSpPr>
            <a:spLocks noGrp="1"/>
          </p:cNvSpPr>
          <p:nvPr>
            <p:ph idx="1"/>
          </p:nvPr>
        </p:nvSpPr>
        <p:spPr/>
        <p:txBody>
          <a:bodyPr/>
          <a:lstStyle/>
          <a:p>
            <a:pPr marL="0" indent="0">
              <a:buNone/>
            </a:pPr>
            <a:r>
              <a:rPr lang="ja-JP" b="1"/>
              <a:t>主要結果</a:t>
            </a:r>
          </a:p>
        </p:txBody>
      </p:sp>
      <p:sp>
        <p:nvSpPr>
          <p:cNvPr id="5" name="Text Placeholder 4"/>
          <p:cNvSpPr>
            <a:spLocks noGrp="1"/>
          </p:cNvSpPr>
          <p:nvPr>
            <p:ph type="body" sz="quarter" idx="11"/>
          </p:nvPr>
        </p:nvSpPr>
        <p:spPr/>
        <p:txBody>
          <a:bodyPr/>
          <a:lstStyle/>
          <a:p>
            <a:r>
              <a:rPr lang="en-US" altLang="ja-JP" dirty="0" err="1"/>
              <a:t>Henriksen</a:t>
            </a:r>
            <a:r>
              <a:rPr lang="en-US" altLang="ja-JP" dirty="0"/>
              <a:t> TV, et </a:t>
            </a:r>
            <a:r>
              <a:rPr lang="en-US" altLang="ja-JP" dirty="0" err="1"/>
              <a:t>al.J</a:t>
            </a:r>
            <a:r>
              <a:rPr lang="en-US" altLang="ja-JP" dirty="0"/>
              <a:t> </a:t>
            </a:r>
            <a:r>
              <a:rPr lang="en-US" altLang="ja-JP" dirty="0" err="1"/>
              <a:t>Clin</a:t>
            </a:r>
            <a:r>
              <a:rPr lang="en-US" altLang="ja-JP" dirty="0"/>
              <a:t> </a:t>
            </a:r>
            <a:r>
              <a:rPr lang="en-US" altLang="ja-JP" dirty="0" err="1"/>
              <a:t>Oncol</a:t>
            </a:r>
            <a:r>
              <a:rPr lang="en-US" altLang="ja-JP" dirty="0"/>
              <a:t> 2021</a:t>
            </a:r>
            <a:r>
              <a:rPr lang="en-GB" altLang="ja-JP" dirty="0"/>
              <a:t>;</a:t>
            </a:r>
            <a:r>
              <a:rPr lang="en-US" altLang="ja-JP" dirty="0"/>
              <a:t>39(</a:t>
            </a:r>
            <a:r>
              <a:rPr lang="en-US" altLang="ja-JP" dirty="0" err="1"/>
              <a:t>suppl</a:t>
            </a:r>
            <a:r>
              <a:rPr lang="en-US" altLang="ja-JP" dirty="0"/>
              <a:t>)</a:t>
            </a:r>
            <a:r>
              <a:rPr lang="en-GB" altLang="ja-JP" dirty="0"/>
              <a:t>:</a:t>
            </a:r>
            <a:r>
              <a:rPr lang="en-US" altLang="ja-JP" dirty="0" err="1"/>
              <a:t>abstr</a:t>
            </a:r>
            <a:r>
              <a:rPr lang="en-US" altLang="ja-JP" dirty="0"/>
              <a:t> 11</a:t>
            </a:r>
            <a:endParaRPr lang="ja-JP" altLang="en-US" dirty="0"/>
          </a:p>
        </p:txBody>
      </p:sp>
      <p:sp>
        <p:nvSpPr>
          <p:cNvPr id="16" name="TextBox 15"/>
          <p:cNvSpPr txBox="1"/>
          <p:nvPr/>
        </p:nvSpPr>
        <p:spPr>
          <a:xfrm>
            <a:off x="1140523" y="1738061"/>
            <a:ext cx="318587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術後のctDNA検出</a:t>
            </a:r>
          </a:p>
        </p:txBody>
      </p:sp>
      <p:sp>
        <p:nvSpPr>
          <p:cNvPr id="17" name="TextBox 16"/>
          <p:cNvSpPr txBox="1"/>
          <p:nvPr/>
        </p:nvSpPr>
        <p:spPr>
          <a:xfrm>
            <a:off x="6871392" y="1738061"/>
            <a:ext cx="339266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治療後のctDNA検出</a:t>
            </a:r>
          </a:p>
        </p:txBody>
      </p:sp>
      <p:sp>
        <p:nvSpPr>
          <p:cNvPr id="18" name="Graphic 193">
            <a:extLst>
              <a:ext uri="{FF2B5EF4-FFF2-40B4-BE49-F238E27FC236}">
                <a16:creationId xmlns:a16="http://schemas.microsoft.com/office/drawing/2014/main" xmlns="" id="{F042965D-963E-46E1-AF7A-FEFCD8CB8288}"/>
              </a:ext>
            </a:extLst>
          </p:cNvPr>
          <p:cNvSpPr/>
          <p:nvPr/>
        </p:nvSpPr>
        <p:spPr>
          <a:xfrm>
            <a:off x="983859" y="2553710"/>
            <a:ext cx="1261197" cy="1817111"/>
          </a:xfrm>
          <a:custGeom>
            <a:avLst/>
            <a:gdLst>
              <a:gd name="connsiteX0" fmla="*/ 0 w 1925526"/>
              <a:gd name="connsiteY0" fmla="*/ 0 h 2812342"/>
              <a:gd name="connsiteX1" fmla="*/ 287392 w 1925526"/>
              <a:gd name="connsiteY1" fmla="*/ 0 h 2812342"/>
              <a:gd name="connsiteX2" fmla="*/ 287392 w 1925526"/>
              <a:gd name="connsiteY2" fmla="*/ 16422 h 2812342"/>
              <a:gd name="connsiteX3" fmla="*/ 398243 w 1925526"/>
              <a:gd name="connsiteY3" fmla="*/ 16422 h 2812342"/>
              <a:gd name="connsiteX4" fmla="*/ 398243 w 1925526"/>
              <a:gd name="connsiteY4" fmla="*/ 90323 h 2812342"/>
              <a:gd name="connsiteX5" fmla="*/ 439300 w 1925526"/>
              <a:gd name="connsiteY5" fmla="*/ 90323 h 2812342"/>
              <a:gd name="connsiteX6" fmla="*/ 439300 w 1925526"/>
              <a:gd name="connsiteY6" fmla="*/ 213491 h 2812342"/>
              <a:gd name="connsiteX7" fmla="*/ 468039 w 1925526"/>
              <a:gd name="connsiteY7" fmla="*/ 213491 h 2812342"/>
              <a:gd name="connsiteX8" fmla="*/ 468039 w 1925526"/>
              <a:gd name="connsiteY8" fmla="*/ 324342 h 2812342"/>
              <a:gd name="connsiteX9" fmla="*/ 509095 w 1925526"/>
              <a:gd name="connsiteY9" fmla="*/ 324342 h 2812342"/>
              <a:gd name="connsiteX10" fmla="*/ 509095 w 1925526"/>
              <a:gd name="connsiteY10" fmla="*/ 414666 h 2812342"/>
              <a:gd name="connsiteX11" fmla="*/ 546045 w 1925526"/>
              <a:gd name="connsiteY11" fmla="*/ 414666 h 2812342"/>
              <a:gd name="connsiteX12" fmla="*/ 546045 w 1925526"/>
              <a:gd name="connsiteY12" fmla="*/ 566574 h 2812342"/>
              <a:gd name="connsiteX13" fmla="*/ 574784 w 1925526"/>
              <a:gd name="connsiteY13" fmla="*/ 566574 h 2812342"/>
              <a:gd name="connsiteX14" fmla="*/ 574784 w 1925526"/>
              <a:gd name="connsiteY14" fmla="*/ 702058 h 2812342"/>
              <a:gd name="connsiteX15" fmla="*/ 603523 w 1925526"/>
              <a:gd name="connsiteY15" fmla="*/ 702058 h 2812342"/>
              <a:gd name="connsiteX16" fmla="*/ 603523 w 1925526"/>
              <a:gd name="connsiteY16" fmla="*/ 1112615 h 2812342"/>
              <a:gd name="connsiteX17" fmla="*/ 771854 w 1925526"/>
              <a:gd name="connsiteY17" fmla="*/ 1112615 h 2812342"/>
              <a:gd name="connsiteX18" fmla="*/ 771854 w 1925526"/>
              <a:gd name="connsiteY18" fmla="*/ 1272740 h 2812342"/>
              <a:gd name="connsiteX19" fmla="*/ 862176 w 1925526"/>
              <a:gd name="connsiteY19" fmla="*/ 1272740 h 2812342"/>
              <a:gd name="connsiteX20" fmla="*/ 862176 w 1925526"/>
              <a:gd name="connsiteY20" fmla="*/ 1420540 h 2812342"/>
              <a:gd name="connsiteX21" fmla="*/ 1141362 w 1925526"/>
              <a:gd name="connsiteY21" fmla="*/ 1420540 h 2812342"/>
              <a:gd name="connsiteX22" fmla="*/ 1141362 w 1925526"/>
              <a:gd name="connsiteY22" fmla="*/ 1572444 h 2812342"/>
              <a:gd name="connsiteX23" fmla="*/ 1925526 w 1925526"/>
              <a:gd name="connsiteY23" fmla="*/ 1572444 h 2812342"/>
              <a:gd name="connsiteX24" fmla="*/ 1925526 w 1925526"/>
              <a:gd name="connsiteY24" fmla="*/ 2812342 h 2812342"/>
              <a:gd name="connsiteX25" fmla="*/ 1141362 w 1925526"/>
              <a:gd name="connsiteY25" fmla="*/ 2812342 h 2812342"/>
              <a:gd name="connsiteX26" fmla="*/ 1141362 w 1925526"/>
              <a:gd name="connsiteY26" fmla="*/ 2726122 h 2812342"/>
              <a:gd name="connsiteX27" fmla="*/ 882705 w 1925526"/>
              <a:gd name="connsiteY27" fmla="*/ 2726122 h 2812342"/>
              <a:gd name="connsiteX28" fmla="*/ 882705 w 1925526"/>
              <a:gd name="connsiteY28" fmla="*/ 2611165 h 2812342"/>
              <a:gd name="connsiteX29" fmla="*/ 780064 w 1925526"/>
              <a:gd name="connsiteY29" fmla="*/ 2611165 h 2812342"/>
              <a:gd name="connsiteX30" fmla="*/ 780064 w 1925526"/>
              <a:gd name="connsiteY30" fmla="*/ 2475681 h 2812342"/>
              <a:gd name="connsiteX31" fmla="*/ 644580 w 1925526"/>
              <a:gd name="connsiteY31" fmla="*/ 2475681 h 2812342"/>
              <a:gd name="connsiteX32" fmla="*/ 644580 w 1925526"/>
              <a:gd name="connsiteY32" fmla="*/ 2081546 h 2812342"/>
              <a:gd name="connsiteX33" fmla="*/ 587101 w 1925526"/>
              <a:gd name="connsiteY33" fmla="*/ 2081546 h 2812342"/>
              <a:gd name="connsiteX34" fmla="*/ 587101 w 1925526"/>
              <a:gd name="connsiteY34" fmla="*/ 1946053 h 2812342"/>
              <a:gd name="connsiteX35" fmla="*/ 570679 w 1925526"/>
              <a:gd name="connsiteY35" fmla="*/ 1946053 h 2812342"/>
              <a:gd name="connsiteX36" fmla="*/ 570679 w 1925526"/>
              <a:gd name="connsiteY36" fmla="*/ 1785938 h 2812342"/>
              <a:gd name="connsiteX37" fmla="*/ 529622 w 1925526"/>
              <a:gd name="connsiteY37" fmla="*/ 1785938 h 2812342"/>
              <a:gd name="connsiteX38" fmla="*/ 529622 w 1925526"/>
              <a:gd name="connsiteY38" fmla="*/ 1629928 h 2812342"/>
              <a:gd name="connsiteX39" fmla="*/ 472145 w 1925526"/>
              <a:gd name="connsiteY39" fmla="*/ 1629928 h 2812342"/>
              <a:gd name="connsiteX40" fmla="*/ 472145 w 1925526"/>
              <a:gd name="connsiteY40" fmla="*/ 1478013 h 2812342"/>
              <a:gd name="connsiteX41" fmla="*/ 451616 w 1925526"/>
              <a:gd name="connsiteY41" fmla="*/ 1478013 h 2812342"/>
              <a:gd name="connsiteX42" fmla="*/ 451616 w 1925526"/>
              <a:gd name="connsiteY42" fmla="*/ 1289161 h 2812342"/>
              <a:gd name="connsiteX43" fmla="*/ 402349 w 1925526"/>
              <a:gd name="connsiteY43" fmla="*/ 1289161 h 2812342"/>
              <a:gd name="connsiteX44" fmla="*/ 402349 w 1925526"/>
              <a:gd name="connsiteY44" fmla="*/ 903233 h 2812342"/>
              <a:gd name="connsiteX45" fmla="*/ 160118 w 1925526"/>
              <a:gd name="connsiteY45" fmla="*/ 903233 h 2812342"/>
              <a:gd name="connsiteX46" fmla="*/ 160118 w 1925526"/>
              <a:gd name="connsiteY46" fmla="*/ 681531 h 2812342"/>
              <a:gd name="connsiteX47" fmla="*/ 65690 w 1925526"/>
              <a:gd name="connsiteY47" fmla="*/ 681531 h 2812342"/>
              <a:gd name="connsiteX48" fmla="*/ 65690 w 1925526"/>
              <a:gd name="connsiteY48" fmla="*/ 439300 h 2812342"/>
              <a:gd name="connsiteX49" fmla="*/ 16422 w 1925526"/>
              <a:gd name="connsiteY49" fmla="*/ 439300 h 2812342"/>
              <a:gd name="connsiteX50" fmla="*/ 16422 w 1925526"/>
              <a:gd name="connsiteY50" fmla="*/ 0 h 281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925526" h="2812342">
                <a:moveTo>
                  <a:pt x="0" y="0"/>
                </a:moveTo>
                <a:lnTo>
                  <a:pt x="287392" y="0"/>
                </a:lnTo>
                <a:lnTo>
                  <a:pt x="287392" y="16422"/>
                </a:lnTo>
                <a:lnTo>
                  <a:pt x="398243" y="16422"/>
                </a:lnTo>
                <a:lnTo>
                  <a:pt x="398243" y="90323"/>
                </a:lnTo>
                <a:lnTo>
                  <a:pt x="439300" y="90323"/>
                </a:lnTo>
                <a:lnTo>
                  <a:pt x="439300" y="213491"/>
                </a:lnTo>
                <a:lnTo>
                  <a:pt x="468039" y="213491"/>
                </a:lnTo>
                <a:lnTo>
                  <a:pt x="468039" y="324342"/>
                </a:lnTo>
                <a:lnTo>
                  <a:pt x="509095" y="324342"/>
                </a:lnTo>
                <a:lnTo>
                  <a:pt x="509095" y="414666"/>
                </a:lnTo>
                <a:lnTo>
                  <a:pt x="546045" y="414666"/>
                </a:lnTo>
                <a:lnTo>
                  <a:pt x="546045" y="566574"/>
                </a:lnTo>
                <a:lnTo>
                  <a:pt x="574784" y="566574"/>
                </a:lnTo>
                <a:lnTo>
                  <a:pt x="574784" y="702058"/>
                </a:lnTo>
                <a:lnTo>
                  <a:pt x="603523" y="702058"/>
                </a:lnTo>
                <a:lnTo>
                  <a:pt x="603523" y="1112615"/>
                </a:lnTo>
                <a:lnTo>
                  <a:pt x="771854" y="1112615"/>
                </a:lnTo>
                <a:lnTo>
                  <a:pt x="771854" y="1272740"/>
                </a:lnTo>
                <a:lnTo>
                  <a:pt x="862176" y="1272740"/>
                </a:lnTo>
                <a:lnTo>
                  <a:pt x="862176" y="1420540"/>
                </a:lnTo>
                <a:lnTo>
                  <a:pt x="1141362" y="1420540"/>
                </a:lnTo>
                <a:lnTo>
                  <a:pt x="1141362" y="1572444"/>
                </a:lnTo>
                <a:lnTo>
                  <a:pt x="1925526" y="1572444"/>
                </a:lnTo>
                <a:lnTo>
                  <a:pt x="1925526" y="2812342"/>
                </a:lnTo>
                <a:lnTo>
                  <a:pt x="1141362" y="2812342"/>
                </a:lnTo>
                <a:lnTo>
                  <a:pt x="1141362" y="2726122"/>
                </a:lnTo>
                <a:lnTo>
                  <a:pt x="882705" y="2726122"/>
                </a:lnTo>
                <a:lnTo>
                  <a:pt x="882705" y="2611165"/>
                </a:lnTo>
                <a:lnTo>
                  <a:pt x="780064" y="2611165"/>
                </a:lnTo>
                <a:lnTo>
                  <a:pt x="780064" y="2475681"/>
                </a:lnTo>
                <a:lnTo>
                  <a:pt x="644580" y="2475681"/>
                </a:lnTo>
                <a:lnTo>
                  <a:pt x="644580" y="2081546"/>
                </a:lnTo>
                <a:lnTo>
                  <a:pt x="587101" y="2081546"/>
                </a:lnTo>
                <a:lnTo>
                  <a:pt x="587101" y="1946053"/>
                </a:lnTo>
                <a:lnTo>
                  <a:pt x="570679" y="1946053"/>
                </a:lnTo>
                <a:lnTo>
                  <a:pt x="570679" y="1785938"/>
                </a:lnTo>
                <a:lnTo>
                  <a:pt x="529622" y="1785938"/>
                </a:lnTo>
                <a:lnTo>
                  <a:pt x="529622" y="1629928"/>
                </a:lnTo>
                <a:lnTo>
                  <a:pt x="472145" y="1629928"/>
                </a:lnTo>
                <a:lnTo>
                  <a:pt x="472145" y="1478013"/>
                </a:lnTo>
                <a:lnTo>
                  <a:pt x="451616" y="1478013"/>
                </a:lnTo>
                <a:lnTo>
                  <a:pt x="451616" y="1289161"/>
                </a:lnTo>
                <a:lnTo>
                  <a:pt x="402349" y="1289161"/>
                </a:lnTo>
                <a:lnTo>
                  <a:pt x="402349" y="903233"/>
                </a:lnTo>
                <a:lnTo>
                  <a:pt x="160118" y="903233"/>
                </a:lnTo>
                <a:lnTo>
                  <a:pt x="160118" y="681531"/>
                </a:lnTo>
                <a:lnTo>
                  <a:pt x="65690" y="681531"/>
                </a:lnTo>
                <a:lnTo>
                  <a:pt x="65690" y="439300"/>
                </a:lnTo>
                <a:lnTo>
                  <a:pt x="16422" y="439300"/>
                </a:lnTo>
                <a:lnTo>
                  <a:pt x="16422" y="0"/>
                </a:lnTo>
                <a:close/>
              </a:path>
            </a:pathLst>
          </a:custGeom>
          <a:solidFill>
            <a:srgbClr val="043882">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 name="Graphic 298">
            <a:extLst>
              <a:ext uri="{FF2B5EF4-FFF2-40B4-BE49-F238E27FC236}">
                <a16:creationId xmlns:a16="http://schemas.microsoft.com/office/drawing/2014/main" xmlns="" id="{47901F3B-A9C2-4410-92E7-298365493118}"/>
              </a:ext>
            </a:extLst>
          </p:cNvPr>
          <p:cNvSpPr/>
          <p:nvPr/>
        </p:nvSpPr>
        <p:spPr>
          <a:xfrm>
            <a:off x="5248603" y="2615530"/>
            <a:ext cx="1202400" cy="1920376"/>
          </a:xfrm>
          <a:custGeom>
            <a:avLst/>
            <a:gdLst>
              <a:gd name="connsiteX0" fmla="*/ 0 w 2018233"/>
              <a:gd name="connsiteY0" fmla="*/ 0 h 3120599"/>
              <a:gd name="connsiteX1" fmla="*/ 562841 w 2018233"/>
              <a:gd name="connsiteY1" fmla="*/ 0 h 3120599"/>
              <a:gd name="connsiteX2" fmla="*/ 562841 w 2018233"/>
              <a:gd name="connsiteY2" fmla="*/ 369677 h 3120599"/>
              <a:gd name="connsiteX3" fmla="*/ 599476 w 2018233"/>
              <a:gd name="connsiteY3" fmla="*/ 369677 h 3120599"/>
              <a:gd name="connsiteX4" fmla="*/ 599476 w 2018233"/>
              <a:gd name="connsiteY4" fmla="*/ 586154 h 3120599"/>
              <a:gd name="connsiteX5" fmla="*/ 656093 w 2018233"/>
              <a:gd name="connsiteY5" fmla="*/ 586154 h 3120599"/>
              <a:gd name="connsiteX6" fmla="*/ 656093 w 2018233"/>
              <a:gd name="connsiteY6" fmla="*/ 785979 h 3120599"/>
              <a:gd name="connsiteX7" fmla="*/ 765997 w 2018233"/>
              <a:gd name="connsiteY7" fmla="*/ 785979 h 3120599"/>
              <a:gd name="connsiteX8" fmla="*/ 765997 w 2018233"/>
              <a:gd name="connsiteY8" fmla="*/ 989133 h 3120599"/>
              <a:gd name="connsiteX9" fmla="*/ 1172309 w 2018233"/>
              <a:gd name="connsiteY9" fmla="*/ 989133 h 3120599"/>
              <a:gd name="connsiteX10" fmla="*/ 1172309 w 2018233"/>
              <a:gd name="connsiteY10" fmla="*/ 1115692 h 3120599"/>
              <a:gd name="connsiteX11" fmla="*/ 2018233 w 2018233"/>
              <a:gd name="connsiteY11" fmla="*/ 1115692 h 3120599"/>
              <a:gd name="connsiteX12" fmla="*/ 2018233 w 2018233"/>
              <a:gd name="connsiteY12" fmla="*/ 3120600 h 3120599"/>
              <a:gd name="connsiteX13" fmla="*/ 1175642 w 2018233"/>
              <a:gd name="connsiteY13" fmla="*/ 3120600 h 3120599"/>
              <a:gd name="connsiteX14" fmla="*/ 1175642 w 2018233"/>
              <a:gd name="connsiteY14" fmla="*/ 2980725 h 3120599"/>
              <a:gd name="connsiteX15" fmla="*/ 779318 w 2018233"/>
              <a:gd name="connsiteY15" fmla="*/ 2980725 h 3120599"/>
              <a:gd name="connsiteX16" fmla="*/ 779318 w 2018233"/>
              <a:gd name="connsiteY16" fmla="*/ 2750925 h 3120599"/>
              <a:gd name="connsiteX17" fmla="*/ 689397 w 2018233"/>
              <a:gd name="connsiteY17" fmla="*/ 2750925 h 3120599"/>
              <a:gd name="connsiteX18" fmla="*/ 689397 w 2018233"/>
              <a:gd name="connsiteY18" fmla="*/ 2507809 h 3120599"/>
              <a:gd name="connsiteX19" fmla="*/ 609467 w 2018233"/>
              <a:gd name="connsiteY19" fmla="*/ 2507809 h 3120599"/>
              <a:gd name="connsiteX20" fmla="*/ 609467 w 2018233"/>
              <a:gd name="connsiteY20" fmla="*/ 2261359 h 3120599"/>
              <a:gd name="connsiteX21" fmla="*/ 562841 w 2018233"/>
              <a:gd name="connsiteY21" fmla="*/ 2261359 h 3120599"/>
              <a:gd name="connsiteX22" fmla="*/ 562841 w 2018233"/>
              <a:gd name="connsiteY22" fmla="*/ 1745142 h 3120599"/>
              <a:gd name="connsiteX23" fmla="*/ 529537 w 2018233"/>
              <a:gd name="connsiteY23" fmla="*/ 1745142 h 3120599"/>
              <a:gd name="connsiteX24" fmla="*/ 529537 w 2018233"/>
              <a:gd name="connsiteY24" fmla="*/ 1132342 h 3120599"/>
              <a:gd name="connsiteX25" fmla="*/ 373007 w 2018233"/>
              <a:gd name="connsiteY25" fmla="*/ 1132342 h 3120599"/>
              <a:gd name="connsiteX26" fmla="*/ 373007 w 2018233"/>
              <a:gd name="connsiteY26" fmla="*/ 719371 h 3120599"/>
              <a:gd name="connsiteX27" fmla="*/ 103243 w 2018233"/>
              <a:gd name="connsiteY27" fmla="*/ 719371 h 3120599"/>
              <a:gd name="connsiteX28" fmla="*/ 103243 w 2018233"/>
              <a:gd name="connsiteY28" fmla="*/ 96583 h 3120599"/>
              <a:gd name="connsiteX29" fmla="*/ 6661 w 2018233"/>
              <a:gd name="connsiteY29" fmla="*/ 96583 h 3120599"/>
              <a:gd name="connsiteX30" fmla="*/ 6661 w 2018233"/>
              <a:gd name="connsiteY30" fmla="*/ 0 h 312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18233" h="3120599">
                <a:moveTo>
                  <a:pt x="0" y="0"/>
                </a:moveTo>
                <a:lnTo>
                  <a:pt x="562841" y="0"/>
                </a:lnTo>
                <a:lnTo>
                  <a:pt x="562841" y="369677"/>
                </a:lnTo>
                <a:lnTo>
                  <a:pt x="599476" y="369677"/>
                </a:lnTo>
                <a:lnTo>
                  <a:pt x="599476" y="586154"/>
                </a:lnTo>
                <a:lnTo>
                  <a:pt x="656093" y="586154"/>
                </a:lnTo>
                <a:lnTo>
                  <a:pt x="656093" y="785979"/>
                </a:lnTo>
                <a:lnTo>
                  <a:pt x="765997" y="785979"/>
                </a:lnTo>
                <a:lnTo>
                  <a:pt x="765997" y="989133"/>
                </a:lnTo>
                <a:lnTo>
                  <a:pt x="1172309" y="989133"/>
                </a:lnTo>
                <a:lnTo>
                  <a:pt x="1172309" y="1115692"/>
                </a:lnTo>
                <a:lnTo>
                  <a:pt x="2018233" y="1115692"/>
                </a:lnTo>
                <a:lnTo>
                  <a:pt x="2018233" y="3120600"/>
                </a:lnTo>
                <a:lnTo>
                  <a:pt x="1175642" y="3120600"/>
                </a:lnTo>
                <a:lnTo>
                  <a:pt x="1175642" y="2980725"/>
                </a:lnTo>
                <a:lnTo>
                  <a:pt x="779318" y="2980725"/>
                </a:lnTo>
                <a:lnTo>
                  <a:pt x="779318" y="2750925"/>
                </a:lnTo>
                <a:lnTo>
                  <a:pt x="689397" y="2750925"/>
                </a:lnTo>
                <a:lnTo>
                  <a:pt x="689397" y="2507809"/>
                </a:lnTo>
                <a:lnTo>
                  <a:pt x="609467" y="2507809"/>
                </a:lnTo>
                <a:lnTo>
                  <a:pt x="609467" y="2261359"/>
                </a:lnTo>
                <a:lnTo>
                  <a:pt x="562841" y="2261359"/>
                </a:lnTo>
                <a:lnTo>
                  <a:pt x="562841" y="1745142"/>
                </a:lnTo>
                <a:lnTo>
                  <a:pt x="529537" y="1745142"/>
                </a:lnTo>
                <a:lnTo>
                  <a:pt x="529537" y="1132342"/>
                </a:lnTo>
                <a:lnTo>
                  <a:pt x="373007" y="1132342"/>
                </a:lnTo>
                <a:lnTo>
                  <a:pt x="373007" y="719371"/>
                </a:lnTo>
                <a:lnTo>
                  <a:pt x="103243" y="719371"/>
                </a:lnTo>
                <a:lnTo>
                  <a:pt x="103243" y="96583"/>
                </a:lnTo>
                <a:lnTo>
                  <a:pt x="6661" y="96583"/>
                </a:lnTo>
                <a:lnTo>
                  <a:pt x="6661" y="0"/>
                </a:lnTo>
                <a:close/>
              </a:path>
            </a:pathLst>
          </a:custGeom>
          <a:solidFill>
            <a:srgbClr val="043882">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 name="Freeform 21">
            <a:extLst>
              <a:ext uri="{FF2B5EF4-FFF2-40B4-BE49-F238E27FC236}">
                <a16:creationId xmlns:a16="http://schemas.microsoft.com/office/drawing/2014/main" xmlns="" id="{5B31F631-C1F9-4EB1-93B9-6B06AC66659F}"/>
              </a:ext>
            </a:extLst>
          </p:cNvPr>
          <p:cNvSpPr>
            <a:spLocks/>
          </p:cNvSpPr>
          <p:nvPr/>
        </p:nvSpPr>
        <p:spPr bwMode="auto">
          <a:xfrm>
            <a:off x="827078" y="2592019"/>
            <a:ext cx="1882109" cy="205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nvGrpSpPr>
          <p:cNvPr id="21" name="Group 20">
            <a:extLst>
              <a:ext uri="{FF2B5EF4-FFF2-40B4-BE49-F238E27FC236}">
                <a16:creationId xmlns:a16="http://schemas.microsoft.com/office/drawing/2014/main" xmlns="" id="{C3475654-E792-4B03-8D48-73C61D16D0D5}"/>
              </a:ext>
            </a:extLst>
          </p:cNvPr>
          <p:cNvGrpSpPr/>
          <p:nvPr/>
        </p:nvGrpSpPr>
        <p:grpSpPr>
          <a:xfrm>
            <a:off x="101314" y="2423408"/>
            <a:ext cx="721195" cy="2299437"/>
            <a:chOff x="4244265" y="1195829"/>
            <a:chExt cx="721195" cy="2944638"/>
          </a:xfrm>
        </p:grpSpPr>
        <p:sp>
          <p:nvSpPr>
            <p:cNvPr id="22" name="Line 6">
              <a:extLst>
                <a:ext uri="{FF2B5EF4-FFF2-40B4-BE49-F238E27FC236}">
                  <a16:creationId xmlns:a16="http://schemas.microsoft.com/office/drawing/2014/main" xmlns="" id="{6B4057A4-781D-47C5-9671-B6A90DB4E610}"/>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3" name="Line 7">
              <a:extLst>
                <a:ext uri="{FF2B5EF4-FFF2-40B4-BE49-F238E27FC236}">
                  <a16:creationId xmlns:a16="http://schemas.microsoft.com/office/drawing/2014/main" xmlns="" id="{A81F8F37-E704-466C-8A94-2EE44F7003C7}"/>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4" name="Line 8">
              <a:extLst>
                <a:ext uri="{FF2B5EF4-FFF2-40B4-BE49-F238E27FC236}">
                  <a16:creationId xmlns:a16="http://schemas.microsoft.com/office/drawing/2014/main" xmlns="" id="{007A133A-80EF-4317-A9DE-567D64F86375}"/>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5" name="Line 9">
              <a:extLst>
                <a:ext uri="{FF2B5EF4-FFF2-40B4-BE49-F238E27FC236}">
                  <a16:creationId xmlns:a16="http://schemas.microsoft.com/office/drawing/2014/main" xmlns="" id="{F78555F3-B3CD-41B3-822A-3174880D7AAD}"/>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6" name="Line 10">
              <a:extLst>
                <a:ext uri="{FF2B5EF4-FFF2-40B4-BE49-F238E27FC236}">
                  <a16:creationId xmlns:a16="http://schemas.microsoft.com/office/drawing/2014/main" xmlns="" id="{98D07A67-97AA-4290-8886-187C90EC0071}"/>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7" name="Line 11">
              <a:extLst>
                <a:ext uri="{FF2B5EF4-FFF2-40B4-BE49-F238E27FC236}">
                  <a16:creationId xmlns:a16="http://schemas.microsoft.com/office/drawing/2014/main" xmlns="" id="{C44CC09B-479C-4768-94B5-5C9CB7310C77}"/>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8" name="TextBox 27">
              <a:extLst>
                <a:ext uri="{FF2B5EF4-FFF2-40B4-BE49-F238E27FC236}">
                  <a16:creationId xmlns:a16="http://schemas.microsoft.com/office/drawing/2014/main" xmlns="" id="{0A051638-F71E-440A-82C8-D9597900E2AE}"/>
                </a:ext>
              </a:extLst>
            </p:cNvPr>
            <p:cNvSpPr txBox="1"/>
            <p:nvPr/>
          </p:nvSpPr>
          <p:spPr>
            <a:xfrm rot="16200000">
              <a:off x="3203224" y="2542535"/>
              <a:ext cx="2389860"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無再発生存</a:t>
              </a:r>
            </a:p>
          </p:txBody>
        </p:sp>
        <p:sp>
          <p:nvSpPr>
            <p:cNvPr id="29" name="TextBox 28">
              <a:extLst>
                <a:ext uri="{FF2B5EF4-FFF2-40B4-BE49-F238E27FC236}">
                  <a16:creationId xmlns:a16="http://schemas.microsoft.com/office/drawing/2014/main" xmlns="" id="{907E504D-2E34-4723-993C-F53BBBDF5452}"/>
                </a:ext>
              </a:extLst>
            </p:cNvPr>
            <p:cNvSpPr txBox="1"/>
            <p:nvPr/>
          </p:nvSpPr>
          <p:spPr>
            <a:xfrm>
              <a:off x="4488901" y="1195829"/>
              <a:ext cx="433132" cy="3941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1.0</a:t>
              </a:r>
            </a:p>
          </p:txBody>
        </p:sp>
        <p:sp>
          <p:nvSpPr>
            <p:cNvPr id="30" name="TextBox 29">
              <a:extLst>
                <a:ext uri="{FF2B5EF4-FFF2-40B4-BE49-F238E27FC236}">
                  <a16:creationId xmlns:a16="http://schemas.microsoft.com/office/drawing/2014/main" xmlns="" id="{8D8D1233-34E0-4F45-B13D-B0B9AD55DF52}"/>
                </a:ext>
              </a:extLst>
            </p:cNvPr>
            <p:cNvSpPr txBox="1"/>
            <p:nvPr/>
          </p:nvSpPr>
          <p:spPr>
            <a:xfrm>
              <a:off x="4488901" y="1719968"/>
              <a:ext cx="433132" cy="3941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0.8</a:t>
              </a:r>
            </a:p>
          </p:txBody>
        </p:sp>
        <p:sp>
          <p:nvSpPr>
            <p:cNvPr id="31" name="TextBox 30">
              <a:extLst>
                <a:ext uri="{FF2B5EF4-FFF2-40B4-BE49-F238E27FC236}">
                  <a16:creationId xmlns:a16="http://schemas.microsoft.com/office/drawing/2014/main" xmlns="" id="{D473E3E9-1D96-4AEF-A397-6ED1EF594C80}"/>
                </a:ext>
              </a:extLst>
            </p:cNvPr>
            <p:cNvSpPr txBox="1"/>
            <p:nvPr/>
          </p:nvSpPr>
          <p:spPr>
            <a:xfrm>
              <a:off x="4488901" y="2218499"/>
              <a:ext cx="433132" cy="3941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0.6</a:t>
              </a:r>
            </a:p>
          </p:txBody>
        </p:sp>
        <p:sp>
          <p:nvSpPr>
            <p:cNvPr id="32" name="TextBox 31">
              <a:extLst>
                <a:ext uri="{FF2B5EF4-FFF2-40B4-BE49-F238E27FC236}">
                  <a16:creationId xmlns:a16="http://schemas.microsoft.com/office/drawing/2014/main" xmlns="" id="{D31B392B-A692-4DF2-A376-C7657321C827}"/>
                </a:ext>
              </a:extLst>
            </p:cNvPr>
            <p:cNvSpPr txBox="1"/>
            <p:nvPr/>
          </p:nvSpPr>
          <p:spPr>
            <a:xfrm>
              <a:off x="4488901" y="2733152"/>
              <a:ext cx="433132" cy="3941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0.4</a:t>
              </a:r>
            </a:p>
          </p:txBody>
        </p:sp>
        <p:sp>
          <p:nvSpPr>
            <p:cNvPr id="33" name="TextBox 32">
              <a:extLst>
                <a:ext uri="{FF2B5EF4-FFF2-40B4-BE49-F238E27FC236}">
                  <a16:creationId xmlns:a16="http://schemas.microsoft.com/office/drawing/2014/main" xmlns="" id="{27AD2FE1-3C33-46CC-A5C0-D5C549C9557D}"/>
                </a:ext>
              </a:extLst>
            </p:cNvPr>
            <p:cNvSpPr txBox="1"/>
            <p:nvPr/>
          </p:nvSpPr>
          <p:spPr>
            <a:xfrm>
              <a:off x="4488901" y="3237055"/>
              <a:ext cx="433132" cy="3941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0.2</a:t>
              </a:r>
            </a:p>
          </p:txBody>
        </p:sp>
        <p:sp>
          <p:nvSpPr>
            <p:cNvPr id="34" name="TextBox 33">
              <a:extLst>
                <a:ext uri="{FF2B5EF4-FFF2-40B4-BE49-F238E27FC236}">
                  <a16:creationId xmlns:a16="http://schemas.microsoft.com/office/drawing/2014/main" xmlns="" id="{A8621823-1007-4AB0-8FF5-C8E9B5262869}"/>
                </a:ext>
              </a:extLst>
            </p:cNvPr>
            <p:cNvSpPr txBox="1"/>
            <p:nvPr/>
          </p:nvSpPr>
          <p:spPr>
            <a:xfrm>
              <a:off x="4637989" y="3746331"/>
              <a:ext cx="284052" cy="3941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a:t>
              </a:r>
            </a:p>
          </p:txBody>
        </p:sp>
      </p:grpSp>
      <p:grpSp>
        <p:nvGrpSpPr>
          <p:cNvPr id="35" name="Group 34">
            <a:extLst>
              <a:ext uri="{FF2B5EF4-FFF2-40B4-BE49-F238E27FC236}">
                <a16:creationId xmlns:a16="http://schemas.microsoft.com/office/drawing/2014/main" xmlns="" id="{10BB0A60-BCEC-4400-8F70-A0B4A49B6102}"/>
              </a:ext>
            </a:extLst>
          </p:cNvPr>
          <p:cNvGrpSpPr/>
          <p:nvPr/>
        </p:nvGrpSpPr>
        <p:grpSpPr>
          <a:xfrm>
            <a:off x="832873" y="4644681"/>
            <a:ext cx="1949383" cy="329369"/>
            <a:chOff x="1514775" y="4188565"/>
            <a:chExt cx="2092233" cy="329369"/>
          </a:xfrm>
        </p:grpSpPr>
        <p:sp>
          <p:nvSpPr>
            <p:cNvPr id="36" name="Line 21">
              <a:extLst>
                <a:ext uri="{FF2B5EF4-FFF2-40B4-BE49-F238E27FC236}">
                  <a16:creationId xmlns:a16="http://schemas.microsoft.com/office/drawing/2014/main" xmlns="" id="{548B0407-F932-439D-B052-7943079E7071}"/>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7" name="TextBox 36">
              <a:extLst>
                <a:ext uri="{FF2B5EF4-FFF2-40B4-BE49-F238E27FC236}">
                  <a16:creationId xmlns:a16="http://schemas.microsoft.com/office/drawing/2014/main" xmlns="" id="{F747DFDA-B3EC-4F85-BA31-EADAF7F8D39E}"/>
                </a:ext>
              </a:extLst>
            </p:cNvPr>
            <p:cNvSpPr txBox="1"/>
            <p:nvPr/>
          </p:nvSpPr>
          <p:spPr>
            <a:xfrm>
              <a:off x="3348129" y="4260565"/>
              <a:ext cx="258879"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50</a:t>
              </a:r>
            </a:p>
          </p:txBody>
        </p:sp>
        <p:sp>
          <p:nvSpPr>
            <p:cNvPr id="38" name="Line 21">
              <a:extLst>
                <a:ext uri="{FF2B5EF4-FFF2-40B4-BE49-F238E27FC236}">
                  <a16:creationId xmlns:a16="http://schemas.microsoft.com/office/drawing/2014/main" xmlns="" id="{B699DDE5-9644-4651-898D-5535B4A59B77}"/>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9" name="TextBox 38">
              <a:extLst>
                <a:ext uri="{FF2B5EF4-FFF2-40B4-BE49-F238E27FC236}">
                  <a16:creationId xmlns:a16="http://schemas.microsoft.com/office/drawing/2014/main" xmlns="" id="{9F924BFD-143E-4966-A842-9FED21B6EF2B}"/>
                </a:ext>
              </a:extLst>
            </p:cNvPr>
            <p:cNvSpPr txBox="1"/>
            <p:nvPr/>
          </p:nvSpPr>
          <p:spPr>
            <a:xfrm>
              <a:off x="2972492" y="4260565"/>
              <a:ext cx="258879"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40</a:t>
              </a:r>
            </a:p>
          </p:txBody>
        </p:sp>
        <p:sp>
          <p:nvSpPr>
            <p:cNvPr id="40" name="Line 21">
              <a:extLst>
                <a:ext uri="{FF2B5EF4-FFF2-40B4-BE49-F238E27FC236}">
                  <a16:creationId xmlns:a16="http://schemas.microsoft.com/office/drawing/2014/main" xmlns="" id="{6F76AF87-1916-441A-A7BF-93C3E50495D6}"/>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1" name="TextBox 40">
              <a:extLst>
                <a:ext uri="{FF2B5EF4-FFF2-40B4-BE49-F238E27FC236}">
                  <a16:creationId xmlns:a16="http://schemas.microsoft.com/office/drawing/2014/main" xmlns="" id="{A245B2FB-2CBA-40C2-92E4-0A22E18425CB}"/>
                </a:ext>
              </a:extLst>
            </p:cNvPr>
            <p:cNvSpPr txBox="1"/>
            <p:nvPr/>
          </p:nvSpPr>
          <p:spPr>
            <a:xfrm>
              <a:off x="2596855" y="4260565"/>
              <a:ext cx="258879"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30</a:t>
              </a:r>
            </a:p>
          </p:txBody>
        </p:sp>
        <p:sp>
          <p:nvSpPr>
            <p:cNvPr id="42" name="Line 21">
              <a:extLst>
                <a:ext uri="{FF2B5EF4-FFF2-40B4-BE49-F238E27FC236}">
                  <a16:creationId xmlns:a16="http://schemas.microsoft.com/office/drawing/2014/main" xmlns="" id="{291C9DFE-D956-497F-B2C4-E6FEB58A52E1}"/>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3" name="TextBox 42">
              <a:extLst>
                <a:ext uri="{FF2B5EF4-FFF2-40B4-BE49-F238E27FC236}">
                  <a16:creationId xmlns:a16="http://schemas.microsoft.com/office/drawing/2014/main" xmlns="" id="{8F72798F-DA25-44D4-B2D2-FF057DD63D89}"/>
                </a:ext>
              </a:extLst>
            </p:cNvPr>
            <p:cNvSpPr txBox="1"/>
            <p:nvPr/>
          </p:nvSpPr>
          <p:spPr>
            <a:xfrm>
              <a:off x="2221218" y="4260565"/>
              <a:ext cx="258879"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20</a:t>
              </a:r>
            </a:p>
          </p:txBody>
        </p:sp>
        <p:sp>
          <p:nvSpPr>
            <p:cNvPr id="44" name="Line 21">
              <a:extLst>
                <a:ext uri="{FF2B5EF4-FFF2-40B4-BE49-F238E27FC236}">
                  <a16:creationId xmlns:a16="http://schemas.microsoft.com/office/drawing/2014/main" xmlns="" id="{24A8AE67-2B29-49FF-BF41-E01887CF800C}"/>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5" name="TextBox 44">
              <a:extLst>
                <a:ext uri="{FF2B5EF4-FFF2-40B4-BE49-F238E27FC236}">
                  <a16:creationId xmlns:a16="http://schemas.microsoft.com/office/drawing/2014/main" xmlns="" id="{7399AB86-FEBF-469F-B352-4F345EA09D1F}"/>
                </a:ext>
              </a:extLst>
            </p:cNvPr>
            <p:cNvSpPr txBox="1"/>
            <p:nvPr/>
          </p:nvSpPr>
          <p:spPr>
            <a:xfrm>
              <a:off x="1845581" y="4260565"/>
              <a:ext cx="258879"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10</a:t>
              </a:r>
            </a:p>
          </p:txBody>
        </p:sp>
        <p:sp>
          <p:nvSpPr>
            <p:cNvPr id="46" name="Line 21">
              <a:extLst>
                <a:ext uri="{FF2B5EF4-FFF2-40B4-BE49-F238E27FC236}">
                  <a16:creationId xmlns:a16="http://schemas.microsoft.com/office/drawing/2014/main" xmlns="" id="{F0A17562-401B-4070-9639-89438FC0AB94}"/>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7" name="TextBox 46">
              <a:extLst>
                <a:ext uri="{FF2B5EF4-FFF2-40B4-BE49-F238E27FC236}">
                  <a16:creationId xmlns:a16="http://schemas.microsoft.com/office/drawing/2014/main" xmlns="" id="{51C97E19-94DD-4485-8DBA-C6A32FF60BC2}"/>
                </a:ext>
              </a:extLst>
            </p:cNvPr>
            <p:cNvSpPr txBox="1"/>
            <p:nvPr/>
          </p:nvSpPr>
          <p:spPr>
            <a:xfrm>
              <a:off x="1514775" y="4260565"/>
              <a:ext cx="169217"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0</a:t>
              </a:r>
            </a:p>
          </p:txBody>
        </p:sp>
      </p:grpSp>
      <p:sp>
        <p:nvSpPr>
          <p:cNvPr id="48" name="TextBox 47">
            <a:extLst>
              <a:ext uri="{FF2B5EF4-FFF2-40B4-BE49-F238E27FC236}">
                <a16:creationId xmlns:a16="http://schemas.microsoft.com/office/drawing/2014/main" xmlns="" id="{BB713A23-9282-4570-9DC2-435A68E1C3A0}"/>
              </a:ext>
            </a:extLst>
          </p:cNvPr>
          <p:cNvSpPr txBox="1"/>
          <p:nvPr/>
        </p:nvSpPr>
        <p:spPr>
          <a:xfrm>
            <a:off x="5603663" y="6101467"/>
            <a:ext cx="92525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a:rPr>
              <a:t>再発</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a:rPr>
              <a:t>再発なし</a:t>
            </a:r>
          </a:p>
        </p:txBody>
      </p:sp>
      <p:sp>
        <p:nvSpPr>
          <p:cNvPr id="49" name="Rectangle 48">
            <a:extLst>
              <a:ext uri="{FF2B5EF4-FFF2-40B4-BE49-F238E27FC236}">
                <a16:creationId xmlns:a16="http://schemas.microsoft.com/office/drawing/2014/main" xmlns="" id="{578864C2-D986-464E-971B-573EF0CCB063}"/>
              </a:ext>
            </a:extLst>
          </p:cNvPr>
          <p:cNvSpPr>
            <a:spLocks noChangeAspect="1"/>
          </p:cNvSpPr>
          <p:nvPr/>
        </p:nvSpPr>
        <p:spPr>
          <a:xfrm>
            <a:off x="5521601" y="6365236"/>
            <a:ext cx="108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0" name="Rectangle 49">
            <a:extLst>
              <a:ext uri="{FF2B5EF4-FFF2-40B4-BE49-F238E27FC236}">
                <a16:creationId xmlns:a16="http://schemas.microsoft.com/office/drawing/2014/main" xmlns="" id="{AFFC2F73-2314-4166-AC6C-59D648BC8C34}"/>
              </a:ext>
            </a:extLst>
          </p:cNvPr>
          <p:cNvSpPr>
            <a:spLocks noChangeAspect="1"/>
          </p:cNvSpPr>
          <p:nvPr/>
        </p:nvSpPr>
        <p:spPr>
          <a:xfrm>
            <a:off x="5515740" y="6177667"/>
            <a:ext cx="108000" cy="108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1" name="TextBox 50">
            <a:extLst>
              <a:ext uri="{FF2B5EF4-FFF2-40B4-BE49-F238E27FC236}">
                <a16:creationId xmlns:a16="http://schemas.microsoft.com/office/drawing/2014/main" xmlns="" id="{98CCF4E9-3A93-4B11-A9D0-AFB06B8DA193}"/>
              </a:ext>
            </a:extLst>
          </p:cNvPr>
          <p:cNvSpPr txBox="1"/>
          <p:nvPr/>
        </p:nvSpPr>
        <p:spPr>
          <a:xfrm>
            <a:off x="1197254" y="4891909"/>
            <a:ext cx="111030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a:rPr>
              <a:t>経過期間、月</a:t>
            </a:r>
          </a:p>
        </p:txBody>
      </p:sp>
      <p:sp>
        <p:nvSpPr>
          <p:cNvPr id="52" name="TextBox 51">
            <a:extLst>
              <a:ext uri="{FF2B5EF4-FFF2-40B4-BE49-F238E27FC236}">
                <a16:creationId xmlns:a16="http://schemas.microsoft.com/office/drawing/2014/main" xmlns="" id="{F453B39D-2997-4EA4-BB74-709214A1D4DD}"/>
              </a:ext>
            </a:extLst>
          </p:cNvPr>
          <p:cNvSpPr txBox="1"/>
          <p:nvPr/>
        </p:nvSpPr>
        <p:spPr>
          <a:xfrm>
            <a:off x="-97357" y="5042413"/>
            <a:ext cx="1261885"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dirty="0">
                <a:ln>
                  <a:noFill/>
                </a:ln>
                <a:solidFill>
                  <a:srgbClr val="4D4D4D"/>
                </a:solidFill>
                <a:uLnTx/>
                <a:uFillTx/>
                <a:latin typeface="Arial"/>
                <a:ea typeface="MS Mincho"/>
                <a:cs typeface="Arial"/>
              </a:rPr>
              <a:t>リスク有患者数</a:t>
            </a:r>
          </a:p>
        </p:txBody>
      </p:sp>
      <p:grpSp>
        <p:nvGrpSpPr>
          <p:cNvPr id="53" name="Group 52">
            <a:extLst>
              <a:ext uri="{FF2B5EF4-FFF2-40B4-BE49-F238E27FC236}">
                <a16:creationId xmlns:a16="http://schemas.microsoft.com/office/drawing/2014/main" xmlns="" id="{2EAD3DAC-EC85-4E98-A3D4-625446A76D1D}"/>
              </a:ext>
            </a:extLst>
          </p:cNvPr>
          <p:cNvGrpSpPr/>
          <p:nvPr/>
        </p:nvGrpSpPr>
        <p:grpSpPr>
          <a:xfrm>
            <a:off x="838255" y="5261269"/>
            <a:ext cx="2002861" cy="257369"/>
            <a:chOff x="492797" y="5010841"/>
            <a:chExt cx="2002861" cy="257369"/>
          </a:xfrm>
        </p:grpSpPr>
        <p:sp>
          <p:nvSpPr>
            <p:cNvPr id="54" name="TextBox 53">
              <a:extLst>
                <a:ext uri="{FF2B5EF4-FFF2-40B4-BE49-F238E27FC236}">
                  <a16:creationId xmlns:a16="http://schemas.microsoft.com/office/drawing/2014/main" xmlns="" id="{FC98F5A7-8059-4ED0-9F26-A6402D250684}"/>
                </a:ext>
              </a:extLst>
            </p:cNvPr>
            <p:cNvSpPr txBox="1"/>
            <p:nvPr/>
          </p:nvSpPr>
          <p:spPr>
            <a:xfrm>
              <a:off x="2337996" y="5010841"/>
              <a:ext cx="15766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B60D27"/>
                  </a:solidFill>
                  <a:uLnTx/>
                  <a:uFillTx/>
                  <a:latin typeface="Arial"/>
                  <a:ea typeface="MS Mincho"/>
                  <a:cs typeface="Arial" panose="020B0604020202020204" pitchFamily="34" charset="0"/>
                </a:rPr>
                <a:t>1</a:t>
              </a:r>
            </a:p>
          </p:txBody>
        </p:sp>
        <p:sp>
          <p:nvSpPr>
            <p:cNvPr id="55" name="TextBox 54">
              <a:extLst>
                <a:ext uri="{FF2B5EF4-FFF2-40B4-BE49-F238E27FC236}">
                  <a16:creationId xmlns:a16="http://schemas.microsoft.com/office/drawing/2014/main" xmlns="" id="{B4DD52D8-FCB9-47D8-90BD-6709AC5C7592}"/>
                </a:ext>
              </a:extLst>
            </p:cNvPr>
            <p:cNvSpPr txBox="1"/>
            <p:nvPr/>
          </p:nvSpPr>
          <p:spPr>
            <a:xfrm>
              <a:off x="1985948" y="5010841"/>
              <a:ext cx="15766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B60D27"/>
                  </a:solidFill>
                  <a:uLnTx/>
                  <a:uFillTx/>
                  <a:latin typeface="Arial"/>
                  <a:ea typeface="MS Mincho"/>
                  <a:cs typeface="Arial" panose="020B0604020202020204" pitchFamily="34" charset="0"/>
                </a:rPr>
                <a:t>7</a:t>
              </a:r>
            </a:p>
          </p:txBody>
        </p:sp>
        <p:sp>
          <p:nvSpPr>
            <p:cNvPr id="56" name="TextBox 55">
              <a:extLst>
                <a:ext uri="{FF2B5EF4-FFF2-40B4-BE49-F238E27FC236}">
                  <a16:creationId xmlns:a16="http://schemas.microsoft.com/office/drawing/2014/main" xmlns="" id="{3F971426-7956-4305-8848-C2844E272B18}"/>
                </a:ext>
              </a:extLst>
            </p:cNvPr>
            <p:cNvSpPr txBox="1"/>
            <p:nvPr/>
          </p:nvSpPr>
          <p:spPr>
            <a:xfrm>
              <a:off x="1591421" y="5010841"/>
              <a:ext cx="242621"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B60D27"/>
                  </a:solidFill>
                  <a:uLnTx/>
                  <a:uFillTx/>
                  <a:latin typeface="Arial"/>
                  <a:ea typeface="MS Mincho"/>
                  <a:cs typeface="Arial" panose="020B0604020202020204" pitchFamily="34" charset="0"/>
                </a:rPr>
                <a:t>94</a:t>
              </a:r>
            </a:p>
          </p:txBody>
        </p:sp>
        <p:sp>
          <p:nvSpPr>
            <p:cNvPr id="57" name="TextBox 56">
              <a:extLst>
                <a:ext uri="{FF2B5EF4-FFF2-40B4-BE49-F238E27FC236}">
                  <a16:creationId xmlns:a16="http://schemas.microsoft.com/office/drawing/2014/main" xmlns="" id="{5CB06832-4183-4FB7-89F7-EB53DEEFA42E}"/>
                </a:ext>
              </a:extLst>
            </p:cNvPr>
            <p:cNvSpPr txBox="1"/>
            <p:nvPr/>
          </p:nvSpPr>
          <p:spPr>
            <a:xfrm>
              <a:off x="1196894" y="5010841"/>
              <a:ext cx="327581"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B60D27"/>
                  </a:solidFill>
                  <a:uLnTx/>
                  <a:uFillTx/>
                  <a:latin typeface="Arial"/>
                  <a:ea typeface="MS Mincho"/>
                  <a:cs typeface="Arial" panose="020B0604020202020204" pitchFamily="34" charset="0"/>
                </a:rPr>
                <a:t>121</a:t>
              </a:r>
            </a:p>
          </p:txBody>
        </p:sp>
        <p:sp>
          <p:nvSpPr>
            <p:cNvPr id="58" name="TextBox 57">
              <a:extLst>
                <a:ext uri="{FF2B5EF4-FFF2-40B4-BE49-F238E27FC236}">
                  <a16:creationId xmlns:a16="http://schemas.microsoft.com/office/drawing/2014/main" xmlns="" id="{771AADDF-D1AC-4B84-84CF-9AEF719F4F61}"/>
                </a:ext>
              </a:extLst>
            </p:cNvPr>
            <p:cNvSpPr txBox="1"/>
            <p:nvPr/>
          </p:nvSpPr>
          <p:spPr>
            <a:xfrm>
              <a:off x="844846" y="5010841"/>
              <a:ext cx="327581"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B60D27"/>
                  </a:solidFill>
                  <a:uLnTx/>
                  <a:uFillTx/>
                  <a:latin typeface="Arial"/>
                  <a:ea typeface="MS Mincho"/>
                  <a:cs typeface="Arial" panose="020B0604020202020204" pitchFamily="34" charset="0"/>
                </a:rPr>
                <a:t>194</a:t>
              </a:r>
            </a:p>
          </p:txBody>
        </p:sp>
        <p:sp>
          <p:nvSpPr>
            <p:cNvPr id="59" name="TextBox 58">
              <a:extLst>
                <a:ext uri="{FF2B5EF4-FFF2-40B4-BE49-F238E27FC236}">
                  <a16:creationId xmlns:a16="http://schemas.microsoft.com/office/drawing/2014/main" xmlns="" id="{BDEB5D02-7ABF-4DB9-A2ED-6C432303D695}"/>
                </a:ext>
              </a:extLst>
            </p:cNvPr>
            <p:cNvSpPr txBox="1"/>
            <p:nvPr/>
          </p:nvSpPr>
          <p:spPr>
            <a:xfrm>
              <a:off x="492797" y="5010841"/>
              <a:ext cx="327581"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B60D27"/>
                  </a:solidFill>
                  <a:uLnTx/>
                  <a:uFillTx/>
                  <a:latin typeface="Arial"/>
                  <a:ea typeface="MS Mincho"/>
                  <a:cs typeface="Arial" panose="020B0604020202020204" pitchFamily="34" charset="0"/>
                </a:rPr>
                <a:t>198</a:t>
              </a:r>
            </a:p>
          </p:txBody>
        </p:sp>
      </p:grpSp>
      <p:grpSp>
        <p:nvGrpSpPr>
          <p:cNvPr id="60" name="Group 59">
            <a:extLst>
              <a:ext uri="{FF2B5EF4-FFF2-40B4-BE49-F238E27FC236}">
                <a16:creationId xmlns:a16="http://schemas.microsoft.com/office/drawing/2014/main" xmlns="" id="{14E6D436-D998-4B6F-BEF8-86AB8F51B22E}"/>
              </a:ext>
            </a:extLst>
          </p:cNvPr>
          <p:cNvGrpSpPr/>
          <p:nvPr/>
        </p:nvGrpSpPr>
        <p:grpSpPr>
          <a:xfrm>
            <a:off x="890210" y="5542391"/>
            <a:ext cx="1960381" cy="257369"/>
            <a:chOff x="535277" y="5010841"/>
            <a:chExt cx="1960381" cy="257369"/>
          </a:xfrm>
        </p:grpSpPr>
        <p:sp>
          <p:nvSpPr>
            <p:cNvPr id="61" name="TextBox 60">
              <a:extLst>
                <a:ext uri="{FF2B5EF4-FFF2-40B4-BE49-F238E27FC236}">
                  <a16:creationId xmlns:a16="http://schemas.microsoft.com/office/drawing/2014/main" xmlns="" id="{2CB86B70-8E36-4EF2-A29B-CB32A85BA385}"/>
                </a:ext>
              </a:extLst>
            </p:cNvPr>
            <p:cNvSpPr txBox="1"/>
            <p:nvPr/>
          </p:nvSpPr>
          <p:spPr>
            <a:xfrm>
              <a:off x="2337996" y="5010841"/>
              <a:ext cx="15766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043882"/>
                  </a:solidFill>
                  <a:uLnTx/>
                  <a:uFillTx/>
                  <a:latin typeface="Arial"/>
                  <a:ea typeface="MS Mincho"/>
                  <a:cs typeface="Arial" panose="020B0604020202020204" pitchFamily="34" charset="0"/>
                </a:rPr>
                <a:t>0</a:t>
              </a:r>
            </a:p>
          </p:txBody>
        </p:sp>
        <p:sp>
          <p:nvSpPr>
            <p:cNvPr id="62" name="TextBox 61">
              <a:extLst>
                <a:ext uri="{FF2B5EF4-FFF2-40B4-BE49-F238E27FC236}">
                  <a16:creationId xmlns:a16="http://schemas.microsoft.com/office/drawing/2014/main" xmlns="" id="{3F96B837-BEA5-4BAF-8DA2-7398375C3D1E}"/>
                </a:ext>
              </a:extLst>
            </p:cNvPr>
            <p:cNvSpPr txBox="1"/>
            <p:nvPr/>
          </p:nvSpPr>
          <p:spPr>
            <a:xfrm>
              <a:off x="1985948" y="5010841"/>
              <a:ext cx="15766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043882"/>
                  </a:solidFill>
                  <a:uLnTx/>
                  <a:uFillTx/>
                  <a:latin typeface="Arial"/>
                  <a:ea typeface="MS Mincho"/>
                  <a:cs typeface="Arial" panose="020B0604020202020204" pitchFamily="34" charset="0"/>
                </a:rPr>
                <a:t>0</a:t>
              </a:r>
            </a:p>
          </p:txBody>
        </p:sp>
        <p:sp>
          <p:nvSpPr>
            <p:cNvPr id="63" name="TextBox 62">
              <a:extLst>
                <a:ext uri="{FF2B5EF4-FFF2-40B4-BE49-F238E27FC236}">
                  <a16:creationId xmlns:a16="http://schemas.microsoft.com/office/drawing/2014/main" xmlns="" id="{4456D305-7F9C-415A-B0A7-34D7644614D6}"/>
                </a:ext>
              </a:extLst>
            </p:cNvPr>
            <p:cNvSpPr txBox="1"/>
            <p:nvPr/>
          </p:nvSpPr>
          <p:spPr>
            <a:xfrm>
              <a:off x="1633900" y="5010841"/>
              <a:ext cx="15766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043882"/>
                  </a:solidFill>
                  <a:uLnTx/>
                  <a:uFillTx/>
                  <a:latin typeface="Arial"/>
                  <a:ea typeface="MS Mincho"/>
                  <a:cs typeface="Arial" panose="020B0604020202020204" pitchFamily="34" charset="0"/>
                </a:rPr>
                <a:t>3</a:t>
              </a:r>
            </a:p>
          </p:txBody>
        </p:sp>
        <p:sp>
          <p:nvSpPr>
            <p:cNvPr id="64" name="TextBox 63">
              <a:extLst>
                <a:ext uri="{FF2B5EF4-FFF2-40B4-BE49-F238E27FC236}">
                  <a16:creationId xmlns:a16="http://schemas.microsoft.com/office/drawing/2014/main" xmlns="" id="{32C48AB6-4EA5-43BC-A3C4-DA7CA340AB3C}"/>
                </a:ext>
              </a:extLst>
            </p:cNvPr>
            <p:cNvSpPr txBox="1"/>
            <p:nvPr/>
          </p:nvSpPr>
          <p:spPr>
            <a:xfrm>
              <a:off x="1281853" y="5010841"/>
              <a:ext cx="15766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043882"/>
                  </a:solidFill>
                  <a:uLnTx/>
                  <a:uFillTx/>
                  <a:latin typeface="Arial"/>
                  <a:ea typeface="MS Mincho"/>
                  <a:cs typeface="Arial" panose="020B0604020202020204" pitchFamily="34" charset="0"/>
                </a:rPr>
                <a:t>5</a:t>
              </a:r>
            </a:p>
          </p:txBody>
        </p:sp>
        <p:sp>
          <p:nvSpPr>
            <p:cNvPr id="65" name="TextBox 64">
              <a:extLst>
                <a:ext uri="{FF2B5EF4-FFF2-40B4-BE49-F238E27FC236}">
                  <a16:creationId xmlns:a16="http://schemas.microsoft.com/office/drawing/2014/main" xmlns="" id="{F725130E-8705-49B7-8077-B09E6B93139B}"/>
                </a:ext>
              </a:extLst>
            </p:cNvPr>
            <p:cNvSpPr txBox="1"/>
            <p:nvPr/>
          </p:nvSpPr>
          <p:spPr>
            <a:xfrm>
              <a:off x="887326" y="5010841"/>
              <a:ext cx="242621"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043882"/>
                  </a:solidFill>
                  <a:uLnTx/>
                  <a:uFillTx/>
                  <a:latin typeface="Arial"/>
                  <a:ea typeface="MS Mincho"/>
                  <a:cs typeface="Arial" panose="020B0604020202020204" pitchFamily="34" charset="0"/>
                </a:rPr>
                <a:t>13</a:t>
              </a:r>
            </a:p>
          </p:txBody>
        </p:sp>
        <p:sp>
          <p:nvSpPr>
            <p:cNvPr id="66" name="TextBox 65">
              <a:extLst>
                <a:ext uri="{FF2B5EF4-FFF2-40B4-BE49-F238E27FC236}">
                  <a16:creationId xmlns:a16="http://schemas.microsoft.com/office/drawing/2014/main" xmlns="" id="{B5739122-1CCF-4C22-85EF-FC7F9129B9D6}"/>
                </a:ext>
              </a:extLst>
            </p:cNvPr>
            <p:cNvSpPr txBox="1"/>
            <p:nvPr/>
          </p:nvSpPr>
          <p:spPr>
            <a:xfrm>
              <a:off x="535277" y="5010841"/>
              <a:ext cx="242621"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043882"/>
                  </a:solidFill>
                  <a:uLnTx/>
                  <a:uFillTx/>
                  <a:latin typeface="Arial"/>
                  <a:ea typeface="MS Mincho"/>
                  <a:cs typeface="Arial" panose="020B0604020202020204" pitchFamily="34" charset="0"/>
                </a:rPr>
                <a:t>20</a:t>
              </a:r>
            </a:p>
          </p:txBody>
        </p:sp>
      </p:grpSp>
      <p:sp>
        <p:nvSpPr>
          <p:cNvPr id="67" name="TextBox 66">
            <a:extLst>
              <a:ext uri="{FF2B5EF4-FFF2-40B4-BE49-F238E27FC236}">
                <a16:creationId xmlns:a16="http://schemas.microsoft.com/office/drawing/2014/main" xmlns="" id="{4BDAE0DD-798E-450D-810C-70508AFF7C55}"/>
              </a:ext>
            </a:extLst>
          </p:cNvPr>
          <p:cNvSpPr txBox="1"/>
          <p:nvPr/>
        </p:nvSpPr>
        <p:spPr>
          <a:xfrm>
            <a:off x="-89271" y="5269832"/>
            <a:ext cx="1039075"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dirty="0">
                <a:ln>
                  <a:noFill/>
                </a:ln>
                <a:solidFill>
                  <a:srgbClr val="B60D27"/>
                </a:solidFill>
                <a:uLnTx/>
                <a:uFillTx/>
                <a:latin typeface="Arial"/>
                <a:ea typeface="MS Mincho"/>
                <a:cs typeface="Arial"/>
              </a:rPr>
              <a:t>ctDNA 陰性</a:t>
            </a:r>
          </a:p>
        </p:txBody>
      </p:sp>
      <p:sp>
        <p:nvSpPr>
          <p:cNvPr id="68" name="TextBox 67">
            <a:extLst>
              <a:ext uri="{FF2B5EF4-FFF2-40B4-BE49-F238E27FC236}">
                <a16:creationId xmlns:a16="http://schemas.microsoft.com/office/drawing/2014/main" xmlns="" id="{80079631-695D-4FD4-BFC4-2B9561F00034}"/>
              </a:ext>
            </a:extLst>
          </p:cNvPr>
          <p:cNvSpPr txBox="1"/>
          <p:nvPr/>
        </p:nvSpPr>
        <p:spPr>
          <a:xfrm>
            <a:off x="-21489" y="5532576"/>
            <a:ext cx="971293"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043882"/>
                </a:solidFill>
                <a:uLnTx/>
                <a:uFillTx/>
                <a:latin typeface="Arial"/>
                <a:ea typeface="MS Mincho"/>
                <a:cs typeface="Arial"/>
              </a:rPr>
              <a:t>ctDNA 陽性</a:t>
            </a:r>
          </a:p>
        </p:txBody>
      </p:sp>
      <p:sp>
        <p:nvSpPr>
          <p:cNvPr id="69" name="TextBox 68">
            <a:extLst>
              <a:ext uri="{FF2B5EF4-FFF2-40B4-BE49-F238E27FC236}">
                <a16:creationId xmlns:a16="http://schemas.microsoft.com/office/drawing/2014/main" xmlns="" id="{3CCCAC11-E166-4E4D-A8EB-BA92EB73D5CC}"/>
              </a:ext>
            </a:extLst>
          </p:cNvPr>
          <p:cNvSpPr txBox="1"/>
          <p:nvPr/>
        </p:nvSpPr>
        <p:spPr>
          <a:xfrm>
            <a:off x="804187" y="4205216"/>
            <a:ext cx="203292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a:rPr>
              <a:t>HR 11</a:t>
            </a:r>
            <a:br>
              <a:rPr kumimoji="0" lang="ja-JP" sz="1200" b="0" i="0" u="none" strike="noStrike" cap="none" normalizeH="0" baseline="0" noProof="0">
                <a:ln>
                  <a:noFill/>
                </a:ln>
                <a:solidFill>
                  <a:srgbClr val="4D4D4D"/>
                </a:solidFill>
                <a:uLnTx/>
                <a:uFillTx/>
                <a:latin typeface="Arial"/>
                <a:ea typeface="MS Mincho"/>
                <a:cs typeface="Arial"/>
              </a:rPr>
            </a:br>
            <a:r>
              <a:rPr kumimoji="0" lang="ja-JP" sz="1200" b="0" i="0" u="none" strike="noStrike" cap="none" normalizeH="0" baseline="0" noProof="0">
                <a:ln>
                  <a:noFill/>
                </a:ln>
                <a:solidFill>
                  <a:srgbClr val="4D4D4D"/>
                </a:solidFill>
                <a:uLnTx/>
                <a:uFillTx/>
                <a:latin typeface="Arial"/>
                <a:ea typeface="MS Mincho"/>
                <a:cs typeface="Arial"/>
              </a:rPr>
              <a:t> （95％CI 5.9、21）; p &lt;0.0001</a:t>
            </a:r>
          </a:p>
        </p:txBody>
      </p:sp>
      <p:sp>
        <p:nvSpPr>
          <p:cNvPr id="70" name="TextBox 69">
            <a:extLst>
              <a:ext uri="{FF2B5EF4-FFF2-40B4-BE49-F238E27FC236}">
                <a16:creationId xmlns:a16="http://schemas.microsoft.com/office/drawing/2014/main" xmlns="" id="{F687A4F0-B303-4E90-AA6A-BB26D5D1C7C9}"/>
              </a:ext>
            </a:extLst>
          </p:cNvPr>
          <p:cNvSpPr txBox="1"/>
          <p:nvPr/>
        </p:nvSpPr>
        <p:spPr>
          <a:xfrm>
            <a:off x="2826878" y="4913537"/>
            <a:ext cx="76335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a:rPr>
              <a:t>修正</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a:rPr>
              <a:t>ACTによる</a:t>
            </a:r>
          </a:p>
        </p:txBody>
      </p:sp>
      <p:sp>
        <p:nvSpPr>
          <p:cNvPr id="71" name="TextBox 70">
            <a:extLst>
              <a:ext uri="{FF2B5EF4-FFF2-40B4-BE49-F238E27FC236}">
                <a16:creationId xmlns:a16="http://schemas.microsoft.com/office/drawing/2014/main" xmlns="" id="{F7DB53B3-54E6-4AE0-AA18-8CDB7AACDF68}"/>
              </a:ext>
            </a:extLst>
          </p:cNvPr>
          <p:cNvSpPr txBox="1"/>
          <p:nvPr/>
        </p:nvSpPr>
        <p:spPr>
          <a:xfrm>
            <a:off x="3691774" y="2165785"/>
            <a:ext cx="101983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a:rPr>
              <a:t>再発 </a:t>
            </a:r>
            <a:br>
              <a:rPr kumimoji="0" lang="ja-JP" sz="1200" b="0" i="0" u="none" strike="noStrike" cap="none" normalizeH="0" baseline="0" noProof="0">
                <a:ln>
                  <a:noFill/>
                </a:ln>
                <a:solidFill>
                  <a:srgbClr val="4D4D4D"/>
                </a:solidFill>
                <a:uLnTx/>
                <a:uFillTx/>
                <a:latin typeface="Arial"/>
                <a:ea typeface="MS Mincho"/>
                <a:cs typeface="Arial"/>
              </a:rPr>
            </a:br>
            <a:r>
              <a:rPr kumimoji="0" lang="ja-JP" sz="1200" b="0" i="0" u="none" strike="noStrike" cap="none" normalizeH="0" baseline="0" noProof="0">
                <a:ln>
                  <a:noFill/>
                </a:ln>
                <a:solidFill>
                  <a:srgbClr val="4D4D4D"/>
                </a:solidFill>
                <a:uLnTx/>
                <a:uFillTx/>
                <a:latin typeface="Arial"/>
                <a:ea typeface="MS Mincho"/>
                <a:cs typeface="Arial"/>
              </a:rPr>
              <a:t>率、%</a:t>
            </a:r>
          </a:p>
        </p:txBody>
      </p:sp>
      <p:sp>
        <p:nvSpPr>
          <p:cNvPr id="72" name="TextBox 71">
            <a:extLst>
              <a:ext uri="{FF2B5EF4-FFF2-40B4-BE49-F238E27FC236}">
                <a16:creationId xmlns:a16="http://schemas.microsoft.com/office/drawing/2014/main" xmlns="" id="{AB71CBE2-D24E-4AB3-95AC-96D502B29ABE}"/>
              </a:ext>
            </a:extLst>
          </p:cNvPr>
          <p:cNvSpPr txBox="1"/>
          <p:nvPr/>
        </p:nvSpPr>
        <p:spPr>
          <a:xfrm>
            <a:off x="3358610" y="5456077"/>
            <a:ext cx="868594" cy="62324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150" b="0" i="0" u="none" strike="noStrike" cap="none" normalizeH="0" baseline="0" noProof="0">
                <a:ln>
                  <a:noFill/>
                </a:ln>
                <a:solidFill>
                  <a:srgbClr val="4D4D4D"/>
                </a:solidFill>
                <a:uLnTx/>
                <a:uFillTx/>
                <a:latin typeface="Arial"/>
                <a:ea typeface="MS Mincho"/>
                <a:cs typeface="Arial"/>
              </a:rPr>
              <a:t>ctDNA</a:t>
            </a:r>
            <a:br>
              <a:rPr kumimoji="0" lang="ja-JP" sz="1150" b="0" i="0" u="none" strike="noStrike" cap="none" normalizeH="0" baseline="0" noProof="0">
                <a:ln>
                  <a:noFill/>
                </a:ln>
                <a:solidFill>
                  <a:srgbClr val="4D4D4D"/>
                </a:solidFill>
                <a:uLnTx/>
                <a:uFillTx/>
                <a:latin typeface="Arial"/>
                <a:ea typeface="MS Mincho"/>
                <a:cs typeface="Arial"/>
              </a:rPr>
            </a:br>
            <a:r>
              <a:rPr kumimoji="0" lang="ja-JP" sz="1150" b="0" i="0" u="none" strike="noStrike" cap="none" normalizeH="0" baseline="0" noProof="0">
                <a:ln>
                  <a:noFill/>
                </a:ln>
                <a:solidFill>
                  <a:srgbClr val="4D4D4D"/>
                </a:solidFill>
                <a:uLnTx/>
                <a:uFillTx/>
                <a:latin typeface="Arial"/>
                <a:ea typeface="MS Mincho"/>
                <a:cs typeface="Arial"/>
              </a:rPr>
              <a:t>陽性</a:t>
            </a:r>
            <a:br>
              <a:rPr kumimoji="0" lang="ja-JP" sz="1150" b="0" i="0" u="none" strike="noStrike" cap="none" normalizeH="0" baseline="0" noProof="0">
                <a:ln>
                  <a:noFill/>
                </a:ln>
                <a:solidFill>
                  <a:srgbClr val="4D4D4D"/>
                </a:solidFill>
                <a:uLnTx/>
                <a:uFillTx/>
                <a:latin typeface="Arial"/>
                <a:ea typeface="MS Mincho"/>
                <a:cs typeface="Arial"/>
              </a:rPr>
            </a:br>
            <a:r>
              <a:rPr kumimoji="0" lang="ja-JP" sz="1150" b="0" i="0" u="none" strike="noStrike" cap="none" normalizeH="0" baseline="0" noProof="0">
                <a:ln>
                  <a:noFill/>
                </a:ln>
                <a:solidFill>
                  <a:srgbClr val="4D4D4D"/>
                </a:solidFill>
                <a:uLnTx/>
                <a:uFillTx/>
                <a:latin typeface="Arial"/>
                <a:ea typeface="MS Mincho"/>
                <a:cs typeface="Arial"/>
              </a:rPr>
              <a:t> n = 20</a:t>
            </a:r>
          </a:p>
        </p:txBody>
      </p:sp>
      <p:sp>
        <p:nvSpPr>
          <p:cNvPr id="73" name="TextBox 72">
            <a:extLst>
              <a:ext uri="{FF2B5EF4-FFF2-40B4-BE49-F238E27FC236}">
                <a16:creationId xmlns:a16="http://schemas.microsoft.com/office/drawing/2014/main" xmlns="" id="{8D1C8AAD-8A16-4F25-A3BB-E5B6B834AFCC}"/>
              </a:ext>
            </a:extLst>
          </p:cNvPr>
          <p:cNvSpPr txBox="1"/>
          <p:nvPr/>
        </p:nvSpPr>
        <p:spPr>
          <a:xfrm>
            <a:off x="4179313" y="5456077"/>
            <a:ext cx="883297" cy="6232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150" b="0" i="0" u="none" strike="noStrike" cap="none" normalizeH="0" baseline="0" noProof="0" dirty="0">
                <a:ln>
                  <a:noFill/>
                </a:ln>
                <a:solidFill>
                  <a:srgbClr val="4D4D4D"/>
                </a:solidFill>
                <a:uLnTx/>
                <a:uFillTx/>
                <a:latin typeface="Arial"/>
                <a:ea typeface="MS Mincho"/>
                <a:cs typeface="Arial"/>
              </a:rPr>
              <a:t>ctDNA</a:t>
            </a:r>
            <a:br>
              <a:rPr kumimoji="0" lang="ja-JP" sz="1150" b="0" i="0" u="none" strike="noStrike" cap="none" normalizeH="0" baseline="0" noProof="0" dirty="0">
                <a:ln>
                  <a:noFill/>
                </a:ln>
                <a:solidFill>
                  <a:srgbClr val="4D4D4D"/>
                </a:solidFill>
                <a:uLnTx/>
                <a:uFillTx/>
                <a:latin typeface="Arial"/>
                <a:ea typeface="MS Mincho"/>
                <a:cs typeface="Arial"/>
              </a:rPr>
            </a:br>
            <a:r>
              <a:rPr kumimoji="0" lang="ja-JP" sz="1150" b="0" i="0" u="none" strike="noStrike" cap="none" normalizeH="0" baseline="0" noProof="0" dirty="0">
                <a:ln>
                  <a:noFill/>
                </a:ln>
                <a:solidFill>
                  <a:srgbClr val="4D4D4D"/>
                </a:solidFill>
                <a:uLnTx/>
                <a:uFillTx/>
                <a:latin typeface="Arial"/>
                <a:ea typeface="MS Mincho"/>
                <a:cs typeface="Arial"/>
              </a:rPr>
              <a:t> 陰性</a:t>
            </a:r>
            <a:br>
              <a:rPr kumimoji="0" lang="ja-JP" sz="1150" b="0" i="0" u="none" strike="noStrike" cap="none" normalizeH="0" baseline="0" noProof="0" dirty="0">
                <a:ln>
                  <a:noFill/>
                </a:ln>
                <a:solidFill>
                  <a:srgbClr val="4D4D4D"/>
                </a:solidFill>
                <a:uLnTx/>
                <a:uFillTx/>
                <a:latin typeface="Arial"/>
                <a:ea typeface="MS Mincho"/>
                <a:cs typeface="Arial"/>
              </a:rPr>
            </a:br>
            <a:r>
              <a:rPr kumimoji="0" lang="ja-JP" sz="1150" b="0" i="0" u="none" strike="noStrike" cap="none" normalizeH="0" baseline="0" noProof="0" dirty="0">
                <a:ln>
                  <a:noFill/>
                </a:ln>
                <a:solidFill>
                  <a:srgbClr val="4D4D4D"/>
                </a:solidFill>
                <a:uLnTx/>
                <a:uFillTx/>
                <a:latin typeface="Arial"/>
                <a:ea typeface="MS Mincho"/>
                <a:cs typeface="Arial"/>
              </a:rPr>
              <a:t> n = 198</a:t>
            </a:r>
          </a:p>
        </p:txBody>
      </p:sp>
      <p:sp>
        <p:nvSpPr>
          <p:cNvPr id="74" name="Left Brace 73">
            <a:extLst>
              <a:ext uri="{FF2B5EF4-FFF2-40B4-BE49-F238E27FC236}">
                <a16:creationId xmlns:a16="http://schemas.microsoft.com/office/drawing/2014/main" xmlns="" id="{884617AB-E996-4715-9B51-C5487E90DC0B}"/>
              </a:ext>
            </a:extLst>
          </p:cNvPr>
          <p:cNvSpPr/>
          <p:nvPr/>
        </p:nvSpPr>
        <p:spPr>
          <a:xfrm>
            <a:off x="3510667" y="4874589"/>
            <a:ext cx="152401" cy="540000"/>
          </a:xfrm>
          <a:prstGeom prst="leftBrace">
            <a:avLst/>
          </a:prstGeom>
          <a:ln>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nvGrpSpPr>
          <p:cNvPr id="75" name="Group 74">
            <a:extLst>
              <a:ext uri="{FF2B5EF4-FFF2-40B4-BE49-F238E27FC236}">
                <a16:creationId xmlns:a16="http://schemas.microsoft.com/office/drawing/2014/main" xmlns="" id="{BFF22769-090E-4F06-8465-2FEC72BB2EF2}"/>
              </a:ext>
            </a:extLst>
          </p:cNvPr>
          <p:cNvGrpSpPr/>
          <p:nvPr/>
        </p:nvGrpSpPr>
        <p:grpSpPr>
          <a:xfrm>
            <a:off x="3514550" y="2534171"/>
            <a:ext cx="1024902" cy="3020986"/>
            <a:chOff x="3586017" y="2582950"/>
            <a:chExt cx="1024902" cy="3020986"/>
          </a:xfrm>
        </p:grpSpPr>
        <p:sp>
          <p:nvSpPr>
            <p:cNvPr id="76" name="Line 6">
              <a:extLst>
                <a:ext uri="{FF2B5EF4-FFF2-40B4-BE49-F238E27FC236}">
                  <a16:creationId xmlns:a16="http://schemas.microsoft.com/office/drawing/2014/main" xmlns="" id="{AE19012A-0BBB-41BE-ACEB-5D000FC13371}"/>
                </a:ext>
              </a:extLst>
            </p:cNvPr>
            <p:cNvSpPr>
              <a:spLocks noChangeShapeType="1"/>
            </p:cNvSpPr>
            <p:nvPr/>
          </p:nvSpPr>
          <p:spPr bwMode="auto">
            <a:xfrm>
              <a:off x="3980919" y="2724429"/>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77" name="Line 7">
              <a:extLst>
                <a:ext uri="{FF2B5EF4-FFF2-40B4-BE49-F238E27FC236}">
                  <a16:creationId xmlns:a16="http://schemas.microsoft.com/office/drawing/2014/main" xmlns="" id="{9B9A47C4-4159-4875-ADB6-3FE7062F20A9}"/>
                </a:ext>
              </a:extLst>
            </p:cNvPr>
            <p:cNvSpPr>
              <a:spLocks noChangeShapeType="1"/>
            </p:cNvSpPr>
            <p:nvPr/>
          </p:nvSpPr>
          <p:spPr bwMode="auto">
            <a:xfrm>
              <a:off x="3980919" y="3286253"/>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78" name="Line 8">
              <a:extLst>
                <a:ext uri="{FF2B5EF4-FFF2-40B4-BE49-F238E27FC236}">
                  <a16:creationId xmlns:a16="http://schemas.microsoft.com/office/drawing/2014/main" xmlns="" id="{68FF0E00-1FFA-4CD3-90CC-02BFBE3B3CC3}"/>
                </a:ext>
              </a:extLst>
            </p:cNvPr>
            <p:cNvSpPr>
              <a:spLocks noChangeShapeType="1"/>
            </p:cNvSpPr>
            <p:nvPr/>
          </p:nvSpPr>
          <p:spPr bwMode="auto">
            <a:xfrm>
              <a:off x="3980919" y="3822850"/>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79" name="Line 9">
              <a:extLst>
                <a:ext uri="{FF2B5EF4-FFF2-40B4-BE49-F238E27FC236}">
                  <a16:creationId xmlns:a16="http://schemas.microsoft.com/office/drawing/2014/main" xmlns="" id="{41516A02-B080-45F4-8F52-944AB762DBAC}"/>
                </a:ext>
              </a:extLst>
            </p:cNvPr>
            <p:cNvSpPr>
              <a:spLocks noChangeShapeType="1"/>
            </p:cNvSpPr>
            <p:nvPr/>
          </p:nvSpPr>
          <p:spPr bwMode="auto">
            <a:xfrm>
              <a:off x="3980919" y="4376789"/>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80" name="Line 10">
              <a:extLst>
                <a:ext uri="{FF2B5EF4-FFF2-40B4-BE49-F238E27FC236}">
                  <a16:creationId xmlns:a16="http://schemas.microsoft.com/office/drawing/2014/main" xmlns="" id="{D6D6EAA5-37E7-498A-91D5-A57D1A7FA1A6}"/>
                </a:ext>
              </a:extLst>
            </p:cNvPr>
            <p:cNvSpPr>
              <a:spLocks noChangeShapeType="1"/>
            </p:cNvSpPr>
            <p:nvPr/>
          </p:nvSpPr>
          <p:spPr bwMode="auto">
            <a:xfrm>
              <a:off x="3980919" y="4919169"/>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81" name="Line 11">
              <a:extLst>
                <a:ext uri="{FF2B5EF4-FFF2-40B4-BE49-F238E27FC236}">
                  <a16:creationId xmlns:a16="http://schemas.microsoft.com/office/drawing/2014/main" xmlns="" id="{24049A49-1337-481B-9603-86D2E2473860}"/>
                </a:ext>
              </a:extLst>
            </p:cNvPr>
            <p:cNvSpPr>
              <a:spLocks noChangeShapeType="1"/>
            </p:cNvSpPr>
            <p:nvPr/>
          </p:nvSpPr>
          <p:spPr bwMode="auto">
            <a:xfrm>
              <a:off x="3980919" y="5467330"/>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82" name="TextBox 81">
              <a:extLst>
                <a:ext uri="{FF2B5EF4-FFF2-40B4-BE49-F238E27FC236}">
                  <a16:creationId xmlns:a16="http://schemas.microsoft.com/office/drawing/2014/main" xmlns="" id="{2423AC5E-C7B7-4477-8DE0-471EFD6C36C8}"/>
                </a:ext>
              </a:extLst>
            </p:cNvPr>
            <p:cNvSpPr txBox="1"/>
            <p:nvPr/>
          </p:nvSpPr>
          <p:spPr>
            <a:xfrm>
              <a:off x="3586017" y="2582950"/>
              <a:ext cx="43954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100</a:t>
              </a:r>
            </a:p>
          </p:txBody>
        </p:sp>
        <p:sp>
          <p:nvSpPr>
            <p:cNvPr id="83" name="TextBox 82">
              <a:extLst>
                <a:ext uri="{FF2B5EF4-FFF2-40B4-BE49-F238E27FC236}">
                  <a16:creationId xmlns:a16="http://schemas.microsoft.com/office/drawing/2014/main" xmlns="" id="{35C4216A-9672-464E-BFD4-765F41062214}"/>
                </a:ext>
              </a:extLst>
            </p:cNvPr>
            <p:cNvSpPr txBox="1"/>
            <p:nvPr/>
          </p:nvSpPr>
          <p:spPr>
            <a:xfrm>
              <a:off x="3670977" y="3142618"/>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80</a:t>
              </a:r>
            </a:p>
          </p:txBody>
        </p:sp>
        <p:sp>
          <p:nvSpPr>
            <p:cNvPr id="84" name="TextBox 83">
              <a:extLst>
                <a:ext uri="{FF2B5EF4-FFF2-40B4-BE49-F238E27FC236}">
                  <a16:creationId xmlns:a16="http://schemas.microsoft.com/office/drawing/2014/main" xmlns="" id="{6BA8D13A-D264-4168-B49A-C211C47D0C1C}"/>
                </a:ext>
              </a:extLst>
            </p:cNvPr>
            <p:cNvSpPr txBox="1"/>
            <p:nvPr/>
          </p:nvSpPr>
          <p:spPr>
            <a:xfrm>
              <a:off x="3670977" y="3683202"/>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60</a:t>
              </a:r>
            </a:p>
          </p:txBody>
        </p:sp>
        <p:sp>
          <p:nvSpPr>
            <p:cNvPr id="85" name="TextBox 84">
              <a:extLst>
                <a:ext uri="{FF2B5EF4-FFF2-40B4-BE49-F238E27FC236}">
                  <a16:creationId xmlns:a16="http://schemas.microsoft.com/office/drawing/2014/main" xmlns="" id="{C1D6534C-B037-49A2-BE31-E840501F5E7A}"/>
                </a:ext>
              </a:extLst>
            </p:cNvPr>
            <p:cNvSpPr txBox="1"/>
            <p:nvPr/>
          </p:nvSpPr>
          <p:spPr>
            <a:xfrm>
              <a:off x="3670977" y="4236897"/>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40</a:t>
              </a:r>
            </a:p>
          </p:txBody>
        </p:sp>
        <p:sp>
          <p:nvSpPr>
            <p:cNvPr id="86" name="TextBox 85">
              <a:extLst>
                <a:ext uri="{FF2B5EF4-FFF2-40B4-BE49-F238E27FC236}">
                  <a16:creationId xmlns:a16="http://schemas.microsoft.com/office/drawing/2014/main" xmlns="" id="{7216F568-0F2D-4DC6-B0BB-464944AECB5F}"/>
                </a:ext>
              </a:extLst>
            </p:cNvPr>
            <p:cNvSpPr txBox="1"/>
            <p:nvPr/>
          </p:nvSpPr>
          <p:spPr>
            <a:xfrm>
              <a:off x="3670977" y="4779027"/>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20</a:t>
              </a:r>
            </a:p>
          </p:txBody>
        </p:sp>
        <p:sp>
          <p:nvSpPr>
            <p:cNvPr id="87" name="TextBox 86">
              <a:extLst>
                <a:ext uri="{FF2B5EF4-FFF2-40B4-BE49-F238E27FC236}">
                  <a16:creationId xmlns:a16="http://schemas.microsoft.com/office/drawing/2014/main" xmlns="" id="{7F586FBC-2609-43FC-8D39-9CE83CA38AD9}"/>
                </a:ext>
              </a:extLst>
            </p:cNvPr>
            <p:cNvSpPr txBox="1"/>
            <p:nvPr/>
          </p:nvSpPr>
          <p:spPr>
            <a:xfrm>
              <a:off x="3755944" y="5326937"/>
              <a:ext cx="269625"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0</a:t>
              </a:r>
            </a:p>
          </p:txBody>
        </p:sp>
        <p:sp>
          <p:nvSpPr>
            <p:cNvPr id="88" name="Line 6">
              <a:extLst>
                <a:ext uri="{FF2B5EF4-FFF2-40B4-BE49-F238E27FC236}">
                  <a16:creationId xmlns:a16="http://schemas.microsoft.com/office/drawing/2014/main" xmlns="" id="{13189AE4-903E-4182-A3B0-8BA81ECF2EF2}"/>
                </a:ext>
              </a:extLst>
            </p:cNvPr>
            <p:cNvSpPr>
              <a:spLocks noChangeShapeType="1"/>
            </p:cNvSpPr>
            <p:nvPr/>
          </p:nvSpPr>
          <p:spPr bwMode="auto">
            <a:xfrm>
              <a:off x="3980919" y="2991129"/>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89" name="Line 7">
              <a:extLst>
                <a:ext uri="{FF2B5EF4-FFF2-40B4-BE49-F238E27FC236}">
                  <a16:creationId xmlns:a16="http://schemas.microsoft.com/office/drawing/2014/main" xmlns="" id="{1DEDDF6A-DCAB-4E6A-A194-F528F3AAFD9B}"/>
                </a:ext>
              </a:extLst>
            </p:cNvPr>
            <p:cNvSpPr>
              <a:spLocks noChangeShapeType="1"/>
            </p:cNvSpPr>
            <p:nvPr/>
          </p:nvSpPr>
          <p:spPr bwMode="auto">
            <a:xfrm>
              <a:off x="3980919" y="3552953"/>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90" name="Line 8">
              <a:extLst>
                <a:ext uri="{FF2B5EF4-FFF2-40B4-BE49-F238E27FC236}">
                  <a16:creationId xmlns:a16="http://schemas.microsoft.com/office/drawing/2014/main" xmlns="" id="{60993FB6-2537-489A-8AC1-8180AFC12AC0}"/>
                </a:ext>
              </a:extLst>
            </p:cNvPr>
            <p:cNvSpPr>
              <a:spLocks noChangeShapeType="1"/>
            </p:cNvSpPr>
            <p:nvPr/>
          </p:nvSpPr>
          <p:spPr bwMode="auto">
            <a:xfrm>
              <a:off x="3980919" y="4089551"/>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91" name="Line 9">
              <a:extLst>
                <a:ext uri="{FF2B5EF4-FFF2-40B4-BE49-F238E27FC236}">
                  <a16:creationId xmlns:a16="http://schemas.microsoft.com/office/drawing/2014/main" xmlns="" id="{092C0FE8-A9C5-4391-8A0B-C6B039F06E0F}"/>
                </a:ext>
              </a:extLst>
            </p:cNvPr>
            <p:cNvSpPr>
              <a:spLocks noChangeShapeType="1"/>
            </p:cNvSpPr>
            <p:nvPr/>
          </p:nvSpPr>
          <p:spPr bwMode="auto">
            <a:xfrm>
              <a:off x="3980919" y="4643489"/>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92" name="Line 10">
              <a:extLst>
                <a:ext uri="{FF2B5EF4-FFF2-40B4-BE49-F238E27FC236}">
                  <a16:creationId xmlns:a16="http://schemas.microsoft.com/office/drawing/2014/main" xmlns="" id="{D4DBB5F3-5CB2-4076-9D57-A076387A1A85}"/>
                </a:ext>
              </a:extLst>
            </p:cNvPr>
            <p:cNvSpPr>
              <a:spLocks noChangeShapeType="1"/>
            </p:cNvSpPr>
            <p:nvPr/>
          </p:nvSpPr>
          <p:spPr bwMode="auto">
            <a:xfrm>
              <a:off x="3980919" y="5185870"/>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93" name="TextBox 92">
              <a:extLst>
                <a:ext uri="{FF2B5EF4-FFF2-40B4-BE49-F238E27FC236}">
                  <a16:creationId xmlns:a16="http://schemas.microsoft.com/office/drawing/2014/main" xmlns="" id="{24001B00-DBE1-40D0-8C67-86E08FDB73BF}"/>
                </a:ext>
              </a:extLst>
            </p:cNvPr>
            <p:cNvSpPr txBox="1"/>
            <p:nvPr/>
          </p:nvSpPr>
          <p:spPr>
            <a:xfrm>
              <a:off x="3670977" y="2849650"/>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90</a:t>
              </a:r>
            </a:p>
          </p:txBody>
        </p:sp>
        <p:sp>
          <p:nvSpPr>
            <p:cNvPr id="94" name="TextBox 93">
              <a:extLst>
                <a:ext uri="{FF2B5EF4-FFF2-40B4-BE49-F238E27FC236}">
                  <a16:creationId xmlns:a16="http://schemas.microsoft.com/office/drawing/2014/main" xmlns="" id="{D603DB19-4B21-437B-AAFE-1D1795CA80D2}"/>
                </a:ext>
              </a:extLst>
            </p:cNvPr>
            <p:cNvSpPr txBox="1"/>
            <p:nvPr/>
          </p:nvSpPr>
          <p:spPr>
            <a:xfrm>
              <a:off x="3670977" y="3413551"/>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70</a:t>
              </a:r>
            </a:p>
          </p:txBody>
        </p:sp>
        <p:sp>
          <p:nvSpPr>
            <p:cNvPr id="95" name="TextBox 94">
              <a:extLst>
                <a:ext uri="{FF2B5EF4-FFF2-40B4-BE49-F238E27FC236}">
                  <a16:creationId xmlns:a16="http://schemas.microsoft.com/office/drawing/2014/main" xmlns="" id="{74C709AF-A63F-46FA-8F60-3640761292F4}"/>
                </a:ext>
              </a:extLst>
            </p:cNvPr>
            <p:cNvSpPr txBox="1"/>
            <p:nvPr/>
          </p:nvSpPr>
          <p:spPr>
            <a:xfrm>
              <a:off x="3670977" y="3949903"/>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50</a:t>
              </a:r>
            </a:p>
          </p:txBody>
        </p:sp>
        <p:sp>
          <p:nvSpPr>
            <p:cNvPr id="96" name="TextBox 95">
              <a:extLst>
                <a:ext uri="{FF2B5EF4-FFF2-40B4-BE49-F238E27FC236}">
                  <a16:creationId xmlns:a16="http://schemas.microsoft.com/office/drawing/2014/main" xmlns="" id="{B23EE5C9-F85E-403B-8B79-B1A28FED9158}"/>
                </a:ext>
              </a:extLst>
            </p:cNvPr>
            <p:cNvSpPr txBox="1"/>
            <p:nvPr/>
          </p:nvSpPr>
          <p:spPr>
            <a:xfrm>
              <a:off x="3670977" y="4503597"/>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30</a:t>
              </a:r>
            </a:p>
          </p:txBody>
        </p:sp>
        <p:sp>
          <p:nvSpPr>
            <p:cNvPr id="97" name="TextBox 96">
              <a:extLst>
                <a:ext uri="{FF2B5EF4-FFF2-40B4-BE49-F238E27FC236}">
                  <a16:creationId xmlns:a16="http://schemas.microsoft.com/office/drawing/2014/main" xmlns="" id="{39D8F659-88B1-47D4-A492-00F040E6D797}"/>
                </a:ext>
              </a:extLst>
            </p:cNvPr>
            <p:cNvSpPr txBox="1"/>
            <p:nvPr/>
          </p:nvSpPr>
          <p:spPr>
            <a:xfrm>
              <a:off x="3670977" y="5045727"/>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10</a:t>
              </a:r>
            </a:p>
          </p:txBody>
        </p:sp>
      </p:grpSp>
      <p:sp>
        <p:nvSpPr>
          <p:cNvPr id="98" name="Rectangle 97">
            <a:extLst>
              <a:ext uri="{FF2B5EF4-FFF2-40B4-BE49-F238E27FC236}">
                <a16:creationId xmlns:a16="http://schemas.microsoft.com/office/drawing/2014/main" xmlns="" id="{A9758C0A-3109-4967-9B7A-D3A5F57AA3A0}"/>
              </a:ext>
            </a:extLst>
          </p:cNvPr>
          <p:cNvSpPr>
            <a:spLocks/>
          </p:cNvSpPr>
          <p:nvPr/>
        </p:nvSpPr>
        <p:spPr>
          <a:xfrm>
            <a:off x="3945004" y="2682385"/>
            <a:ext cx="198000" cy="2181922"/>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9" name="Rectangle 98">
            <a:extLst>
              <a:ext uri="{FF2B5EF4-FFF2-40B4-BE49-F238E27FC236}">
                <a16:creationId xmlns:a16="http://schemas.microsoft.com/office/drawing/2014/main" xmlns="" id="{0CD9B813-2823-4A9F-B059-E2001B6C2931}"/>
              </a:ext>
            </a:extLst>
          </p:cNvPr>
          <p:cNvSpPr>
            <a:spLocks/>
          </p:cNvSpPr>
          <p:nvPr/>
        </p:nvSpPr>
        <p:spPr>
          <a:xfrm>
            <a:off x="4270942" y="2682385"/>
            <a:ext cx="198000" cy="360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0" name="Rectangle 99">
            <a:extLst>
              <a:ext uri="{FF2B5EF4-FFF2-40B4-BE49-F238E27FC236}">
                <a16:creationId xmlns:a16="http://schemas.microsoft.com/office/drawing/2014/main" xmlns="" id="{818289DF-7772-44F3-AC7B-A16ECCC30AAB}"/>
              </a:ext>
            </a:extLst>
          </p:cNvPr>
          <p:cNvSpPr>
            <a:spLocks/>
          </p:cNvSpPr>
          <p:nvPr/>
        </p:nvSpPr>
        <p:spPr>
          <a:xfrm>
            <a:off x="4270942" y="3020221"/>
            <a:ext cx="198000" cy="239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1" name="Rectangle 100">
            <a:extLst>
              <a:ext uri="{FF2B5EF4-FFF2-40B4-BE49-F238E27FC236}">
                <a16:creationId xmlns:a16="http://schemas.microsoft.com/office/drawing/2014/main" xmlns="" id="{946F897B-755C-44A5-94BC-C0564DDF451E}"/>
              </a:ext>
            </a:extLst>
          </p:cNvPr>
          <p:cNvSpPr>
            <a:spLocks/>
          </p:cNvSpPr>
          <p:nvPr/>
        </p:nvSpPr>
        <p:spPr>
          <a:xfrm>
            <a:off x="3945004" y="4852650"/>
            <a:ext cx="198000" cy="5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2" name="TextBox 101">
            <a:extLst>
              <a:ext uri="{FF2B5EF4-FFF2-40B4-BE49-F238E27FC236}">
                <a16:creationId xmlns:a16="http://schemas.microsoft.com/office/drawing/2014/main" xmlns="" id="{8535B4FB-09AB-40E2-9A1E-950D2C8BEB3B}"/>
              </a:ext>
            </a:extLst>
          </p:cNvPr>
          <p:cNvSpPr txBox="1"/>
          <p:nvPr/>
        </p:nvSpPr>
        <p:spPr>
          <a:xfrm>
            <a:off x="3897608" y="3503690"/>
            <a:ext cx="325730"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80</a:t>
            </a:r>
          </a:p>
        </p:txBody>
      </p:sp>
      <p:sp>
        <p:nvSpPr>
          <p:cNvPr id="103" name="TextBox 102">
            <a:extLst>
              <a:ext uri="{FF2B5EF4-FFF2-40B4-BE49-F238E27FC236}">
                <a16:creationId xmlns:a16="http://schemas.microsoft.com/office/drawing/2014/main" xmlns="" id="{0C3DE7B1-7DA1-4DE8-85C1-B2AE4A6DD308}"/>
              </a:ext>
            </a:extLst>
          </p:cNvPr>
          <p:cNvSpPr txBox="1"/>
          <p:nvPr/>
        </p:nvSpPr>
        <p:spPr>
          <a:xfrm>
            <a:off x="3897608" y="4920113"/>
            <a:ext cx="325730"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20</a:t>
            </a:r>
          </a:p>
        </p:txBody>
      </p:sp>
      <p:sp>
        <p:nvSpPr>
          <p:cNvPr id="104" name="TextBox 103">
            <a:extLst>
              <a:ext uri="{FF2B5EF4-FFF2-40B4-BE49-F238E27FC236}">
                <a16:creationId xmlns:a16="http://schemas.microsoft.com/office/drawing/2014/main" xmlns="" id="{00374E70-ABBB-436B-8DA2-7098FAB99DA0}"/>
              </a:ext>
            </a:extLst>
          </p:cNvPr>
          <p:cNvSpPr txBox="1"/>
          <p:nvPr/>
        </p:nvSpPr>
        <p:spPr>
          <a:xfrm>
            <a:off x="4206891" y="2643078"/>
            <a:ext cx="325730"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13</a:t>
            </a:r>
          </a:p>
        </p:txBody>
      </p:sp>
      <p:sp>
        <p:nvSpPr>
          <p:cNvPr id="105" name="TextBox 104">
            <a:extLst>
              <a:ext uri="{FF2B5EF4-FFF2-40B4-BE49-F238E27FC236}">
                <a16:creationId xmlns:a16="http://schemas.microsoft.com/office/drawing/2014/main" xmlns="" id="{A6B0B4C3-4ACD-4681-8DA7-A09E22BDADBD}"/>
              </a:ext>
            </a:extLst>
          </p:cNvPr>
          <p:cNvSpPr txBox="1"/>
          <p:nvPr/>
        </p:nvSpPr>
        <p:spPr>
          <a:xfrm>
            <a:off x="4206891" y="4059501"/>
            <a:ext cx="325730"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87</a:t>
            </a:r>
          </a:p>
        </p:txBody>
      </p:sp>
      <p:grpSp>
        <p:nvGrpSpPr>
          <p:cNvPr id="106" name="Group 105">
            <a:extLst>
              <a:ext uri="{FF2B5EF4-FFF2-40B4-BE49-F238E27FC236}">
                <a16:creationId xmlns:a16="http://schemas.microsoft.com/office/drawing/2014/main" xmlns="" id="{E5946F30-1918-4F10-B39C-125494474A3A}"/>
              </a:ext>
            </a:extLst>
          </p:cNvPr>
          <p:cNvGrpSpPr/>
          <p:nvPr/>
        </p:nvGrpSpPr>
        <p:grpSpPr>
          <a:xfrm>
            <a:off x="981453" y="2536729"/>
            <a:ext cx="1706563" cy="406800"/>
            <a:chOff x="4757737" y="3114675"/>
            <a:chExt cx="2683687" cy="624452"/>
          </a:xfrm>
        </p:grpSpPr>
        <p:sp>
          <p:nvSpPr>
            <p:cNvPr id="107" name="Freeform: Shape 114">
              <a:extLst>
                <a:ext uri="{FF2B5EF4-FFF2-40B4-BE49-F238E27FC236}">
                  <a16:creationId xmlns:a16="http://schemas.microsoft.com/office/drawing/2014/main" xmlns="" id="{3AC92FD5-842C-4445-9652-814C9ED8DA2B}"/>
                </a:ext>
              </a:extLst>
            </p:cNvPr>
            <p:cNvSpPr/>
            <p:nvPr/>
          </p:nvSpPr>
          <p:spPr>
            <a:xfrm>
              <a:off x="4757737" y="3151497"/>
              <a:ext cx="2676201" cy="554723"/>
            </a:xfrm>
            <a:custGeom>
              <a:avLst/>
              <a:gdLst>
                <a:gd name="connsiteX0" fmla="*/ 2676201 w 2676201"/>
                <a:gd name="connsiteY0" fmla="*/ 554723 h 554723"/>
                <a:gd name="connsiteX1" fmla="*/ 1869824 w 2676201"/>
                <a:gd name="connsiteY1" fmla="*/ 554723 h 554723"/>
                <a:gd name="connsiteX2" fmla="*/ 1869824 w 2676201"/>
                <a:gd name="connsiteY2" fmla="*/ 487074 h 554723"/>
                <a:gd name="connsiteX3" fmla="*/ 1796758 w 2676201"/>
                <a:gd name="connsiteY3" fmla="*/ 487074 h 554723"/>
                <a:gd name="connsiteX4" fmla="*/ 1796758 w 2676201"/>
                <a:gd name="connsiteY4" fmla="*/ 451897 h 554723"/>
                <a:gd name="connsiteX5" fmla="*/ 1580283 w 2676201"/>
                <a:gd name="connsiteY5" fmla="*/ 451897 h 554723"/>
                <a:gd name="connsiteX6" fmla="*/ 1580283 w 2676201"/>
                <a:gd name="connsiteY6" fmla="*/ 422130 h 554723"/>
                <a:gd name="connsiteX7" fmla="*/ 1193330 w 2676201"/>
                <a:gd name="connsiteY7" fmla="*/ 422130 h 554723"/>
                <a:gd name="connsiteX8" fmla="*/ 1193330 w 2676201"/>
                <a:gd name="connsiteY8" fmla="*/ 397777 h 554723"/>
                <a:gd name="connsiteX9" fmla="*/ 1074268 w 2676201"/>
                <a:gd name="connsiteY9" fmla="*/ 397777 h 554723"/>
                <a:gd name="connsiteX10" fmla="*/ 1074268 w 2676201"/>
                <a:gd name="connsiteY10" fmla="*/ 373423 h 554723"/>
                <a:gd name="connsiteX11" fmla="*/ 944382 w 2676201"/>
                <a:gd name="connsiteY11" fmla="*/ 373423 h 554723"/>
                <a:gd name="connsiteX12" fmla="*/ 944382 w 2676201"/>
                <a:gd name="connsiteY12" fmla="*/ 357188 h 554723"/>
                <a:gd name="connsiteX13" fmla="*/ 911910 w 2676201"/>
                <a:gd name="connsiteY13" fmla="*/ 357188 h 554723"/>
                <a:gd name="connsiteX14" fmla="*/ 911910 w 2676201"/>
                <a:gd name="connsiteY14" fmla="*/ 335540 h 554723"/>
                <a:gd name="connsiteX15" fmla="*/ 860497 w 2676201"/>
                <a:gd name="connsiteY15" fmla="*/ 335540 h 554723"/>
                <a:gd name="connsiteX16" fmla="*/ 860497 w 2676201"/>
                <a:gd name="connsiteY16" fmla="*/ 311186 h 554723"/>
                <a:gd name="connsiteX17" fmla="*/ 738729 w 2676201"/>
                <a:gd name="connsiteY17" fmla="*/ 311186 h 554723"/>
                <a:gd name="connsiteX18" fmla="*/ 738729 w 2676201"/>
                <a:gd name="connsiteY18" fmla="*/ 289539 h 554723"/>
                <a:gd name="connsiteX19" fmla="*/ 687315 w 2676201"/>
                <a:gd name="connsiteY19" fmla="*/ 289539 h 554723"/>
                <a:gd name="connsiteX20" fmla="*/ 687315 w 2676201"/>
                <a:gd name="connsiteY20" fmla="*/ 240831 h 554723"/>
                <a:gd name="connsiteX21" fmla="*/ 665668 w 2676201"/>
                <a:gd name="connsiteY21" fmla="*/ 240831 h 554723"/>
                <a:gd name="connsiteX22" fmla="*/ 665668 w 2676201"/>
                <a:gd name="connsiteY22" fmla="*/ 213771 h 554723"/>
                <a:gd name="connsiteX23" fmla="*/ 644020 w 2676201"/>
                <a:gd name="connsiteY23" fmla="*/ 213771 h 554723"/>
                <a:gd name="connsiteX24" fmla="*/ 644020 w 2676201"/>
                <a:gd name="connsiteY24" fmla="*/ 184005 h 554723"/>
                <a:gd name="connsiteX25" fmla="*/ 614254 w 2676201"/>
                <a:gd name="connsiteY25" fmla="*/ 184005 h 554723"/>
                <a:gd name="connsiteX26" fmla="*/ 614254 w 2676201"/>
                <a:gd name="connsiteY26" fmla="*/ 83885 h 554723"/>
                <a:gd name="connsiteX27" fmla="*/ 565547 w 2676201"/>
                <a:gd name="connsiteY27" fmla="*/ 83885 h 554723"/>
                <a:gd name="connsiteX28" fmla="*/ 565547 w 2676201"/>
                <a:gd name="connsiteY28" fmla="*/ 48707 h 554723"/>
                <a:gd name="connsiteX29" fmla="*/ 543899 w 2676201"/>
                <a:gd name="connsiteY29" fmla="*/ 48707 h 554723"/>
                <a:gd name="connsiteX30" fmla="*/ 543899 w 2676201"/>
                <a:gd name="connsiteY30" fmla="*/ 37883 h 554723"/>
                <a:gd name="connsiteX31" fmla="*/ 303068 w 2676201"/>
                <a:gd name="connsiteY31" fmla="*/ 37883 h 554723"/>
                <a:gd name="connsiteX32" fmla="*/ 303068 w 2676201"/>
                <a:gd name="connsiteY32" fmla="*/ 29766 h 554723"/>
                <a:gd name="connsiteX33" fmla="*/ 278715 w 2676201"/>
                <a:gd name="connsiteY33" fmla="*/ 29766 h 554723"/>
                <a:gd name="connsiteX34" fmla="*/ 278715 w 2676201"/>
                <a:gd name="connsiteY34" fmla="*/ 0 h 554723"/>
                <a:gd name="connsiteX35" fmla="*/ 0 w 2676201"/>
                <a:gd name="connsiteY35" fmla="*/ 0 h 55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76201" h="554723">
                  <a:moveTo>
                    <a:pt x="2676201" y="554723"/>
                  </a:moveTo>
                  <a:lnTo>
                    <a:pt x="1869824" y="554723"/>
                  </a:lnTo>
                  <a:lnTo>
                    <a:pt x="1869824" y="487074"/>
                  </a:lnTo>
                  <a:lnTo>
                    <a:pt x="1796758" y="487074"/>
                  </a:lnTo>
                  <a:lnTo>
                    <a:pt x="1796758" y="451897"/>
                  </a:lnTo>
                  <a:lnTo>
                    <a:pt x="1580283" y="451897"/>
                  </a:lnTo>
                  <a:lnTo>
                    <a:pt x="1580283" y="422130"/>
                  </a:lnTo>
                  <a:lnTo>
                    <a:pt x="1193330" y="422130"/>
                  </a:lnTo>
                  <a:lnTo>
                    <a:pt x="1193330" y="397777"/>
                  </a:lnTo>
                  <a:lnTo>
                    <a:pt x="1074268" y="397777"/>
                  </a:lnTo>
                  <a:lnTo>
                    <a:pt x="1074268" y="373423"/>
                  </a:lnTo>
                  <a:lnTo>
                    <a:pt x="944382" y="373423"/>
                  </a:lnTo>
                  <a:lnTo>
                    <a:pt x="944382" y="357188"/>
                  </a:lnTo>
                  <a:lnTo>
                    <a:pt x="911910" y="357188"/>
                  </a:lnTo>
                  <a:lnTo>
                    <a:pt x="911910" y="335540"/>
                  </a:lnTo>
                  <a:lnTo>
                    <a:pt x="860497" y="335540"/>
                  </a:lnTo>
                  <a:lnTo>
                    <a:pt x="860497" y="311186"/>
                  </a:lnTo>
                  <a:lnTo>
                    <a:pt x="738729" y="311186"/>
                  </a:lnTo>
                  <a:lnTo>
                    <a:pt x="738729" y="289539"/>
                  </a:lnTo>
                  <a:lnTo>
                    <a:pt x="687315" y="289539"/>
                  </a:lnTo>
                  <a:lnTo>
                    <a:pt x="687315" y="240831"/>
                  </a:lnTo>
                  <a:lnTo>
                    <a:pt x="665668" y="240831"/>
                  </a:lnTo>
                  <a:lnTo>
                    <a:pt x="665668" y="213771"/>
                  </a:lnTo>
                  <a:lnTo>
                    <a:pt x="644020" y="213771"/>
                  </a:lnTo>
                  <a:lnTo>
                    <a:pt x="644020" y="184005"/>
                  </a:lnTo>
                  <a:lnTo>
                    <a:pt x="614254" y="184005"/>
                  </a:lnTo>
                  <a:lnTo>
                    <a:pt x="614254" y="83885"/>
                  </a:lnTo>
                  <a:lnTo>
                    <a:pt x="565547" y="83885"/>
                  </a:lnTo>
                  <a:lnTo>
                    <a:pt x="565547" y="48707"/>
                  </a:lnTo>
                  <a:lnTo>
                    <a:pt x="543899" y="48707"/>
                  </a:lnTo>
                  <a:lnTo>
                    <a:pt x="543899" y="37883"/>
                  </a:lnTo>
                  <a:lnTo>
                    <a:pt x="303068" y="37883"/>
                  </a:lnTo>
                  <a:lnTo>
                    <a:pt x="303068" y="29766"/>
                  </a:lnTo>
                  <a:lnTo>
                    <a:pt x="278715" y="29766"/>
                  </a:lnTo>
                  <a:lnTo>
                    <a:pt x="278715" y="0"/>
                  </a:lnTo>
                  <a:lnTo>
                    <a:pt x="0" y="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8" name="Freeform: Shape 115">
              <a:extLst>
                <a:ext uri="{FF2B5EF4-FFF2-40B4-BE49-F238E27FC236}">
                  <a16:creationId xmlns:a16="http://schemas.microsoft.com/office/drawing/2014/main" xmlns="" id="{245F58B6-DC53-4F58-87D1-1E8398F3821B}"/>
                </a:ext>
              </a:extLst>
            </p:cNvPr>
            <p:cNvSpPr/>
            <p:nvPr/>
          </p:nvSpPr>
          <p:spPr>
            <a:xfrm>
              <a:off x="4936330" y="31146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9" name="Freeform: Shape 116">
              <a:extLst>
                <a:ext uri="{FF2B5EF4-FFF2-40B4-BE49-F238E27FC236}">
                  <a16:creationId xmlns:a16="http://schemas.microsoft.com/office/drawing/2014/main" xmlns="" id="{A051BD00-7DBC-4B6F-A994-E6F4C6008FE6}"/>
                </a:ext>
              </a:extLst>
            </p:cNvPr>
            <p:cNvSpPr/>
            <p:nvPr/>
          </p:nvSpPr>
          <p:spPr>
            <a:xfrm>
              <a:off x="5241132" y="31527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0" name="Freeform: Shape 117">
              <a:extLst>
                <a:ext uri="{FF2B5EF4-FFF2-40B4-BE49-F238E27FC236}">
                  <a16:creationId xmlns:a16="http://schemas.microsoft.com/office/drawing/2014/main" xmlns="" id="{A326F06E-4828-425F-B371-CD709AE27250}"/>
                </a:ext>
              </a:extLst>
            </p:cNvPr>
            <p:cNvSpPr/>
            <p:nvPr/>
          </p:nvSpPr>
          <p:spPr>
            <a:xfrm>
              <a:off x="5279232" y="31527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1" name="Freeform: Shape 118">
              <a:extLst>
                <a:ext uri="{FF2B5EF4-FFF2-40B4-BE49-F238E27FC236}">
                  <a16:creationId xmlns:a16="http://schemas.microsoft.com/office/drawing/2014/main" xmlns="" id="{6DC56B8A-9A6A-4F7B-91E0-75893FCD5998}"/>
                </a:ext>
              </a:extLst>
            </p:cNvPr>
            <p:cNvSpPr/>
            <p:nvPr/>
          </p:nvSpPr>
          <p:spPr>
            <a:xfrm>
              <a:off x="5336383" y="320992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2" name="Freeform: Shape 119">
              <a:extLst>
                <a:ext uri="{FF2B5EF4-FFF2-40B4-BE49-F238E27FC236}">
                  <a16:creationId xmlns:a16="http://schemas.microsoft.com/office/drawing/2014/main" xmlns="" id="{E31EB057-1B9B-4424-8894-DB28EAFB7F7A}"/>
                </a:ext>
              </a:extLst>
            </p:cNvPr>
            <p:cNvSpPr/>
            <p:nvPr/>
          </p:nvSpPr>
          <p:spPr>
            <a:xfrm>
              <a:off x="5355433" y="320992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3" name="Freeform: Shape 120">
              <a:extLst>
                <a:ext uri="{FF2B5EF4-FFF2-40B4-BE49-F238E27FC236}">
                  <a16:creationId xmlns:a16="http://schemas.microsoft.com/office/drawing/2014/main" xmlns="" id="{B29154E1-BD9E-4009-A8D9-C4F3ED0045F9}"/>
                </a:ext>
              </a:extLst>
            </p:cNvPr>
            <p:cNvSpPr/>
            <p:nvPr/>
          </p:nvSpPr>
          <p:spPr>
            <a:xfrm>
              <a:off x="5374483" y="33051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4" name="Freeform: Shape 121">
              <a:extLst>
                <a:ext uri="{FF2B5EF4-FFF2-40B4-BE49-F238E27FC236}">
                  <a16:creationId xmlns:a16="http://schemas.microsoft.com/office/drawing/2014/main" xmlns="" id="{9708DBB8-3DAC-4D1C-90F0-7D3BCA3791B9}"/>
                </a:ext>
              </a:extLst>
            </p:cNvPr>
            <p:cNvSpPr/>
            <p:nvPr/>
          </p:nvSpPr>
          <p:spPr>
            <a:xfrm>
              <a:off x="5393533" y="3324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5" name="Freeform: Shape 122">
              <a:extLst>
                <a:ext uri="{FF2B5EF4-FFF2-40B4-BE49-F238E27FC236}">
                  <a16:creationId xmlns:a16="http://schemas.microsoft.com/office/drawing/2014/main" xmlns="" id="{86A07326-A95F-400C-9411-1D4AC76B8025}"/>
                </a:ext>
              </a:extLst>
            </p:cNvPr>
            <p:cNvSpPr/>
            <p:nvPr/>
          </p:nvSpPr>
          <p:spPr>
            <a:xfrm>
              <a:off x="5431633" y="336232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6" name="Freeform: Shape 123">
              <a:extLst>
                <a:ext uri="{FF2B5EF4-FFF2-40B4-BE49-F238E27FC236}">
                  <a16:creationId xmlns:a16="http://schemas.microsoft.com/office/drawing/2014/main" xmlns="" id="{BC2571EA-CCEB-488C-BAC7-05822298F4B1}"/>
                </a:ext>
              </a:extLst>
            </p:cNvPr>
            <p:cNvSpPr/>
            <p:nvPr/>
          </p:nvSpPr>
          <p:spPr>
            <a:xfrm>
              <a:off x="5450684" y="340042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7" name="Freeform: Shape 124">
              <a:extLst>
                <a:ext uri="{FF2B5EF4-FFF2-40B4-BE49-F238E27FC236}">
                  <a16:creationId xmlns:a16="http://schemas.microsoft.com/office/drawing/2014/main" xmlns="" id="{A6377027-0214-4368-98F2-9A323A047985}"/>
                </a:ext>
              </a:extLst>
            </p:cNvPr>
            <p:cNvSpPr/>
            <p:nvPr/>
          </p:nvSpPr>
          <p:spPr>
            <a:xfrm>
              <a:off x="5469734" y="341947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8" name="Freeform: Shape 125">
              <a:extLst>
                <a:ext uri="{FF2B5EF4-FFF2-40B4-BE49-F238E27FC236}">
                  <a16:creationId xmlns:a16="http://schemas.microsoft.com/office/drawing/2014/main" xmlns="" id="{BE75E006-5BC7-4A9C-AED3-66BB89AE259A}"/>
                </a:ext>
              </a:extLst>
            </p:cNvPr>
            <p:cNvSpPr/>
            <p:nvPr/>
          </p:nvSpPr>
          <p:spPr>
            <a:xfrm>
              <a:off x="5488784" y="341947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9" name="Freeform: Shape 126">
              <a:extLst>
                <a:ext uri="{FF2B5EF4-FFF2-40B4-BE49-F238E27FC236}">
                  <a16:creationId xmlns:a16="http://schemas.microsoft.com/office/drawing/2014/main" xmlns="" id="{DBF8CA36-F9B1-4FC2-93EF-103FCAC1A64B}"/>
                </a:ext>
              </a:extLst>
            </p:cNvPr>
            <p:cNvSpPr/>
            <p:nvPr/>
          </p:nvSpPr>
          <p:spPr>
            <a:xfrm>
              <a:off x="5507834" y="343852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0" name="Freeform: Shape 127">
              <a:extLst>
                <a:ext uri="{FF2B5EF4-FFF2-40B4-BE49-F238E27FC236}">
                  <a16:creationId xmlns:a16="http://schemas.microsoft.com/office/drawing/2014/main" xmlns="" id="{F16853F9-7654-4408-A1EF-E6DC158DDDAE}"/>
                </a:ext>
              </a:extLst>
            </p:cNvPr>
            <p:cNvSpPr/>
            <p:nvPr/>
          </p:nvSpPr>
          <p:spPr>
            <a:xfrm>
              <a:off x="5526884" y="343852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1" name="Freeform: Shape 128">
              <a:extLst>
                <a:ext uri="{FF2B5EF4-FFF2-40B4-BE49-F238E27FC236}">
                  <a16:creationId xmlns:a16="http://schemas.microsoft.com/office/drawing/2014/main" xmlns="" id="{FC7CA86A-A274-42B4-8689-592AADC35DF4}"/>
                </a:ext>
              </a:extLst>
            </p:cNvPr>
            <p:cNvSpPr/>
            <p:nvPr/>
          </p:nvSpPr>
          <p:spPr>
            <a:xfrm>
              <a:off x="5545934" y="343852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2" name="Freeform: Shape 129">
              <a:extLst>
                <a:ext uri="{FF2B5EF4-FFF2-40B4-BE49-F238E27FC236}">
                  <a16:creationId xmlns:a16="http://schemas.microsoft.com/office/drawing/2014/main" xmlns="" id="{9663BAE4-D789-46B1-A217-CEFFCAB091DB}"/>
                </a:ext>
              </a:extLst>
            </p:cNvPr>
            <p:cNvSpPr/>
            <p:nvPr/>
          </p:nvSpPr>
          <p:spPr>
            <a:xfrm>
              <a:off x="5564984" y="343852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3" name="Freeform: Shape 130">
              <a:extLst>
                <a:ext uri="{FF2B5EF4-FFF2-40B4-BE49-F238E27FC236}">
                  <a16:creationId xmlns:a16="http://schemas.microsoft.com/office/drawing/2014/main" xmlns="" id="{8208A94C-2681-44E1-ACB4-104E52ABBD63}"/>
                </a:ext>
              </a:extLst>
            </p:cNvPr>
            <p:cNvSpPr/>
            <p:nvPr/>
          </p:nvSpPr>
          <p:spPr>
            <a:xfrm>
              <a:off x="5641185" y="345757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4" name="Freeform: Shape 131">
              <a:extLst>
                <a:ext uri="{FF2B5EF4-FFF2-40B4-BE49-F238E27FC236}">
                  <a16:creationId xmlns:a16="http://schemas.microsoft.com/office/drawing/2014/main" xmlns="" id="{9332CC8E-7F28-418D-B633-5580D7C3AC73}"/>
                </a:ext>
              </a:extLst>
            </p:cNvPr>
            <p:cNvSpPr/>
            <p:nvPr/>
          </p:nvSpPr>
          <p:spPr>
            <a:xfrm>
              <a:off x="5660235" y="345757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5" name="Freeform: Shape 132">
              <a:extLst>
                <a:ext uri="{FF2B5EF4-FFF2-40B4-BE49-F238E27FC236}">
                  <a16:creationId xmlns:a16="http://schemas.microsoft.com/office/drawing/2014/main" xmlns="" id="{7BBC1B47-1CC3-4EDE-8497-E050220D9832}"/>
                </a:ext>
              </a:extLst>
            </p:cNvPr>
            <p:cNvSpPr/>
            <p:nvPr/>
          </p:nvSpPr>
          <p:spPr>
            <a:xfrm>
              <a:off x="5679285" y="34956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6" name="Freeform: Shape 133">
              <a:extLst>
                <a:ext uri="{FF2B5EF4-FFF2-40B4-BE49-F238E27FC236}">
                  <a16:creationId xmlns:a16="http://schemas.microsoft.com/office/drawing/2014/main" xmlns="" id="{D2C42C07-0C52-468A-A6B3-0DCAEDA81C27}"/>
                </a:ext>
              </a:extLst>
            </p:cNvPr>
            <p:cNvSpPr/>
            <p:nvPr/>
          </p:nvSpPr>
          <p:spPr>
            <a:xfrm>
              <a:off x="5698335" y="34956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7" name="Freeform: Shape 134">
              <a:extLst>
                <a:ext uri="{FF2B5EF4-FFF2-40B4-BE49-F238E27FC236}">
                  <a16:creationId xmlns:a16="http://schemas.microsoft.com/office/drawing/2014/main" xmlns="" id="{1B4A53E9-3C77-4410-A0D9-1B65E20CB00A}"/>
                </a:ext>
              </a:extLst>
            </p:cNvPr>
            <p:cNvSpPr/>
            <p:nvPr/>
          </p:nvSpPr>
          <p:spPr>
            <a:xfrm>
              <a:off x="5736440" y="34956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8" name="Freeform: Shape 135">
              <a:extLst>
                <a:ext uri="{FF2B5EF4-FFF2-40B4-BE49-F238E27FC236}">
                  <a16:creationId xmlns:a16="http://schemas.microsoft.com/office/drawing/2014/main" xmlns="" id="{63686BCF-DB77-41B3-8B57-96295EEFBB54}"/>
                </a:ext>
              </a:extLst>
            </p:cNvPr>
            <p:cNvSpPr/>
            <p:nvPr/>
          </p:nvSpPr>
          <p:spPr>
            <a:xfrm>
              <a:off x="5755490" y="34956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9" name="Freeform: Shape 136">
              <a:extLst>
                <a:ext uri="{FF2B5EF4-FFF2-40B4-BE49-F238E27FC236}">
                  <a16:creationId xmlns:a16="http://schemas.microsoft.com/office/drawing/2014/main" xmlns="" id="{4B7383C5-F3CC-4D16-8838-BCAA2E8DF8D9}"/>
                </a:ext>
              </a:extLst>
            </p:cNvPr>
            <p:cNvSpPr/>
            <p:nvPr/>
          </p:nvSpPr>
          <p:spPr>
            <a:xfrm>
              <a:off x="5774540" y="34956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0" name="Freeform: Shape 137">
              <a:extLst>
                <a:ext uri="{FF2B5EF4-FFF2-40B4-BE49-F238E27FC236}">
                  <a16:creationId xmlns:a16="http://schemas.microsoft.com/office/drawing/2014/main" xmlns="" id="{E37BD7CD-FE9E-4AE1-A370-FCA008CE8378}"/>
                </a:ext>
              </a:extLst>
            </p:cNvPr>
            <p:cNvSpPr/>
            <p:nvPr/>
          </p:nvSpPr>
          <p:spPr>
            <a:xfrm>
              <a:off x="5793590" y="34956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1" name="Freeform: Shape 138">
              <a:extLst>
                <a:ext uri="{FF2B5EF4-FFF2-40B4-BE49-F238E27FC236}">
                  <a16:creationId xmlns:a16="http://schemas.microsoft.com/office/drawing/2014/main" xmlns="" id="{A9E753C6-66D3-4383-B7A2-DB324DA4F61B}"/>
                </a:ext>
              </a:extLst>
            </p:cNvPr>
            <p:cNvSpPr/>
            <p:nvPr/>
          </p:nvSpPr>
          <p:spPr>
            <a:xfrm>
              <a:off x="5812640" y="34956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2" name="Freeform: Shape 139">
              <a:extLst>
                <a:ext uri="{FF2B5EF4-FFF2-40B4-BE49-F238E27FC236}">
                  <a16:creationId xmlns:a16="http://schemas.microsoft.com/office/drawing/2014/main" xmlns="" id="{EA1A0F8C-AA7B-40C1-9151-F00FC9F864FD}"/>
                </a:ext>
              </a:extLst>
            </p:cNvPr>
            <p:cNvSpPr/>
            <p:nvPr/>
          </p:nvSpPr>
          <p:spPr>
            <a:xfrm>
              <a:off x="5850740"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3" name="Freeform: Shape 140">
              <a:extLst>
                <a:ext uri="{FF2B5EF4-FFF2-40B4-BE49-F238E27FC236}">
                  <a16:creationId xmlns:a16="http://schemas.microsoft.com/office/drawing/2014/main" xmlns="" id="{D7164D2D-F502-4C5E-A6DF-AF53EE5AA70F}"/>
                </a:ext>
              </a:extLst>
            </p:cNvPr>
            <p:cNvSpPr/>
            <p:nvPr/>
          </p:nvSpPr>
          <p:spPr>
            <a:xfrm>
              <a:off x="5888840"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4" name="Freeform: Shape 141">
              <a:extLst>
                <a:ext uri="{FF2B5EF4-FFF2-40B4-BE49-F238E27FC236}">
                  <a16:creationId xmlns:a16="http://schemas.microsoft.com/office/drawing/2014/main" xmlns="" id="{34D6081D-3654-4063-BD52-B50137E59FDA}"/>
                </a:ext>
              </a:extLst>
            </p:cNvPr>
            <p:cNvSpPr/>
            <p:nvPr/>
          </p:nvSpPr>
          <p:spPr>
            <a:xfrm>
              <a:off x="5907890"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5" name="Freeform: Shape 142">
              <a:extLst>
                <a:ext uri="{FF2B5EF4-FFF2-40B4-BE49-F238E27FC236}">
                  <a16:creationId xmlns:a16="http://schemas.microsoft.com/office/drawing/2014/main" xmlns="" id="{99EE1B54-3EE5-4B75-B5F9-73CF5E2D7431}"/>
                </a:ext>
              </a:extLst>
            </p:cNvPr>
            <p:cNvSpPr/>
            <p:nvPr/>
          </p:nvSpPr>
          <p:spPr>
            <a:xfrm>
              <a:off x="5926940"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6" name="Freeform: Shape 143">
              <a:extLst>
                <a:ext uri="{FF2B5EF4-FFF2-40B4-BE49-F238E27FC236}">
                  <a16:creationId xmlns:a16="http://schemas.microsoft.com/office/drawing/2014/main" xmlns="" id="{80E71FA8-BC2E-4869-A5AF-4FF828C4453B}"/>
                </a:ext>
              </a:extLst>
            </p:cNvPr>
            <p:cNvSpPr/>
            <p:nvPr/>
          </p:nvSpPr>
          <p:spPr>
            <a:xfrm>
              <a:off x="5965040" y="3533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7" name="Freeform: Shape 144">
              <a:extLst>
                <a:ext uri="{FF2B5EF4-FFF2-40B4-BE49-F238E27FC236}">
                  <a16:creationId xmlns:a16="http://schemas.microsoft.com/office/drawing/2014/main" xmlns="" id="{60DC4614-2DE2-4B0F-B7DE-DF3556A198AC}"/>
                </a:ext>
              </a:extLst>
            </p:cNvPr>
            <p:cNvSpPr/>
            <p:nvPr/>
          </p:nvSpPr>
          <p:spPr>
            <a:xfrm>
              <a:off x="5984090" y="3533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8" name="Freeform: Shape 145">
              <a:extLst>
                <a:ext uri="{FF2B5EF4-FFF2-40B4-BE49-F238E27FC236}">
                  <a16:creationId xmlns:a16="http://schemas.microsoft.com/office/drawing/2014/main" xmlns="" id="{B00A73D4-0D80-47C1-BC0D-A10ECC4499E6}"/>
                </a:ext>
              </a:extLst>
            </p:cNvPr>
            <p:cNvSpPr/>
            <p:nvPr/>
          </p:nvSpPr>
          <p:spPr>
            <a:xfrm>
              <a:off x="6003140" y="3533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9" name="Freeform: Shape 146">
              <a:extLst>
                <a:ext uri="{FF2B5EF4-FFF2-40B4-BE49-F238E27FC236}">
                  <a16:creationId xmlns:a16="http://schemas.microsoft.com/office/drawing/2014/main" xmlns="" id="{D6B90A1A-46FD-4360-B5BC-DCFC0F625557}"/>
                </a:ext>
              </a:extLst>
            </p:cNvPr>
            <p:cNvSpPr/>
            <p:nvPr/>
          </p:nvSpPr>
          <p:spPr>
            <a:xfrm>
              <a:off x="6041240" y="3533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0" name="Freeform: Shape 147">
              <a:extLst>
                <a:ext uri="{FF2B5EF4-FFF2-40B4-BE49-F238E27FC236}">
                  <a16:creationId xmlns:a16="http://schemas.microsoft.com/office/drawing/2014/main" xmlns="" id="{5FEBCC84-B483-4A51-9970-942F5E96805D}"/>
                </a:ext>
              </a:extLst>
            </p:cNvPr>
            <p:cNvSpPr/>
            <p:nvPr/>
          </p:nvSpPr>
          <p:spPr>
            <a:xfrm>
              <a:off x="6060290" y="3533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1" name="Freeform: Shape 148">
              <a:extLst>
                <a:ext uri="{FF2B5EF4-FFF2-40B4-BE49-F238E27FC236}">
                  <a16:creationId xmlns:a16="http://schemas.microsoft.com/office/drawing/2014/main" xmlns="" id="{D9852146-0C84-4396-A36F-EC1E49C625C7}"/>
                </a:ext>
              </a:extLst>
            </p:cNvPr>
            <p:cNvSpPr/>
            <p:nvPr/>
          </p:nvSpPr>
          <p:spPr>
            <a:xfrm>
              <a:off x="6079340" y="3533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2" name="Freeform: Shape 149">
              <a:extLst>
                <a:ext uri="{FF2B5EF4-FFF2-40B4-BE49-F238E27FC236}">
                  <a16:creationId xmlns:a16="http://schemas.microsoft.com/office/drawing/2014/main" xmlns="" id="{800831FF-28FE-49E8-B1DC-C6F4E965DAFA}"/>
                </a:ext>
              </a:extLst>
            </p:cNvPr>
            <p:cNvSpPr/>
            <p:nvPr/>
          </p:nvSpPr>
          <p:spPr>
            <a:xfrm>
              <a:off x="6117440" y="3533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3" name="Freeform: Shape 150">
              <a:extLst>
                <a:ext uri="{FF2B5EF4-FFF2-40B4-BE49-F238E27FC236}">
                  <a16:creationId xmlns:a16="http://schemas.microsoft.com/office/drawing/2014/main" xmlns="" id="{D0A8C2BB-369F-4020-9947-43460BA02067}"/>
                </a:ext>
              </a:extLst>
            </p:cNvPr>
            <p:cNvSpPr/>
            <p:nvPr/>
          </p:nvSpPr>
          <p:spPr>
            <a:xfrm>
              <a:off x="6174590" y="3533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4" name="Freeform: Shape 151">
              <a:extLst>
                <a:ext uri="{FF2B5EF4-FFF2-40B4-BE49-F238E27FC236}">
                  <a16:creationId xmlns:a16="http://schemas.microsoft.com/office/drawing/2014/main" xmlns="" id="{0C57A0CC-6F96-4453-9474-0466A16C485B}"/>
                </a:ext>
              </a:extLst>
            </p:cNvPr>
            <p:cNvSpPr/>
            <p:nvPr/>
          </p:nvSpPr>
          <p:spPr>
            <a:xfrm>
              <a:off x="6193640" y="3533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5" name="Freeform: Shape 152">
              <a:extLst>
                <a:ext uri="{FF2B5EF4-FFF2-40B4-BE49-F238E27FC236}">
                  <a16:creationId xmlns:a16="http://schemas.microsoft.com/office/drawing/2014/main" xmlns="" id="{D2CC1548-049D-4707-A0EA-08954E2749C6}"/>
                </a:ext>
              </a:extLst>
            </p:cNvPr>
            <p:cNvSpPr/>
            <p:nvPr/>
          </p:nvSpPr>
          <p:spPr>
            <a:xfrm>
              <a:off x="6212690" y="3533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6" name="Freeform: Shape 153">
              <a:extLst>
                <a:ext uri="{FF2B5EF4-FFF2-40B4-BE49-F238E27FC236}">
                  <a16:creationId xmlns:a16="http://schemas.microsoft.com/office/drawing/2014/main" xmlns="" id="{59F19C6E-BA7A-4DC7-BBCA-14CF28AC7FB2}"/>
                </a:ext>
              </a:extLst>
            </p:cNvPr>
            <p:cNvSpPr/>
            <p:nvPr/>
          </p:nvSpPr>
          <p:spPr>
            <a:xfrm>
              <a:off x="6231740" y="3533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7" name="Freeform: Shape 154">
              <a:extLst>
                <a:ext uri="{FF2B5EF4-FFF2-40B4-BE49-F238E27FC236}">
                  <a16:creationId xmlns:a16="http://schemas.microsoft.com/office/drawing/2014/main" xmlns="" id="{942F611D-AA28-4842-9FC3-1705FFFFDAAF}"/>
                </a:ext>
              </a:extLst>
            </p:cNvPr>
            <p:cNvSpPr/>
            <p:nvPr/>
          </p:nvSpPr>
          <p:spPr>
            <a:xfrm>
              <a:off x="6250790" y="3533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8" name="Freeform: Shape 155">
              <a:extLst>
                <a:ext uri="{FF2B5EF4-FFF2-40B4-BE49-F238E27FC236}">
                  <a16:creationId xmlns:a16="http://schemas.microsoft.com/office/drawing/2014/main" xmlns="" id="{B65AF836-A2B4-4249-BFC6-1095B2FF115E}"/>
                </a:ext>
              </a:extLst>
            </p:cNvPr>
            <p:cNvSpPr/>
            <p:nvPr/>
          </p:nvSpPr>
          <p:spPr>
            <a:xfrm>
              <a:off x="6269840" y="3533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9" name="Freeform: Shape 156">
              <a:extLst>
                <a:ext uri="{FF2B5EF4-FFF2-40B4-BE49-F238E27FC236}">
                  <a16:creationId xmlns:a16="http://schemas.microsoft.com/office/drawing/2014/main" xmlns="" id="{E1B9784F-5EAE-4074-98D6-41E1562E5B0A}"/>
                </a:ext>
              </a:extLst>
            </p:cNvPr>
            <p:cNvSpPr/>
            <p:nvPr/>
          </p:nvSpPr>
          <p:spPr>
            <a:xfrm>
              <a:off x="6365090" y="35718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0" name="Freeform: Shape 157">
              <a:extLst>
                <a:ext uri="{FF2B5EF4-FFF2-40B4-BE49-F238E27FC236}">
                  <a16:creationId xmlns:a16="http://schemas.microsoft.com/office/drawing/2014/main" xmlns="" id="{F3CA15EB-6E45-4C53-BB74-B6FDAB207D2A}"/>
                </a:ext>
              </a:extLst>
            </p:cNvPr>
            <p:cNvSpPr/>
            <p:nvPr/>
          </p:nvSpPr>
          <p:spPr>
            <a:xfrm>
              <a:off x="6384140" y="35718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1" name="Freeform: Shape 158">
              <a:extLst>
                <a:ext uri="{FF2B5EF4-FFF2-40B4-BE49-F238E27FC236}">
                  <a16:creationId xmlns:a16="http://schemas.microsoft.com/office/drawing/2014/main" xmlns="" id="{FFA785BC-6FDC-4654-B488-DA159E015B57}"/>
                </a:ext>
              </a:extLst>
            </p:cNvPr>
            <p:cNvSpPr/>
            <p:nvPr/>
          </p:nvSpPr>
          <p:spPr>
            <a:xfrm>
              <a:off x="6422240" y="35718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2" name="Freeform: Shape 159">
              <a:extLst>
                <a:ext uri="{FF2B5EF4-FFF2-40B4-BE49-F238E27FC236}">
                  <a16:creationId xmlns:a16="http://schemas.microsoft.com/office/drawing/2014/main" xmlns="" id="{99FE6D6A-1AA9-415D-8FF4-29112126CE6C}"/>
                </a:ext>
              </a:extLst>
            </p:cNvPr>
            <p:cNvSpPr/>
            <p:nvPr/>
          </p:nvSpPr>
          <p:spPr>
            <a:xfrm>
              <a:off x="6479390" y="35718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3" name="Freeform: Shape 160">
              <a:extLst>
                <a:ext uri="{FF2B5EF4-FFF2-40B4-BE49-F238E27FC236}">
                  <a16:creationId xmlns:a16="http://schemas.microsoft.com/office/drawing/2014/main" xmlns="" id="{D1CD0B40-F504-41A4-B561-87689F826B93}"/>
                </a:ext>
              </a:extLst>
            </p:cNvPr>
            <p:cNvSpPr/>
            <p:nvPr/>
          </p:nvSpPr>
          <p:spPr>
            <a:xfrm>
              <a:off x="6536540" y="35718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4" name="Freeform: Shape 161">
              <a:extLst>
                <a:ext uri="{FF2B5EF4-FFF2-40B4-BE49-F238E27FC236}">
                  <a16:creationId xmlns:a16="http://schemas.microsoft.com/office/drawing/2014/main" xmlns="" id="{3AC87A6E-BF83-419E-B479-C4A1119898D2}"/>
                </a:ext>
              </a:extLst>
            </p:cNvPr>
            <p:cNvSpPr/>
            <p:nvPr/>
          </p:nvSpPr>
          <p:spPr>
            <a:xfrm>
              <a:off x="6574640" y="36099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5" name="Freeform: Shape 162">
              <a:extLst>
                <a:ext uri="{FF2B5EF4-FFF2-40B4-BE49-F238E27FC236}">
                  <a16:creationId xmlns:a16="http://schemas.microsoft.com/office/drawing/2014/main" xmlns="" id="{15F8DB27-1EFE-4BEF-A7FC-C86C7466CDBE}"/>
                </a:ext>
              </a:extLst>
            </p:cNvPr>
            <p:cNvSpPr/>
            <p:nvPr/>
          </p:nvSpPr>
          <p:spPr>
            <a:xfrm>
              <a:off x="6593690" y="36099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6" name="Freeform: Shape 163">
              <a:extLst>
                <a:ext uri="{FF2B5EF4-FFF2-40B4-BE49-F238E27FC236}">
                  <a16:creationId xmlns:a16="http://schemas.microsoft.com/office/drawing/2014/main" xmlns="" id="{6C1F437A-6043-4FD3-A38C-7462A8287C7B}"/>
                </a:ext>
              </a:extLst>
            </p:cNvPr>
            <p:cNvSpPr/>
            <p:nvPr/>
          </p:nvSpPr>
          <p:spPr>
            <a:xfrm>
              <a:off x="6612740" y="36099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7" name="Freeform: Shape 164">
              <a:extLst>
                <a:ext uri="{FF2B5EF4-FFF2-40B4-BE49-F238E27FC236}">
                  <a16:creationId xmlns:a16="http://schemas.microsoft.com/office/drawing/2014/main" xmlns="" id="{EC5A2B74-37EE-4E5B-A235-31AAE7E10011}"/>
                </a:ext>
              </a:extLst>
            </p:cNvPr>
            <p:cNvSpPr/>
            <p:nvPr/>
          </p:nvSpPr>
          <p:spPr>
            <a:xfrm>
              <a:off x="6650840" y="366712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8" name="Freeform: Shape 165">
              <a:extLst>
                <a:ext uri="{FF2B5EF4-FFF2-40B4-BE49-F238E27FC236}">
                  <a16:creationId xmlns:a16="http://schemas.microsoft.com/office/drawing/2014/main" xmlns="" id="{D8F00AE4-1E47-4FA2-A192-B38EF0F69A13}"/>
                </a:ext>
              </a:extLst>
            </p:cNvPr>
            <p:cNvSpPr/>
            <p:nvPr/>
          </p:nvSpPr>
          <p:spPr>
            <a:xfrm>
              <a:off x="6669890" y="366712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9" name="Freeform: Shape 166">
              <a:extLst>
                <a:ext uri="{FF2B5EF4-FFF2-40B4-BE49-F238E27FC236}">
                  <a16:creationId xmlns:a16="http://schemas.microsoft.com/office/drawing/2014/main" xmlns="" id="{D9791F4C-6585-4FBB-A2EA-565141FC01A1}"/>
                </a:ext>
              </a:extLst>
            </p:cNvPr>
            <p:cNvSpPr/>
            <p:nvPr/>
          </p:nvSpPr>
          <p:spPr>
            <a:xfrm>
              <a:off x="6688940" y="366712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0" name="Freeform: Shape 167">
              <a:extLst>
                <a:ext uri="{FF2B5EF4-FFF2-40B4-BE49-F238E27FC236}">
                  <a16:creationId xmlns:a16="http://schemas.microsoft.com/office/drawing/2014/main" xmlns="" id="{810179A3-8B87-4D5B-93D9-60B0FC39C5C2}"/>
                </a:ext>
              </a:extLst>
            </p:cNvPr>
            <p:cNvSpPr/>
            <p:nvPr/>
          </p:nvSpPr>
          <p:spPr>
            <a:xfrm>
              <a:off x="6707990" y="366712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1" name="Freeform: Shape 168">
              <a:extLst>
                <a:ext uri="{FF2B5EF4-FFF2-40B4-BE49-F238E27FC236}">
                  <a16:creationId xmlns:a16="http://schemas.microsoft.com/office/drawing/2014/main" xmlns="" id="{50DF0B87-37AA-4AE0-A75E-4915D63A1320}"/>
                </a:ext>
              </a:extLst>
            </p:cNvPr>
            <p:cNvSpPr/>
            <p:nvPr/>
          </p:nvSpPr>
          <p:spPr>
            <a:xfrm>
              <a:off x="6727040" y="366712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2" name="Freeform: Shape 169">
              <a:extLst>
                <a:ext uri="{FF2B5EF4-FFF2-40B4-BE49-F238E27FC236}">
                  <a16:creationId xmlns:a16="http://schemas.microsoft.com/office/drawing/2014/main" xmlns="" id="{A6A971A6-19FA-4635-9751-BBED24A6728E}"/>
                </a:ext>
              </a:extLst>
            </p:cNvPr>
            <p:cNvSpPr/>
            <p:nvPr/>
          </p:nvSpPr>
          <p:spPr>
            <a:xfrm>
              <a:off x="6746090" y="366712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3" name="Freeform: Shape 170">
              <a:extLst>
                <a:ext uri="{FF2B5EF4-FFF2-40B4-BE49-F238E27FC236}">
                  <a16:creationId xmlns:a16="http://schemas.microsoft.com/office/drawing/2014/main" xmlns="" id="{46FF9EF2-1A0F-4DDB-A6DE-A1E4E2FA0365}"/>
                </a:ext>
              </a:extLst>
            </p:cNvPr>
            <p:cNvSpPr/>
            <p:nvPr/>
          </p:nvSpPr>
          <p:spPr>
            <a:xfrm>
              <a:off x="6784190" y="366712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4" name="Freeform: Shape 171">
              <a:extLst>
                <a:ext uri="{FF2B5EF4-FFF2-40B4-BE49-F238E27FC236}">
                  <a16:creationId xmlns:a16="http://schemas.microsoft.com/office/drawing/2014/main" xmlns="" id="{B51FF88B-D7D8-4F23-8967-DBB5BE02149F}"/>
                </a:ext>
              </a:extLst>
            </p:cNvPr>
            <p:cNvSpPr/>
            <p:nvPr/>
          </p:nvSpPr>
          <p:spPr>
            <a:xfrm>
              <a:off x="6822290" y="366712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5" name="Freeform: Shape 172">
              <a:extLst>
                <a:ext uri="{FF2B5EF4-FFF2-40B4-BE49-F238E27FC236}">
                  <a16:creationId xmlns:a16="http://schemas.microsoft.com/office/drawing/2014/main" xmlns="" id="{0D2593A7-D627-409F-8A72-0DA1D0D221DB}"/>
                </a:ext>
              </a:extLst>
            </p:cNvPr>
            <p:cNvSpPr/>
            <p:nvPr/>
          </p:nvSpPr>
          <p:spPr>
            <a:xfrm>
              <a:off x="7031840" y="366712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6" name="Freeform: Shape 173">
              <a:extLst>
                <a:ext uri="{FF2B5EF4-FFF2-40B4-BE49-F238E27FC236}">
                  <a16:creationId xmlns:a16="http://schemas.microsoft.com/office/drawing/2014/main" xmlns="" id="{23D399FE-2CF7-49E8-8E48-9A39454E7175}"/>
                </a:ext>
              </a:extLst>
            </p:cNvPr>
            <p:cNvSpPr/>
            <p:nvPr/>
          </p:nvSpPr>
          <p:spPr>
            <a:xfrm>
              <a:off x="7184240" y="366712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7" name="Freeform: Shape 174">
              <a:extLst>
                <a:ext uri="{FF2B5EF4-FFF2-40B4-BE49-F238E27FC236}">
                  <a16:creationId xmlns:a16="http://schemas.microsoft.com/office/drawing/2014/main" xmlns="" id="{0F5E266A-DBDE-4817-8E8C-92F3FEC2A0EF}"/>
                </a:ext>
              </a:extLst>
            </p:cNvPr>
            <p:cNvSpPr/>
            <p:nvPr/>
          </p:nvSpPr>
          <p:spPr>
            <a:xfrm>
              <a:off x="7203290" y="366712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8" name="Freeform: Shape 175">
              <a:extLst>
                <a:ext uri="{FF2B5EF4-FFF2-40B4-BE49-F238E27FC236}">
                  <a16:creationId xmlns:a16="http://schemas.microsoft.com/office/drawing/2014/main" xmlns="" id="{DA08FFC2-DF1B-440C-918A-AA24AD9E3642}"/>
                </a:ext>
              </a:extLst>
            </p:cNvPr>
            <p:cNvSpPr/>
            <p:nvPr/>
          </p:nvSpPr>
          <p:spPr>
            <a:xfrm>
              <a:off x="7222349" y="366712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9" name="Freeform: Shape 176">
              <a:extLst>
                <a:ext uri="{FF2B5EF4-FFF2-40B4-BE49-F238E27FC236}">
                  <a16:creationId xmlns:a16="http://schemas.microsoft.com/office/drawing/2014/main" xmlns="" id="{830B983C-2EA9-4415-A680-9A21548915BA}"/>
                </a:ext>
              </a:extLst>
            </p:cNvPr>
            <p:cNvSpPr/>
            <p:nvPr/>
          </p:nvSpPr>
          <p:spPr>
            <a:xfrm>
              <a:off x="7298549" y="366712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0" name="Freeform: Shape 177">
              <a:extLst>
                <a:ext uri="{FF2B5EF4-FFF2-40B4-BE49-F238E27FC236}">
                  <a16:creationId xmlns:a16="http://schemas.microsoft.com/office/drawing/2014/main" xmlns="" id="{E2EA3CC8-EA23-427D-9075-4A60A376BDB5}"/>
                </a:ext>
              </a:extLst>
            </p:cNvPr>
            <p:cNvSpPr/>
            <p:nvPr/>
          </p:nvSpPr>
          <p:spPr>
            <a:xfrm>
              <a:off x="7317599" y="366712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1" name="Freeform: Shape 178">
              <a:extLst>
                <a:ext uri="{FF2B5EF4-FFF2-40B4-BE49-F238E27FC236}">
                  <a16:creationId xmlns:a16="http://schemas.microsoft.com/office/drawing/2014/main" xmlns="" id="{D574F9D8-C76D-4129-B9CD-3E46DD1ADA9A}"/>
                </a:ext>
              </a:extLst>
            </p:cNvPr>
            <p:cNvSpPr/>
            <p:nvPr/>
          </p:nvSpPr>
          <p:spPr>
            <a:xfrm>
              <a:off x="7393799" y="366712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2" name="Freeform: Shape 179">
              <a:extLst>
                <a:ext uri="{FF2B5EF4-FFF2-40B4-BE49-F238E27FC236}">
                  <a16:creationId xmlns:a16="http://schemas.microsoft.com/office/drawing/2014/main" xmlns="" id="{B6ED08E5-5491-4358-9C4C-4CD28F5EB3BD}"/>
                </a:ext>
              </a:extLst>
            </p:cNvPr>
            <p:cNvSpPr/>
            <p:nvPr/>
          </p:nvSpPr>
          <p:spPr>
            <a:xfrm>
              <a:off x="7431899" y="366712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pic>
        <p:nvPicPr>
          <p:cNvPr id="173" name="Graphic 182">
            <a:extLst>
              <a:ext uri="{FF2B5EF4-FFF2-40B4-BE49-F238E27FC236}">
                <a16:creationId xmlns:a16="http://schemas.microsoft.com/office/drawing/2014/main" xmlns="" id="{60AAAB72-5A21-4B2E-A5A0-CCA5036C2F48}"/>
              </a:ext>
            </a:extLst>
          </p:cNvPr>
          <p:cNvPicPr preferRelativeResize="0">
            <a:picLocks/>
          </p:cNvPicPr>
          <p:nvPr/>
        </p:nvPicPr>
        <p:blipFill>
          <a:blip r:embed="rId3" cstate="print">
            <a:extLst>
              <a:ext uri="{96DAC541-7B7A-43D3-8B79-37D633B846F1}">
                <asvg:svgBlip xmlns="" xmlns:asvg="http://schemas.microsoft.com/office/drawing/2016/SVG/main" r:embed="rId4"/>
              </a:ext>
            </a:extLst>
          </a:blip>
          <a:stretch>
            <a:fillRect/>
          </a:stretch>
        </p:blipFill>
        <p:spPr>
          <a:xfrm>
            <a:off x="1180950" y="2542019"/>
            <a:ext cx="1548000" cy="504000"/>
          </a:xfrm>
          <a:prstGeom prst="rect">
            <a:avLst/>
          </a:prstGeom>
        </p:spPr>
      </p:pic>
      <p:sp>
        <p:nvSpPr>
          <p:cNvPr id="174" name="TextBox 173">
            <a:extLst>
              <a:ext uri="{FF2B5EF4-FFF2-40B4-BE49-F238E27FC236}">
                <a16:creationId xmlns:a16="http://schemas.microsoft.com/office/drawing/2014/main" xmlns="" id="{55E9E5A6-C259-410D-970D-367888C1AF1B}"/>
              </a:ext>
            </a:extLst>
          </p:cNvPr>
          <p:cNvSpPr txBox="1"/>
          <p:nvPr/>
        </p:nvSpPr>
        <p:spPr>
          <a:xfrm>
            <a:off x="2057249" y="2888907"/>
            <a:ext cx="736099"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900" b="0" i="0" u="none" strike="noStrike" cap="none" normalizeH="0" baseline="0" noProof="0">
                <a:ln>
                  <a:noFill/>
                </a:ln>
                <a:solidFill>
                  <a:srgbClr val="B60D27"/>
                </a:solidFill>
                <a:uLnTx/>
                <a:uFillTx/>
                <a:latin typeface="Arial"/>
                <a:ea typeface="MS Mincho"/>
                <a:cs typeface="Arial"/>
              </a:rPr>
              <a:t>ctDNA 陰性</a:t>
            </a:r>
          </a:p>
        </p:txBody>
      </p:sp>
      <p:grpSp>
        <p:nvGrpSpPr>
          <p:cNvPr id="175" name="Group 174">
            <a:extLst>
              <a:ext uri="{FF2B5EF4-FFF2-40B4-BE49-F238E27FC236}">
                <a16:creationId xmlns:a16="http://schemas.microsoft.com/office/drawing/2014/main" xmlns="" id="{C163B763-F27C-468B-BD02-11D72FCE9414}"/>
              </a:ext>
            </a:extLst>
          </p:cNvPr>
          <p:cNvGrpSpPr/>
          <p:nvPr/>
        </p:nvGrpSpPr>
        <p:grpSpPr>
          <a:xfrm>
            <a:off x="988636" y="2556536"/>
            <a:ext cx="1252461" cy="1600200"/>
            <a:chOff x="5100637" y="2185987"/>
            <a:chExt cx="1994296" cy="2492197"/>
          </a:xfrm>
        </p:grpSpPr>
        <p:sp>
          <p:nvSpPr>
            <p:cNvPr id="176" name="Freeform: Shape 186">
              <a:extLst>
                <a:ext uri="{FF2B5EF4-FFF2-40B4-BE49-F238E27FC236}">
                  <a16:creationId xmlns:a16="http://schemas.microsoft.com/office/drawing/2014/main" xmlns="" id="{420733C8-48A5-4DEA-A9EE-A871762D8FBA}"/>
                </a:ext>
              </a:extLst>
            </p:cNvPr>
            <p:cNvSpPr/>
            <p:nvPr/>
          </p:nvSpPr>
          <p:spPr>
            <a:xfrm>
              <a:off x="5100637" y="2185987"/>
              <a:ext cx="1994296" cy="2459726"/>
            </a:xfrm>
            <a:custGeom>
              <a:avLst/>
              <a:gdLst>
                <a:gd name="connsiteX0" fmla="*/ 1994297 w 1994296"/>
                <a:gd name="connsiteY0" fmla="*/ 2459727 h 2459726"/>
                <a:gd name="connsiteX1" fmla="*/ 1193330 w 1994296"/>
                <a:gd name="connsiteY1" fmla="*/ 2459727 h 2459726"/>
                <a:gd name="connsiteX2" fmla="*/ 1193330 w 1994296"/>
                <a:gd name="connsiteY2" fmla="*/ 2308193 h 2459726"/>
                <a:gd name="connsiteX3" fmla="*/ 925440 w 1994296"/>
                <a:gd name="connsiteY3" fmla="*/ 2308193 h 2459726"/>
                <a:gd name="connsiteX4" fmla="*/ 925440 w 1994296"/>
                <a:gd name="connsiteY4" fmla="*/ 2151240 h 2459726"/>
                <a:gd name="connsiteX5" fmla="*/ 825319 w 1994296"/>
                <a:gd name="connsiteY5" fmla="*/ 2151240 h 2459726"/>
                <a:gd name="connsiteX6" fmla="*/ 825319 w 1994296"/>
                <a:gd name="connsiteY6" fmla="*/ 1994297 h 2459726"/>
                <a:gd name="connsiteX7" fmla="*/ 668373 w 1994296"/>
                <a:gd name="connsiteY7" fmla="*/ 1994297 h 2459726"/>
                <a:gd name="connsiteX8" fmla="*/ 668373 w 1994296"/>
                <a:gd name="connsiteY8" fmla="*/ 1691231 h 2459726"/>
                <a:gd name="connsiteX9" fmla="*/ 646726 w 1994296"/>
                <a:gd name="connsiteY9" fmla="*/ 1691231 h 2459726"/>
                <a:gd name="connsiteX10" fmla="*/ 646726 w 1994296"/>
                <a:gd name="connsiteY10" fmla="*/ 1528867 h 2459726"/>
                <a:gd name="connsiteX11" fmla="*/ 625078 w 1994296"/>
                <a:gd name="connsiteY11" fmla="*/ 1528867 h 2459726"/>
                <a:gd name="connsiteX12" fmla="*/ 625078 w 1994296"/>
                <a:gd name="connsiteY12" fmla="*/ 1380039 h 2459726"/>
                <a:gd name="connsiteX13" fmla="*/ 600725 w 1994296"/>
                <a:gd name="connsiteY13" fmla="*/ 1380039 h 2459726"/>
                <a:gd name="connsiteX14" fmla="*/ 600725 w 1994296"/>
                <a:gd name="connsiteY14" fmla="*/ 1228506 h 2459726"/>
                <a:gd name="connsiteX15" fmla="*/ 565547 w 1994296"/>
                <a:gd name="connsiteY15" fmla="*/ 1228506 h 2459726"/>
                <a:gd name="connsiteX16" fmla="*/ 565547 w 1994296"/>
                <a:gd name="connsiteY16" fmla="*/ 1076973 h 2459726"/>
                <a:gd name="connsiteX17" fmla="*/ 516840 w 1994296"/>
                <a:gd name="connsiteY17" fmla="*/ 1076973 h 2459726"/>
                <a:gd name="connsiteX18" fmla="*/ 516840 w 1994296"/>
                <a:gd name="connsiteY18" fmla="*/ 917322 h 2459726"/>
                <a:gd name="connsiteX19" fmla="*/ 492485 w 1994296"/>
                <a:gd name="connsiteY19" fmla="*/ 917322 h 2459726"/>
                <a:gd name="connsiteX20" fmla="*/ 492485 w 1994296"/>
                <a:gd name="connsiteY20" fmla="*/ 773906 h 2459726"/>
                <a:gd name="connsiteX21" fmla="*/ 449190 w 1994296"/>
                <a:gd name="connsiteY21" fmla="*/ 773906 h 2459726"/>
                <a:gd name="connsiteX22" fmla="*/ 449190 w 1994296"/>
                <a:gd name="connsiteY22" fmla="*/ 462720 h 2459726"/>
                <a:gd name="connsiteX23" fmla="*/ 202947 w 1994296"/>
                <a:gd name="connsiteY23" fmla="*/ 462720 h 2459726"/>
                <a:gd name="connsiteX24" fmla="*/ 202947 w 1994296"/>
                <a:gd name="connsiteY24" fmla="*/ 311186 h 2459726"/>
                <a:gd name="connsiteX25" fmla="*/ 102827 w 1994296"/>
                <a:gd name="connsiteY25" fmla="*/ 311186 h 2459726"/>
                <a:gd name="connsiteX26" fmla="*/ 102827 w 1994296"/>
                <a:gd name="connsiteY26" fmla="*/ 151534 h 2459726"/>
                <a:gd name="connsiteX27" fmla="*/ 59531 w 1994296"/>
                <a:gd name="connsiteY27" fmla="*/ 151534 h 2459726"/>
                <a:gd name="connsiteX28" fmla="*/ 59531 w 1994296"/>
                <a:gd name="connsiteY28" fmla="*/ 0 h 2459726"/>
                <a:gd name="connsiteX29" fmla="*/ 0 w 1994296"/>
                <a:gd name="connsiteY29" fmla="*/ 0 h 245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94296" h="2459726">
                  <a:moveTo>
                    <a:pt x="1994297" y="2459727"/>
                  </a:moveTo>
                  <a:lnTo>
                    <a:pt x="1193330" y="2459727"/>
                  </a:lnTo>
                  <a:lnTo>
                    <a:pt x="1193330" y="2308193"/>
                  </a:lnTo>
                  <a:lnTo>
                    <a:pt x="925440" y="2308193"/>
                  </a:lnTo>
                  <a:lnTo>
                    <a:pt x="925440" y="2151240"/>
                  </a:lnTo>
                  <a:lnTo>
                    <a:pt x="825319" y="2151240"/>
                  </a:lnTo>
                  <a:lnTo>
                    <a:pt x="825319" y="1994297"/>
                  </a:lnTo>
                  <a:lnTo>
                    <a:pt x="668373" y="1994297"/>
                  </a:lnTo>
                  <a:lnTo>
                    <a:pt x="668373" y="1691231"/>
                  </a:lnTo>
                  <a:lnTo>
                    <a:pt x="646726" y="1691231"/>
                  </a:lnTo>
                  <a:lnTo>
                    <a:pt x="646726" y="1528867"/>
                  </a:lnTo>
                  <a:lnTo>
                    <a:pt x="625078" y="1528867"/>
                  </a:lnTo>
                  <a:lnTo>
                    <a:pt x="625078" y="1380039"/>
                  </a:lnTo>
                  <a:lnTo>
                    <a:pt x="600725" y="1380039"/>
                  </a:lnTo>
                  <a:lnTo>
                    <a:pt x="600725" y="1228506"/>
                  </a:lnTo>
                  <a:lnTo>
                    <a:pt x="565547" y="1228506"/>
                  </a:lnTo>
                  <a:lnTo>
                    <a:pt x="565547" y="1076973"/>
                  </a:lnTo>
                  <a:lnTo>
                    <a:pt x="516840" y="1076973"/>
                  </a:lnTo>
                  <a:lnTo>
                    <a:pt x="516840" y="917322"/>
                  </a:lnTo>
                  <a:lnTo>
                    <a:pt x="492485" y="917322"/>
                  </a:lnTo>
                  <a:lnTo>
                    <a:pt x="492485" y="773906"/>
                  </a:lnTo>
                  <a:lnTo>
                    <a:pt x="449190" y="773906"/>
                  </a:lnTo>
                  <a:lnTo>
                    <a:pt x="449190" y="462720"/>
                  </a:lnTo>
                  <a:lnTo>
                    <a:pt x="202947" y="462720"/>
                  </a:lnTo>
                  <a:lnTo>
                    <a:pt x="202947" y="311186"/>
                  </a:lnTo>
                  <a:lnTo>
                    <a:pt x="102827" y="311186"/>
                  </a:lnTo>
                  <a:lnTo>
                    <a:pt x="102827" y="151534"/>
                  </a:lnTo>
                  <a:lnTo>
                    <a:pt x="59531" y="151534"/>
                  </a:lnTo>
                  <a:lnTo>
                    <a:pt x="59531" y="0"/>
                  </a:lnTo>
                  <a:lnTo>
                    <a:pt x="0" y="0"/>
                  </a:lnTo>
                </a:path>
              </a:pathLst>
            </a:custGeom>
            <a:noFill/>
            <a:ln w="12700" cap="flat">
              <a:solidFill>
                <a:srgbClr val="04388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7" name="Freeform: Shape 187">
              <a:extLst>
                <a:ext uri="{FF2B5EF4-FFF2-40B4-BE49-F238E27FC236}">
                  <a16:creationId xmlns:a16="http://schemas.microsoft.com/office/drawing/2014/main" xmlns="" id="{E49229E4-AF1B-4899-805A-D71F370226A7}"/>
                </a:ext>
              </a:extLst>
            </p:cNvPr>
            <p:cNvSpPr/>
            <p:nvPr/>
          </p:nvSpPr>
          <p:spPr>
            <a:xfrm>
              <a:off x="6421144" y="460618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2700" cap="flat">
              <a:solidFill>
                <a:srgbClr val="04388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8" name="Freeform: Shape 188">
              <a:extLst>
                <a:ext uri="{FF2B5EF4-FFF2-40B4-BE49-F238E27FC236}">
                  <a16:creationId xmlns:a16="http://schemas.microsoft.com/office/drawing/2014/main" xmlns="" id="{B01D8A81-2D58-42E0-8F93-A1710378DEB5}"/>
                </a:ext>
              </a:extLst>
            </p:cNvPr>
            <p:cNvSpPr/>
            <p:nvPr/>
          </p:nvSpPr>
          <p:spPr>
            <a:xfrm>
              <a:off x="7011704" y="460618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2700" cap="flat">
              <a:solidFill>
                <a:srgbClr val="04388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9" name="Freeform: Shape 189">
              <a:extLst>
                <a:ext uri="{FF2B5EF4-FFF2-40B4-BE49-F238E27FC236}">
                  <a16:creationId xmlns:a16="http://schemas.microsoft.com/office/drawing/2014/main" xmlns="" id="{B1F9C254-0D8C-4C43-B0AD-EE5683409BF6}"/>
                </a:ext>
              </a:extLst>
            </p:cNvPr>
            <p:cNvSpPr/>
            <p:nvPr/>
          </p:nvSpPr>
          <p:spPr>
            <a:xfrm>
              <a:off x="7068854" y="460618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2700" cap="flat">
              <a:solidFill>
                <a:srgbClr val="04388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
        <p:nvSpPr>
          <p:cNvPr id="180" name="TextBox 179">
            <a:extLst>
              <a:ext uri="{FF2B5EF4-FFF2-40B4-BE49-F238E27FC236}">
                <a16:creationId xmlns:a16="http://schemas.microsoft.com/office/drawing/2014/main" xmlns="" id="{66A2DF9D-BB98-41E1-A66E-F084899B4E45}"/>
              </a:ext>
            </a:extLst>
          </p:cNvPr>
          <p:cNvSpPr txBox="1"/>
          <p:nvPr/>
        </p:nvSpPr>
        <p:spPr>
          <a:xfrm>
            <a:off x="1560136" y="3830206"/>
            <a:ext cx="736099"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900" b="0" i="0" u="none" strike="noStrike" cap="none" normalizeH="0" baseline="0" noProof="0">
                <a:ln>
                  <a:noFill/>
                </a:ln>
                <a:solidFill>
                  <a:srgbClr val="043882"/>
                </a:solidFill>
                <a:uLnTx/>
                <a:uFillTx/>
                <a:latin typeface="Arial"/>
                <a:ea typeface="MS Mincho"/>
                <a:cs typeface="Arial"/>
              </a:rPr>
              <a:t>ctDNA 陽性</a:t>
            </a:r>
          </a:p>
        </p:txBody>
      </p:sp>
      <p:sp>
        <p:nvSpPr>
          <p:cNvPr id="181" name="Freeform 21">
            <a:extLst>
              <a:ext uri="{FF2B5EF4-FFF2-40B4-BE49-F238E27FC236}">
                <a16:creationId xmlns:a16="http://schemas.microsoft.com/office/drawing/2014/main" xmlns="" id="{FBD98DC6-CB92-4745-AC73-6C74A039002D}"/>
              </a:ext>
            </a:extLst>
          </p:cNvPr>
          <p:cNvSpPr>
            <a:spLocks/>
          </p:cNvSpPr>
          <p:nvPr/>
        </p:nvSpPr>
        <p:spPr bwMode="auto">
          <a:xfrm>
            <a:off x="5104668" y="2643974"/>
            <a:ext cx="1882109" cy="205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nvGrpSpPr>
          <p:cNvPr id="182" name="Group 181">
            <a:extLst>
              <a:ext uri="{FF2B5EF4-FFF2-40B4-BE49-F238E27FC236}">
                <a16:creationId xmlns:a16="http://schemas.microsoft.com/office/drawing/2014/main" xmlns="" id="{B5462941-A532-4D17-A083-3693089778C7}"/>
              </a:ext>
            </a:extLst>
          </p:cNvPr>
          <p:cNvGrpSpPr/>
          <p:nvPr/>
        </p:nvGrpSpPr>
        <p:grpSpPr>
          <a:xfrm>
            <a:off x="4623540" y="2475363"/>
            <a:ext cx="476559" cy="2299437"/>
            <a:chOff x="4488901" y="1195829"/>
            <a:chExt cx="476559" cy="2944638"/>
          </a:xfrm>
        </p:grpSpPr>
        <p:sp>
          <p:nvSpPr>
            <p:cNvPr id="183" name="Line 6">
              <a:extLst>
                <a:ext uri="{FF2B5EF4-FFF2-40B4-BE49-F238E27FC236}">
                  <a16:creationId xmlns:a16="http://schemas.microsoft.com/office/drawing/2014/main" xmlns="" id="{D9F47487-C68A-4EE8-9959-5B0C8E44AC60}"/>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4" name="Line 7">
              <a:extLst>
                <a:ext uri="{FF2B5EF4-FFF2-40B4-BE49-F238E27FC236}">
                  <a16:creationId xmlns:a16="http://schemas.microsoft.com/office/drawing/2014/main" xmlns="" id="{3925BF4A-908E-406D-B8F2-0EB949DD4680}"/>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5" name="Line 8">
              <a:extLst>
                <a:ext uri="{FF2B5EF4-FFF2-40B4-BE49-F238E27FC236}">
                  <a16:creationId xmlns:a16="http://schemas.microsoft.com/office/drawing/2014/main" xmlns="" id="{7C033186-859F-452A-B1AF-B4EA2FD3B462}"/>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6" name="Line 9">
              <a:extLst>
                <a:ext uri="{FF2B5EF4-FFF2-40B4-BE49-F238E27FC236}">
                  <a16:creationId xmlns:a16="http://schemas.microsoft.com/office/drawing/2014/main" xmlns="" id="{3973794E-820D-4B24-B629-D3BC72BDD1A2}"/>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7" name="Line 10">
              <a:extLst>
                <a:ext uri="{FF2B5EF4-FFF2-40B4-BE49-F238E27FC236}">
                  <a16:creationId xmlns:a16="http://schemas.microsoft.com/office/drawing/2014/main" xmlns="" id="{E13A3353-2851-4AEC-9E20-27C59669815B}"/>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8" name="Line 11">
              <a:extLst>
                <a:ext uri="{FF2B5EF4-FFF2-40B4-BE49-F238E27FC236}">
                  <a16:creationId xmlns:a16="http://schemas.microsoft.com/office/drawing/2014/main" xmlns="" id="{A8364124-3280-48E5-9B6B-373819B0B8F3}"/>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9" name="TextBox 188">
              <a:extLst>
                <a:ext uri="{FF2B5EF4-FFF2-40B4-BE49-F238E27FC236}">
                  <a16:creationId xmlns:a16="http://schemas.microsoft.com/office/drawing/2014/main" xmlns="" id="{B2E5CE0C-445F-40DA-A27D-89342EFC29AA}"/>
                </a:ext>
              </a:extLst>
            </p:cNvPr>
            <p:cNvSpPr txBox="1"/>
            <p:nvPr/>
          </p:nvSpPr>
          <p:spPr>
            <a:xfrm>
              <a:off x="4488901" y="1195829"/>
              <a:ext cx="433132" cy="3941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1.0</a:t>
              </a:r>
            </a:p>
          </p:txBody>
        </p:sp>
        <p:sp>
          <p:nvSpPr>
            <p:cNvPr id="190" name="TextBox 189">
              <a:extLst>
                <a:ext uri="{FF2B5EF4-FFF2-40B4-BE49-F238E27FC236}">
                  <a16:creationId xmlns:a16="http://schemas.microsoft.com/office/drawing/2014/main" xmlns="" id="{55FC3700-96ED-4E31-BBC2-C079295C550B}"/>
                </a:ext>
              </a:extLst>
            </p:cNvPr>
            <p:cNvSpPr txBox="1"/>
            <p:nvPr/>
          </p:nvSpPr>
          <p:spPr>
            <a:xfrm>
              <a:off x="4488901" y="1719968"/>
              <a:ext cx="433132" cy="3941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0.8</a:t>
              </a:r>
            </a:p>
          </p:txBody>
        </p:sp>
        <p:sp>
          <p:nvSpPr>
            <p:cNvPr id="191" name="TextBox 190">
              <a:extLst>
                <a:ext uri="{FF2B5EF4-FFF2-40B4-BE49-F238E27FC236}">
                  <a16:creationId xmlns:a16="http://schemas.microsoft.com/office/drawing/2014/main" xmlns="" id="{03AAB7D2-AE14-43E7-A54C-EBD6C4E71EC0}"/>
                </a:ext>
              </a:extLst>
            </p:cNvPr>
            <p:cNvSpPr txBox="1"/>
            <p:nvPr/>
          </p:nvSpPr>
          <p:spPr>
            <a:xfrm>
              <a:off x="4488901" y="2218499"/>
              <a:ext cx="433132" cy="3941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0.6</a:t>
              </a:r>
            </a:p>
          </p:txBody>
        </p:sp>
        <p:sp>
          <p:nvSpPr>
            <p:cNvPr id="192" name="TextBox 191">
              <a:extLst>
                <a:ext uri="{FF2B5EF4-FFF2-40B4-BE49-F238E27FC236}">
                  <a16:creationId xmlns:a16="http://schemas.microsoft.com/office/drawing/2014/main" xmlns="" id="{0A94D635-C8D1-4F61-99BE-E430D6C90D40}"/>
                </a:ext>
              </a:extLst>
            </p:cNvPr>
            <p:cNvSpPr txBox="1"/>
            <p:nvPr/>
          </p:nvSpPr>
          <p:spPr>
            <a:xfrm>
              <a:off x="4488901" y="2733152"/>
              <a:ext cx="433132" cy="3941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0.4</a:t>
              </a:r>
            </a:p>
          </p:txBody>
        </p:sp>
        <p:sp>
          <p:nvSpPr>
            <p:cNvPr id="193" name="TextBox 192">
              <a:extLst>
                <a:ext uri="{FF2B5EF4-FFF2-40B4-BE49-F238E27FC236}">
                  <a16:creationId xmlns:a16="http://schemas.microsoft.com/office/drawing/2014/main" xmlns="" id="{4EB37450-C4A6-457F-9AD6-B12FD89A983B}"/>
                </a:ext>
              </a:extLst>
            </p:cNvPr>
            <p:cNvSpPr txBox="1"/>
            <p:nvPr/>
          </p:nvSpPr>
          <p:spPr>
            <a:xfrm>
              <a:off x="4488901" y="3237055"/>
              <a:ext cx="433132" cy="3941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0.2</a:t>
              </a:r>
            </a:p>
          </p:txBody>
        </p:sp>
        <p:sp>
          <p:nvSpPr>
            <p:cNvPr id="194" name="TextBox 193">
              <a:extLst>
                <a:ext uri="{FF2B5EF4-FFF2-40B4-BE49-F238E27FC236}">
                  <a16:creationId xmlns:a16="http://schemas.microsoft.com/office/drawing/2014/main" xmlns="" id="{B4140FC2-B708-4452-9212-0BBA076E768B}"/>
                </a:ext>
              </a:extLst>
            </p:cNvPr>
            <p:cNvSpPr txBox="1"/>
            <p:nvPr/>
          </p:nvSpPr>
          <p:spPr>
            <a:xfrm>
              <a:off x="4637989" y="3746331"/>
              <a:ext cx="284052" cy="3941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a:t>
              </a:r>
            </a:p>
          </p:txBody>
        </p:sp>
      </p:grpSp>
      <p:grpSp>
        <p:nvGrpSpPr>
          <p:cNvPr id="195" name="Group 194">
            <a:extLst>
              <a:ext uri="{FF2B5EF4-FFF2-40B4-BE49-F238E27FC236}">
                <a16:creationId xmlns:a16="http://schemas.microsoft.com/office/drawing/2014/main" xmlns="" id="{60A39B2A-7380-44F8-A722-DD3937B5E5D2}"/>
              </a:ext>
            </a:extLst>
          </p:cNvPr>
          <p:cNvGrpSpPr/>
          <p:nvPr/>
        </p:nvGrpSpPr>
        <p:grpSpPr>
          <a:xfrm>
            <a:off x="5110463" y="4696636"/>
            <a:ext cx="1949383" cy="329369"/>
            <a:chOff x="1514775" y="4188565"/>
            <a:chExt cx="2092233" cy="329369"/>
          </a:xfrm>
        </p:grpSpPr>
        <p:sp>
          <p:nvSpPr>
            <p:cNvPr id="196" name="Line 21">
              <a:extLst>
                <a:ext uri="{FF2B5EF4-FFF2-40B4-BE49-F238E27FC236}">
                  <a16:creationId xmlns:a16="http://schemas.microsoft.com/office/drawing/2014/main" xmlns="" id="{778A4FC5-E2E4-49B1-B730-1D84DA878D14}"/>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97" name="TextBox 196">
              <a:extLst>
                <a:ext uri="{FF2B5EF4-FFF2-40B4-BE49-F238E27FC236}">
                  <a16:creationId xmlns:a16="http://schemas.microsoft.com/office/drawing/2014/main" xmlns="" id="{FD61418E-4DDE-45A5-971A-5556959D321F}"/>
                </a:ext>
              </a:extLst>
            </p:cNvPr>
            <p:cNvSpPr txBox="1"/>
            <p:nvPr/>
          </p:nvSpPr>
          <p:spPr>
            <a:xfrm>
              <a:off x="3348129" y="4260565"/>
              <a:ext cx="258879"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50</a:t>
              </a:r>
            </a:p>
          </p:txBody>
        </p:sp>
        <p:sp>
          <p:nvSpPr>
            <p:cNvPr id="198" name="Line 21">
              <a:extLst>
                <a:ext uri="{FF2B5EF4-FFF2-40B4-BE49-F238E27FC236}">
                  <a16:creationId xmlns:a16="http://schemas.microsoft.com/office/drawing/2014/main" xmlns="" id="{23C1D3BD-C1FC-4002-9EF2-8143E0B36FD3}"/>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99" name="TextBox 198">
              <a:extLst>
                <a:ext uri="{FF2B5EF4-FFF2-40B4-BE49-F238E27FC236}">
                  <a16:creationId xmlns:a16="http://schemas.microsoft.com/office/drawing/2014/main" xmlns="" id="{0C7C310A-672B-4EC3-9BB8-3FF6BE049863}"/>
                </a:ext>
              </a:extLst>
            </p:cNvPr>
            <p:cNvSpPr txBox="1"/>
            <p:nvPr/>
          </p:nvSpPr>
          <p:spPr>
            <a:xfrm>
              <a:off x="2972492" y="4260565"/>
              <a:ext cx="258879"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40</a:t>
              </a:r>
            </a:p>
          </p:txBody>
        </p:sp>
        <p:sp>
          <p:nvSpPr>
            <p:cNvPr id="200" name="Line 21">
              <a:extLst>
                <a:ext uri="{FF2B5EF4-FFF2-40B4-BE49-F238E27FC236}">
                  <a16:creationId xmlns:a16="http://schemas.microsoft.com/office/drawing/2014/main" xmlns="" id="{79C79AF3-B8F6-4408-BF49-1C55FB977B01}"/>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201" name="TextBox 200">
              <a:extLst>
                <a:ext uri="{FF2B5EF4-FFF2-40B4-BE49-F238E27FC236}">
                  <a16:creationId xmlns:a16="http://schemas.microsoft.com/office/drawing/2014/main" xmlns="" id="{258CF3AC-1BF7-424F-AA4B-813CCFDE11B5}"/>
                </a:ext>
              </a:extLst>
            </p:cNvPr>
            <p:cNvSpPr txBox="1"/>
            <p:nvPr/>
          </p:nvSpPr>
          <p:spPr>
            <a:xfrm>
              <a:off x="2596855" y="4260565"/>
              <a:ext cx="258879"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30</a:t>
              </a:r>
            </a:p>
          </p:txBody>
        </p:sp>
        <p:sp>
          <p:nvSpPr>
            <p:cNvPr id="202" name="Line 21">
              <a:extLst>
                <a:ext uri="{FF2B5EF4-FFF2-40B4-BE49-F238E27FC236}">
                  <a16:creationId xmlns:a16="http://schemas.microsoft.com/office/drawing/2014/main" xmlns="" id="{C46C47D7-CF19-4C86-A855-597B9B4ADF97}"/>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203" name="TextBox 202">
              <a:extLst>
                <a:ext uri="{FF2B5EF4-FFF2-40B4-BE49-F238E27FC236}">
                  <a16:creationId xmlns:a16="http://schemas.microsoft.com/office/drawing/2014/main" xmlns="" id="{351EA769-743E-4161-AC78-8F3E6D8F7491}"/>
                </a:ext>
              </a:extLst>
            </p:cNvPr>
            <p:cNvSpPr txBox="1"/>
            <p:nvPr/>
          </p:nvSpPr>
          <p:spPr>
            <a:xfrm>
              <a:off x="2221218" y="4260565"/>
              <a:ext cx="258879"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20</a:t>
              </a:r>
            </a:p>
          </p:txBody>
        </p:sp>
        <p:sp>
          <p:nvSpPr>
            <p:cNvPr id="204" name="Line 21">
              <a:extLst>
                <a:ext uri="{FF2B5EF4-FFF2-40B4-BE49-F238E27FC236}">
                  <a16:creationId xmlns:a16="http://schemas.microsoft.com/office/drawing/2014/main" xmlns="" id="{95CF5B8C-1291-4097-928B-3E9A646069FC}"/>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205" name="TextBox 204">
              <a:extLst>
                <a:ext uri="{FF2B5EF4-FFF2-40B4-BE49-F238E27FC236}">
                  <a16:creationId xmlns:a16="http://schemas.microsoft.com/office/drawing/2014/main" xmlns="" id="{4D94824A-0A2D-4858-9D6F-F88CBE5E1560}"/>
                </a:ext>
              </a:extLst>
            </p:cNvPr>
            <p:cNvSpPr txBox="1"/>
            <p:nvPr/>
          </p:nvSpPr>
          <p:spPr>
            <a:xfrm>
              <a:off x="1845581" y="4260565"/>
              <a:ext cx="258879"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10</a:t>
              </a:r>
            </a:p>
          </p:txBody>
        </p:sp>
        <p:sp>
          <p:nvSpPr>
            <p:cNvPr id="206" name="Line 21">
              <a:extLst>
                <a:ext uri="{FF2B5EF4-FFF2-40B4-BE49-F238E27FC236}">
                  <a16:creationId xmlns:a16="http://schemas.microsoft.com/office/drawing/2014/main" xmlns="" id="{ED3CDC24-776A-4DB5-91C7-A1A97E7F5239}"/>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207" name="TextBox 206">
              <a:extLst>
                <a:ext uri="{FF2B5EF4-FFF2-40B4-BE49-F238E27FC236}">
                  <a16:creationId xmlns:a16="http://schemas.microsoft.com/office/drawing/2014/main" xmlns="" id="{4CAAF90A-B3CB-47DD-8AEF-40E324BA5D34}"/>
                </a:ext>
              </a:extLst>
            </p:cNvPr>
            <p:cNvSpPr txBox="1"/>
            <p:nvPr/>
          </p:nvSpPr>
          <p:spPr>
            <a:xfrm>
              <a:off x="1514775" y="4260565"/>
              <a:ext cx="169217"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0</a:t>
              </a:r>
            </a:p>
          </p:txBody>
        </p:sp>
      </p:grpSp>
      <p:sp>
        <p:nvSpPr>
          <p:cNvPr id="208" name="TextBox 207">
            <a:extLst>
              <a:ext uri="{FF2B5EF4-FFF2-40B4-BE49-F238E27FC236}">
                <a16:creationId xmlns:a16="http://schemas.microsoft.com/office/drawing/2014/main" xmlns="" id="{2D23D07E-45DF-43EF-9B77-FF076FBA9059}"/>
              </a:ext>
            </a:extLst>
          </p:cNvPr>
          <p:cNvSpPr txBox="1"/>
          <p:nvPr/>
        </p:nvSpPr>
        <p:spPr>
          <a:xfrm>
            <a:off x="5474843" y="4943864"/>
            <a:ext cx="111030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a:rPr>
              <a:t>経過期間、月</a:t>
            </a:r>
          </a:p>
        </p:txBody>
      </p:sp>
      <p:grpSp>
        <p:nvGrpSpPr>
          <p:cNvPr id="209" name="Group 208">
            <a:extLst>
              <a:ext uri="{FF2B5EF4-FFF2-40B4-BE49-F238E27FC236}">
                <a16:creationId xmlns:a16="http://schemas.microsoft.com/office/drawing/2014/main" xmlns="" id="{C651F66E-F4BC-4B78-B1A9-ED2880249EF5}"/>
              </a:ext>
            </a:extLst>
          </p:cNvPr>
          <p:cNvGrpSpPr/>
          <p:nvPr/>
        </p:nvGrpSpPr>
        <p:grpSpPr>
          <a:xfrm>
            <a:off x="5158325" y="5261269"/>
            <a:ext cx="1960381" cy="257369"/>
            <a:chOff x="535277" y="5010841"/>
            <a:chExt cx="1960381" cy="257369"/>
          </a:xfrm>
        </p:grpSpPr>
        <p:sp>
          <p:nvSpPr>
            <p:cNvPr id="210" name="TextBox 209">
              <a:extLst>
                <a:ext uri="{FF2B5EF4-FFF2-40B4-BE49-F238E27FC236}">
                  <a16:creationId xmlns:a16="http://schemas.microsoft.com/office/drawing/2014/main" xmlns="" id="{9CF8BE7E-9F7C-41C1-973F-B973B504AD46}"/>
                </a:ext>
              </a:extLst>
            </p:cNvPr>
            <p:cNvSpPr txBox="1"/>
            <p:nvPr/>
          </p:nvSpPr>
          <p:spPr>
            <a:xfrm>
              <a:off x="2337996" y="5010841"/>
              <a:ext cx="15766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B60D27"/>
                  </a:solidFill>
                  <a:uLnTx/>
                  <a:uFillTx/>
                  <a:latin typeface="Arial"/>
                  <a:ea typeface="MS Mincho"/>
                  <a:cs typeface="Arial" panose="020B0604020202020204" pitchFamily="34" charset="0"/>
                </a:rPr>
                <a:t>1</a:t>
              </a:r>
            </a:p>
          </p:txBody>
        </p:sp>
        <p:sp>
          <p:nvSpPr>
            <p:cNvPr id="211" name="TextBox 210">
              <a:extLst>
                <a:ext uri="{FF2B5EF4-FFF2-40B4-BE49-F238E27FC236}">
                  <a16:creationId xmlns:a16="http://schemas.microsoft.com/office/drawing/2014/main" xmlns="" id="{B51CFE7A-D4B2-4AE6-9315-1D9583456CC1}"/>
                </a:ext>
              </a:extLst>
            </p:cNvPr>
            <p:cNvSpPr txBox="1"/>
            <p:nvPr/>
          </p:nvSpPr>
          <p:spPr>
            <a:xfrm>
              <a:off x="1985948" y="5010841"/>
              <a:ext cx="15766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B60D27"/>
                  </a:solidFill>
                  <a:uLnTx/>
                  <a:uFillTx/>
                  <a:latin typeface="Arial"/>
                  <a:ea typeface="MS Mincho"/>
                  <a:cs typeface="Arial" panose="020B0604020202020204" pitchFamily="34" charset="0"/>
                </a:rPr>
                <a:t>1</a:t>
              </a:r>
            </a:p>
          </p:txBody>
        </p:sp>
        <p:sp>
          <p:nvSpPr>
            <p:cNvPr id="212" name="TextBox 211">
              <a:extLst>
                <a:ext uri="{FF2B5EF4-FFF2-40B4-BE49-F238E27FC236}">
                  <a16:creationId xmlns:a16="http://schemas.microsoft.com/office/drawing/2014/main" xmlns="" id="{EEAF9473-E494-465E-AB57-E4C9F386D0FE}"/>
                </a:ext>
              </a:extLst>
            </p:cNvPr>
            <p:cNvSpPr txBox="1"/>
            <p:nvPr/>
          </p:nvSpPr>
          <p:spPr>
            <a:xfrm>
              <a:off x="1591421" y="5010841"/>
              <a:ext cx="242621"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B60D27"/>
                  </a:solidFill>
                  <a:uLnTx/>
                  <a:uFillTx/>
                  <a:latin typeface="Arial"/>
                  <a:ea typeface="MS Mincho"/>
                  <a:cs typeface="Arial" panose="020B0604020202020204" pitchFamily="34" charset="0"/>
                </a:rPr>
                <a:t>48</a:t>
              </a:r>
            </a:p>
          </p:txBody>
        </p:sp>
        <p:sp>
          <p:nvSpPr>
            <p:cNvPr id="213" name="TextBox 212">
              <a:extLst>
                <a:ext uri="{FF2B5EF4-FFF2-40B4-BE49-F238E27FC236}">
                  <a16:creationId xmlns:a16="http://schemas.microsoft.com/office/drawing/2014/main" xmlns="" id="{E62EDD26-B602-4849-A61B-1BD3ADB59676}"/>
                </a:ext>
              </a:extLst>
            </p:cNvPr>
            <p:cNvSpPr txBox="1"/>
            <p:nvPr/>
          </p:nvSpPr>
          <p:spPr>
            <a:xfrm>
              <a:off x="1239374" y="5010841"/>
              <a:ext cx="242621"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B60D27"/>
                  </a:solidFill>
                  <a:uLnTx/>
                  <a:uFillTx/>
                  <a:latin typeface="Arial"/>
                  <a:ea typeface="MS Mincho"/>
                  <a:cs typeface="Arial" panose="020B0604020202020204" pitchFamily="34" charset="0"/>
                </a:rPr>
                <a:t>51</a:t>
              </a:r>
            </a:p>
          </p:txBody>
        </p:sp>
        <p:sp>
          <p:nvSpPr>
            <p:cNvPr id="214" name="TextBox 213">
              <a:extLst>
                <a:ext uri="{FF2B5EF4-FFF2-40B4-BE49-F238E27FC236}">
                  <a16:creationId xmlns:a16="http://schemas.microsoft.com/office/drawing/2014/main" xmlns="" id="{A9B87FD0-B49F-4220-8044-AAD633B4CFD2}"/>
                </a:ext>
              </a:extLst>
            </p:cNvPr>
            <p:cNvSpPr txBox="1"/>
            <p:nvPr/>
          </p:nvSpPr>
          <p:spPr>
            <a:xfrm>
              <a:off x="887326" y="5010841"/>
              <a:ext cx="242621"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B60D27"/>
                  </a:solidFill>
                  <a:uLnTx/>
                  <a:uFillTx/>
                  <a:latin typeface="Arial"/>
                  <a:ea typeface="MS Mincho"/>
                  <a:cs typeface="Arial" panose="020B0604020202020204" pitchFamily="34" charset="0"/>
                </a:rPr>
                <a:t>93</a:t>
              </a:r>
            </a:p>
          </p:txBody>
        </p:sp>
        <p:sp>
          <p:nvSpPr>
            <p:cNvPr id="215" name="TextBox 214">
              <a:extLst>
                <a:ext uri="{FF2B5EF4-FFF2-40B4-BE49-F238E27FC236}">
                  <a16:creationId xmlns:a16="http://schemas.microsoft.com/office/drawing/2014/main" xmlns="" id="{59AA1E40-FE43-4A28-ABB2-7AD62319C39D}"/>
                </a:ext>
              </a:extLst>
            </p:cNvPr>
            <p:cNvSpPr txBox="1"/>
            <p:nvPr/>
          </p:nvSpPr>
          <p:spPr>
            <a:xfrm>
              <a:off x="535277" y="5010841"/>
              <a:ext cx="242621"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B60D27"/>
                  </a:solidFill>
                  <a:uLnTx/>
                  <a:uFillTx/>
                  <a:latin typeface="Arial"/>
                  <a:ea typeface="MS Mincho"/>
                  <a:cs typeface="Arial" panose="020B0604020202020204" pitchFamily="34" charset="0"/>
                </a:rPr>
                <a:t>96</a:t>
              </a:r>
            </a:p>
          </p:txBody>
        </p:sp>
      </p:grpSp>
      <p:grpSp>
        <p:nvGrpSpPr>
          <p:cNvPr id="216" name="Group 215">
            <a:extLst>
              <a:ext uri="{FF2B5EF4-FFF2-40B4-BE49-F238E27FC236}">
                <a16:creationId xmlns:a16="http://schemas.microsoft.com/office/drawing/2014/main" xmlns="" id="{119F9DEE-0E71-4569-B988-7389E87A2B8F}"/>
              </a:ext>
            </a:extLst>
          </p:cNvPr>
          <p:cNvGrpSpPr/>
          <p:nvPr/>
        </p:nvGrpSpPr>
        <p:grpSpPr>
          <a:xfrm>
            <a:off x="5167800" y="5542391"/>
            <a:ext cx="1960381" cy="257369"/>
            <a:chOff x="535277" y="5010841"/>
            <a:chExt cx="1960381" cy="257369"/>
          </a:xfrm>
        </p:grpSpPr>
        <p:sp>
          <p:nvSpPr>
            <p:cNvPr id="217" name="TextBox 216">
              <a:extLst>
                <a:ext uri="{FF2B5EF4-FFF2-40B4-BE49-F238E27FC236}">
                  <a16:creationId xmlns:a16="http://schemas.microsoft.com/office/drawing/2014/main" xmlns="" id="{27AEBF14-2858-409A-A3AD-615784CA5E20}"/>
                </a:ext>
              </a:extLst>
            </p:cNvPr>
            <p:cNvSpPr txBox="1"/>
            <p:nvPr/>
          </p:nvSpPr>
          <p:spPr>
            <a:xfrm>
              <a:off x="2337996" y="5010841"/>
              <a:ext cx="15766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043882"/>
                  </a:solidFill>
                  <a:uLnTx/>
                  <a:uFillTx/>
                  <a:latin typeface="Arial"/>
                  <a:ea typeface="MS Mincho"/>
                  <a:cs typeface="Arial" panose="020B0604020202020204" pitchFamily="34" charset="0"/>
                </a:rPr>
                <a:t>0</a:t>
              </a:r>
            </a:p>
          </p:txBody>
        </p:sp>
        <p:sp>
          <p:nvSpPr>
            <p:cNvPr id="218" name="TextBox 217">
              <a:extLst>
                <a:ext uri="{FF2B5EF4-FFF2-40B4-BE49-F238E27FC236}">
                  <a16:creationId xmlns:a16="http://schemas.microsoft.com/office/drawing/2014/main" xmlns="" id="{54EEAC77-368E-4FB0-8262-EDAFA7123DD4}"/>
                </a:ext>
              </a:extLst>
            </p:cNvPr>
            <p:cNvSpPr txBox="1"/>
            <p:nvPr/>
          </p:nvSpPr>
          <p:spPr>
            <a:xfrm>
              <a:off x="1985948" y="5010841"/>
              <a:ext cx="15766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043882"/>
                  </a:solidFill>
                  <a:uLnTx/>
                  <a:uFillTx/>
                  <a:latin typeface="Arial"/>
                  <a:ea typeface="MS Mincho"/>
                  <a:cs typeface="Arial" panose="020B0604020202020204" pitchFamily="34" charset="0"/>
                </a:rPr>
                <a:t>0</a:t>
              </a:r>
            </a:p>
          </p:txBody>
        </p:sp>
        <p:sp>
          <p:nvSpPr>
            <p:cNvPr id="219" name="TextBox 218">
              <a:extLst>
                <a:ext uri="{FF2B5EF4-FFF2-40B4-BE49-F238E27FC236}">
                  <a16:creationId xmlns:a16="http://schemas.microsoft.com/office/drawing/2014/main" xmlns="" id="{DF8BDA79-6565-471F-B757-D31031A0FECE}"/>
                </a:ext>
              </a:extLst>
            </p:cNvPr>
            <p:cNvSpPr txBox="1"/>
            <p:nvPr/>
          </p:nvSpPr>
          <p:spPr>
            <a:xfrm>
              <a:off x="1633900" y="5010841"/>
              <a:ext cx="15766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043882"/>
                  </a:solidFill>
                  <a:uLnTx/>
                  <a:uFillTx/>
                  <a:latin typeface="Arial"/>
                  <a:ea typeface="MS Mincho"/>
                  <a:cs typeface="Arial" panose="020B0604020202020204" pitchFamily="34" charset="0"/>
                </a:rPr>
                <a:t>1</a:t>
              </a:r>
            </a:p>
          </p:txBody>
        </p:sp>
        <p:sp>
          <p:nvSpPr>
            <p:cNvPr id="220" name="TextBox 219">
              <a:extLst>
                <a:ext uri="{FF2B5EF4-FFF2-40B4-BE49-F238E27FC236}">
                  <a16:creationId xmlns:a16="http://schemas.microsoft.com/office/drawing/2014/main" xmlns="" id="{EFF600D9-A56E-48EA-B01B-00345B0FC497}"/>
                </a:ext>
              </a:extLst>
            </p:cNvPr>
            <p:cNvSpPr txBox="1"/>
            <p:nvPr/>
          </p:nvSpPr>
          <p:spPr>
            <a:xfrm>
              <a:off x="1281853" y="5010841"/>
              <a:ext cx="15766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043882"/>
                  </a:solidFill>
                  <a:uLnTx/>
                  <a:uFillTx/>
                  <a:latin typeface="Arial"/>
                  <a:ea typeface="MS Mincho"/>
                  <a:cs typeface="Arial" panose="020B0604020202020204" pitchFamily="34" charset="0"/>
                </a:rPr>
                <a:t>2</a:t>
              </a:r>
            </a:p>
          </p:txBody>
        </p:sp>
        <p:sp>
          <p:nvSpPr>
            <p:cNvPr id="221" name="TextBox 220">
              <a:extLst>
                <a:ext uri="{FF2B5EF4-FFF2-40B4-BE49-F238E27FC236}">
                  <a16:creationId xmlns:a16="http://schemas.microsoft.com/office/drawing/2014/main" xmlns="" id="{61AE9660-1C96-44C2-ACA7-AE4D16A2BD6A}"/>
                </a:ext>
              </a:extLst>
            </p:cNvPr>
            <p:cNvSpPr txBox="1"/>
            <p:nvPr/>
          </p:nvSpPr>
          <p:spPr>
            <a:xfrm>
              <a:off x="887326" y="5010841"/>
              <a:ext cx="242621"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043882"/>
                  </a:solidFill>
                  <a:uLnTx/>
                  <a:uFillTx/>
                  <a:latin typeface="Arial"/>
                  <a:ea typeface="MS Mincho"/>
                  <a:cs typeface="Arial" panose="020B0604020202020204" pitchFamily="34" charset="0"/>
                </a:rPr>
                <a:t>10</a:t>
              </a:r>
            </a:p>
          </p:txBody>
        </p:sp>
        <p:sp>
          <p:nvSpPr>
            <p:cNvPr id="222" name="TextBox 221">
              <a:extLst>
                <a:ext uri="{FF2B5EF4-FFF2-40B4-BE49-F238E27FC236}">
                  <a16:creationId xmlns:a16="http://schemas.microsoft.com/office/drawing/2014/main" xmlns="" id="{72F45214-0F6C-40BB-9C45-E4532FF7A71B}"/>
                </a:ext>
              </a:extLst>
            </p:cNvPr>
            <p:cNvSpPr txBox="1"/>
            <p:nvPr/>
          </p:nvSpPr>
          <p:spPr>
            <a:xfrm>
              <a:off x="535277" y="5010841"/>
              <a:ext cx="242621"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043882"/>
                  </a:solidFill>
                  <a:uLnTx/>
                  <a:uFillTx/>
                  <a:latin typeface="Arial"/>
                  <a:ea typeface="MS Mincho"/>
                  <a:cs typeface="Arial" panose="020B0604020202020204" pitchFamily="34" charset="0"/>
                </a:rPr>
                <a:t>12</a:t>
              </a:r>
            </a:p>
          </p:txBody>
        </p:sp>
      </p:grpSp>
      <p:sp>
        <p:nvSpPr>
          <p:cNvPr id="223" name="TextBox 222">
            <a:extLst>
              <a:ext uri="{FF2B5EF4-FFF2-40B4-BE49-F238E27FC236}">
                <a16:creationId xmlns:a16="http://schemas.microsoft.com/office/drawing/2014/main" xmlns="" id="{89A1A96C-FBF0-475A-8C6A-2A3447316B2D}"/>
              </a:ext>
            </a:extLst>
          </p:cNvPr>
          <p:cNvSpPr txBox="1"/>
          <p:nvPr/>
        </p:nvSpPr>
        <p:spPr>
          <a:xfrm>
            <a:off x="5081777" y="4280217"/>
            <a:ext cx="2348720" cy="461665"/>
          </a:xfrm>
          <a:prstGeom prst="rect">
            <a:avLst/>
          </a:prstGeom>
          <a:noFill/>
        </p:spPr>
        <p:txBody>
          <a:bodyPr wrap="none" rtlCol="0">
            <a:spAutoFit/>
          </a:bodyPr>
          <a:lstStyle/>
          <a:p>
            <a:pPr lvl="0" fontAlgn="auto">
              <a:spcBef>
                <a:spcPts val="0"/>
              </a:spcBef>
              <a:spcAft>
                <a:spcPts val="0"/>
              </a:spcAft>
              <a:defRPr/>
            </a:pPr>
            <a:r>
              <a:rPr kumimoji="0" lang="ja-JP" sz="1200" b="0" i="0" u="none" strike="noStrike" cap="none" normalizeH="0" baseline="0" noProof="0" dirty="0">
                <a:ln>
                  <a:noFill/>
                </a:ln>
                <a:solidFill>
                  <a:srgbClr val="4D4D4D"/>
                </a:solidFill>
                <a:uLnTx/>
                <a:uFillTx/>
                <a:latin typeface="Arial"/>
                <a:ea typeface="MS Mincho"/>
                <a:cs typeface="Arial"/>
              </a:rPr>
              <a:t>HR 12 </a:t>
            </a:r>
            <a:r>
              <a:rPr kumimoji="0" lang="en-GB" altLang="ja-JP" sz="1200" b="0" i="0" u="none" strike="noStrike" cap="none" normalizeH="0" baseline="0" noProof="0" dirty="0" smtClean="0">
                <a:ln>
                  <a:noFill/>
                </a:ln>
                <a:solidFill>
                  <a:srgbClr val="4D4D4D"/>
                </a:solidFill>
                <a:uLnTx/>
                <a:uFillTx/>
                <a:latin typeface="Arial"/>
                <a:ea typeface="MS Mincho"/>
                <a:cs typeface="Arial"/>
              </a:rPr>
              <a:t/>
            </a:r>
            <a:br>
              <a:rPr kumimoji="0" lang="en-GB" altLang="ja-JP" sz="1200" b="0" i="0" u="none" strike="noStrike" cap="none" normalizeH="0" baseline="0" noProof="0" dirty="0" smtClean="0">
                <a:ln>
                  <a:noFill/>
                </a:ln>
                <a:solidFill>
                  <a:srgbClr val="4D4D4D"/>
                </a:solidFill>
                <a:uLnTx/>
                <a:uFillTx/>
                <a:latin typeface="Arial"/>
                <a:ea typeface="MS Mincho"/>
                <a:cs typeface="Arial"/>
              </a:rPr>
            </a:br>
            <a:r>
              <a:rPr lang="ja-JP" altLang="en-US" sz="1200" dirty="0">
                <a:solidFill>
                  <a:srgbClr val="4D4D4D"/>
                </a:solidFill>
                <a:latin typeface="Arial"/>
                <a:cs typeface="Arial"/>
              </a:rPr>
              <a:t> （</a:t>
            </a:r>
            <a:r>
              <a:rPr lang="en-US" altLang="ja-JP" sz="1200" dirty="0">
                <a:solidFill>
                  <a:srgbClr val="4D4D4D"/>
                </a:solidFill>
                <a:latin typeface="Arial"/>
                <a:cs typeface="Arial"/>
              </a:rPr>
              <a:t>9</a:t>
            </a:r>
            <a:r>
              <a:rPr kumimoji="0" lang="ja-JP" sz="1200" b="0" i="0" u="none" strike="noStrike" cap="none" normalizeH="0" baseline="0" noProof="0" dirty="0">
                <a:ln>
                  <a:noFill/>
                </a:ln>
                <a:solidFill>
                  <a:srgbClr val="4D4D4D"/>
                </a:solidFill>
                <a:uLnTx/>
                <a:uFillTx/>
                <a:latin typeface="Arial"/>
                <a:ea typeface="MS Mincho"/>
                <a:cs typeface="Arial"/>
              </a:rPr>
              <a:t>5%CI 4.9、2</a:t>
            </a:r>
            <a:r>
              <a:rPr lang="en-US" altLang="ja-JP" sz="1200" dirty="0">
                <a:solidFill>
                  <a:srgbClr val="4D4D4D"/>
                </a:solidFill>
                <a:latin typeface="Arial"/>
                <a:cs typeface="Arial"/>
              </a:rPr>
              <a:t>7 </a:t>
            </a:r>
            <a:r>
              <a:rPr lang="ja-JP" altLang="en-US" sz="1200" dirty="0">
                <a:solidFill>
                  <a:srgbClr val="4D4D4D"/>
                </a:solidFill>
                <a:latin typeface="Arial"/>
                <a:cs typeface="Arial"/>
              </a:rPr>
              <a:t>）</a:t>
            </a:r>
            <a:r>
              <a:rPr lang="en-US" altLang="ja-JP" sz="1200" dirty="0">
                <a:solidFill>
                  <a:srgbClr val="4D4D4D"/>
                </a:solidFill>
                <a:latin typeface="Arial"/>
                <a:cs typeface="Arial"/>
              </a:rPr>
              <a:t>; p</a:t>
            </a:r>
            <a:r>
              <a:rPr kumimoji="0" lang="ja-JP" sz="1200" b="0" i="0" u="none" strike="noStrike" cap="none" normalizeH="0" baseline="0" noProof="0" dirty="0">
                <a:ln>
                  <a:noFill/>
                </a:ln>
                <a:solidFill>
                  <a:srgbClr val="4D4D4D"/>
                </a:solidFill>
                <a:uLnTx/>
                <a:uFillTx/>
                <a:latin typeface="Arial"/>
                <a:ea typeface="MS Mincho"/>
                <a:cs typeface="Arial"/>
              </a:rPr>
              <a:t>&lt;0.0001</a:t>
            </a:r>
          </a:p>
        </p:txBody>
      </p:sp>
      <p:grpSp>
        <p:nvGrpSpPr>
          <p:cNvPr id="224" name="Group 223">
            <a:extLst>
              <a:ext uri="{FF2B5EF4-FFF2-40B4-BE49-F238E27FC236}">
                <a16:creationId xmlns:a16="http://schemas.microsoft.com/office/drawing/2014/main" xmlns="" id="{E8F9532B-38FF-45D9-B86F-F22AA2CB68CB}"/>
              </a:ext>
            </a:extLst>
          </p:cNvPr>
          <p:cNvGrpSpPr/>
          <p:nvPr/>
        </p:nvGrpSpPr>
        <p:grpSpPr>
          <a:xfrm>
            <a:off x="7210008" y="2217740"/>
            <a:ext cx="1281439" cy="3908029"/>
            <a:chOff x="7998690" y="2190031"/>
            <a:chExt cx="1281439" cy="3908029"/>
          </a:xfrm>
        </p:grpSpPr>
        <p:sp>
          <p:nvSpPr>
            <p:cNvPr id="225" name="TextBox 224">
              <a:extLst>
                <a:ext uri="{FF2B5EF4-FFF2-40B4-BE49-F238E27FC236}">
                  <a16:creationId xmlns:a16="http://schemas.microsoft.com/office/drawing/2014/main" xmlns="" id="{A4DD3910-5F26-430C-87FB-BD5DB0167F29}"/>
                </a:ext>
              </a:extLst>
            </p:cNvPr>
            <p:cNvSpPr txBox="1"/>
            <p:nvPr/>
          </p:nvSpPr>
          <p:spPr>
            <a:xfrm>
              <a:off x="8175914" y="2190031"/>
              <a:ext cx="101983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a:rPr>
                <a:t>再発 </a:t>
              </a:r>
              <a:br>
                <a:rPr kumimoji="0" lang="ja-JP" sz="1200" b="0" i="0" u="none" strike="noStrike" cap="none" normalizeH="0" baseline="0" noProof="0">
                  <a:ln>
                    <a:noFill/>
                  </a:ln>
                  <a:solidFill>
                    <a:srgbClr val="4D4D4D"/>
                  </a:solidFill>
                  <a:uLnTx/>
                  <a:uFillTx/>
                  <a:latin typeface="Arial"/>
                  <a:ea typeface="MS Mincho"/>
                  <a:cs typeface="Arial"/>
                </a:rPr>
              </a:br>
              <a:r>
                <a:rPr kumimoji="0" lang="ja-JP" sz="1200" b="0" i="0" u="none" strike="noStrike" cap="none" normalizeH="0" baseline="0" noProof="0">
                  <a:ln>
                    <a:noFill/>
                  </a:ln>
                  <a:solidFill>
                    <a:srgbClr val="4D4D4D"/>
                  </a:solidFill>
                  <a:uLnTx/>
                  <a:uFillTx/>
                  <a:latin typeface="Arial"/>
                  <a:ea typeface="MS Mincho"/>
                  <a:cs typeface="Arial"/>
                </a:rPr>
                <a:t>率、%</a:t>
              </a:r>
            </a:p>
          </p:txBody>
        </p:sp>
        <p:sp>
          <p:nvSpPr>
            <p:cNvPr id="226" name="TextBox 225">
              <a:extLst>
                <a:ext uri="{FF2B5EF4-FFF2-40B4-BE49-F238E27FC236}">
                  <a16:creationId xmlns:a16="http://schemas.microsoft.com/office/drawing/2014/main" xmlns="" id="{5AE3B39D-D169-40D7-994F-C7245B682355}"/>
                </a:ext>
              </a:extLst>
            </p:cNvPr>
            <p:cNvSpPr txBox="1"/>
            <p:nvPr/>
          </p:nvSpPr>
          <p:spPr>
            <a:xfrm>
              <a:off x="8120050" y="5474812"/>
              <a:ext cx="609462" cy="623248"/>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150" b="0" i="0" u="none" strike="noStrike" cap="none" normalizeH="0" baseline="0" noProof="0">
                  <a:ln>
                    <a:noFill/>
                  </a:ln>
                  <a:solidFill>
                    <a:srgbClr val="4D4D4D"/>
                  </a:solidFill>
                  <a:uLnTx/>
                  <a:uFillTx/>
                  <a:latin typeface="Arial"/>
                  <a:ea typeface="MS Mincho"/>
                  <a:cs typeface="Arial"/>
                </a:rPr>
                <a:t>ctDNA</a:t>
              </a:r>
              <a:br>
                <a:rPr kumimoji="0" lang="ja-JP" sz="1150" b="0" i="0" u="none" strike="noStrike" cap="none" normalizeH="0" baseline="0" noProof="0">
                  <a:ln>
                    <a:noFill/>
                  </a:ln>
                  <a:solidFill>
                    <a:srgbClr val="4D4D4D"/>
                  </a:solidFill>
                  <a:uLnTx/>
                  <a:uFillTx/>
                  <a:latin typeface="Arial"/>
                  <a:ea typeface="MS Mincho"/>
                  <a:cs typeface="Arial"/>
                </a:rPr>
              </a:br>
              <a:r>
                <a:rPr kumimoji="0" lang="ja-JP" sz="1150" b="0" i="0" u="none" strike="noStrike" cap="none" normalizeH="0" baseline="0" noProof="0">
                  <a:ln>
                    <a:noFill/>
                  </a:ln>
                  <a:solidFill>
                    <a:srgbClr val="4D4D4D"/>
                  </a:solidFill>
                  <a:uLnTx/>
                  <a:uFillTx/>
                  <a:latin typeface="Arial"/>
                  <a:ea typeface="MS Mincho"/>
                  <a:cs typeface="Arial"/>
                </a:rPr>
                <a:t> 陽性</a:t>
              </a:r>
              <a:br>
                <a:rPr kumimoji="0" lang="ja-JP" sz="1150" b="0" i="0" u="none" strike="noStrike" cap="none" normalizeH="0" baseline="0" noProof="0">
                  <a:ln>
                    <a:noFill/>
                  </a:ln>
                  <a:solidFill>
                    <a:srgbClr val="4D4D4D"/>
                  </a:solidFill>
                  <a:uLnTx/>
                  <a:uFillTx/>
                  <a:latin typeface="Arial"/>
                  <a:ea typeface="MS Mincho"/>
                  <a:cs typeface="Arial"/>
                </a:rPr>
              </a:br>
              <a:endParaRPr kumimoji="0" lang="ja-JP" sz="1150" b="0" i="0" u="none" strike="noStrike" cap="none" normalizeH="0" baseline="0" noProof="0">
                <a:ln>
                  <a:noFill/>
                </a:ln>
                <a:solidFill>
                  <a:srgbClr val="4D4D4D"/>
                </a:solidFill>
                <a:uLnTx/>
                <a:uFillTx/>
                <a:latin typeface="Arial"/>
                <a:ea typeface="MS Mincho"/>
                <a:cs typeface="Arial"/>
              </a:endParaRPr>
            </a:p>
          </p:txBody>
        </p:sp>
        <p:sp>
          <p:nvSpPr>
            <p:cNvPr id="227" name="TextBox 226">
              <a:extLst>
                <a:ext uri="{FF2B5EF4-FFF2-40B4-BE49-F238E27FC236}">
                  <a16:creationId xmlns:a16="http://schemas.microsoft.com/office/drawing/2014/main" xmlns="" id="{2657E1DC-405A-4600-9ED9-74ACB39A1F3D}"/>
                </a:ext>
              </a:extLst>
            </p:cNvPr>
            <p:cNvSpPr txBox="1"/>
            <p:nvPr/>
          </p:nvSpPr>
          <p:spPr>
            <a:xfrm>
              <a:off x="8670667" y="5474812"/>
              <a:ext cx="609462" cy="6232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150" b="0" i="0" u="none" strike="noStrike" cap="none" normalizeH="0" baseline="0" noProof="0">
                  <a:ln>
                    <a:noFill/>
                  </a:ln>
                  <a:solidFill>
                    <a:srgbClr val="4D4D4D"/>
                  </a:solidFill>
                  <a:uLnTx/>
                  <a:uFillTx/>
                  <a:latin typeface="Arial"/>
                  <a:ea typeface="MS Mincho"/>
                  <a:cs typeface="Arial"/>
                </a:rPr>
                <a:t>ctDNA</a:t>
              </a:r>
              <a:br>
                <a:rPr kumimoji="0" lang="ja-JP" sz="1150" b="0" i="0" u="none" strike="noStrike" cap="none" normalizeH="0" baseline="0" noProof="0">
                  <a:ln>
                    <a:noFill/>
                  </a:ln>
                  <a:solidFill>
                    <a:srgbClr val="4D4D4D"/>
                  </a:solidFill>
                  <a:uLnTx/>
                  <a:uFillTx/>
                  <a:latin typeface="Arial"/>
                  <a:ea typeface="MS Mincho"/>
                  <a:cs typeface="Arial"/>
                </a:rPr>
              </a:br>
              <a:r>
                <a:rPr kumimoji="0" lang="ja-JP" sz="1150" b="0" i="0" u="none" strike="noStrike" cap="none" normalizeH="0" baseline="0" noProof="0">
                  <a:ln>
                    <a:noFill/>
                  </a:ln>
                  <a:solidFill>
                    <a:srgbClr val="4D4D4D"/>
                  </a:solidFill>
                  <a:uLnTx/>
                  <a:uFillTx/>
                  <a:latin typeface="Arial"/>
                  <a:ea typeface="MS Mincho"/>
                  <a:cs typeface="Arial"/>
                </a:rPr>
                <a:t>陰性</a:t>
              </a:r>
              <a:br>
                <a:rPr kumimoji="0" lang="ja-JP" sz="1150" b="0" i="0" u="none" strike="noStrike" cap="none" normalizeH="0" baseline="0" noProof="0">
                  <a:ln>
                    <a:noFill/>
                  </a:ln>
                  <a:solidFill>
                    <a:srgbClr val="4D4D4D"/>
                  </a:solidFill>
                  <a:uLnTx/>
                  <a:uFillTx/>
                  <a:latin typeface="Arial"/>
                  <a:ea typeface="MS Mincho"/>
                  <a:cs typeface="Arial"/>
                </a:rPr>
              </a:br>
              <a:endParaRPr kumimoji="0" lang="ja-JP" sz="1150" b="0" i="0" u="none" strike="noStrike" cap="none" normalizeH="0" baseline="0" noProof="0">
                <a:ln>
                  <a:noFill/>
                </a:ln>
                <a:solidFill>
                  <a:srgbClr val="4D4D4D"/>
                </a:solidFill>
                <a:uLnTx/>
                <a:uFillTx/>
                <a:latin typeface="Arial"/>
                <a:ea typeface="MS Mincho"/>
                <a:cs typeface="Arial"/>
              </a:endParaRPr>
            </a:p>
          </p:txBody>
        </p:sp>
        <p:grpSp>
          <p:nvGrpSpPr>
            <p:cNvPr id="228" name="Group 227">
              <a:extLst>
                <a:ext uri="{FF2B5EF4-FFF2-40B4-BE49-F238E27FC236}">
                  <a16:creationId xmlns:a16="http://schemas.microsoft.com/office/drawing/2014/main" xmlns="" id="{8E3917E2-F31E-46D2-902E-6426214E5DCC}"/>
                </a:ext>
              </a:extLst>
            </p:cNvPr>
            <p:cNvGrpSpPr/>
            <p:nvPr/>
          </p:nvGrpSpPr>
          <p:grpSpPr>
            <a:xfrm>
              <a:off x="7998690" y="2558417"/>
              <a:ext cx="1024902" cy="3020986"/>
              <a:chOff x="3586017" y="2582950"/>
              <a:chExt cx="1024902" cy="3020986"/>
            </a:xfrm>
          </p:grpSpPr>
          <p:sp>
            <p:nvSpPr>
              <p:cNvPr id="237" name="Line 6">
                <a:extLst>
                  <a:ext uri="{FF2B5EF4-FFF2-40B4-BE49-F238E27FC236}">
                    <a16:creationId xmlns:a16="http://schemas.microsoft.com/office/drawing/2014/main" xmlns="" id="{BC230EB0-174F-4682-9B45-E6B9CB2D5771}"/>
                  </a:ext>
                </a:extLst>
              </p:cNvPr>
              <p:cNvSpPr>
                <a:spLocks noChangeShapeType="1"/>
              </p:cNvSpPr>
              <p:nvPr/>
            </p:nvSpPr>
            <p:spPr bwMode="auto">
              <a:xfrm>
                <a:off x="3980919" y="2724429"/>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38" name="Line 7">
                <a:extLst>
                  <a:ext uri="{FF2B5EF4-FFF2-40B4-BE49-F238E27FC236}">
                    <a16:creationId xmlns:a16="http://schemas.microsoft.com/office/drawing/2014/main" xmlns="" id="{ABA65753-E48F-4389-B9E0-E4E32F7F2A2D}"/>
                  </a:ext>
                </a:extLst>
              </p:cNvPr>
              <p:cNvSpPr>
                <a:spLocks noChangeShapeType="1"/>
              </p:cNvSpPr>
              <p:nvPr/>
            </p:nvSpPr>
            <p:spPr bwMode="auto">
              <a:xfrm>
                <a:off x="3980919" y="3286253"/>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39" name="Line 8">
                <a:extLst>
                  <a:ext uri="{FF2B5EF4-FFF2-40B4-BE49-F238E27FC236}">
                    <a16:creationId xmlns:a16="http://schemas.microsoft.com/office/drawing/2014/main" xmlns="" id="{55575FCC-091F-4477-A717-DDD7D698A1CD}"/>
                  </a:ext>
                </a:extLst>
              </p:cNvPr>
              <p:cNvSpPr>
                <a:spLocks noChangeShapeType="1"/>
              </p:cNvSpPr>
              <p:nvPr/>
            </p:nvSpPr>
            <p:spPr bwMode="auto">
              <a:xfrm>
                <a:off x="3980919" y="3822850"/>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40" name="Line 9">
                <a:extLst>
                  <a:ext uri="{FF2B5EF4-FFF2-40B4-BE49-F238E27FC236}">
                    <a16:creationId xmlns:a16="http://schemas.microsoft.com/office/drawing/2014/main" xmlns="" id="{588FE42B-1211-4DF7-8694-A930E43695C0}"/>
                  </a:ext>
                </a:extLst>
              </p:cNvPr>
              <p:cNvSpPr>
                <a:spLocks noChangeShapeType="1"/>
              </p:cNvSpPr>
              <p:nvPr/>
            </p:nvSpPr>
            <p:spPr bwMode="auto">
              <a:xfrm>
                <a:off x="3980919" y="4376789"/>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41" name="Line 10">
                <a:extLst>
                  <a:ext uri="{FF2B5EF4-FFF2-40B4-BE49-F238E27FC236}">
                    <a16:creationId xmlns:a16="http://schemas.microsoft.com/office/drawing/2014/main" xmlns="" id="{5DDF0A3F-3E27-4D18-80DD-3C8EE00E7E76}"/>
                  </a:ext>
                </a:extLst>
              </p:cNvPr>
              <p:cNvSpPr>
                <a:spLocks noChangeShapeType="1"/>
              </p:cNvSpPr>
              <p:nvPr/>
            </p:nvSpPr>
            <p:spPr bwMode="auto">
              <a:xfrm>
                <a:off x="3980919" y="4919169"/>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42" name="Line 11">
                <a:extLst>
                  <a:ext uri="{FF2B5EF4-FFF2-40B4-BE49-F238E27FC236}">
                    <a16:creationId xmlns:a16="http://schemas.microsoft.com/office/drawing/2014/main" xmlns="" id="{6613417F-0047-435F-B44B-4DA538612D39}"/>
                  </a:ext>
                </a:extLst>
              </p:cNvPr>
              <p:cNvSpPr>
                <a:spLocks noChangeShapeType="1"/>
              </p:cNvSpPr>
              <p:nvPr/>
            </p:nvSpPr>
            <p:spPr bwMode="auto">
              <a:xfrm>
                <a:off x="3980919" y="5467330"/>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43" name="TextBox 242">
                <a:extLst>
                  <a:ext uri="{FF2B5EF4-FFF2-40B4-BE49-F238E27FC236}">
                    <a16:creationId xmlns:a16="http://schemas.microsoft.com/office/drawing/2014/main" xmlns="" id="{32EB1250-C87D-4AB7-9F10-A95AB14423A0}"/>
                  </a:ext>
                </a:extLst>
              </p:cNvPr>
              <p:cNvSpPr txBox="1"/>
              <p:nvPr/>
            </p:nvSpPr>
            <p:spPr>
              <a:xfrm>
                <a:off x="3586017" y="2582950"/>
                <a:ext cx="43954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100</a:t>
                </a:r>
              </a:p>
            </p:txBody>
          </p:sp>
          <p:sp>
            <p:nvSpPr>
              <p:cNvPr id="244" name="TextBox 243">
                <a:extLst>
                  <a:ext uri="{FF2B5EF4-FFF2-40B4-BE49-F238E27FC236}">
                    <a16:creationId xmlns:a16="http://schemas.microsoft.com/office/drawing/2014/main" xmlns="" id="{44BD6EE0-4CFE-4BEC-A952-F4FF23A542C4}"/>
                  </a:ext>
                </a:extLst>
              </p:cNvPr>
              <p:cNvSpPr txBox="1"/>
              <p:nvPr/>
            </p:nvSpPr>
            <p:spPr>
              <a:xfrm>
                <a:off x="3670977" y="3142618"/>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80</a:t>
                </a:r>
              </a:p>
            </p:txBody>
          </p:sp>
          <p:sp>
            <p:nvSpPr>
              <p:cNvPr id="245" name="TextBox 244">
                <a:extLst>
                  <a:ext uri="{FF2B5EF4-FFF2-40B4-BE49-F238E27FC236}">
                    <a16:creationId xmlns:a16="http://schemas.microsoft.com/office/drawing/2014/main" xmlns="" id="{9612D1D1-44AD-4C76-BF93-D8D3FF8B88A2}"/>
                  </a:ext>
                </a:extLst>
              </p:cNvPr>
              <p:cNvSpPr txBox="1"/>
              <p:nvPr/>
            </p:nvSpPr>
            <p:spPr>
              <a:xfrm>
                <a:off x="3670977" y="3683202"/>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60</a:t>
                </a:r>
              </a:p>
            </p:txBody>
          </p:sp>
          <p:sp>
            <p:nvSpPr>
              <p:cNvPr id="246" name="TextBox 245">
                <a:extLst>
                  <a:ext uri="{FF2B5EF4-FFF2-40B4-BE49-F238E27FC236}">
                    <a16:creationId xmlns:a16="http://schemas.microsoft.com/office/drawing/2014/main" xmlns="" id="{FFD32C85-E016-4D09-89F0-D5F1FDDD9E9C}"/>
                  </a:ext>
                </a:extLst>
              </p:cNvPr>
              <p:cNvSpPr txBox="1"/>
              <p:nvPr/>
            </p:nvSpPr>
            <p:spPr>
              <a:xfrm>
                <a:off x="3670977" y="4236897"/>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40</a:t>
                </a:r>
              </a:p>
            </p:txBody>
          </p:sp>
          <p:sp>
            <p:nvSpPr>
              <p:cNvPr id="247" name="TextBox 246">
                <a:extLst>
                  <a:ext uri="{FF2B5EF4-FFF2-40B4-BE49-F238E27FC236}">
                    <a16:creationId xmlns:a16="http://schemas.microsoft.com/office/drawing/2014/main" xmlns="" id="{5BAB2730-C064-469C-B56A-19A1D0B7209C}"/>
                  </a:ext>
                </a:extLst>
              </p:cNvPr>
              <p:cNvSpPr txBox="1"/>
              <p:nvPr/>
            </p:nvSpPr>
            <p:spPr>
              <a:xfrm>
                <a:off x="3670977" y="4779027"/>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20</a:t>
                </a:r>
              </a:p>
            </p:txBody>
          </p:sp>
          <p:sp>
            <p:nvSpPr>
              <p:cNvPr id="248" name="TextBox 247">
                <a:extLst>
                  <a:ext uri="{FF2B5EF4-FFF2-40B4-BE49-F238E27FC236}">
                    <a16:creationId xmlns:a16="http://schemas.microsoft.com/office/drawing/2014/main" xmlns="" id="{2E9A28FD-D154-4BFF-9715-623A46796A16}"/>
                  </a:ext>
                </a:extLst>
              </p:cNvPr>
              <p:cNvSpPr txBox="1"/>
              <p:nvPr/>
            </p:nvSpPr>
            <p:spPr>
              <a:xfrm>
                <a:off x="3755944" y="5326937"/>
                <a:ext cx="269625"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0</a:t>
                </a:r>
              </a:p>
            </p:txBody>
          </p:sp>
          <p:sp>
            <p:nvSpPr>
              <p:cNvPr id="249" name="Line 6">
                <a:extLst>
                  <a:ext uri="{FF2B5EF4-FFF2-40B4-BE49-F238E27FC236}">
                    <a16:creationId xmlns:a16="http://schemas.microsoft.com/office/drawing/2014/main" xmlns="" id="{7FE78503-05FE-4087-94F0-7BB1C75FD799}"/>
                  </a:ext>
                </a:extLst>
              </p:cNvPr>
              <p:cNvSpPr>
                <a:spLocks noChangeShapeType="1"/>
              </p:cNvSpPr>
              <p:nvPr/>
            </p:nvSpPr>
            <p:spPr bwMode="auto">
              <a:xfrm>
                <a:off x="3980919" y="2991129"/>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50" name="Line 7">
                <a:extLst>
                  <a:ext uri="{FF2B5EF4-FFF2-40B4-BE49-F238E27FC236}">
                    <a16:creationId xmlns:a16="http://schemas.microsoft.com/office/drawing/2014/main" xmlns="" id="{13449F99-3744-4040-97A3-FF44549846E0}"/>
                  </a:ext>
                </a:extLst>
              </p:cNvPr>
              <p:cNvSpPr>
                <a:spLocks noChangeShapeType="1"/>
              </p:cNvSpPr>
              <p:nvPr/>
            </p:nvSpPr>
            <p:spPr bwMode="auto">
              <a:xfrm>
                <a:off x="3980919" y="3552953"/>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51" name="Line 8">
                <a:extLst>
                  <a:ext uri="{FF2B5EF4-FFF2-40B4-BE49-F238E27FC236}">
                    <a16:creationId xmlns:a16="http://schemas.microsoft.com/office/drawing/2014/main" xmlns="" id="{78EB6CD8-6C91-424B-AB3A-210D8D828E26}"/>
                  </a:ext>
                </a:extLst>
              </p:cNvPr>
              <p:cNvSpPr>
                <a:spLocks noChangeShapeType="1"/>
              </p:cNvSpPr>
              <p:nvPr/>
            </p:nvSpPr>
            <p:spPr bwMode="auto">
              <a:xfrm>
                <a:off x="3980919" y="4089551"/>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52" name="Line 9">
                <a:extLst>
                  <a:ext uri="{FF2B5EF4-FFF2-40B4-BE49-F238E27FC236}">
                    <a16:creationId xmlns:a16="http://schemas.microsoft.com/office/drawing/2014/main" xmlns="" id="{E3FDE302-5740-4156-BEDC-8B143F263A81}"/>
                  </a:ext>
                </a:extLst>
              </p:cNvPr>
              <p:cNvSpPr>
                <a:spLocks noChangeShapeType="1"/>
              </p:cNvSpPr>
              <p:nvPr/>
            </p:nvSpPr>
            <p:spPr bwMode="auto">
              <a:xfrm>
                <a:off x="3980919" y="4643489"/>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53" name="Line 10">
                <a:extLst>
                  <a:ext uri="{FF2B5EF4-FFF2-40B4-BE49-F238E27FC236}">
                    <a16:creationId xmlns:a16="http://schemas.microsoft.com/office/drawing/2014/main" xmlns="" id="{AF5431DE-CCE9-45D8-B831-8B62DBF09FEA}"/>
                  </a:ext>
                </a:extLst>
              </p:cNvPr>
              <p:cNvSpPr>
                <a:spLocks noChangeShapeType="1"/>
              </p:cNvSpPr>
              <p:nvPr/>
            </p:nvSpPr>
            <p:spPr bwMode="auto">
              <a:xfrm>
                <a:off x="3980919" y="5185870"/>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54" name="TextBox 253">
                <a:extLst>
                  <a:ext uri="{FF2B5EF4-FFF2-40B4-BE49-F238E27FC236}">
                    <a16:creationId xmlns:a16="http://schemas.microsoft.com/office/drawing/2014/main" xmlns="" id="{7406B5E2-5B12-4CAD-830C-A6C408FA323A}"/>
                  </a:ext>
                </a:extLst>
              </p:cNvPr>
              <p:cNvSpPr txBox="1"/>
              <p:nvPr/>
            </p:nvSpPr>
            <p:spPr>
              <a:xfrm>
                <a:off x="3670977" y="2849650"/>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90</a:t>
                </a:r>
              </a:p>
            </p:txBody>
          </p:sp>
          <p:sp>
            <p:nvSpPr>
              <p:cNvPr id="255" name="TextBox 254">
                <a:extLst>
                  <a:ext uri="{FF2B5EF4-FFF2-40B4-BE49-F238E27FC236}">
                    <a16:creationId xmlns:a16="http://schemas.microsoft.com/office/drawing/2014/main" xmlns="" id="{D906CF18-A4F6-4EBB-8A22-2BA6496F9612}"/>
                  </a:ext>
                </a:extLst>
              </p:cNvPr>
              <p:cNvSpPr txBox="1"/>
              <p:nvPr/>
            </p:nvSpPr>
            <p:spPr>
              <a:xfrm>
                <a:off x="3670977" y="3413551"/>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70</a:t>
                </a:r>
              </a:p>
            </p:txBody>
          </p:sp>
          <p:sp>
            <p:nvSpPr>
              <p:cNvPr id="256" name="TextBox 255">
                <a:extLst>
                  <a:ext uri="{FF2B5EF4-FFF2-40B4-BE49-F238E27FC236}">
                    <a16:creationId xmlns:a16="http://schemas.microsoft.com/office/drawing/2014/main" xmlns="" id="{6378E1DD-28C8-4EC2-BE40-E65AAF061D4C}"/>
                  </a:ext>
                </a:extLst>
              </p:cNvPr>
              <p:cNvSpPr txBox="1"/>
              <p:nvPr/>
            </p:nvSpPr>
            <p:spPr>
              <a:xfrm>
                <a:off x="3670977" y="3949903"/>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50</a:t>
                </a:r>
              </a:p>
            </p:txBody>
          </p:sp>
          <p:sp>
            <p:nvSpPr>
              <p:cNvPr id="257" name="TextBox 256">
                <a:extLst>
                  <a:ext uri="{FF2B5EF4-FFF2-40B4-BE49-F238E27FC236}">
                    <a16:creationId xmlns:a16="http://schemas.microsoft.com/office/drawing/2014/main" xmlns="" id="{F7CFEA3A-C1B9-486A-AE13-F7AF1481238A}"/>
                  </a:ext>
                </a:extLst>
              </p:cNvPr>
              <p:cNvSpPr txBox="1"/>
              <p:nvPr/>
            </p:nvSpPr>
            <p:spPr>
              <a:xfrm>
                <a:off x="3670977" y="4503597"/>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30</a:t>
                </a:r>
              </a:p>
            </p:txBody>
          </p:sp>
          <p:sp>
            <p:nvSpPr>
              <p:cNvPr id="258" name="TextBox 257">
                <a:extLst>
                  <a:ext uri="{FF2B5EF4-FFF2-40B4-BE49-F238E27FC236}">
                    <a16:creationId xmlns:a16="http://schemas.microsoft.com/office/drawing/2014/main" xmlns="" id="{2CB18E75-D667-42E3-B17B-AE5DA1826FE4}"/>
                  </a:ext>
                </a:extLst>
              </p:cNvPr>
              <p:cNvSpPr txBox="1"/>
              <p:nvPr/>
            </p:nvSpPr>
            <p:spPr>
              <a:xfrm>
                <a:off x="3670977" y="5045727"/>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10</a:t>
                </a:r>
              </a:p>
            </p:txBody>
          </p:sp>
        </p:grpSp>
        <p:sp>
          <p:nvSpPr>
            <p:cNvPr id="229" name="Rectangle 228">
              <a:extLst>
                <a:ext uri="{FF2B5EF4-FFF2-40B4-BE49-F238E27FC236}">
                  <a16:creationId xmlns:a16="http://schemas.microsoft.com/office/drawing/2014/main" xmlns="" id="{21D82F1E-8F03-43B5-922E-E4F1817B1D92}"/>
                </a:ext>
              </a:extLst>
            </p:cNvPr>
            <p:cNvSpPr>
              <a:spLocks/>
            </p:cNvSpPr>
            <p:nvPr/>
          </p:nvSpPr>
          <p:spPr>
            <a:xfrm>
              <a:off x="8429144" y="2706631"/>
              <a:ext cx="198000" cy="2268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0" name="Rectangle 229">
              <a:extLst>
                <a:ext uri="{FF2B5EF4-FFF2-40B4-BE49-F238E27FC236}">
                  <a16:creationId xmlns:a16="http://schemas.microsoft.com/office/drawing/2014/main" xmlns="" id="{E2AF223C-C23A-4F5A-929F-0831D575DE11}"/>
                </a:ext>
              </a:extLst>
            </p:cNvPr>
            <p:cNvSpPr>
              <a:spLocks/>
            </p:cNvSpPr>
            <p:nvPr/>
          </p:nvSpPr>
          <p:spPr>
            <a:xfrm>
              <a:off x="8755082" y="2706631"/>
              <a:ext cx="198000" cy="360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1" name="Rectangle 230">
              <a:extLst>
                <a:ext uri="{FF2B5EF4-FFF2-40B4-BE49-F238E27FC236}">
                  <a16:creationId xmlns:a16="http://schemas.microsoft.com/office/drawing/2014/main" xmlns="" id="{3BD69E20-C6C9-41B6-A634-2D67192A40A2}"/>
                </a:ext>
              </a:extLst>
            </p:cNvPr>
            <p:cNvSpPr>
              <a:spLocks/>
            </p:cNvSpPr>
            <p:nvPr/>
          </p:nvSpPr>
          <p:spPr>
            <a:xfrm>
              <a:off x="8755082" y="3044467"/>
              <a:ext cx="198000" cy="239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2" name="Rectangle 231">
              <a:extLst>
                <a:ext uri="{FF2B5EF4-FFF2-40B4-BE49-F238E27FC236}">
                  <a16:creationId xmlns:a16="http://schemas.microsoft.com/office/drawing/2014/main" xmlns="" id="{C1FEA108-241F-4C2A-A36A-C05D07918738}"/>
                </a:ext>
              </a:extLst>
            </p:cNvPr>
            <p:cNvSpPr>
              <a:spLocks/>
            </p:cNvSpPr>
            <p:nvPr/>
          </p:nvSpPr>
          <p:spPr>
            <a:xfrm>
              <a:off x="8429144" y="4876896"/>
              <a:ext cx="198000" cy="5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3" name="TextBox 232">
              <a:extLst>
                <a:ext uri="{FF2B5EF4-FFF2-40B4-BE49-F238E27FC236}">
                  <a16:creationId xmlns:a16="http://schemas.microsoft.com/office/drawing/2014/main" xmlns="" id="{B6CE85E1-0E0E-4561-9C9E-B9466A4A5D97}"/>
                </a:ext>
              </a:extLst>
            </p:cNvPr>
            <p:cNvSpPr txBox="1"/>
            <p:nvPr/>
          </p:nvSpPr>
          <p:spPr>
            <a:xfrm>
              <a:off x="8314995" y="3527936"/>
              <a:ext cx="431528"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83.3</a:t>
              </a:r>
            </a:p>
          </p:txBody>
        </p:sp>
        <p:sp>
          <p:nvSpPr>
            <p:cNvPr id="234" name="TextBox 233">
              <a:extLst>
                <a:ext uri="{FF2B5EF4-FFF2-40B4-BE49-F238E27FC236}">
                  <a16:creationId xmlns:a16="http://schemas.microsoft.com/office/drawing/2014/main" xmlns="" id="{04937C79-34D9-43D3-ABE7-7B67C7CA0422}"/>
                </a:ext>
              </a:extLst>
            </p:cNvPr>
            <p:cNvSpPr txBox="1"/>
            <p:nvPr/>
          </p:nvSpPr>
          <p:spPr>
            <a:xfrm>
              <a:off x="8314995" y="4944359"/>
              <a:ext cx="431528"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16.7</a:t>
              </a:r>
            </a:p>
          </p:txBody>
        </p:sp>
        <p:sp>
          <p:nvSpPr>
            <p:cNvPr id="235" name="TextBox 234">
              <a:extLst>
                <a:ext uri="{FF2B5EF4-FFF2-40B4-BE49-F238E27FC236}">
                  <a16:creationId xmlns:a16="http://schemas.microsoft.com/office/drawing/2014/main" xmlns="" id="{41649AB4-9391-47B0-BECE-F16485A0498A}"/>
                </a:ext>
              </a:extLst>
            </p:cNvPr>
            <p:cNvSpPr txBox="1"/>
            <p:nvPr/>
          </p:nvSpPr>
          <p:spPr>
            <a:xfrm>
              <a:off x="8638132" y="2667324"/>
              <a:ext cx="431528"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12.5</a:t>
              </a:r>
            </a:p>
          </p:txBody>
        </p:sp>
        <p:sp>
          <p:nvSpPr>
            <p:cNvPr id="236" name="TextBox 235">
              <a:extLst>
                <a:ext uri="{FF2B5EF4-FFF2-40B4-BE49-F238E27FC236}">
                  <a16:creationId xmlns:a16="http://schemas.microsoft.com/office/drawing/2014/main" xmlns="" id="{E7A0B95A-C351-4666-8416-085B7023EA82}"/>
                </a:ext>
              </a:extLst>
            </p:cNvPr>
            <p:cNvSpPr txBox="1"/>
            <p:nvPr/>
          </p:nvSpPr>
          <p:spPr>
            <a:xfrm>
              <a:off x="8638132" y="4083747"/>
              <a:ext cx="431528"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87.5</a:t>
              </a:r>
            </a:p>
          </p:txBody>
        </p:sp>
      </p:grpSp>
      <p:sp>
        <p:nvSpPr>
          <p:cNvPr id="259" name="TextBox 258">
            <a:extLst>
              <a:ext uri="{FF2B5EF4-FFF2-40B4-BE49-F238E27FC236}">
                <a16:creationId xmlns:a16="http://schemas.microsoft.com/office/drawing/2014/main" xmlns="" id="{D4B81924-6006-4015-B566-992E3133A8F4}"/>
              </a:ext>
            </a:extLst>
          </p:cNvPr>
          <p:cNvSpPr txBox="1"/>
          <p:nvPr/>
        </p:nvSpPr>
        <p:spPr>
          <a:xfrm>
            <a:off x="6307947" y="2958790"/>
            <a:ext cx="736099"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900" b="0" i="0" u="none" strike="noStrike" cap="none" normalizeH="0" baseline="0" noProof="0">
                <a:ln>
                  <a:noFill/>
                </a:ln>
                <a:solidFill>
                  <a:srgbClr val="B60D27"/>
                </a:solidFill>
                <a:uLnTx/>
                <a:uFillTx/>
                <a:latin typeface="Arial"/>
                <a:ea typeface="MS Mincho"/>
                <a:cs typeface="Arial"/>
              </a:rPr>
              <a:t>ctDNA 陰性</a:t>
            </a:r>
          </a:p>
        </p:txBody>
      </p:sp>
      <p:sp>
        <p:nvSpPr>
          <p:cNvPr id="260" name="TextBox 259">
            <a:extLst>
              <a:ext uri="{FF2B5EF4-FFF2-40B4-BE49-F238E27FC236}">
                <a16:creationId xmlns:a16="http://schemas.microsoft.com/office/drawing/2014/main" xmlns="" id="{D99E0684-0DF7-4D31-B606-72E19E872D41}"/>
              </a:ext>
            </a:extLst>
          </p:cNvPr>
          <p:cNvSpPr txBox="1"/>
          <p:nvPr/>
        </p:nvSpPr>
        <p:spPr>
          <a:xfrm>
            <a:off x="5713068" y="4005221"/>
            <a:ext cx="736099"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900" b="0" i="0" u="none" strike="noStrike" cap="none" normalizeH="0" baseline="0" noProof="0">
                <a:ln>
                  <a:noFill/>
                </a:ln>
                <a:solidFill>
                  <a:srgbClr val="043882"/>
                </a:solidFill>
                <a:uLnTx/>
                <a:uFillTx/>
                <a:latin typeface="Arial"/>
                <a:ea typeface="MS Mincho"/>
                <a:cs typeface="Arial"/>
              </a:rPr>
              <a:t>ctDNA 陽性</a:t>
            </a:r>
          </a:p>
        </p:txBody>
      </p:sp>
      <p:sp>
        <p:nvSpPr>
          <p:cNvPr id="261" name="TextBox 260">
            <a:extLst>
              <a:ext uri="{FF2B5EF4-FFF2-40B4-BE49-F238E27FC236}">
                <a16:creationId xmlns:a16="http://schemas.microsoft.com/office/drawing/2014/main" xmlns="" id="{B78CFFD0-3DFA-421F-8820-1374321835E7}"/>
              </a:ext>
            </a:extLst>
          </p:cNvPr>
          <p:cNvSpPr txBox="1"/>
          <p:nvPr/>
        </p:nvSpPr>
        <p:spPr>
          <a:xfrm>
            <a:off x="5335605" y="2073416"/>
            <a:ext cx="159986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400" b="1" i="0" u="none" strike="noStrike" cap="none" normalizeH="0" baseline="0" noProof="0">
                <a:ln>
                  <a:noFill/>
                </a:ln>
                <a:solidFill>
                  <a:srgbClr val="4D4D4D"/>
                </a:solidFill>
                <a:uLnTx/>
                <a:uFillTx/>
                <a:latin typeface="Arial" charset="0"/>
                <a:ea typeface="MS Mincho"/>
                <a:cs typeface="Arial" charset="0"/>
              </a:rPr>
              <a:t>ACT終了後</a:t>
            </a:r>
          </a:p>
        </p:txBody>
      </p:sp>
      <p:sp>
        <p:nvSpPr>
          <p:cNvPr id="262" name="Freeform 21">
            <a:extLst>
              <a:ext uri="{FF2B5EF4-FFF2-40B4-BE49-F238E27FC236}">
                <a16:creationId xmlns:a16="http://schemas.microsoft.com/office/drawing/2014/main" xmlns="" id="{87F55E2B-3DED-46C9-A7C9-475B6511697E}"/>
              </a:ext>
            </a:extLst>
          </p:cNvPr>
          <p:cNvSpPr>
            <a:spLocks/>
          </p:cNvSpPr>
          <p:nvPr/>
        </p:nvSpPr>
        <p:spPr bwMode="auto">
          <a:xfrm>
            <a:off x="8807558" y="2643171"/>
            <a:ext cx="1882109" cy="205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nvGrpSpPr>
          <p:cNvPr id="263" name="Group 262">
            <a:extLst>
              <a:ext uri="{FF2B5EF4-FFF2-40B4-BE49-F238E27FC236}">
                <a16:creationId xmlns:a16="http://schemas.microsoft.com/office/drawing/2014/main" xmlns="" id="{E125CAE7-C734-49CE-AD7D-FD39DF74CAB2}"/>
              </a:ext>
            </a:extLst>
          </p:cNvPr>
          <p:cNvGrpSpPr/>
          <p:nvPr/>
        </p:nvGrpSpPr>
        <p:grpSpPr>
          <a:xfrm>
            <a:off x="8326430" y="2474560"/>
            <a:ext cx="476559" cy="2299437"/>
            <a:chOff x="4488901" y="1195829"/>
            <a:chExt cx="476559" cy="2944638"/>
          </a:xfrm>
        </p:grpSpPr>
        <p:sp>
          <p:nvSpPr>
            <p:cNvPr id="264" name="Line 6">
              <a:extLst>
                <a:ext uri="{FF2B5EF4-FFF2-40B4-BE49-F238E27FC236}">
                  <a16:creationId xmlns:a16="http://schemas.microsoft.com/office/drawing/2014/main" xmlns="" id="{B2A4F70B-9593-4856-9ED9-9525AE43B34C}"/>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65" name="Line 7">
              <a:extLst>
                <a:ext uri="{FF2B5EF4-FFF2-40B4-BE49-F238E27FC236}">
                  <a16:creationId xmlns:a16="http://schemas.microsoft.com/office/drawing/2014/main" xmlns="" id="{D81EDBA0-7A65-4FA9-81BE-FF6BAF171F52}"/>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66" name="Line 8">
              <a:extLst>
                <a:ext uri="{FF2B5EF4-FFF2-40B4-BE49-F238E27FC236}">
                  <a16:creationId xmlns:a16="http://schemas.microsoft.com/office/drawing/2014/main" xmlns="" id="{E9BC6B96-7C72-4128-BEF8-36867DD8D9B2}"/>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67" name="Line 9">
              <a:extLst>
                <a:ext uri="{FF2B5EF4-FFF2-40B4-BE49-F238E27FC236}">
                  <a16:creationId xmlns:a16="http://schemas.microsoft.com/office/drawing/2014/main" xmlns="" id="{9D465E30-276A-484E-8DCD-3E2A2BDC6288}"/>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68" name="Line 10">
              <a:extLst>
                <a:ext uri="{FF2B5EF4-FFF2-40B4-BE49-F238E27FC236}">
                  <a16:creationId xmlns:a16="http://schemas.microsoft.com/office/drawing/2014/main" xmlns="" id="{BB9EA017-E3CB-4A87-954F-34F036E136DA}"/>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69" name="Line 11">
              <a:extLst>
                <a:ext uri="{FF2B5EF4-FFF2-40B4-BE49-F238E27FC236}">
                  <a16:creationId xmlns:a16="http://schemas.microsoft.com/office/drawing/2014/main" xmlns="" id="{4C46A8ED-640D-4FF7-B905-9BDE3EDA095F}"/>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70" name="TextBox 269">
              <a:extLst>
                <a:ext uri="{FF2B5EF4-FFF2-40B4-BE49-F238E27FC236}">
                  <a16:creationId xmlns:a16="http://schemas.microsoft.com/office/drawing/2014/main" xmlns="" id="{C6CB22B2-4718-4049-83D4-31F243EB80B0}"/>
                </a:ext>
              </a:extLst>
            </p:cNvPr>
            <p:cNvSpPr txBox="1"/>
            <p:nvPr/>
          </p:nvSpPr>
          <p:spPr>
            <a:xfrm>
              <a:off x="4488901" y="1195829"/>
              <a:ext cx="433132" cy="3941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1.0</a:t>
              </a:r>
            </a:p>
          </p:txBody>
        </p:sp>
        <p:sp>
          <p:nvSpPr>
            <p:cNvPr id="271" name="TextBox 270">
              <a:extLst>
                <a:ext uri="{FF2B5EF4-FFF2-40B4-BE49-F238E27FC236}">
                  <a16:creationId xmlns:a16="http://schemas.microsoft.com/office/drawing/2014/main" xmlns="" id="{FBAE6027-7F39-4662-852E-DF050AD393A0}"/>
                </a:ext>
              </a:extLst>
            </p:cNvPr>
            <p:cNvSpPr txBox="1"/>
            <p:nvPr/>
          </p:nvSpPr>
          <p:spPr>
            <a:xfrm>
              <a:off x="4488901" y="1719968"/>
              <a:ext cx="433132" cy="3941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0.8</a:t>
              </a:r>
            </a:p>
          </p:txBody>
        </p:sp>
        <p:sp>
          <p:nvSpPr>
            <p:cNvPr id="272" name="TextBox 271">
              <a:extLst>
                <a:ext uri="{FF2B5EF4-FFF2-40B4-BE49-F238E27FC236}">
                  <a16:creationId xmlns:a16="http://schemas.microsoft.com/office/drawing/2014/main" xmlns="" id="{25E640A1-0F7D-4E82-B516-732FE1DD22FF}"/>
                </a:ext>
              </a:extLst>
            </p:cNvPr>
            <p:cNvSpPr txBox="1"/>
            <p:nvPr/>
          </p:nvSpPr>
          <p:spPr>
            <a:xfrm>
              <a:off x="4488901" y="2218499"/>
              <a:ext cx="433132" cy="3941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0.6</a:t>
              </a:r>
            </a:p>
          </p:txBody>
        </p:sp>
        <p:sp>
          <p:nvSpPr>
            <p:cNvPr id="273" name="TextBox 272">
              <a:extLst>
                <a:ext uri="{FF2B5EF4-FFF2-40B4-BE49-F238E27FC236}">
                  <a16:creationId xmlns:a16="http://schemas.microsoft.com/office/drawing/2014/main" xmlns="" id="{8CABFFFE-A4A1-4D2C-BAE6-E2547D9B156D}"/>
                </a:ext>
              </a:extLst>
            </p:cNvPr>
            <p:cNvSpPr txBox="1"/>
            <p:nvPr/>
          </p:nvSpPr>
          <p:spPr>
            <a:xfrm>
              <a:off x="4488901" y="2733152"/>
              <a:ext cx="433132" cy="3941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0.4</a:t>
              </a:r>
            </a:p>
          </p:txBody>
        </p:sp>
        <p:sp>
          <p:nvSpPr>
            <p:cNvPr id="274" name="TextBox 273">
              <a:extLst>
                <a:ext uri="{FF2B5EF4-FFF2-40B4-BE49-F238E27FC236}">
                  <a16:creationId xmlns:a16="http://schemas.microsoft.com/office/drawing/2014/main" xmlns="" id="{A01358A2-2F19-45C5-B96F-E4443DB13613}"/>
                </a:ext>
              </a:extLst>
            </p:cNvPr>
            <p:cNvSpPr txBox="1"/>
            <p:nvPr/>
          </p:nvSpPr>
          <p:spPr>
            <a:xfrm>
              <a:off x="4488901" y="3237055"/>
              <a:ext cx="433132" cy="3941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0.2</a:t>
              </a:r>
            </a:p>
          </p:txBody>
        </p:sp>
        <p:sp>
          <p:nvSpPr>
            <p:cNvPr id="275" name="TextBox 274">
              <a:extLst>
                <a:ext uri="{FF2B5EF4-FFF2-40B4-BE49-F238E27FC236}">
                  <a16:creationId xmlns:a16="http://schemas.microsoft.com/office/drawing/2014/main" xmlns="" id="{B22FA8CD-CD7F-47BD-AD55-B1ED8D0595BF}"/>
                </a:ext>
              </a:extLst>
            </p:cNvPr>
            <p:cNvSpPr txBox="1"/>
            <p:nvPr/>
          </p:nvSpPr>
          <p:spPr>
            <a:xfrm>
              <a:off x="4637989" y="3746331"/>
              <a:ext cx="284052" cy="3941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a:t>
              </a:r>
            </a:p>
          </p:txBody>
        </p:sp>
      </p:grpSp>
      <p:grpSp>
        <p:nvGrpSpPr>
          <p:cNvPr id="276" name="Group 275">
            <a:extLst>
              <a:ext uri="{FF2B5EF4-FFF2-40B4-BE49-F238E27FC236}">
                <a16:creationId xmlns:a16="http://schemas.microsoft.com/office/drawing/2014/main" xmlns="" id="{411CEF7E-64E7-4424-B9C6-71E41E0F5ECF}"/>
              </a:ext>
            </a:extLst>
          </p:cNvPr>
          <p:cNvGrpSpPr/>
          <p:nvPr/>
        </p:nvGrpSpPr>
        <p:grpSpPr>
          <a:xfrm>
            <a:off x="8813353" y="4695833"/>
            <a:ext cx="1949383" cy="329369"/>
            <a:chOff x="1514775" y="4188565"/>
            <a:chExt cx="2092233" cy="329369"/>
          </a:xfrm>
        </p:grpSpPr>
        <p:sp>
          <p:nvSpPr>
            <p:cNvPr id="277" name="Line 21">
              <a:extLst>
                <a:ext uri="{FF2B5EF4-FFF2-40B4-BE49-F238E27FC236}">
                  <a16:creationId xmlns:a16="http://schemas.microsoft.com/office/drawing/2014/main" xmlns="" id="{DDFD5B48-1FCE-4F9B-93D0-F0136D7F1CF3}"/>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278" name="TextBox 277">
              <a:extLst>
                <a:ext uri="{FF2B5EF4-FFF2-40B4-BE49-F238E27FC236}">
                  <a16:creationId xmlns:a16="http://schemas.microsoft.com/office/drawing/2014/main" xmlns="" id="{E4D649DD-5DAA-45E8-92E9-77F395DE4820}"/>
                </a:ext>
              </a:extLst>
            </p:cNvPr>
            <p:cNvSpPr txBox="1"/>
            <p:nvPr/>
          </p:nvSpPr>
          <p:spPr>
            <a:xfrm>
              <a:off x="3348129" y="4260565"/>
              <a:ext cx="258879"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50</a:t>
              </a:r>
            </a:p>
          </p:txBody>
        </p:sp>
        <p:sp>
          <p:nvSpPr>
            <p:cNvPr id="279" name="Line 21">
              <a:extLst>
                <a:ext uri="{FF2B5EF4-FFF2-40B4-BE49-F238E27FC236}">
                  <a16:creationId xmlns:a16="http://schemas.microsoft.com/office/drawing/2014/main" xmlns="" id="{C955885A-4257-4293-AE9E-E1B9803A800C}"/>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280" name="TextBox 279">
              <a:extLst>
                <a:ext uri="{FF2B5EF4-FFF2-40B4-BE49-F238E27FC236}">
                  <a16:creationId xmlns:a16="http://schemas.microsoft.com/office/drawing/2014/main" xmlns="" id="{3E19F8C3-D05B-4AC2-BBFE-C98D798CAC00}"/>
                </a:ext>
              </a:extLst>
            </p:cNvPr>
            <p:cNvSpPr txBox="1"/>
            <p:nvPr/>
          </p:nvSpPr>
          <p:spPr>
            <a:xfrm>
              <a:off x="2972492" y="4260565"/>
              <a:ext cx="258879"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40</a:t>
              </a:r>
            </a:p>
          </p:txBody>
        </p:sp>
        <p:sp>
          <p:nvSpPr>
            <p:cNvPr id="281" name="Line 21">
              <a:extLst>
                <a:ext uri="{FF2B5EF4-FFF2-40B4-BE49-F238E27FC236}">
                  <a16:creationId xmlns:a16="http://schemas.microsoft.com/office/drawing/2014/main" xmlns="" id="{14CDE67A-DC70-4DF4-81D4-4B5E1C4212D3}"/>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282" name="TextBox 281">
              <a:extLst>
                <a:ext uri="{FF2B5EF4-FFF2-40B4-BE49-F238E27FC236}">
                  <a16:creationId xmlns:a16="http://schemas.microsoft.com/office/drawing/2014/main" xmlns="" id="{FE95808E-3A1F-40BC-9042-3D068B46B13F}"/>
                </a:ext>
              </a:extLst>
            </p:cNvPr>
            <p:cNvSpPr txBox="1"/>
            <p:nvPr/>
          </p:nvSpPr>
          <p:spPr>
            <a:xfrm>
              <a:off x="2596855" y="4260565"/>
              <a:ext cx="258879"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30</a:t>
              </a:r>
            </a:p>
          </p:txBody>
        </p:sp>
        <p:sp>
          <p:nvSpPr>
            <p:cNvPr id="283" name="Line 21">
              <a:extLst>
                <a:ext uri="{FF2B5EF4-FFF2-40B4-BE49-F238E27FC236}">
                  <a16:creationId xmlns:a16="http://schemas.microsoft.com/office/drawing/2014/main" xmlns="" id="{DE80732D-7182-4542-B2A8-29C54A82A757}"/>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284" name="TextBox 283">
              <a:extLst>
                <a:ext uri="{FF2B5EF4-FFF2-40B4-BE49-F238E27FC236}">
                  <a16:creationId xmlns:a16="http://schemas.microsoft.com/office/drawing/2014/main" xmlns="" id="{48826BD5-9758-4EBB-937E-DEBA6AB2575E}"/>
                </a:ext>
              </a:extLst>
            </p:cNvPr>
            <p:cNvSpPr txBox="1"/>
            <p:nvPr/>
          </p:nvSpPr>
          <p:spPr>
            <a:xfrm>
              <a:off x="2221218" y="4260565"/>
              <a:ext cx="258879"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20</a:t>
              </a:r>
            </a:p>
          </p:txBody>
        </p:sp>
        <p:sp>
          <p:nvSpPr>
            <p:cNvPr id="285" name="Line 21">
              <a:extLst>
                <a:ext uri="{FF2B5EF4-FFF2-40B4-BE49-F238E27FC236}">
                  <a16:creationId xmlns:a16="http://schemas.microsoft.com/office/drawing/2014/main" xmlns="" id="{65231BB2-9039-4FB8-AC0B-067E38E922D1}"/>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286" name="TextBox 285">
              <a:extLst>
                <a:ext uri="{FF2B5EF4-FFF2-40B4-BE49-F238E27FC236}">
                  <a16:creationId xmlns:a16="http://schemas.microsoft.com/office/drawing/2014/main" xmlns="" id="{0829D890-D778-404E-83BF-80265F7461EA}"/>
                </a:ext>
              </a:extLst>
            </p:cNvPr>
            <p:cNvSpPr txBox="1"/>
            <p:nvPr/>
          </p:nvSpPr>
          <p:spPr>
            <a:xfrm>
              <a:off x="1845581" y="4260565"/>
              <a:ext cx="258879"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10</a:t>
              </a:r>
            </a:p>
          </p:txBody>
        </p:sp>
        <p:sp>
          <p:nvSpPr>
            <p:cNvPr id="287" name="Line 21">
              <a:extLst>
                <a:ext uri="{FF2B5EF4-FFF2-40B4-BE49-F238E27FC236}">
                  <a16:creationId xmlns:a16="http://schemas.microsoft.com/office/drawing/2014/main" xmlns="" id="{5F61DB4A-FC84-4C80-9C61-16E14FF0246F}"/>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288" name="TextBox 287">
              <a:extLst>
                <a:ext uri="{FF2B5EF4-FFF2-40B4-BE49-F238E27FC236}">
                  <a16:creationId xmlns:a16="http://schemas.microsoft.com/office/drawing/2014/main" xmlns="" id="{186BA032-BC0E-4CCF-9F6E-EAA49EF1DA43}"/>
                </a:ext>
              </a:extLst>
            </p:cNvPr>
            <p:cNvSpPr txBox="1"/>
            <p:nvPr/>
          </p:nvSpPr>
          <p:spPr>
            <a:xfrm>
              <a:off x="1514775" y="4260565"/>
              <a:ext cx="169217"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0</a:t>
              </a:r>
            </a:p>
          </p:txBody>
        </p:sp>
      </p:grpSp>
      <p:sp>
        <p:nvSpPr>
          <p:cNvPr id="289" name="TextBox 288">
            <a:extLst>
              <a:ext uri="{FF2B5EF4-FFF2-40B4-BE49-F238E27FC236}">
                <a16:creationId xmlns:a16="http://schemas.microsoft.com/office/drawing/2014/main" xmlns="" id="{27FD6C4C-98E7-4ACB-B000-7A3D72BBE7A0}"/>
              </a:ext>
            </a:extLst>
          </p:cNvPr>
          <p:cNvSpPr txBox="1"/>
          <p:nvPr/>
        </p:nvSpPr>
        <p:spPr>
          <a:xfrm>
            <a:off x="9177733" y="4943061"/>
            <a:ext cx="111030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a:rPr>
              <a:t>経過期間、月</a:t>
            </a:r>
          </a:p>
        </p:txBody>
      </p:sp>
      <p:grpSp>
        <p:nvGrpSpPr>
          <p:cNvPr id="290" name="Group 289">
            <a:extLst>
              <a:ext uri="{FF2B5EF4-FFF2-40B4-BE49-F238E27FC236}">
                <a16:creationId xmlns:a16="http://schemas.microsoft.com/office/drawing/2014/main" xmlns="" id="{A1BD15CC-75F2-49E3-9478-9E3CE922D706}"/>
              </a:ext>
            </a:extLst>
          </p:cNvPr>
          <p:cNvGrpSpPr/>
          <p:nvPr/>
        </p:nvGrpSpPr>
        <p:grpSpPr>
          <a:xfrm>
            <a:off x="8818735" y="5261269"/>
            <a:ext cx="2002861" cy="257369"/>
            <a:chOff x="492797" y="5010841"/>
            <a:chExt cx="2002861" cy="257369"/>
          </a:xfrm>
        </p:grpSpPr>
        <p:sp>
          <p:nvSpPr>
            <p:cNvPr id="291" name="TextBox 290">
              <a:extLst>
                <a:ext uri="{FF2B5EF4-FFF2-40B4-BE49-F238E27FC236}">
                  <a16:creationId xmlns:a16="http://schemas.microsoft.com/office/drawing/2014/main" xmlns="" id="{F57E9B3A-47C1-4603-873F-A7B0BBCE874C}"/>
                </a:ext>
              </a:extLst>
            </p:cNvPr>
            <p:cNvSpPr txBox="1"/>
            <p:nvPr/>
          </p:nvSpPr>
          <p:spPr>
            <a:xfrm>
              <a:off x="2337996" y="5010841"/>
              <a:ext cx="15766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B60D27"/>
                  </a:solidFill>
                  <a:uLnTx/>
                  <a:uFillTx/>
                  <a:latin typeface="Arial"/>
                  <a:ea typeface="MS Mincho"/>
                  <a:cs typeface="Arial" panose="020B0604020202020204" pitchFamily="34" charset="0"/>
                </a:rPr>
                <a:t>3</a:t>
              </a:r>
            </a:p>
          </p:txBody>
        </p:sp>
        <p:sp>
          <p:nvSpPr>
            <p:cNvPr id="292" name="TextBox 291">
              <a:extLst>
                <a:ext uri="{FF2B5EF4-FFF2-40B4-BE49-F238E27FC236}">
                  <a16:creationId xmlns:a16="http://schemas.microsoft.com/office/drawing/2014/main" xmlns="" id="{787DDCD2-A987-41C3-801A-DFDD6B186395}"/>
                </a:ext>
              </a:extLst>
            </p:cNvPr>
            <p:cNvSpPr txBox="1"/>
            <p:nvPr/>
          </p:nvSpPr>
          <p:spPr>
            <a:xfrm>
              <a:off x="1985948" y="5010841"/>
              <a:ext cx="15766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B60D27"/>
                  </a:solidFill>
                  <a:uLnTx/>
                  <a:uFillTx/>
                  <a:latin typeface="Arial"/>
                  <a:ea typeface="MS Mincho"/>
                  <a:cs typeface="Arial" panose="020B0604020202020204" pitchFamily="34" charset="0"/>
                </a:rPr>
                <a:t>9</a:t>
              </a:r>
            </a:p>
          </p:txBody>
        </p:sp>
        <p:sp>
          <p:nvSpPr>
            <p:cNvPr id="293" name="TextBox 292">
              <a:extLst>
                <a:ext uri="{FF2B5EF4-FFF2-40B4-BE49-F238E27FC236}">
                  <a16:creationId xmlns:a16="http://schemas.microsoft.com/office/drawing/2014/main" xmlns="" id="{6BD1C8EF-C32D-4F67-8559-FC59E9EDE6AA}"/>
                </a:ext>
              </a:extLst>
            </p:cNvPr>
            <p:cNvSpPr txBox="1"/>
            <p:nvPr/>
          </p:nvSpPr>
          <p:spPr>
            <a:xfrm>
              <a:off x="1591421" y="5010841"/>
              <a:ext cx="242621"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B60D27"/>
                  </a:solidFill>
                  <a:uLnTx/>
                  <a:uFillTx/>
                  <a:latin typeface="Arial"/>
                  <a:ea typeface="MS Mincho"/>
                  <a:cs typeface="Arial" panose="020B0604020202020204" pitchFamily="34" charset="0"/>
                </a:rPr>
                <a:t>92</a:t>
              </a:r>
            </a:p>
          </p:txBody>
        </p:sp>
        <p:sp>
          <p:nvSpPr>
            <p:cNvPr id="294" name="TextBox 293">
              <a:extLst>
                <a:ext uri="{FF2B5EF4-FFF2-40B4-BE49-F238E27FC236}">
                  <a16:creationId xmlns:a16="http://schemas.microsoft.com/office/drawing/2014/main" xmlns="" id="{40CD1115-6F16-4431-BCF7-91BAB8AC88B5}"/>
                </a:ext>
              </a:extLst>
            </p:cNvPr>
            <p:cNvSpPr txBox="1"/>
            <p:nvPr/>
          </p:nvSpPr>
          <p:spPr>
            <a:xfrm>
              <a:off x="1202601" y="5010841"/>
              <a:ext cx="316168"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B60D27"/>
                  </a:solidFill>
                  <a:uLnTx/>
                  <a:uFillTx/>
                  <a:latin typeface="Arial"/>
                  <a:ea typeface="MS Mincho"/>
                  <a:cs typeface="Arial" panose="020B0604020202020204" pitchFamily="34" charset="0"/>
                </a:rPr>
                <a:t>118</a:t>
              </a:r>
            </a:p>
          </p:txBody>
        </p:sp>
        <p:sp>
          <p:nvSpPr>
            <p:cNvPr id="295" name="TextBox 294">
              <a:extLst>
                <a:ext uri="{FF2B5EF4-FFF2-40B4-BE49-F238E27FC236}">
                  <a16:creationId xmlns:a16="http://schemas.microsoft.com/office/drawing/2014/main" xmlns="" id="{4A0A69B2-BD5C-44FE-B45C-76D125E9EC16}"/>
                </a:ext>
              </a:extLst>
            </p:cNvPr>
            <p:cNvSpPr txBox="1"/>
            <p:nvPr/>
          </p:nvSpPr>
          <p:spPr>
            <a:xfrm>
              <a:off x="844846" y="5010841"/>
              <a:ext cx="327581"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B60D27"/>
                  </a:solidFill>
                  <a:uLnTx/>
                  <a:uFillTx/>
                  <a:latin typeface="Arial"/>
                  <a:ea typeface="MS Mincho"/>
                  <a:cs typeface="Arial" panose="020B0604020202020204" pitchFamily="34" charset="0"/>
                </a:rPr>
                <a:t>171</a:t>
              </a:r>
            </a:p>
          </p:txBody>
        </p:sp>
        <p:sp>
          <p:nvSpPr>
            <p:cNvPr id="296" name="TextBox 295">
              <a:extLst>
                <a:ext uri="{FF2B5EF4-FFF2-40B4-BE49-F238E27FC236}">
                  <a16:creationId xmlns:a16="http://schemas.microsoft.com/office/drawing/2014/main" xmlns="" id="{DC0064EB-1CC2-4084-9DBE-A9122C5A341D}"/>
                </a:ext>
              </a:extLst>
            </p:cNvPr>
            <p:cNvSpPr txBox="1"/>
            <p:nvPr/>
          </p:nvSpPr>
          <p:spPr>
            <a:xfrm>
              <a:off x="492797" y="5010841"/>
              <a:ext cx="327581"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B60D27"/>
                  </a:solidFill>
                  <a:uLnTx/>
                  <a:uFillTx/>
                  <a:latin typeface="Arial"/>
                  <a:ea typeface="MS Mincho"/>
                  <a:cs typeface="Arial" panose="020B0604020202020204" pitchFamily="34" charset="0"/>
                </a:rPr>
                <a:t>174</a:t>
              </a:r>
            </a:p>
          </p:txBody>
        </p:sp>
      </p:grpSp>
      <p:grpSp>
        <p:nvGrpSpPr>
          <p:cNvPr id="297" name="Group 296">
            <a:extLst>
              <a:ext uri="{FF2B5EF4-FFF2-40B4-BE49-F238E27FC236}">
                <a16:creationId xmlns:a16="http://schemas.microsoft.com/office/drawing/2014/main" xmlns="" id="{655E5D02-AC62-47BA-BA68-908EB17DAD61}"/>
              </a:ext>
            </a:extLst>
          </p:cNvPr>
          <p:cNvGrpSpPr/>
          <p:nvPr/>
        </p:nvGrpSpPr>
        <p:grpSpPr>
          <a:xfrm>
            <a:off x="8870690" y="5542391"/>
            <a:ext cx="1960381" cy="257369"/>
            <a:chOff x="535277" y="5010841"/>
            <a:chExt cx="1960381" cy="257369"/>
          </a:xfrm>
        </p:grpSpPr>
        <p:sp>
          <p:nvSpPr>
            <p:cNvPr id="298" name="TextBox 297">
              <a:extLst>
                <a:ext uri="{FF2B5EF4-FFF2-40B4-BE49-F238E27FC236}">
                  <a16:creationId xmlns:a16="http://schemas.microsoft.com/office/drawing/2014/main" xmlns="" id="{7DDA3AC5-C13D-46B5-B155-24D257D8BB31}"/>
                </a:ext>
              </a:extLst>
            </p:cNvPr>
            <p:cNvSpPr txBox="1"/>
            <p:nvPr/>
          </p:nvSpPr>
          <p:spPr>
            <a:xfrm>
              <a:off x="2337996" y="5010841"/>
              <a:ext cx="15766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043882"/>
                  </a:solidFill>
                  <a:uLnTx/>
                  <a:uFillTx/>
                  <a:latin typeface="Arial"/>
                  <a:ea typeface="MS Mincho"/>
                  <a:cs typeface="Arial" panose="020B0604020202020204" pitchFamily="34" charset="0"/>
                </a:rPr>
                <a:t>0</a:t>
              </a:r>
            </a:p>
          </p:txBody>
        </p:sp>
        <p:sp>
          <p:nvSpPr>
            <p:cNvPr id="299" name="TextBox 298">
              <a:extLst>
                <a:ext uri="{FF2B5EF4-FFF2-40B4-BE49-F238E27FC236}">
                  <a16:creationId xmlns:a16="http://schemas.microsoft.com/office/drawing/2014/main" xmlns="" id="{C1B7DD15-4986-40E6-A2FD-66544AA4EC7B}"/>
                </a:ext>
              </a:extLst>
            </p:cNvPr>
            <p:cNvSpPr txBox="1"/>
            <p:nvPr/>
          </p:nvSpPr>
          <p:spPr>
            <a:xfrm>
              <a:off x="1985948" y="5010841"/>
              <a:ext cx="15766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043882"/>
                  </a:solidFill>
                  <a:uLnTx/>
                  <a:uFillTx/>
                  <a:latin typeface="Arial"/>
                  <a:ea typeface="MS Mincho"/>
                  <a:cs typeface="Arial" panose="020B0604020202020204" pitchFamily="34" charset="0"/>
                </a:rPr>
                <a:t>0</a:t>
              </a:r>
            </a:p>
          </p:txBody>
        </p:sp>
        <p:sp>
          <p:nvSpPr>
            <p:cNvPr id="300" name="TextBox 299">
              <a:extLst>
                <a:ext uri="{FF2B5EF4-FFF2-40B4-BE49-F238E27FC236}">
                  <a16:creationId xmlns:a16="http://schemas.microsoft.com/office/drawing/2014/main" xmlns="" id="{1765A45D-C39B-4AEC-804F-4D057644151A}"/>
                </a:ext>
              </a:extLst>
            </p:cNvPr>
            <p:cNvSpPr txBox="1"/>
            <p:nvPr/>
          </p:nvSpPr>
          <p:spPr>
            <a:xfrm>
              <a:off x="1633900" y="5010841"/>
              <a:ext cx="15766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043882"/>
                  </a:solidFill>
                  <a:uLnTx/>
                  <a:uFillTx/>
                  <a:latin typeface="Arial"/>
                  <a:ea typeface="MS Mincho"/>
                  <a:cs typeface="Arial" panose="020B0604020202020204" pitchFamily="34" charset="0"/>
                </a:rPr>
                <a:t>5</a:t>
              </a:r>
            </a:p>
          </p:txBody>
        </p:sp>
        <p:sp>
          <p:nvSpPr>
            <p:cNvPr id="301" name="TextBox 300">
              <a:extLst>
                <a:ext uri="{FF2B5EF4-FFF2-40B4-BE49-F238E27FC236}">
                  <a16:creationId xmlns:a16="http://schemas.microsoft.com/office/drawing/2014/main" xmlns="" id="{09F3A2A8-06A0-43FB-B2FD-1DF3082105A2}"/>
                </a:ext>
              </a:extLst>
            </p:cNvPr>
            <p:cNvSpPr txBox="1"/>
            <p:nvPr/>
          </p:nvSpPr>
          <p:spPr>
            <a:xfrm>
              <a:off x="1281853" y="5010841"/>
              <a:ext cx="15766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043882"/>
                  </a:solidFill>
                  <a:uLnTx/>
                  <a:uFillTx/>
                  <a:latin typeface="Arial"/>
                  <a:ea typeface="MS Mincho"/>
                  <a:cs typeface="Arial" panose="020B0604020202020204" pitchFamily="34" charset="0"/>
                </a:rPr>
                <a:t>7</a:t>
              </a:r>
            </a:p>
          </p:txBody>
        </p:sp>
        <p:sp>
          <p:nvSpPr>
            <p:cNvPr id="302" name="TextBox 301">
              <a:extLst>
                <a:ext uri="{FF2B5EF4-FFF2-40B4-BE49-F238E27FC236}">
                  <a16:creationId xmlns:a16="http://schemas.microsoft.com/office/drawing/2014/main" xmlns="" id="{0D9004E5-043F-4AF8-B488-9F54C95EEDA1}"/>
                </a:ext>
              </a:extLst>
            </p:cNvPr>
            <p:cNvSpPr txBox="1"/>
            <p:nvPr/>
          </p:nvSpPr>
          <p:spPr>
            <a:xfrm>
              <a:off x="887326" y="5010841"/>
              <a:ext cx="242621"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043882"/>
                  </a:solidFill>
                  <a:uLnTx/>
                  <a:uFillTx/>
                  <a:latin typeface="Arial"/>
                  <a:ea typeface="MS Mincho"/>
                  <a:cs typeface="Arial" panose="020B0604020202020204" pitchFamily="34" charset="0"/>
                </a:rPr>
                <a:t>21</a:t>
              </a:r>
            </a:p>
          </p:txBody>
        </p:sp>
        <p:sp>
          <p:nvSpPr>
            <p:cNvPr id="303" name="TextBox 302">
              <a:extLst>
                <a:ext uri="{FF2B5EF4-FFF2-40B4-BE49-F238E27FC236}">
                  <a16:creationId xmlns:a16="http://schemas.microsoft.com/office/drawing/2014/main" xmlns="" id="{75CB0CC3-FED8-4D7D-AC80-62FCFE610301}"/>
                </a:ext>
              </a:extLst>
            </p:cNvPr>
            <p:cNvSpPr txBox="1"/>
            <p:nvPr/>
          </p:nvSpPr>
          <p:spPr>
            <a:xfrm>
              <a:off x="535277" y="5010841"/>
              <a:ext cx="242621"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043882"/>
                  </a:solidFill>
                  <a:uLnTx/>
                  <a:uFillTx/>
                  <a:latin typeface="Arial"/>
                  <a:ea typeface="MS Mincho"/>
                  <a:cs typeface="Arial" panose="020B0604020202020204" pitchFamily="34" charset="0"/>
                </a:rPr>
                <a:t>28</a:t>
              </a:r>
            </a:p>
          </p:txBody>
        </p:sp>
      </p:grpSp>
      <p:sp>
        <p:nvSpPr>
          <p:cNvPr id="304" name="TextBox 303">
            <a:extLst>
              <a:ext uri="{FF2B5EF4-FFF2-40B4-BE49-F238E27FC236}">
                <a16:creationId xmlns:a16="http://schemas.microsoft.com/office/drawing/2014/main" xmlns="" id="{8BCBC62E-5C90-4BCB-8E03-0CA88DDA8ED3}"/>
              </a:ext>
            </a:extLst>
          </p:cNvPr>
          <p:cNvSpPr txBox="1"/>
          <p:nvPr/>
        </p:nvSpPr>
        <p:spPr>
          <a:xfrm>
            <a:off x="8784667" y="4257425"/>
            <a:ext cx="207460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dirty="0">
                <a:ln>
                  <a:noFill/>
                </a:ln>
                <a:solidFill>
                  <a:srgbClr val="4D4D4D"/>
                </a:solidFill>
                <a:uLnTx/>
                <a:uFillTx/>
                <a:latin typeface="Arial"/>
                <a:ea typeface="MS Mincho"/>
                <a:cs typeface="Arial"/>
              </a:rPr>
              <a:t>HR 51</a:t>
            </a:r>
            <a:br>
              <a:rPr kumimoji="0" lang="ja-JP" sz="1200" b="0" i="0" u="none" strike="noStrike" cap="none" normalizeH="0" baseline="0" noProof="0" dirty="0">
                <a:ln>
                  <a:noFill/>
                </a:ln>
                <a:solidFill>
                  <a:srgbClr val="4D4D4D"/>
                </a:solidFill>
                <a:uLnTx/>
                <a:uFillTx/>
                <a:latin typeface="Arial"/>
                <a:ea typeface="MS Mincho"/>
                <a:cs typeface="Arial"/>
              </a:rPr>
            </a:br>
            <a:r>
              <a:rPr kumimoji="0" lang="ja-JP" sz="1200" b="0" i="0" u="none" strike="noStrike" cap="none" normalizeH="0" baseline="0" noProof="0" dirty="0">
                <a:ln>
                  <a:noFill/>
                </a:ln>
                <a:solidFill>
                  <a:srgbClr val="4D4D4D"/>
                </a:solidFill>
                <a:uLnTx/>
                <a:uFillTx/>
                <a:latin typeface="Arial"/>
                <a:ea typeface="MS Mincho"/>
                <a:cs typeface="Arial"/>
              </a:rPr>
              <a:t> （95％CI 20、125）; p &lt;0.0001</a:t>
            </a:r>
          </a:p>
        </p:txBody>
      </p:sp>
      <p:grpSp>
        <p:nvGrpSpPr>
          <p:cNvPr id="305" name="Group 304">
            <a:extLst>
              <a:ext uri="{FF2B5EF4-FFF2-40B4-BE49-F238E27FC236}">
                <a16:creationId xmlns:a16="http://schemas.microsoft.com/office/drawing/2014/main" xmlns="" id="{B4838810-3A1F-4687-8DEB-7A341E59F83F}"/>
              </a:ext>
            </a:extLst>
          </p:cNvPr>
          <p:cNvGrpSpPr/>
          <p:nvPr/>
        </p:nvGrpSpPr>
        <p:grpSpPr>
          <a:xfrm>
            <a:off x="10934162" y="2216937"/>
            <a:ext cx="1329387" cy="3908029"/>
            <a:chOff x="7998690" y="2190031"/>
            <a:chExt cx="1329387" cy="3908029"/>
          </a:xfrm>
        </p:grpSpPr>
        <p:sp>
          <p:nvSpPr>
            <p:cNvPr id="306" name="TextBox 305">
              <a:extLst>
                <a:ext uri="{FF2B5EF4-FFF2-40B4-BE49-F238E27FC236}">
                  <a16:creationId xmlns:a16="http://schemas.microsoft.com/office/drawing/2014/main" xmlns="" id="{9E3DAAA7-C01F-406E-8F9F-9133C1BFE2E2}"/>
                </a:ext>
              </a:extLst>
            </p:cNvPr>
            <p:cNvSpPr txBox="1"/>
            <p:nvPr/>
          </p:nvSpPr>
          <p:spPr>
            <a:xfrm>
              <a:off x="8175914" y="2190031"/>
              <a:ext cx="101983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a:rPr>
                <a:t>再発 </a:t>
              </a:r>
              <a:br>
                <a:rPr kumimoji="0" lang="ja-JP" sz="1200" b="0" i="0" u="none" strike="noStrike" cap="none" normalizeH="0" baseline="0" noProof="0">
                  <a:ln>
                    <a:noFill/>
                  </a:ln>
                  <a:solidFill>
                    <a:srgbClr val="4D4D4D"/>
                  </a:solidFill>
                  <a:uLnTx/>
                  <a:uFillTx/>
                  <a:latin typeface="Arial"/>
                  <a:ea typeface="MS Mincho"/>
                  <a:cs typeface="Arial"/>
                </a:rPr>
              </a:br>
              <a:r>
                <a:rPr kumimoji="0" lang="ja-JP" sz="1200" b="0" i="0" u="none" strike="noStrike" cap="none" normalizeH="0" baseline="0" noProof="0">
                  <a:ln>
                    <a:noFill/>
                  </a:ln>
                  <a:solidFill>
                    <a:srgbClr val="4D4D4D"/>
                  </a:solidFill>
                  <a:uLnTx/>
                  <a:uFillTx/>
                  <a:latin typeface="Arial"/>
                  <a:ea typeface="MS Mincho"/>
                  <a:cs typeface="Arial"/>
                </a:rPr>
                <a:t>率、%</a:t>
              </a:r>
            </a:p>
          </p:txBody>
        </p:sp>
        <p:sp>
          <p:nvSpPr>
            <p:cNvPr id="307" name="TextBox 306">
              <a:extLst>
                <a:ext uri="{FF2B5EF4-FFF2-40B4-BE49-F238E27FC236}">
                  <a16:creationId xmlns:a16="http://schemas.microsoft.com/office/drawing/2014/main" xmlns="" id="{D3EAF055-523D-4A4C-8F01-92B4C888496E}"/>
                </a:ext>
              </a:extLst>
            </p:cNvPr>
            <p:cNvSpPr txBox="1"/>
            <p:nvPr/>
          </p:nvSpPr>
          <p:spPr>
            <a:xfrm>
              <a:off x="8043895" y="5474812"/>
              <a:ext cx="691517" cy="62324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150" b="0" i="0" u="none" strike="noStrike" cap="none" normalizeH="0" baseline="0" noProof="0">
                  <a:ln>
                    <a:noFill/>
                  </a:ln>
                  <a:solidFill>
                    <a:srgbClr val="4D4D4D"/>
                  </a:solidFill>
                  <a:uLnTx/>
                  <a:uFillTx/>
                  <a:latin typeface="Arial"/>
                  <a:ea typeface="MS Mincho"/>
                  <a:cs typeface="Arial"/>
                </a:rPr>
                <a:t>ctDNA</a:t>
              </a:r>
              <a:br>
                <a:rPr kumimoji="0" lang="ja-JP" sz="1150" b="0" i="0" u="none" strike="noStrike" cap="none" normalizeH="0" baseline="0" noProof="0">
                  <a:ln>
                    <a:noFill/>
                  </a:ln>
                  <a:solidFill>
                    <a:srgbClr val="4D4D4D"/>
                  </a:solidFill>
                  <a:uLnTx/>
                  <a:uFillTx/>
                  <a:latin typeface="Arial"/>
                  <a:ea typeface="MS Mincho"/>
                  <a:cs typeface="Arial"/>
                </a:rPr>
              </a:br>
              <a:r>
                <a:rPr kumimoji="0" lang="ja-JP" sz="1150" b="0" i="0" u="none" strike="noStrike" cap="none" normalizeH="0" baseline="0" noProof="0">
                  <a:ln>
                    <a:noFill/>
                  </a:ln>
                  <a:solidFill>
                    <a:srgbClr val="4D4D4D"/>
                  </a:solidFill>
                  <a:uLnTx/>
                  <a:uFillTx/>
                  <a:latin typeface="Arial"/>
                  <a:ea typeface="MS Mincho"/>
                  <a:cs typeface="Arial"/>
                </a:rPr>
                <a:t> 陽性</a:t>
              </a:r>
              <a:br>
                <a:rPr kumimoji="0" lang="ja-JP" sz="1150" b="0" i="0" u="none" strike="noStrike" cap="none" normalizeH="0" baseline="0" noProof="0">
                  <a:ln>
                    <a:noFill/>
                  </a:ln>
                  <a:solidFill>
                    <a:srgbClr val="4D4D4D"/>
                  </a:solidFill>
                  <a:uLnTx/>
                  <a:uFillTx/>
                  <a:latin typeface="Arial"/>
                  <a:ea typeface="MS Mincho"/>
                  <a:cs typeface="Arial"/>
                </a:rPr>
              </a:br>
              <a:endParaRPr kumimoji="0" lang="ja-JP" sz="1150" b="0" i="0" u="none" strike="noStrike" cap="none" normalizeH="0" baseline="0" noProof="0">
                <a:ln>
                  <a:noFill/>
                </a:ln>
                <a:solidFill>
                  <a:srgbClr val="4D4D4D"/>
                </a:solidFill>
                <a:uLnTx/>
                <a:uFillTx/>
                <a:latin typeface="Arial"/>
                <a:ea typeface="MS Mincho"/>
                <a:cs typeface="Arial"/>
              </a:endParaRPr>
            </a:p>
          </p:txBody>
        </p:sp>
        <p:sp>
          <p:nvSpPr>
            <p:cNvPr id="308" name="TextBox 307">
              <a:extLst>
                <a:ext uri="{FF2B5EF4-FFF2-40B4-BE49-F238E27FC236}">
                  <a16:creationId xmlns:a16="http://schemas.microsoft.com/office/drawing/2014/main" xmlns="" id="{7759AD60-E359-4681-A1EA-3D646C17A358}"/>
                </a:ext>
              </a:extLst>
            </p:cNvPr>
            <p:cNvSpPr txBox="1"/>
            <p:nvPr/>
          </p:nvSpPr>
          <p:spPr>
            <a:xfrm>
              <a:off x="8686569" y="5474812"/>
              <a:ext cx="641508" cy="6232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150" b="0" i="0" u="none" strike="noStrike" cap="none" normalizeH="0" baseline="0" noProof="0">
                  <a:ln>
                    <a:noFill/>
                  </a:ln>
                  <a:solidFill>
                    <a:srgbClr val="4D4D4D"/>
                  </a:solidFill>
                  <a:uLnTx/>
                  <a:uFillTx/>
                  <a:latin typeface="Arial"/>
                  <a:ea typeface="MS Mincho"/>
                  <a:cs typeface="Arial"/>
                </a:rPr>
                <a:t>ctDNA</a:t>
              </a:r>
              <a:br>
                <a:rPr kumimoji="0" lang="ja-JP" sz="1150" b="0" i="0" u="none" strike="noStrike" cap="none" normalizeH="0" baseline="0" noProof="0">
                  <a:ln>
                    <a:noFill/>
                  </a:ln>
                  <a:solidFill>
                    <a:srgbClr val="4D4D4D"/>
                  </a:solidFill>
                  <a:uLnTx/>
                  <a:uFillTx/>
                  <a:latin typeface="Arial"/>
                  <a:ea typeface="MS Mincho"/>
                  <a:cs typeface="Arial"/>
                </a:rPr>
              </a:br>
              <a:r>
                <a:rPr kumimoji="0" lang="ja-JP" sz="1150" b="0" i="0" u="none" strike="noStrike" cap="none" normalizeH="0" baseline="0" noProof="0">
                  <a:ln>
                    <a:noFill/>
                  </a:ln>
                  <a:solidFill>
                    <a:srgbClr val="4D4D4D"/>
                  </a:solidFill>
                  <a:uLnTx/>
                  <a:uFillTx/>
                  <a:latin typeface="Arial"/>
                  <a:ea typeface="MS Mincho"/>
                  <a:cs typeface="Arial"/>
                </a:rPr>
                <a:t>陰性</a:t>
              </a:r>
              <a:br>
                <a:rPr kumimoji="0" lang="ja-JP" sz="1150" b="0" i="0" u="none" strike="noStrike" cap="none" normalizeH="0" baseline="0" noProof="0">
                  <a:ln>
                    <a:noFill/>
                  </a:ln>
                  <a:solidFill>
                    <a:srgbClr val="4D4D4D"/>
                  </a:solidFill>
                  <a:uLnTx/>
                  <a:uFillTx/>
                  <a:latin typeface="Arial"/>
                  <a:ea typeface="MS Mincho"/>
                  <a:cs typeface="Arial"/>
                </a:rPr>
              </a:br>
              <a:endParaRPr kumimoji="0" lang="ja-JP" sz="1150" b="0" i="0" u="none" strike="noStrike" cap="none" normalizeH="0" baseline="0" noProof="0">
                <a:ln>
                  <a:noFill/>
                </a:ln>
                <a:solidFill>
                  <a:srgbClr val="4D4D4D"/>
                </a:solidFill>
                <a:uLnTx/>
                <a:uFillTx/>
                <a:latin typeface="Arial"/>
                <a:ea typeface="MS Mincho"/>
                <a:cs typeface="Arial"/>
              </a:endParaRPr>
            </a:p>
          </p:txBody>
        </p:sp>
        <p:grpSp>
          <p:nvGrpSpPr>
            <p:cNvPr id="309" name="Group 308">
              <a:extLst>
                <a:ext uri="{FF2B5EF4-FFF2-40B4-BE49-F238E27FC236}">
                  <a16:creationId xmlns:a16="http://schemas.microsoft.com/office/drawing/2014/main" xmlns="" id="{1D9211DF-DF52-4F0F-89F9-D1B4307DC51F}"/>
                </a:ext>
              </a:extLst>
            </p:cNvPr>
            <p:cNvGrpSpPr/>
            <p:nvPr/>
          </p:nvGrpSpPr>
          <p:grpSpPr>
            <a:xfrm>
              <a:off x="7998690" y="2558417"/>
              <a:ext cx="1024902" cy="3020986"/>
              <a:chOff x="3586017" y="2582950"/>
              <a:chExt cx="1024902" cy="3020986"/>
            </a:xfrm>
          </p:grpSpPr>
          <p:sp>
            <p:nvSpPr>
              <p:cNvPr id="318" name="Line 6">
                <a:extLst>
                  <a:ext uri="{FF2B5EF4-FFF2-40B4-BE49-F238E27FC236}">
                    <a16:creationId xmlns:a16="http://schemas.microsoft.com/office/drawing/2014/main" xmlns="" id="{E082A6A5-DFA4-4569-9F9E-2BE95D9A963F}"/>
                  </a:ext>
                </a:extLst>
              </p:cNvPr>
              <p:cNvSpPr>
                <a:spLocks noChangeShapeType="1"/>
              </p:cNvSpPr>
              <p:nvPr/>
            </p:nvSpPr>
            <p:spPr bwMode="auto">
              <a:xfrm>
                <a:off x="3980919" y="2724429"/>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319" name="Line 7">
                <a:extLst>
                  <a:ext uri="{FF2B5EF4-FFF2-40B4-BE49-F238E27FC236}">
                    <a16:creationId xmlns:a16="http://schemas.microsoft.com/office/drawing/2014/main" xmlns="" id="{C6342C7B-9238-42EB-AE04-92EDF8E3BBC3}"/>
                  </a:ext>
                </a:extLst>
              </p:cNvPr>
              <p:cNvSpPr>
                <a:spLocks noChangeShapeType="1"/>
              </p:cNvSpPr>
              <p:nvPr/>
            </p:nvSpPr>
            <p:spPr bwMode="auto">
              <a:xfrm>
                <a:off x="3980919" y="3286253"/>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320" name="Line 8">
                <a:extLst>
                  <a:ext uri="{FF2B5EF4-FFF2-40B4-BE49-F238E27FC236}">
                    <a16:creationId xmlns:a16="http://schemas.microsoft.com/office/drawing/2014/main" xmlns="" id="{3E508DC7-1CD5-4DC1-BE24-23AF367411E2}"/>
                  </a:ext>
                </a:extLst>
              </p:cNvPr>
              <p:cNvSpPr>
                <a:spLocks noChangeShapeType="1"/>
              </p:cNvSpPr>
              <p:nvPr/>
            </p:nvSpPr>
            <p:spPr bwMode="auto">
              <a:xfrm>
                <a:off x="3980919" y="3822850"/>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321" name="Line 9">
                <a:extLst>
                  <a:ext uri="{FF2B5EF4-FFF2-40B4-BE49-F238E27FC236}">
                    <a16:creationId xmlns:a16="http://schemas.microsoft.com/office/drawing/2014/main" xmlns="" id="{D2E2C142-8158-4F69-B9E4-7CF3B54C364C}"/>
                  </a:ext>
                </a:extLst>
              </p:cNvPr>
              <p:cNvSpPr>
                <a:spLocks noChangeShapeType="1"/>
              </p:cNvSpPr>
              <p:nvPr/>
            </p:nvSpPr>
            <p:spPr bwMode="auto">
              <a:xfrm>
                <a:off x="3980919" y="4376789"/>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322" name="Line 10">
                <a:extLst>
                  <a:ext uri="{FF2B5EF4-FFF2-40B4-BE49-F238E27FC236}">
                    <a16:creationId xmlns:a16="http://schemas.microsoft.com/office/drawing/2014/main" xmlns="" id="{13ABA795-A19B-422E-8324-A12CD82F9DF3}"/>
                  </a:ext>
                </a:extLst>
              </p:cNvPr>
              <p:cNvSpPr>
                <a:spLocks noChangeShapeType="1"/>
              </p:cNvSpPr>
              <p:nvPr/>
            </p:nvSpPr>
            <p:spPr bwMode="auto">
              <a:xfrm>
                <a:off x="3980919" y="4919169"/>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323" name="Line 11">
                <a:extLst>
                  <a:ext uri="{FF2B5EF4-FFF2-40B4-BE49-F238E27FC236}">
                    <a16:creationId xmlns:a16="http://schemas.microsoft.com/office/drawing/2014/main" xmlns="" id="{5989DD96-1C13-4FFD-9959-9904453B8E85}"/>
                  </a:ext>
                </a:extLst>
              </p:cNvPr>
              <p:cNvSpPr>
                <a:spLocks noChangeShapeType="1"/>
              </p:cNvSpPr>
              <p:nvPr/>
            </p:nvSpPr>
            <p:spPr bwMode="auto">
              <a:xfrm>
                <a:off x="3980919" y="5467330"/>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324" name="TextBox 323">
                <a:extLst>
                  <a:ext uri="{FF2B5EF4-FFF2-40B4-BE49-F238E27FC236}">
                    <a16:creationId xmlns:a16="http://schemas.microsoft.com/office/drawing/2014/main" xmlns="" id="{CCCCF25D-FF18-4601-91FA-29C8DCBE8201}"/>
                  </a:ext>
                </a:extLst>
              </p:cNvPr>
              <p:cNvSpPr txBox="1"/>
              <p:nvPr/>
            </p:nvSpPr>
            <p:spPr>
              <a:xfrm>
                <a:off x="3586017" y="2582950"/>
                <a:ext cx="43954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100</a:t>
                </a:r>
              </a:p>
            </p:txBody>
          </p:sp>
          <p:sp>
            <p:nvSpPr>
              <p:cNvPr id="325" name="TextBox 324">
                <a:extLst>
                  <a:ext uri="{FF2B5EF4-FFF2-40B4-BE49-F238E27FC236}">
                    <a16:creationId xmlns:a16="http://schemas.microsoft.com/office/drawing/2014/main" xmlns="" id="{8E2990C7-6591-4E40-9871-A74C052BF372}"/>
                  </a:ext>
                </a:extLst>
              </p:cNvPr>
              <p:cNvSpPr txBox="1"/>
              <p:nvPr/>
            </p:nvSpPr>
            <p:spPr>
              <a:xfrm>
                <a:off x="3670977" y="3142618"/>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80</a:t>
                </a:r>
              </a:p>
            </p:txBody>
          </p:sp>
          <p:sp>
            <p:nvSpPr>
              <p:cNvPr id="326" name="TextBox 325">
                <a:extLst>
                  <a:ext uri="{FF2B5EF4-FFF2-40B4-BE49-F238E27FC236}">
                    <a16:creationId xmlns:a16="http://schemas.microsoft.com/office/drawing/2014/main" xmlns="" id="{A2359CBD-7156-4B48-BC65-92D4A93C6C76}"/>
                  </a:ext>
                </a:extLst>
              </p:cNvPr>
              <p:cNvSpPr txBox="1"/>
              <p:nvPr/>
            </p:nvSpPr>
            <p:spPr>
              <a:xfrm>
                <a:off x="3670977" y="3683202"/>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60</a:t>
                </a:r>
              </a:p>
            </p:txBody>
          </p:sp>
          <p:sp>
            <p:nvSpPr>
              <p:cNvPr id="327" name="TextBox 326">
                <a:extLst>
                  <a:ext uri="{FF2B5EF4-FFF2-40B4-BE49-F238E27FC236}">
                    <a16:creationId xmlns:a16="http://schemas.microsoft.com/office/drawing/2014/main" xmlns="" id="{FA685AB4-3CBA-4329-878E-98E7C31739AB}"/>
                  </a:ext>
                </a:extLst>
              </p:cNvPr>
              <p:cNvSpPr txBox="1"/>
              <p:nvPr/>
            </p:nvSpPr>
            <p:spPr>
              <a:xfrm>
                <a:off x="3670977" y="4236897"/>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40</a:t>
                </a:r>
              </a:p>
            </p:txBody>
          </p:sp>
          <p:sp>
            <p:nvSpPr>
              <p:cNvPr id="328" name="TextBox 327">
                <a:extLst>
                  <a:ext uri="{FF2B5EF4-FFF2-40B4-BE49-F238E27FC236}">
                    <a16:creationId xmlns:a16="http://schemas.microsoft.com/office/drawing/2014/main" xmlns="" id="{F46D9AE1-50C3-4F23-A26B-6CC7B677B7FB}"/>
                  </a:ext>
                </a:extLst>
              </p:cNvPr>
              <p:cNvSpPr txBox="1"/>
              <p:nvPr/>
            </p:nvSpPr>
            <p:spPr>
              <a:xfrm>
                <a:off x="3670977" y="4779027"/>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20</a:t>
                </a:r>
              </a:p>
            </p:txBody>
          </p:sp>
          <p:sp>
            <p:nvSpPr>
              <p:cNvPr id="329" name="TextBox 328">
                <a:extLst>
                  <a:ext uri="{FF2B5EF4-FFF2-40B4-BE49-F238E27FC236}">
                    <a16:creationId xmlns:a16="http://schemas.microsoft.com/office/drawing/2014/main" xmlns="" id="{D68A05A9-08D4-41C0-A6BC-22EC56D45D9F}"/>
                  </a:ext>
                </a:extLst>
              </p:cNvPr>
              <p:cNvSpPr txBox="1"/>
              <p:nvPr/>
            </p:nvSpPr>
            <p:spPr>
              <a:xfrm>
                <a:off x="3755944" y="5326937"/>
                <a:ext cx="269625"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0</a:t>
                </a:r>
              </a:p>
            </p:txBody>
          </p:sp>
          <p:sp>
            <p:nvSpPr>
              <p:cNvPr id="330" name="Line 6">
                <a:extLst>
                  <a:ext uri="{FF2B5EF4-FFF2-40B4-BE49-F238E27FC236}">
                    <a16:creationId xmlns:a16="http://schemas.microsoft.com/office/drawing/2014/main" xmlns="" id="{2B351AC3-D6CC-4102-A626-E7A946264065}"/>
                  </a:ext>
                </a:extLst>
              </p:cNvPr>
              <p:cNvSpPr>
                <a:spLocks noChangeShapeType="1"/>
              </p:cNvSpPr>
              <p:nvPr/>
            </p:nvSpPr>
            <p:spPr bwMode="auto">
              <a:xfrm>
                <a:off x="3980919" y="2991129"/>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331" name="Line 7">
                <a:extLst>
                  <a:ext uri="{FF2B5EF4-FFF2-40B4-BE49-F238E27FC236}">
                    <a16:creationId xmlns:a16="http://schemas.microsoft.com/office/drawing/2014/main" xmlns="" id="{BE6925E0-C3E4-4109-88FC-D2618D7658B5}"/>
                  </a:ext>
                </a:extLst>
              </p:cNvPr>
              <p:cNvSpPr>
                <a:spLocks noChangeShapeType="1"/>
              </p:cNvSpPr>
              <p:nvPr/>
            </p:nvSpPr>
            <p:spPr bwMode="auto">
              <a:xfrm>
                <a:off x="3980919" y="3552953"/>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332" name="Line 8">
                <a:extLst>
                  <a:ext uri="{FF2B5EF4-FFF2-40B4-BE49-F238E27FC236}">
                    <a16:creationId xmlns:a16="http://schemas.microsoft.com/office/drawing/2014/main" xmlns="" id="{0CDFFE72-6D62-4019-AD65-5141336C339F}"/>
                  </a:ext>
                </a:extLst>
              </p:cNvPr>
              <p:cNvSpPr>
                <a:spLocks noChangeShapeType="1"/>
              </p:cNvSpPr>
              <p:nvPr/>
            </p:nvSpPr>
            <p:spPr bwMode="auto">
              <a:xfrm>
                <a:off x="3980919" y="4089551"/>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333" name="Line 9">
                <a:extLst>
                  <a:ext uri="{FF2B5EF4-FFF2-40B4-BE49-F238E27FC236}">
                    <a16:creationId xmlns:a16="http://schemas.microsoft.com/office/drawing/2014/main" xmlns="" id="{41086D0F-4107-4A22-A602-AE2FD76916EF}"/>
                  </a:ext>
                </a:extLst>
              </p:cNvPr>
              <p:cNvSpPr>
                <a:spLocks noChangeShapeType="1"/>
              </p:cNvSpPr>
              <p:nvPr/>
            </p:nvSpPr>
            <p:spPr bwMode="auto">
              <a:xfrm>
                <a:off x="3980919" y="4643489"/>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334" name="Line 10">
                <a:extLst>
                  <a:ext uri="{FF2B5EF4-FFF2-40B4-BE49-F238E27FC236}">
                    <a16:creationId xmlns:a16="http://schemas.microsoft.com/office/drawing/2014/main" xmlns="" id="{320125D6-6278-4616-8B6E-BD68E5E8C2B8}"/>
                  </a:ext>
                </a:extLst>
              </p:cNvPr>
              <p:cNvSpPr>
                <a:spLocks noChangeShapeType="1"/>
              </p:cNvSpPr>
              <p:nvPr/>
            </p:nvSpPr>
            <p:spPr bwMode="auto">
              <a:xfrm>
                <a:off x="3980919" y="5185870"/>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335" name="TextBox 334">
                <a:extLst>
                  <a:ext uri="{FF2B5EF4-FFF2-40B4-BE49-F238E27FC236}">
                    <a16:creationId xmlns:a16="http://schemas.microsoft.com/office/drawing/2014/main" xmlns="" id="{ABB75424-C4AA-4A29-92E1-19E77486441F}"/>
                  </a:ext>
                </a:extLst>
              </p:cNvPr>
              <p:cNvSpPr txBox="1"/>
              <p:nvPr/>
            </p:nvSpPr>
            <p:spPr>
              <a:xfrm>
                <a:off x="3670977" y="2849650"/>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90</a:t>
                </a:r>
              </a:p>
            </p:txBody>
          </p:sp>
          <p:sp>
            <p:nvSpPr>
              <p:cNvPr id="336" name="TextBox 335">
                <a:extLst>
                  <a:ext uri="{FF2B5EF4-FFF2-40B4-BE49-F238E27FC236}">
                    <a16:creationId xmlns:a16="http://schemas.microsoft.com/office/drawing/2014/main" xmlns="" id="{27A557EB-269E-4AFC-93C8-57252FC8F5A0}"/>
                  </a:ext>
                </a:extLst>
              </p:cNvPr>
              <p:cNvSpPr txBox="1"/>
              <p:nvPr/>
            </p:nvSpPr>
            <p:spPr>
              <a:xfrm>
                <a:off x="3670977" y="3413551"/>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70</a:t>
                </a:r>
              </a:p>
            </p:txBody>
          </p:sp>
          <p:sp>
            <p:nvSpPr>
              <p:cNvPr id="337" name="TextBox 336">
                <a:extLst>
                  <a:ext uri="{FF2B5EF4-FFF2-40B4-BE49-F238E27FC236}">
                    <a16:creationId xmlns:a16="http://schemas.microsoft.com/office/drawing/2014/main" xmlns="" id="{6EFFDEA1-153E-4167-9FAC-2BBAE0257037}"/>
                  </a:ext>
                </a:extLst>
              </p:cNvPr>
              <p:cNvSpPr txBox="1"/>
              <p:nvPr/>
            </p:nvSpPr>
            <p:spPr>
              <a:xfrm>
                <a:off x="3670977" y="3949903"/>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50</a:t>
                </a:r>
              </a:p>
            </p:txBody>
          </p:sp>
          <p:sp>
            <p:nvSpPr>
              <p:cNvPr id="338" name="TextBox 337">
                <a:extLst>
                  <a:ext uri="{FF2B5EF4-FFF2-40B4-BE49-F238E27FC236}">
                    <a16:creationId xmlns:a16="http://schemas.microsoft.com/office/drawing/2014/main" xmlns="" id="{AF626623-44BC-44A6-A769-8FBA0672FDEE}"/>
                  </a:ext>
                </a:extLst>
              </p:cNvPr>
              <p:cNvSpPr txBox="1"/>
              <p:nvPr/>
            </p:nvSpPr>
            <p:spPr>
              <a:xfrm>
                <a:off x="3670977" y="4503597"/>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30</a:t>
                </a:r>
              </a:p>
            </p:txBody>
          </p:sp>
          <p:sp>
            <p:nvSpPr>
              <p:cNvPr id="339" name="TextBox 338">
                <a:extLst>
                  <a:ext uri="{FF2B5EF4-FFF2-40B4-BE49-F238E27FC236}">
                    <a16:creationId xmlns:a16="http://schemas.microsoft.com/office/drawing/2014/main" xmlns="" id="{B0C9218D-0AF2-4509-B771-F846D37612A6}"/>
                  </a:ext>
                </a:extLst>
              </p:cNvPr>
              <p:cNvSpPr txBox="1"/>
              <p:nvPr/>
            </p:nvSpPr>
            <p:spPr>
              <a:xfrm>
                <a:off x="3670977" y="5045727"/>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panose="020B0604020202020204" pitchFamily="34" charset="0"/>
                  </a:rPr>
                  <a:t>10</a:t>
                </a:r>
              </a:p>
            </p:txBody>
          </p:sp>
        </p:grpSp>
        <p:sp>
          <p:nvSpPr>
            <p:cNvPr id="310" name="Rectangle 309">
              <a:extLst>
                <a:ext uri="{FF2B5EF4-FFF2-40B4-BE49-F238E27FC236}">
                  <a16:creationId xmlns:a16="http://schemas.microsoft.com/office/drawing/2014/main" xmlns="" id="{E7606730-8464-48C1-8547-4AFD5F6CE583}"/>
                </a:ext>
              </a:extLst>
            </p:cNvPr>
            <p:cNvSpPr>
              <a:spLocks/>
            </p:cNvSpPr>
            <p:nvPr/>
          </p:nvSpPr>
          <p:spPr>
            <a:xfrm>
              <a:off x="8755082" y="2706631"/>
              <a:ext cx="198000" cy="108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1" name="Rectangle 310">
              <a:extLst>
                <a:ext uri="{FF2B5EF4-FFF2-40B4-BE49-F238E27FC236}">
                  <a16:creationId xmlns:a16="http://schemas.microsoft.com/office/drawing/2014/main" xmlns="" id="{8BBF06CD-19CA-4C0A-8CB0-6429AC976763}"/>
                </a:ext>
              </a:extLst>
            </p:cNvPr>
            <p:cNvSpPr>
              <a:spLocks/>
            </p:cNvSpPr>
            <p:nvPr/>
          </p:nvSpPr>
          <p:spPr>
            <a:xfrm rot="10800000">
              <a:off x="8755082" y="2810467"/>
              <a:ext cx="198000" cy="262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2" name="Rectangle 311">
              <a:extLst>
                <a:ext uri="{FF2B5EF4-FFF2-40B4-BE49-F238E27FC236}">
                  <a16:creationId xmlns:a16="http://schemas.microsoft.com/office/drawing/2014/main" xmlns="" id="{13B75EAB-920E-4D78-9159-47B5DEED47A0}"/>
                </a:ext>
              </a:extLst>
            </p:cNvPr>
            <p:cNvSpPr>
              <a:spLocks/>
            </p:cNvSpPr>
            <p:nvPr/>
          </p:nvSpPr>
          <p:spPr>
            <a:xfrm>
              <a:off x="8429144" y="4876896"/>
              <a:ext cx="198000" cy="5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3" name="TextBox 312">
              <a:extLst>
                <a:ext uri="{FF2B5EF4-FFF2-40B4-BE49-F238E27FC236}">
                  <a16:creationId xmlns:a16="http://schemas.microsoft.com/office/drawing/2014/main" xmlns="" id="{B4B18708-BA69-4266-AD4B-B9B1AD26C144}"/>
                </a:ext>
              </a:extLst>
            </p:cNvPr>
            <p:cNvSpPr txBox="1"/>
            <p:nvPr/>
          </p:nvSpPr>
          <p:spPr>
            <a:xfrm>
              <a:off x="8657760" y="2632687"/>
              <a:ext cx="360996"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3.4</a:t>
              </a:r>
            </a:p>
          </p:txBody>
        </p:sp>
        <p:sp>
          <p:nvSpPr>
            <p:cNvPr id="314" name="TextBox 313">
              <a:extLst>
                <a:ext uri="{FF2B5EF4-FFF2-40B4-BE49-F238E27FC236}">
                  <a16:creationId xmlns:a16="http://schemas.microsoft.com/office/drawing/2014/main" xmlns="" id="{80F824B5-1666-483A-BEAB-443C82C7791F}"/>
                </a:ext>
              </a:extLst>
            </p:cNvPr>
            <p:cNvSpPr txBox="1"/>
            <p:nvPr/>
          </p:nvSpPr>
          <p:spPr>
            <a:xfrm>
              <a:off x="8638133" y="4083747"/>
              <a:ext cx="431529"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96.6</a:t>
              </a:r>
            </a:p>
          </p:txBody>
        </p:sp>
        <p:sp>
          <p:nvSpPr>
            <p:cNvPr id="315" name="Rectangle 314">
              <a:extLst>
                <a:ext uri="{FF2B5EF4-FFF2-40B4-BE49-F238E27FC236}">
                  <a16:creationId xmlns:a16="http://schemas.microsoft.com/office/drawing/2014/main" xmlns="" id="{074876F8-DA54-461E-953C-60DA904F2846}"/>
                </a:ext>
              </a:extLst>
            </p:cNvPr>
            <p:cNvSpPr>
              <a:spLocks/>
            </p:cNvSpPr>
            <p:nvPr/>
          </p:nvSpPr>
          <p:spPr>
            <a:xfrm>
              <a:off x="8429144" y="2706631"/>
              <a:ext cx="198000" cy="241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6" name="TextBox 315">
              <a:extLst>
                <a:ext uri="{FF2B5EF4-FFF2-40B4-BE49-F238E27FC236}">
                  <a16:creationId xmlns:a16="http://schemas.microsoft.com/office/drawing/2014/main" xmlns="" id="{0AF2BA49-7214-4813-953C-E5C2C007393D}"/>
                </a:ext>
              </a:extLst>
            </p:cNvPr>
            <p:cNvSpPr txBox="1"/>
            <p:nvPr/>
          </p:nvSpPr>
          <p:spPr>
            <a:xfrm>
              <a:off x="8319885" y="5133018"/>
              <a:ext cx="431528" cy="215444"/>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10.7</a:t>
              </a:r>
            </a:p>
          </p:txBody>
        </p:sp>
        <p:sp>
          <p:nvSpPr>
            <p:cNvPr id="317" name="TextBox 316">
              <a:extLst>
                <a:ext uri="{FF2B5EF4-FFF2-40B4-BE49-F238E27FC236}">
                  <a16:creationId xmlns:a16="http://schemas.microsoft.com/office/drawing/2014/main" xmlns="" id="{BD86376A-3811-4156-A835-80E74E341C61}"/>
                </a:ext>
              </a:extLst>
            </p:cNvPr>
            <p:cNvSpPr txBox="1"/>
            <p:nvPr/>
          </p:nvSpPr>
          <p:spPr>
            <a:xfrm>
              <a:off x="8321922" y="3527936"/>
              <a:ext cx="431528"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000" b="0" i="0" u="none" strike="noStrike" cap="none" normalizeH="0" baseline="0" noProof="0">
                  <a:ln>
                    <a:noFill/>
                  </a:ln>
                  <a:solidFill>
                    <a:srgbClr val="4D4D4D"/>
                  </a:solidFill>
                  <a:uLnTx/>
                  <a:uFillTx/>
                  <a:latin typeface="Arial"/>
                  <a:ea typeface="MS Mincho"/>
                  <a:cs typeface="Arial"/>
                </a:rPr>
                <a:t>89.3</a:t>
              </a:r>
            </a:p>
          </p:txBody>
        </p:sp>
      </p:grpSp>
      <p:sp>
        <p:nvSpPr>
          <p:cNvPr id="340" name="TextBox 339">
            <a:extLst>
              <a:ext uri="{FF2B5EF4-FFF2-40B4-BE49-F238E27FC236}">
                <a16:creationId xmlns:a16="http://schemas.microsoft.com/office/drawing/2014/main" xmlns="" id="{DB8EEF86-BBA8-470F-A5DE-5F655A2FDD37}"/>
              </a:ext>
            </a:extLst>
          </p:cNvPr>
          <p:cNvSpPr txBox="1"/>
          <p:nvPr/>
        </p:nvSpPr>
        <p:spPr>
          <a:xfrm>
            <a:off x="10042211" y="2765247"/>
            <a:ext cx="736099"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900" b="0" i="0" u="none" strike="noStrike" cap="none" normalizeH="0" baseline="0" noProof="0">
                <a:ln>
                  <a:noFill/>
                </a:ln>
                <a:solidFill>
                  <a:srgbClr val="B60D27"/>
                </a:solidFill>
                <a:uLnTx/>
                <a:uFillTx/>
                <a:latin typeface="Arial"/>
                <a:ea typeface="MS Mincho"/>
                <a:cs typeface="Arial"/>
              </a:rPr>
              <a:t>ctDNA 陰性</a:t>
            </a:r>
          </a:p>
        </p:txBody>
      </p:sp>
      <p:sp>
        <p:nvSpPr>
          <p:cNvPr id="341" name="TextBox 340">
            <a:extLst>
              <a:ext uri="{FF2B5EF4-FFF2-40B4-BE49-F238E27FC236}">
                <a16:creationId xmlns:a16="http://schemas.microsoft.com/office/drawing/2014/main" xmlns="" id="{6AFBEFBE-46CF-4F42-BFA0-195315854C97}"/>
              </a:ext>
            </a:extLst>
          </p:cNvPr>
          <p:cNvSpPr txBox="1"/>
          <p:nvPr/>
        </p:nvSpPr>
        <p:spPr>
          <a:xfrm>
            <a:off x="9435798" y="3815496"/>
            <a:ext cx="736099"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900" b="0" i="0" u="none" strike="noStrike" cap="none" normalizeH="0" baseline="0" noProof="0">
                <a:ln>
                  <a:noFill/>
                </a:ln>
                <a:solidFill>
                  <a:srgbClr val="043882"/>
                </a:solidFill>
                <a:uLnTx/>
                <a:uFillTx/>
                <a:latin typeface="Arial"/>
                <a:ea typeface="MS Mincho"/>
                <a:cs typeface="Arial"/>
              </a:rPr>
              <a:t>ctDNA 陽性</a:t>
            </a:r>
          </a:p>
        </p:txBody>
      </p:sp>
      <p:sp>
        <p:nvSpPr>
          <p:cNvPr id="342" name="TextBox 341">
            <a:extLst>
              <a:ext uri="{FF2B5EF4-FFF2-40B4-BE49-F238E27FC236}">
                <a16:creationId xmlns:a16="http://schemas.microsoft.com/office/drawing/2014/main" xmlns="" id="{95B64C2E-8992-45C9-A8D9-26AA5F2178F3}"/>
              </a:ext>
            </a:extLst>
          </p:cNvPr>
          <p:cNvSpPr txBox="1"/>
          <p:nvPr/>
        </p:nvSpPr>
        <p:spPr>
          <a:xfrm>
            <a:off x="8830675" y="2072613"/>
            <a:ext cx="2239716"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400" b="1" i="0" u="none" strike="noStrike" cap="none" normalizeH="0" baseline="0" noProof="0">
                <a:ln>
                  <a:noFill/>
                </a:ln>
                <a:solidFill>
                  <a:srgbClr val="4D4D4D"/>
                </a:solidFill>
                <a:uLnTx/>
                <a:uFillTx/>
                <a:latin typeface="Arial" charset="0"/>
                <a:ea typeface="MS Mincho"/>
                <a:cs typeface="Arial" charset="0"/>
              </a:rPr>
              <a:t>縦断的モニタリング</a:t>
            </a:r>
          </a:p>
        </p:txBody>
      </p:sp>
      <p:sp>
        <p:nvSpPr>
          <p:cNvPr id="343" name="Freeform: Shape 10">
            <a:extLst>
              <a:ext uri="{FF2B5EF4-FFF2-40B4-BE49-F238E27FC236}">
                <a16:creationId xmlns:a16="http://schemas.microsoft.com/office/drawing/2014/main" xmlns="" id="{1C1C904B-2F16-4DF3-984C-C2D9C8597AE7}"/>
              </a:ext>
            </a:extLst>
          </p:cNvPr>
          <p:cNvSpPr/>
          <p:nvPr/>
        </p:nvSpPr>
        <p:spPr>
          <a:xfrm>
            <a:off x="5190446" y="2628223"/>
            <a:ext cx="1737812" cy="347953"/>
          </a:xfrm>
          <a:custGeom>
            <a:avLst/>
            <a:gdLst>
              <a:gd name="connsiteX0" fmla="*/ 2990717 w 2990716"/>
              <a:gd name="connsiteY0" fmla="*/ 562841 h 562840"/>
              <a:gd name="connsiteX1" fmla="*/ 2088175 w 2990716"/>
              <a:gd name="connsiteY1" fmla="*/ 562841 h 562840"/>
              <a:gd name="connsiteX2" fmla="*/ 2088175 w 2990716"/>
              <a:gd name="connsiteY2" fmla="*/ 469589 h 562840"/>
              <a:gd name="connsiteX3" fmla="*/ 2004908 w 2990716"/>
              <a:gd name="connsiteY3" fmla="*/ 469589 h 562840"/>
              <a:gd name="connsiteX4" fmla="*/ 2004908 w 2990716"/>
              <a:gd name="connsiteY4" fmla="*/ 402981 h 562840"/>
              <a:gd name="connsiteX5" fmla="*/ 1805092 w 2990716"/>
              <a:gd name="connsiteY5" fmla="*/ 402981 h 562840"/>
              <a:gd name="connsiteX6" fmla="*/ 1805092 w 2990716"/>
              <a:gd name="connsiteY6" fmla="*/ 339702 h 562840"/>
              <a:gd name="connsiteX7" fmla="*/ 789309 w 2990716"/>
              <a:gd name="connsiteY7" fmla="*/ 339702 h 562840"/>
              <a:gd name="connsiteX8" fmla="*/ 789309 w 2990716"/>
              <a:gd name="connsiteY8" fmla="*/ 293077 h 562840"/>
              <a:gd name="connsiteX9" fmla="*/ 752675 w 2990716"/>
              <a:gd name="connsiteY9" fmla="*/ 293077 h 562840"/>
              <a:gd name="connsiteX10" fmla="*/ 752675 w 2990716"/>
              <a:gd name="connsiteY10" fmla="*/ 229799 h 562840"/>
              <a:gd name="connsiteX11" fmla="*/ 702718 w 2990716"/>
              <a:gd name="connsiteY11" fmla="*/ 229799 h 562840"/>
              <a:gd name="connsiteX12" fmla="*/ 702718 w 2990716"/>
              <a:gd name="connsiteY12" fmla="*/ 163191 h 562840"/>
              <a:gd name="connsiteX13" fmla="*/ 659423 w 2990716"/>
              <a:gd name="connsiteY13" fmla="*/ 163191 h 562840"/>
              <a:gd name="connsiteX14" fmla="*/ 659423 w 2990716"/>
              <a:gd name="connsiteY14" fmla="*/ 129886 h 562840"/>
              <a:gd name="connsiteX15" fmla="*/ 629449 w 2990716"/>
              <a:gd name="connsiteY15" fmla="*/ 129886 h 562840"/>
              <a:gd name="connsiteX16" fmla="*/ 629449 w 2990716"/>
              <a:gd name="connsiteY16" fmla="*/ 103243 h 562840"/>
              <a:gd name="connsiteX17" fmla="*/ 529537 w 2990716"/>
              <a:gd name="connsiteY17" fmla="*/ 103243 h 562840"/>
              <a:gd name="connsiteX18" fmla="*/ 529537 w 2990716"/>
              <a:gd name="connsiteY18" fmla="*/ 69939 h 562840"/>
              <a:gd name="connsiteX19" fmla="*/ 486242 w 2990716"/>
              <a:gd name="connsiteY19" fmla="*/ 69939 h 562840"/>
              <a:gd name="connsiteX20" fmla="*/ 486242 w 2990716"/>
              <a:gd name="connsiteY20" fmla="*/ 19982 h 562840"/>
              <a:gd name="connsiteX21" fmla="*/ 113234 w 2990716"/>
              <a:gd name="connsiteY21" fmla="*/ 19982 h 562840"/>
              <a:gd name="connsiteX22" fmla="*/ 113234 w 2990716"/>
              <a:gd name="connsiteY22" fmla="*/ 0 h 562840"/>
              <a:gd name="connsiteX23" fmla="*/ 0 w 2990716"/>
              <a:gd name="connsiteY23" fmla="*/ 0 h 56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90716" h="562840">
                <a:moveTo>
                  <a:pt x="2990717" y="562841"/>
                </a:moveTo>
                <a:lnTo>
                  <a:pt x="2088175" y="562841"/>
                </a:lnTo>
                <a:lnTo>
                  <a:pt x="2088175" y="469589"/>
                </a:lnTo>
                <a:lnTo>
                  <a:pt x="2004908" y="469589"/>
                </a:lnTo>
                <a:lnTo>
                  <a:pt x="2004908" y="402981"/>
                </a:lnTo>
                <a:lnTo>
                  <a:pt x="1805092" y="402981"/>
                </a:lnTo>
                <a:lnTo>
                  <a:pt x="1805092" y="339702"/>
                </a:lnTo>
                <a:lnTo>
                  <a:pt x="789309" y="339702"/>
                </a:lnTo>
                <a:lnTo>
                  <a:pt x="789309" y="293077"/>
                </a:lnTo>
                <a:lnTo>
                  <a:pt x="752675" y="293077"/>
                </a:lnTo>
                <a:lnTo>
                  <a:pt x="752675" y="229799"/>
                </a:lnTo>
                <a:lnTo>
                  <a:pt x="702718" y="229799"/>
                </a:lnTo>
                <a:lnTo>
                  <a:pt x="702718" y="163191"/>
                </a:lnTo>
                <a:lnTo>
                  <a:pt x="659423" y="163191"/>
                </a:lnTo>
                <a:lnTo>
                  <a:pt x="659423" y="129886"/>
                </a:lnTo>
                <a:lnTo>
                  <a:pt x="629449" y="129886"/>
                </a:lnTo>
                <a:lnTo>
                  <a:pt x="629449" y="103243"/>
                </a:lnTo>
                <a:lnTo>
                  <a:pt x="529537" y="103243"/>
                </a:lnTo>
                <a:lnTo>
                  <a:pt x="529537" y="69939"/>
                </a:lnTo>
                <a:lnTo>
                  <a:pt x="486242" y="69939"/>
                </a:lnTo>
                <a:lnTo>
                  <a:pt x="486242" y="19982"/>
                </a:lnTo>
                <a:lnTo>
                  <a:pt x="113234" y="19982"/>
                </a:lnTo>
                <a:lnTo>
                  <a:pt x="113234" y="0"/>
                </a:lnTo>
                <a:lnTo>
                  <a:pt x="0" y="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4" name="Freeform: Shape 42">
            <a:extLst>
              <a:ext uri="{FF2B5EF4-FFF2-40B4-BE49-F238E27FC236}">
                <a16:creationId xmlns:a16="http://schemas.microsoft.com/office/drawing/2014/main" xmlns="" id="{6E4A3D61-E91D-4C9D-A645-A13B651A01FE}"/>
              </a:ext>
            </a:extLst>
          </p:cNvPr>
          <p:cNvSpPr/>
          <p:nvPr/>
        </p:nvSpPr>
        <p:spPr>
          <a:xfrm>
            <a:off x="5584686" y="2696094"/>
            <a:ext cx="5535" cy="44511"/>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5" name="Freeform: Shape 45">
            <a:extLst>
              <a:ext uri="{FF2B5EF4-FFF2-40B4-BE49-F238E27FC236}">
                <a16:creationId xmlns:a16="http://schemas.microsoft.com/office/drawing/2014/main" xmlns="" id="{4377F3CA-B03F-4FF9-99E7-2F5C34EE5971}"/>
              </a:ext>
            </a:extLst>
          </p:cNvPr>
          <p:cNvSpPr/>
          <p:nvPr/>
        </p:nvSpPr>
        <p:spPr>
          <a:xfrm>
            <a:off x="5595755" y="2707871"/>
            <a:ext cx="5535" cy="4451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6" name="Freeform: Shape 46">
            <a:extLst>
              <a:ext uri="{FF2B5EF4-FFF2-40B4-BE49-F238E27FC236}">
                <a16:creationId xmlns:a16="http://schemas.microsoft.com/office/drawing/2014/main" xmlns="" id="{5EF5DFC6-0816-4B5D-9E1F-2981DD5B5176}"/>
              </a:ext>
            </a:extLst>
          </p:cNvPr>
          <p:cNvSpPr/>
          <p:nvPr/>
        </p:nvSpPr>
        <p:spPr>
          <a:xfrm>
            <a:off x="5606824" y="2731425"/>
            <a:ext cx="5535" cy="4451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7" name="Freeform: Shape 48">
            <a:extLst>
              <a:ext uri="{FF2B5EF4-FFF2-40B4-BE49-F238E27FC236}">
                <a16:creationId xmlns:a16="http://schemas.microsoft.com/office/drawing/2014/main" xmlns="" id="{FAEAAAA3-4416-4A93-A103-B9E99D2A278F}"/>
              </a:ext>
            </a:extLst>
          </p:cNvPr>
          <p:cNvSpPr/>
          <p:nvPr/>
        </p:nvSpPr>
        <p:spPr>
          <a:xfrm>
            <a:off x="5617894" y="2731425"/>
            <a:ext cx="5535" cy="4451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8" name="Freeform: Shape 50">
            <a:extLst>
              <a:ext uri="{FF2B5EF4-FFF2-40B4-BE49-F238E27FC236}">
                <a16:creationId xmlns:a16="http://schemas.microsoft.com/office/drawing/2014/main" xmlns="" id="{FEDEB132-51F2-441E-8FAC-97227CD03A57}"/>
              </a:ext>
            </a:extLst>
          </p:cNvPr>
          <p:cNvSpPr/>
          <p:nvPr/>
        </p:nvSpPr>
        <p:spPr>
          <a:xfrm>
            <a:off x="5640032" y="2778533"/>
            <a:ext cx="5535" cy="44511"/>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9" name="Freeform: Shape 52">
            <a:extLst>
              <a:ext uri="{FF2B5EF4-FFF2-40B4-BE49-F238E27FC236}">
                <a16:creationId xmlns:a16="http://schemas.microsoft.com/office/drawing/2014/main" xmlns="" id="{6A45746E-8F58-4834-9E67-BCDE2E24A1BB}"/>
              </a:ext>
            </a:extLst>
          </p:cNvPr>
          <p:cNvSpPr/>
          <p:nvPr/>
        </p:nvSpPr>
        <p:spPr>
          <a:xfrm>
            <a:off x="5684310" y="2813863"/>
            <a:ext cx="5535" cy="4451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0" name="Freeform: Shape 54">
            <a:extLst>
              <a:ext uri="{FF2B5EF4-FFF2-40B4-BE49-F238E27FC236}">
                <a16:creationId xmlns:a16="http://schemas.microsoft.com/office/drawing/2014/main" xmlns="" id="{409CC034-FBBB-4A07-8617-F4E132A2B11A}"/>
              </a:ext>
            </a:extLst>
          </p:cNvPr>
          <p:cNvSpPr/>
          <p:nvPr/>
        </p:nvSpPr>
        <p:spPr>
          <a:xfrm>
            <a:off x="5706449" y="2813863"/>
            <a:ext cx="5535" cy="4451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1" name="Freeform: Shape 56">
            <a:extLst>
              <a:ext uri="{FF2B5EF4-FFF2-40B4-BE49-F238E27FC236}">
                <a16:creationId xmlns:a16="http://schemas.microsoft.com/office/drawing/2014/main" xmlns="" id="{F103D12A-B1FD-4556-9206-8791D34FBD3A}"/>
              </a:ext>
            </a:extLst>
          </p:cNvPr>
          <p:cNvSpPr/>
          <p:nvPr/>
        </p:nvSpPr>
        <p:spPr>
          <a:xfrm>
            <a:off x="5795005" y="2813863"/>
            <a:ext cx="5535" cy="4451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2" name="Freeform: Shape 68">
            <a:extLst>
              <a:ext uri="{FF2B5EF4-FFF2-40B4-BE49-F238E27FC236}">
                <a16:creationId xmlns:a16="http://schemas.microsoft.com/office/drawing/2014/main" xmlns="" id="{9CE939FF-30CF-4DD6-8C9A-FA9088984ED9}"/>
              </a:ext>
            </a:extLst>
          </p:cNvPr>
          <p:cNvSpPr/>
          <p:nvPr/>
        </p:nvSpPr>
        <p:spPr>
          <a:xfrm>
            <a:off x="5806074" y="2813863"/>
            <a:ext cx="5535" cy="4451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3" name="Freeform: Shape 69">
            <a:extLst>
              <a:ext uri="{FF2B5EF4-FFF2-40B4-BE49-F238E27FC236}">
                <a16:creationId xmlns:a16="http://schemas.microsoft.com/office/drawing/2014/main" xmlns="" id="{6C52511B-9F5A-4434-97CB-574DF2AFAAE6}"/>
              </a:ext>
            </a:extLst>
          </p:cNvPr>
          <p:cNvSpPr/>
          <p:nvPr/>
        </p:nvSpPr>
        <p:spPr>
          <a:xfrm>
            <a:off x="5850351" y="2813863"/>
            <a:ext cx="5535" cy="4451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4" name="Freeform: Shape 71">
            <a:extLst>
              <a:ext uri="{FF2B5EF4-FFF2-40B4-BE49-F238E27FC236}">
                <a16:creationId xmlns:a16="http://schemas.microsoft.com/office/drawing/2014/main" xmlns="" id="{0F65D330-83B0-4F58-849A-5C07492F1407}"/>
              </a:ext>
            </a:extLst>
          </p:cNvPr>
          <p:cNvSpPr/>
          <p:nvPr/>
        </p:nvSpPr>
        <p:spPr>
          <a:xfrm>
            <a:off x="5972114" y="2813863"/>
            <a:ext cx="5535" cy="4451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5" name="Freeform: Shape 77">
            <a:extLst>
              <a:ext uri="{FF2B5EF4-FFF2-40B4-BE49-F238E27FC236}">
                <a16:creationId xmlns:a16="http://schemas.microsoft.com/office/drawing/2014/main" xmlns="" id="{03983952-498E-435A-8955-13CE8F04398B}"/>
              </a:ext>
            </a:extLst>
          </p:cNvPr>
          <p:cNvSpPr/>
          <p:nvPr/>
        </p:nvSpPr>
        <p:spPr>
          <a:xfrm>
            <a:off x="5983184" y="2813863"/>
            <a:ext cx="5535" cy="4451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6" name="Freeform: Shape 90">
            <a:extLst>
              <a:ext uri="{FF2B5EF4-FFF2-40B4-BE49-F238E27FC236}">
                <a16:creationId xmlns:a16="http://schemas.microsoft.com/office/drawing/2014/main" xmlns="" id="{4185D86E-4DD6-40DC-A828-E61A5D605FF0}"/>
              </a:ext>
            </a:extLst>
          </p:cNvPr>
          <p:cNvSpPr/>
          <p:nvPr/>
        </p:nvSpPr>
        <p:spPr>
          <a:xfrm>
            <a:off x="6016392" y="2813863"/>
            <a:ext cx="5535" cy="4451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7" name="Freeform: Shape 96">
            <a:extLst>
              <a:ext uri="{FF2B5EF4-FFF2-40B4-BE49-F238E27FC236}">
                <a16:creationId xmlns:a16="http://schemas.microsoft.com/office/drawing/2014/main" xmlns="" id="{59805AFC-BBF7-42AC-AA27-E8D7634257D9}"/>
              </a:ext>
            </a:extLst>
          </p:cNvPr>
          <p:cNvSpPr/>
          <p:nvPr/>
        </p:nvSpPr>
        <p:spPr>
          <a:xfrm>
            <a:off x="6027461" y="2813863"/>
            <a:ext cx="5535" cy="4451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8" name="Freeform: Shape 102">
            <a:extLst>
              <a:ext uri="{FF2B5EF4-FFF2-40B4-BE49-F238E27FC236}">
                <a16:creationId xmlns:a16="http://schemas.microsoft.com/office/drawing/2014/main" xmlns="" id="{AC32B71D-C535-45D7-ADF2-283BE85E2C10}"/>
              </a:ext>
            </a:extLst>
          </p:cNvPr>
          <p:cNvSpPr/>
          <p:nvPr/>
        </p:nvSpPr>
        <p:spPr>
          <a:xfrm>
            <a:off x="6082808" y="2813863"/>
            <a:ext cx="5535" cy="4451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9" name="Freeform: Shape 112">
            <a:extLst>
              <a:ext uri="{FF2B5EF4-FFF2-40B4-BE49-F238E27FC236}">
                <a16:creationId xmlns:a16="http://schemas.microsoft.com/office/drawing/2014/main" xmlns="" id="{EEB651D3-E6B1-487C-AD9E-EC3BCB1FA82C}"/>
              </a:ext>
            </a:extLst>
          </p:cNvPr>
          <p:cNvSpPr/>
          <p:nvPr/>
        </p:nvSpPr>
        <p:spPr>
          <a:xfrm>
            <a:off x="6204571" y="2813863"/>
            <a:ext cx="5535" cy="4451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0" name="Freeform: Shape 113">
            <a:extLst>
              <a:ext uri="{FF2B5EF4-FFF2-40B4-BE49-F238E27FC236}">
                <a16:creationId xmlns:a16="http://schemas.microsoft.com/office/drawing/2014/main" xmlns="" id="{DF7C0C3A-5FA8-4074-A955-BD1996456242}"/>
              </a:ext>
            </a:extLst>
          </p:cNvPr>
          <p:cNvSpPr/>
          <p:nvPr/>
        </p:nvSpPr>
        <p:spPr>
          <a:xfrm>
            <a:off x="6259918" y="2860972"/>
            <a:ext cx="5535" cy="44511"/>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1" name="Freeform: Shape 181">
            <a:extLst>
              <a:ext uri="{FF2B5EF4-FFF2-40B4-BE49-F238E27FC236}">
                <a16:creationId xmlns:a16="http://schemas.microsoft.com/office/drawing/2014/main" xmlns="" id="{A7569B50-6CC3-483C-8A49-78B178FFCE65}"/>
              </a:ext>
            </a:extLst>
          </p:cNvPr>
          <p:cNvSpPr/>
          <p:nvPr/>
        </p:nvSpPr>
        <p:spPr>
          <a:xfrm>
            <a:off x="6337403" y="2860972"/>
            <a:ext cx="5535" cy="44511"/>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2" name="Freeform: Shape 184">
            <a:extLst>
              <a:ext uri="{FF2B5EF4-FFF2-40B4-BE49-F238E27FC236}">
                <a16:creationId xmlns:a16="http://schemas.microsoft.com/office/drawing/2014/main" xmlns="" id="{22F07831-3F6F-41AD-A4A7-BA0537E59B25}"/>
              </a:ext>
            </a:extLst>
          </p:cNvPr>
          <p:cNvSpPr/>
          <p:nvPr/>
        </p:nvSpPr>
        <p:spPr>
          <a:xfrm>
            <a:off x="6370611" y="2896302"/>
            <a:ext cx="5535" cy="4451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3" name="Freeform: Shape 185">
            <a:extLst>
              <a:ext uri="{FF2B5EF4-FFF2-40B4-BE49-F238E27FC236}">
                <a16:creationId xmlns:a16="http://schemas.microsoft.com/office/drawing/2014/main" xmlns="" id="{3108AF38-1205-4729-97BE-A317C6AA9E98}"/>
              </a:ext>
            </a:extLst>
          </p:cNvPr>
          <p:cNvSpPr/>
          <p:nvPr/>
        </p:nvSpPr>
        <p:spPr>
          <a:xfrm>
            <a:off x="6392750" y="2896302"/>
            <a:ext cx="5535" cy="4451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4" name="Freeform: Shape 192">
            <a:extLst>
              <a:ext uri="{FF2B5EF4-FFF2-40B4-BE49-F238E27FC236}">
                <a16:creationId xmlns:a16="http://schemas.microsoft.com/office/drawing/2014/main" xmlns="" id="{92AE8759-CA90-464B-8D6D-C6F278A6BBC4}"/>
              </a:ext>
            </a:extLst>
          </p:cNvPr>
          <p:cNvSpPr/>
          <p:nvPr/>
        </p:nvSpPr>
        <p:spPr>
          <a:xfrm>
            <a:off x="6425958" y="2955187"/>
            <a:ext cx="5535" cy="44511"/>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5" name="Freeform: Shape 193">
            <a:extLst>
              <a:ext uri="{FF2B5EF4-FFF2-40B4-BE49-F238E27FC236}">
                <a16:creationId xmlns:a16="http://schemas.microsoft.com/office/drawing/2014/main" xmlns="" id="{E0B95228-20C3-4CA4-86A4-86FFB1CD5869}"/>
              </a:ext>
            </a:extLst>
          </p:cNvPr>
          <p:cNvSpPr/>
          <p:nvPr/>
        </p:nvSpPr>
        <p:spPr>
          <a:xfrm>
            <a:off x="6437028" y="2955187"/>
            <a:ext cx="5535" cy="44511"/>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6" name="Freeform: Shape 196">
            <a:extLst>
              <a:ext uri="{FF2B5EF4-FFF2-40B4-BE49-F238E27FC236}">
                <a16:creationId xmlns:a16="http://schemas.microsoft.com/office/drawing/2014/main" xmlns="" id="{542F5202-5C95-405F-B42B-0083CC8C52AA}"/>
              </a:ext>
            </a:extLst>
          </p:cNvPr>
          <p:cNvSpPr/>
          <p:nvPr/>
        </p:nvSpPr>
        <p:spPr>
          <a:xfrm>
            <a:off x="6448097" y="2955187"/>
            <a:ext cx="5535" cy="44511"/>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7" name="Freeform: Shape 200">
            <a:extLst>
              <a:ext uri="{FF2B5EF4-FFF2-40B4-BE49-F238E27FC236}">
                <a16:creationId xmlns:a16="http://schemas.microsoft.com/office/drawing/2014/main" xmlns="" id="{EDE06204-5D3B-41A8-8726-F5DB214A8E93}"/>
              </a:ext>
            </a:extLst>
          </p:cNvPr>
          <p:cNvSpPr/>
          <p:nvPr/>
        </p:nvSpPr>
        <p:spPr>
          <a:xfrm>
            <a:off x="6459166" y="2955187"/>
            <a:ext cx="5535" cy="44511"/>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8" name="Freeform: Shape 201">
            <a:extLst>
              <a:ext uri="{FF2B5EF4-FFF2-40B4-BE49-F238E27FC236}">
                <a16:creationId xmlns:a16="http://schemas.microsoft.com/office/drawing/2014/main" xmlns="" id="{E46A6A9A-CDE0-47B9-B599-850AE9ACC509}"/>
              </a:ext>
            </a:extLst>
          </p:cNvPr>
          <p:cNvSpPr/>
          <p:nvPr/>
        </p:nvSpPr>
        <p:spPr>
          <a:xfrm>
            <a:off x="6470236" y="2955187"/>
            <a:ext cx="5535" cy="44511"/>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9" name="Freeform: Shape 202">
            <a:extLst>
              <a:ext uri="{FF2B5EF4-FFF2-40B4-BE49-F238E27FC236}">
                <a16:creationId xmlns:a16="http://schemas.microsoft.com/office/drawing/2014/main" xmlns="" id="{1254C7D8-1A88-4F0F-9E27-504A248B01F4}"/>
              </a:ext>
            </a:extLst>
          </p:cNvPr>
          <p:cNvSpPr/>
          <p:nvPr/>
        </p:nvSpPr>
        <p:spPr>
          <a:xfrm>
            <a:off x="6481305" y="2955187"/>
            <a:ext cx="5535" cy="44511"/>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0" name="Freeform: Shape 210">
            <a:extLst>
              <a:ext uri="{FF2B5EF4-FFF2-40B4-BE49-F238E27FC236}">
                <a16:creationId xmlns:a16="http://schemas.microsoft.com/office/drawing/2014/main" xmlns="" id="{26B9113C-D2BC-4C89-87FA-069CB3C6FBCC}"/>
              </a:ext>
            </a:extLst>
          </p:cNvPr>
          <p:cNvSpPr/>
          <p:nvPr/>
        </p:nvSpPr>
        <p:spPr>
          <a:xfrm>
            <a:off x="6514513" y="2955187"/>
            <a:ext cx="5535" cy="44511"/>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1" name="Freeform: Shape 214">
            <a:extLst>
              <a:ext uri="{FF2B5EF4-FFF2-40B4-BE49-F238E27FC236}">
                <a16:creationId xmlns:a16="http://schemas.microsoft.com/office/drawing/2014/main" xmlns="" id="{23F05597-6A62-4218-886B-0FD19EBA82EA}"/>
              </a:ext>
            </a:extLst>
          </p:cNvPr>
          <p:cNvSpPr/>
          <p:nvPr/>
        </p:nvSpPr>
        <p:spPr>
          <a:xfrm>
            <a:off x="6536652" y="2955187"/>
            <a:ext cx="5535" cy="44511"/>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2" name="Freeform: Shape 224">
            <a:extLst>
              <a:ext uri="{FF2B5EF4-FFF2-40B4-BE49-F238E27FC236}">
                <a16:creationId xmlns:a16="http://schemas.microsoft.com/office/drawing/2014/main" xmlns="" id="{CBE976B9-F0CB-4F82-A36C-469C25BC224B}"/>
              </a:ext>
            </a:extLst>
          </p:cNvPr>
          <p:cNvSpPr/>
          <p:nvPr/>
        </p:nvSpPr>
        <p:spPr>
          <a:xfrm>
            <a:off x="6913015" y="2955187"/>
            <a:ext cx="5535" cy="44511"/>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3" name="Graphic 292">
            <a:extLst>
              <a:ext uri="{FF2B5EF4-FFF2-40B4-BE49-F238E27FC236}">
                <a16:creationId xmlns:a16="http://schemas.microsoft.com/office/drawing/2014/main" xmlns="" id="{3E69631D-BA7A-4400-A00D-575D4E4304BD}"/>
              </a:ext>
            </a:extLst>
          </p:cNvPr>
          <p:cNvSpPr/>
          <p:nvPr/>
        </p:nvSpPr>
        <p:spPr>
          <a:xfrm>
            <a:off x="5223784" y="2645951"/>
            <a:ext cx="1692442" cy="510334"/>
          </a:xfrm>
          <a:custGeom>
            <a:avLst/>
            <a:gdLst>
              <a:gd name="connsiteX0" fmla="*/ 0 w 2870825"/>
              <a:gd name="connsiteY0" fmla="*/ 0 h 839265"/>
              <a:gd name="connsiteX1" fmla="*/ 552850 w 2870825"/>
              <a:gd name="connsiteY1" fmla="*/ 0 h 839265"/>
              <a:gd name="connsiteX2" fmla="*/ 552850 w 2870825"/>
              <a:gd name="connsiteY2" fmla="*/ 19982 h 839265"/>
              <a:gd name="connsiteX3" fmla="*/ 602806 w 2870825"/>
              <a:gd name="connsiteY3" fmla="*/ 19982 h 839265"/>
              <a:gd name="connsiteX4" fmla="*/ 602806 w 2870825"/>
              <a:gd name="connsiteY4" fmla="*/ 56617 h 839265"/>
              <a:gd name="connsiteX5" fmla="*/ 659423 w 2870825"/>
              <a:gd name="connsiteY5" fmla="*/ 56617 h 839265"/>
              <a:gd name="connsiteX6" fmla="*/ 659423 w 2870825"/>
              <a:gd name="connsiteY6" fmla="*/ 93252 h 839265"/>
              <a:gd name="connsiteX7" fmla="*/ 699388 w 2870825"/>
              <a:gd name="connsiteY7" fmla="*/ 93252 h 839265"/>
              <a:gd name="connsiteX8" fmla="*/ 699388 w 2870825"/>
              <a:gd name="connsiteY8" fmla="*/ 129886 h 839265"/>
              <a:gd name="connsiteX9" fmla="*/ 1698517 w 2870825"/>
              <a:gd name="connsiteY9" fmla="*/ 129886 h 839265"/>
              <a:gd name="connsiteX10" fmla="*/ 1698517 w 2870825"/>
              <a:gd name="connsiteY10" fmla="*/ 163191 h 839265"/>
              <a:gd name="connsiteX11" fmla="*/ 1898342 w 2870825"/>
              <a:gd name="connsiteY11" fmla="*/ 163191 h 839265"/>
              <a:gd name="connsiteX12" fmla="*/ 1898342 w 2870825"/>
              <a:gd name="connsiteY12" fmla="*/ 183173 h 839265"/>
              <a:gd name="connsiteX13" fmla="*/ 1981600 w 2870825"/>
              <a:gd name="connsiteY13" fmla="*/ 183173 h 839265"/>
              <a:gd name="connsiteX14" fmla="*/ 1981600 w 2870825"/>
              <a:gd name="connsiteY14" fmla="*/ 216477 h 839265"/>
              <a:gd name="connsiteX15" fmla="*/ 2870825 w 2870825"/>
              <a:gd name="connsiteY15" fmla="*/ 216477 h 839265"/>
              <a:gd name="connsiteX16" fmla="*/ 2870825 w 2870825"/>
              <a:gd name="connsiteY16" fmla="*/ 839266 h 839265"/>
              <a:gd name="connsiteX17" fmla="*/ 2011575 w 2870825"/>
              <a:gd name="connsiteY17" fmla="*/ 839266 h 839265"/>
              <a:gd name="connsiteX18" fmla="*/ 2011575 w 2870825"/>
              <a:gd name="connsiteY18" fmla="*/ 729362 h 839265"/>
              <a:gd name="connsiteX19" fmla="*/ 1918326 w 2870825"/>
              <a:gd name="connsiteY19" fmla="*/ 729362 h 839265"/>
              <a:gd name="connsiteX20" fmla="*/ 1918326 w 2870825"/>
              <a:gd name="connsiteY20" fmla="*/ 652763 h 839265"/>
              <a:gd name="connsiteX21" fmla="*/ 1711833 w 2870825"/>
              <a:gd name="connsiteY21" fmla="*/ 652763 h 839265"/>
              <a:gd name="connsiteX22" fmla="*/ 1711833 w 2870825"/>
              <a:gd name="connsiteY22" fmla="*/ 556180 h 839265"/>
              <a:gd name="connsiteX23" fmla="*/ 712710 w 2870825"/>
              <a:gd name="connsiteY23" fmla="*/ 556180 h 839265"/>
              <a:gd name="connsiteX24" fmla="*/ 712710 w 2870825"/>
              <a:gd name="connsiteY24" fmla="*/ 489572 h 839265"/>
              <a:gd name="connsiteX25" fmla="*/ 666084 w 2870825"/>
              <a:gd name="connsiteY25" fmla="*/ 489572 h 839265"/>
              <a:gd name="connsiteX26" fmla="*/ 666084 w 2870825"/>
              <a:gd name="connsiteY26" fmla="*/ 429624 h 839265"/>
              <a:gd name="connsiteX27" fmla="*/ 642771 w 2870825"/>
              <a:gd name="connsiteY27" fmla="*/ 429624 h 839265"/>
              <a:gd name="connsiteX28" fmla="*/ 642771 w 2870825"/>
              <a:gd name="connsiteY28" fmla="*/ 376338 h 839265"/>
              <a:gd name="connsiteX29" fmla="*/ 616128 w 2870825"/>
              <a:gd name="connsiteY29" fmla="*/ 376338 h 839265"/>
              <a:gd name="connsiteX30" fmla="*/ 616128 w 2870825"/>
              <a:gd name="connsiteY30" fmla="*/ 306398 h 839265"/>
              <a:gd name="connsiteX31" fmla="*/ 592815 w 2870825"/>
              <a:gd name="connsiteY31" fmla="*/ 306398 h 839265"/>
              <a:gd name="connsiteX32" fmla="*/ 592815 w 2870825"/>
              <a:gd name="connsiteY32" fmla="*/ 269764 h 839265"/>
              <a:gd name="connsiteX33" fmla="*/ 576163 w 2870825"/>
              <a:gd name="connsiteY33" fmla="*/ 269764 h 839265"/>
              <a:gd name="connsiteX34" fmla="*/ 576163 w 2870825"/>
              <a:gd name="connsiteY34" fmla="*/ 229799 h 839265"/>
              <a:gd name="connsiteX35" fmla="*/ 549519 w 2870825"/>
              <a:gd name="connsiteY35" fmla="*/ 229799 h 839265"/>
              <a:gd name="connsiteX36" fmla="*/ 549519 w 2870825"/>
              <a:gd name="connsiteY36" fmla="*/ 199825 h 839265"/>
              <a:gd name="connsiteX37" fmla="*/ 439616 w 2870825"/>
              <a:gd name="connsiteY37" fmla="*/ 199825 h 839265"/>
              <a:gd name="connsiteX38" fmla="*/ 439616 w 2870825"/>
              <a:gd name="connsiteY38" fmla="*/ 166521 h 839265"/>
              <a:gd name="connsiteX39" fmla="*/ 396320 w 2870825"/>
              <a:gd name="connsiteY39" fmla="*/ 166521 h 839265"/>
              <a:gd name="connsiteX40" fmla="*/ 396320 w 2870825"/>
              <a:gd name="connsiteY40" fmla="*/ 99912 h 839265"/>
              <a:gd name="connsiteX41" fmla="*/ 16652 w 2870825"/>
              <a:gd name="connsiteY41" fmla="*/ 99912 h 839265"/>
              <a:gd name="connsiteX42" fmla="*/ 16652 w 2870825"/>
              <a:gd name="connsiteY42" fmla="*/ 0 h 839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70825" h="839265">
                <a:moveTo>
                  <a:pt x="0" y="0"/>
                </a:moveTo>
                <a:lnTo>
                  <a:pt x="552850" y="0"/>
                </a:lnTo>
                <a:lnTo>
                  <a:pt x="552850" y="19982"/>
                </a:lnTo>
                <a:lnTo>
                  <a:pt x="602806" y="19982"/>
                </a:lnTo>
                <a:lnTo>
                  <a:pt x="602806" y="56617"/>
                </a:lnTo>
                <a:lnTo>
                  <a:pt x="659423" y="56617"/>
                </a:lnTo>
                <a:lnTo>
                  <a:pt x="659423" y="93252"/>
                </a:lnTo>
                <a:lnTo>
                  <a:pt x="699388" y="93252"/>
                </a:lnTo>
                <a:lnTo>
                  <a:pt x="699388" y="129886"/>
                </a:lnTo>
                <a:lnTo>
                  <a:pt x="1698517" y="129886"/>
                </a:lnTo>
                <a:lnTo>
                  <a:pt x="1698517" y="163191"/>
                </a:lnTo>
                <a:lnTo>
                  <a:pt x="1898342" y="163191"/>
                </a:lnTo>
                <a:lnTo>
                  <a:pt x="1898342" y="183173"/>
                </a:lnTo>
                <a:lnTo>
                  <a:pt x="1981600" y="183173"/>
                </a:lnTo>
                <a:lnTo>
                  <a:pt x="1981600" y="216477"/>
                </a:lnTo>
                <a:lnTo>
                  <a:pt x="2870825" y="216477"/>
                </a:lnTo>
                <a:lnTo>
                  <a:pt x="2870825" y="839266"/>
                </a:lnTo>
                <a:lnTo>
                  <a:pt x="2011575" y="839266"/>
                </a:lnTo>
                <a:lnTo>
                  <a:pt x="2011575" y="729362"/>
                </a:lnTo>
                <a:lnTo>
                  <a:pt x="1918326" y="729362"/>
                </a:lnTo>
                <a:lnTo>
                  <a:pt x="1918326" y="652763"/>
                </a:lnTo>
                <a:lnTo>
                  <a:pt x="1711833" y="652763"/>
                </a:lnTo>
                <a:lnTo>
                  <a:pt x="1711833" y="556180"/>
                </a:lnTo>
                <a:lnTo>
                  <a:pt x="712710" y="556180"/>
                </a:lnTo>
                <a:lnTo>
                  <a:pt x="712710" y="489572"/>
                </a:lnTo>
                <a:lnTo>
                  <a:pt x="666084" y="489572"/>
                </a:lnTo>
                <a:lnTo>
                  <a:pt x="666084" y="429624"/>
                </a:lnTo>
                <a:lnTo>
                  <a:pt x="642771" y="429624"/>
                </a:lnTo>
                <a:lnTo>
                  <a:pt x="642771" y="376338"/>
                </a:lnTo>
                <a:lnTo>
                  <a:pt x="616128" y="376338"/>
                </a:lnTo>
                <a:lnTo>
                  <a:pt x="616128" y="306398"/>
                </a:lnTo>
                <a:lnTo>
                  <a:pt x="592815" y="306398"/>
                </a:lnTo>
                <a:lnTo>
                  <a:pt x="592815" y="269764"/>
                </a:lnTo>
                <a:lnTo>
                  <a:pt x="576163" y="269764"/>
                </a:lnTo>
                <a:lnTo>
                  <a:pt x="576163" y="229799"/>
                </a:lnTo>
                <a:lnTo>
                  <a:pt x="549519" y="229799"/>
                </a:lnTo>
                <a:lnTo>
                  <a:pt x="549519" y="199825"/>
                </a:lnTo>
                <a:lnTo>
                  <a:pt x="439616" y="199825"/>
                </a:lnTo>
                <a:lnTo>
                  <a:pt x="439616" y="166521"/>
                </a:lnTo>
                <a:lnTo>
                  <a:pt x="396320" y="166521"/>
                </a:lnTo>
                <a:lnTo>
                  <a:pt x="396320" y="99912"/>
                </a:lnTo>
                <a:lnTo>
                  <a:pt x="16652" y="99912"/>
                </a:lnTo>
                <a:lnTo>
                  <a:pt x="16652" y="0"/>
                </a:lnTo>
                <a:close/>
              </a:path>
            </a:pathLst>
          </a:custGeom>
          <a:solidFill>
            <a:srgbClr val="B60D27">
              <a:alpha val="40000"/>
            </a:srgbClr>
          </a:solidFill>
          <a:ln w="62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4" name="Graphic 3">
            <a:extLst>
              <a:ext uri="{FF2B5EF4-FFF2-40B4-BE49-F238E27FC236}">
                <a16:creationId xmlns:a16="http://schemas.microsoft.com/office/drawing/2014/main" xmlns="" id="{A3BEE3D4-15C4-4AB6-8037-E13E51F8F742}"/>
              </a:ext>
            </a:extLst>
          </p:cNvPr>
          <p:cNvSpPr/>
          <p:nvPr/>
        </p:nvSpPr>
        <p:spPr>
          <a:xfrm>
            <a:off x="5191447" y="2643187"/>
            <a:ext cx="1231483" cy="1772402"/>
          </a:xfrm>
          <a:custGeom>
            <a:avLst/>
            <a:gdLst>
              <a:gd name="connsiteX0" fmla="*/ 1929975 w 1929974"/>
              <a:gd name="connsiteY0" fmla="*/ 2789720 h 2789720"/>
              <a:gd name="connsiteX1" fmla="*/ 1155840 w 1929974"/>
              <a:gd name="connsiteY1" fmla="*/ 2789720 h 2789720"/>
              <a:gd name="connsiteX2" fmla="*/ 1155840 w 1929974"/>
              <a:gd name="connsiteY2" fmla="*/ 2457945 h 2789720"/>
              <a:gd name="connsiteX3" fmla="*/ 816938 w 1929974"/>
              <a:gd name="connsiteY3" fmla="*/ 2457945 h 2789720"/>
              <a:gd name="connsiteX4" fmla="*/ 816938 w 1929974"/>
              <a:gd name="connsiteY4" fmla="*/ 2136886 h 2789720"/>
              <a:gd name="connsiteX5" fmla="*/ 720618 w 1929974"/>
              <a:gd name="connsiteY5" fmla="*/ 2136886 h 2789720"/>
              <a:gd name="connsiteX6" fmla="*/ 720618 w 1929974"/>
              <a:gd name="connsiteY6" fmla="*/ 1812246 h 2789720"/>
              <a:gd name="connsiteX7" fmla="*/ 645703 w 1929974"/>
              <a:gd name="connsiteY7" fmla="*/ 1812246 h 2789720"/>
              <a:gd name="connsiteX8" fmla="*/ 645703 w 1929974"/>
              <a:gd name="connsiteY8" fmla="*/ 1551823 h 2789720"/>
              <a:gd name="connsiteX9" fmla="*/ 610028 w 1929974"/>
              <a:gd name="connsiteY9" fmla="*/ 1551823 h 2789720"/>
              <a:gd name="connsiteX10" fmla="*/ 610028 w 1929974"/>
              <a:gd name="connsiteY10" fmla="*/ 1045254 h 2789720"/>
              <a:gd name="connsiteX11" fmla="*/ 581489 w 1929974"/>
              <a:gd name="connsiteY11" fmla="*/ 1045254 h 2789720"/>
              <a:gd name="connsiteX12" fmla="*/ 581489 w 1929974"/>
              <a:gd name="connsiteY12" fmla="*/ 513708 h 2789720"/>
              <a:gd name="connsiteX13" fmla="*/ 442359 w 1929974"/>
              <a:gd name="connsiteY13" fmla="*/ 513708 h 2789720"/>
              <a:gd name="connsiteX14" fmla="*/ 442359 w 1929974"/>
              <a:gd name="connsiteY14" fmla="*/ 260421 h 2789720"/>
              <a:gd name="connsiteX15" fmla="*/ 196207 w 1929974"/>
              <a:gd name="connsiteY15" fmla="*/ 260421 h 2789720"/>
              <a:gd name="connsiteX16" fmla="*/ 196207 w 1929974"/>
              <a:gd name="connsiteY16" fmla="*/ 0 h 2789720"/>
              <a:gd name="connsiteX17" fmla="*/ 0 w 1929974"/>
              <a:gd name="connsiteY17" fmla="*/ 0 h 278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29974" h="2789720">
                <a:moveTo>
                  <a:pt x="1929975" y="2789720"/>
                </a:moveTo>
                <a:lnTo>
                  <a:pt x="1155840" y="2789720"/>
                </a:lnTo>
                <a:lnTo>
                  <a:pt x="1155840" y="2457945"/>
                </a:lnTo>
                <a:lnTo>
                  <a:pt x="816938" y="2457945"/>
                </a:lnTo>
                <a:lnTo>
                  <a:pt x="816938" y="2136886"/>
                </a:lnTo>
                <a:lnTo>
                  <a:pt x="720618" y="2136886"/>
                </a:lnTo>
                <a:lnTo>
                  <a:pt x="720618" y="1812246"/>
                </a:lnTo>
                <a:lnTo>
                  <a:pt x="645703" y="1812246"/>
                </a:lnTo>
                <a:lnTo>
                  <a:pt x="645703" y="1551823"/>
                </a:lnTo>
                <a:lnTo>
                  <a:pt x="610028" y="1551823"/>
                </a:lnTo>
                <a:lnTo>
                  <a:pt x="610028" y="1045254"/>
                </a:lnTo>
                <a:lnTo>
                  <a:pt x="581489" y="1045254"/>
                </a:lnTo>
                <a:lnTo>
                  <a:pt x="581489" y="513708"/>
                </a:lnTo>
                <a:lnTo>
                  <a:pt x="442359" y="513708"/>
                </a:lnTo>
                <a:lnTo>
                  <a:pt x="442359" y="260421"/>
                </a:lnTo>
                <a:lnTo>
                  <a:pt x="196207" y="260421"/>
                </a:lnTo>
                <a:lnTo>
                  <a:pt x="196207" y="0"/>
                </a:lnTo>
                <a:lnTo>
                  <a:pt x="0" y="0"/>
                </a:lnTo>
              </a:path>
            </a:pathLst>
          </a:custGeom>
          <a:noFill/>
          <a:ln w="12700" cap="flat">
            <a:solidFill>
              <a:srgbClr val="04388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5" name="Freeform: Shape 229">
            <a:extLst>
              <a:ext uri="{FF2B5EF4-FFF2-40B4-BE49-F238E27FC236}">
                <a16:creationId xmlns:a16="http://schemas.microsoft.com/office/drawing/2014/main" xmlns="" id="{EF13963D-1094-44A8-82BD-0A7C0A250FAE}"/>
              </a:ext>
            </a:extLst>
          </p:cNvPr>
          <p:cNvSpPr/>
          <p:nvPr/>
        </p:nvSpPr>
        <p:spPr>
          <a:xfrm>
            <a:off x="8908859" y="2632028"/>
            <a:ext cx="1818000" cy="102128"/>
          </a:xfrm>
          <a:custGeom>
            <a:avLst/>
            <a:gdLst>
              <a:gd name="connsiteX0" fmla="*/ 2824658 w 2824657"/>
              <a:gd name="connsiteY0" fmla="*/ 144012 h 144011"/>
              <a:gd name="connsiteX1" fmla="*/ 1675086 w 2824657"/>
              <a:gd name="connsiteY1" fmla="*/ 144012 h 144011"/>
              <a:gd name="connsiteX2" fmla="*/ 1675086 w 2824657"/>
              <a:gd name="connsiteY2" fmla="*/ 106113 h 144011"/>
              <a:gd name="connsiteX3" fmla="*/ 755431 w 2824657"/>
              <a:gd name="connsiteY3" fmla="*/ 106113 h 144011"/>
              <a:gd name="connsiteX4" fmla="*/ 755431 w 2824657"/>
              <a:gd name="connsiteY4" fmla="*/ 88428 h 144011"/>
              <a:gd name="connsiteX5" fmla="*/ 717533 w 2824657"/>
              <a:gd name="connsiteY5" fmla="*/ 88428 h 144011"/>
              <a:gd name="connsiteX6" fmla="*/ 717533 w 2824657"/>
              <a:gd name="connsiteY6" fmla="*/ 63163 h 144011"/>
              <a:gd name="connsiteX7" fmla="*/ 679635 w 2824657"/>
              <a:gd name="connsiteY7" fmla="*/ 63163 h 144011"/>
              <a:gd name="connsiteX8" fmla="*/ 679635 w 2824657"/>
              <a:gd name="connsiteY8" fmla="*/ 27792 h 144011"/>
              <a:gd name="connsiteX9" fmla="*/ 464881 w 2824657"/>
              <a:gd name="connsiteY9" fmla="*/ 27792 h 144011"/>
              <a:gd name="connsiteX10" fmla="*/ 464881 w 2824657"/>
              <a:gd name="connsiteY10" fmla="*/ 0 h 144011"/>
              <a:gd name="connsiteX11" fmla="*/ 0 w 2824657"/>
              <a:gd name="connsiteY11" fmla="*/ 0 h 144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4657" h="144011">
                <a:moveTo>
                  <a:pt x="2824658" y="144012"/>
                </a:moveTo>
                <a:lnTo>
                  <a:pt x="1675086" y="144012"/>
                </a:lnTo>
                <a:lnTo>
                  <a:pt x="1675086" y="106113"/>
                </a:lnTo>
                <a:lnTo>
                  <a:pt x="755431" y="106113"/>
                </a:lnTo>
                <a:lnTo>
                  <a:pt x="755431" y="88428"/>
                </a:lnTo>
                <a:lnTo>
                  <a:pt x="717533" y="88428"/>
                </a:lnTo>
                <a:lnTo>
                  <a:pt x="717533" y="63163"/>
                </a:lnTo>
                <a:lnTo>
                  <a:pt x="679635" y="63163"/>
                </a:lnTo>
                <a:lnTo>
                  <a:pt x="679635" y="27792"/>
                </a:lnTo>
                <a:lnTo>
                  <a:pt x="464881" y="27792"/>
                </a:lnTo>
                <a:lnTo>
                  <a:pt x="464881" y="0"/>
                </a:lnTo>
                <a:lnTo>
                  <a:pt x="0" y="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6" name="Freeform: Shape 230">
            <a:extLst>
              <a:ext uri="{FF2B5EF4-FFF2-40B4-BE49-F238E27FC236}">
                <a16:creationId xmlns:a16="http://schemas.microsoft.com/office/drawing/2014/main" xmlns="" id="{D0828DF2-E9EB-460E-857E-64427BA3B458}"/>
              </a:ext>
            </a:extLst>
          </p:cNvPr>
          <p:cNvSpPr/>
          <p:nvPr/>
        </p:nvSpPr>
        <p:spPr>
          <a:xfrm>
            <a:off x="9025914" y="2611427"/>
            <a:ext cx="6130" cy="5106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7" name="Freeform: Shape 231">
            <a:extLst>
              <a:ext uri="{FF2B5EF4-FFF2-40B4-BE49-F238E27FC236}">
                <a16:creationId xmlns:a16="http://schemas.microsoft.com/office/drawing/2014/main" xmlns="" id="{1CD227EE-B743-48DC-BE36-AB070D665D14}"/>
              </a:ext>
            </a:extLst>
          </p:cNvPr>
          <p:cNvSpPr/>
          <p:nvPr/>
        </p:nvSpPr>
        <p:spPr>
          <a:xfrm>
            <a:off x="9185306" y="2611427"/>
            <a:ext cx="6130" cy="5106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8" name="Freeform: Shape 232">
            <a:extLst>
              <a:ext uri="{FF2B5EF4-FFF2-40B4-BE49-F238E27FC236}">
                <a16:creationId xmlns:a16="http://schemas.microsoft.com/office/drawing/2014/main" xmlns="" id="{3D54954C-6E05-4B1F-9753-2B131EF806B5}"/>
              </a:ext>
            </a:extLst>
          </p:cNvPr>
          <p:cNvSpPr/>
          <p:nvPr/>
        </p:nvSpPr>
        <p:spPr>
          <a:xfrm>
            <a:off x="9332437" y="2624937"/>
            <a:ext cx="6130" cy="5106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9" name="Freeform: Shape 233">
            <a:extLst>
              <a:ext uri="{FF2B5EF4-FFF2-40B4-BE49-F238E27FC236}">
                <a16:creationId xmlns:a16="http://schemas.microsoft.com/office/drawing/2014/main" xmlns="" id="{E304B574-52C1-4C3A-A821-333F4FAE77DC}"/>
              </a:ext>
            </a:extLst>
          </p:cNvPr>
          <p:cNvSpPr/>
          <p:nvPr/>
        </p:nvSpPr>
        <p:spPr>
          <a:xfrm>
            <a:off x="9344698" y="2624937"/>
            <a:ext cx="6130" cy="5106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0" name="Freeform: Shape 234">
            <a:extLst>
              <a:ext uri="{FF2B5EF4-FFF2-40B4-BE49-F238E27FC236}">
                <a16:creationId xmlns:a16="http://schemas.microsoft.com/office/drawing/2014/main" xmlns="" id="{D420304E-A05B-4947-8E47-E638C40ACA4A}"/>
              </a:ext>
            </a:extLst>
          </p:cNvPr>
          <p:cNvSpPr/>
          <p:nvPr/>
        </p:nvSpPr>
        <p:spPr>
          <a:xfrm>
            <a:off x="9369220" y="2624937"/>
            <a:ext cx="6130" cy="5106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1" name="Freeform: Shape 235">
            <a:extLst>
              <a:ext uri="{FF2B5EF4-FFF2-40B4-BE49-F238E27FC236}">
                <a16:creationId xmlns:a16="http://schemas.microsoft.com/office/drawing/2014/main" xmlns="" id="{2BFCCEFD-C68D-4FD3-8598-66773CDBAC0F}"/>
              </a:ext>
            </a:extLst>
          </p:cNvPr>
          <p:cNvSpPr/>
          <p:nvPr/>
        </p:nvSpPr>
        <p:spPr>
          <a:xfrm>
            <a:off x="9393742" y="2624937"/>
            <a:ext cx="6130" cy="5106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2" name="Freeform: Shape 236">
            <a:extLst>
              <a:ext uri="{FF2B5EF4-FFF2-40B4-BE49-F238E27FC236}">
                <a16:creationId xmlns:a16="http://schemas.microsoft.com/office/drawing/2014/main" xmlns="" id="{AEEB5EF5-2C5D-4BFE-BAF1-D091EED2C48E}"/>
              </a:ext>
            </a:extLst>
          </p:cNvPr>
          <p:cNvSpPr/>
          <p:nvPr/>
        </p:nvSpPr>
        <p:spPr>
          <a:xfrm>
            <a:off x="9406003" y="2624937"/>
            <a:ext cx="6130" cy="5106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3" name="Freeform: Shape 237">
            <a:extLst>
              <a:ext uri="{FF2B5EF4-FFF2-40B4-BE49-F238E27FC236}">
                <a16:creationId xmlns:a16="http://schemas.microsoft.com/office/drawing/2014/main" xmlns="" id="{EB7C4998-CF81-4EF4-A8E5-337A8A6FB2D0}"/>
              </a:ext>
            </a:extLst>
          </p:cNvPr>
          <p:cNvSpPr/>
          <p:nvPr/>
        </p:nvSpPr>
        <p:spPr>
          <a:xfrm>
            <a:off x="9430524" y="2651956"/>
            <a:ext cx="6130" cy="5106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4" name="Freeform: Shape 238">
            <a:extLst>
              <a:ext uri="{FF2B5EF4-FFF2-40B4-BE49-F238E27FC236}">
                <a16:creationId xmlns:a16="http://schemas.microsoft.com/office/drawing/2014/main" xmlns="" id="{D2A97050-864B-4E35-A7D0-C46CAEC6BA91}"/>
              </a:ext>
            </a:extLst>
          </p:cNvPr>
          <p:cNvSpPr/>
          <p:nvPr/>
        </p:nvSpPr>
        <p:spPr>
          <a:xfrm>
            <a:off x="9455046" y="2665466"/>
            <a:ext cx="6130" cy="5105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5" name="Freeform: Shape 239">
            <a:extLst>
              <a:ext uri="{FF2B5EF4-FFF2-40B4-BE49-F238E27FC236}">
                <a16:creationId xmlns:a16="http://schemas.microsoft.com/office/drawing/2014/main" xmlns="" id="{AEDE6A42-543D-4845-BA14-A36B4CB9B61D}"/>
              </a:ext>
            </a:extLst>
          </p:cNvPr>
          <p:cNvSpPr/>
          <p:nvPr/>
        </p:nvSpPr>
        <p:spPr>
          <a:xfrm>
            <a:off x="9467307"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6" name="Freeform: Shape 240">
            <a:extLst>
              <a:ext uri="{FF2B5EF4-FFF2-40B4-BE49-F238E27FC236}">
                <a16:creationId xmlns:a16="http://schemas.microsoft.com/office/drawing/2014/main" xmlns="" id="{8867E790-54A3-4F53-BAD4-5F5130BC3496}"/>
              </a:ext>
            </a:extLst>
          </p:cNvPr>
          <p:cNvSpPr/>
          <p:nvPr/>
        </p:nvSpPr>
        <p:spPr>
          <a:xfrm>
            <a:off x="9406418"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7" name="Freeform: Shape 241">
            <a:extLst>
              <a:ext uri="{FF2B5EF4-FFF2-40B4-BE49-F238E27FC236}">
                <a16:creationId xmlns:a16="http://schemas.microsoft.com/office/drawing/2014/main" xmlns="" id="{60625EFC-CA0D-48EE-BFD9-A69FB2EAC0BE}"/>
              </a:ext>
            </a:extLst>
          </p:cNvPr>
          <p:cNvSpPr/>
          <p:nvPr/>
        </p:nvSpPr>
        <p:spPr>
          <a:xfrm>
            <a:off x="9430940"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8" name="Freeform: Shape 242">
            <a:extLst>
              <a:ext uri="{FF2B5EF4-FFF2-40B4-BE49-F238E27FC236}">
                <a16:creationId xmlns:a16="http://schemas.microsoft.com/office/drawing/2014/main" xmlns="" id="{63DC2089-9186-42A1-90EA-1855B045C4AF}"/>
              </a:ext>
            </a:extLst>
          </p:cNvPr>
          <p:cNvSpPr/>
          <p:nvPr/>
        </p:nvSpPr>
        <p:spPr>
          <a:xfrm>
            <a:off x="9443201"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9" name="Freeform: Shape 243">
            <a:extLst>
              <a:ext uri="{FF2B5EF4-FFF2-40B4-BE49-F238E27FC236}">
                <a16:creationId xmlns:a16="http://schemas.microsoft.com/office/drawing/2014/main" xmlns="" id="{150DB890-5B23-4196-9C2A-939FDDB32487}"/>
              </a:ext>
            </a:extLst>
          </p:cNvPr>
          <p:cNvSpPr/>
          <p:nvPr/>
        </p:nvSpPr>
        <p:spPr>
          <a:xfrm>
            <a:off x="9455462"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0" name="Freeform: Shape 244">
            <a:extLst>
              <a:ext uri="{FF2B5EF4-FFF2-40B4-BE49-F238E27FC236}">
                <a16:creationId xmlns:a16="http://schemas.microsoft.com/office/drawing/2014/main" xmlns="" id="{7ADD76DD-321B-4FCF-820E-D9846CA3ABA7}"/>
              </a:ext>
            </a:extLst>
          </p:cNvPr>
          <p:cNvSpPr/>
          <p:nvPr/>
        </p:nvSpPr>
        <p:spPr>
          <a:xfrm>
            <a:off x="9492245"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1" name="Freeform: Shape 245">
            <a:extLst>
              <a:ext uri="{FF2B5EF4-FFF2-40B4-BE49-F238E27FC236}">
                <a16:creationId xmlns:a16="http://schemas.microsoft.com/office/drawing/2014/main" xmlns="" id="{B410F2E9-48D1-4294-8A5B-BFD29E6FF4AA}"/>
              </a:ext>
            </a:extLst>
          </p:cNvPr>
          <p:cNvSpPr/>
          <p:nvPr/>
        </p:nvSpPr>
        <p:spPr>
          <a:xfrm>
            <a:off x="9565811"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2" name="Freeform: Shape 246">
            <a:extLst>
              <a:ext uri="{FF2B5EF4-FFF2-40B4-BE49-F238E27FC236}">
                <a16:creationId xmlns:a16="http://schemas.microsoft.com/office/drawing/2014/main" xmlns="" id="{59C1DC1A-1287-448E-A04D-F8571590EDCE}"/>
              </a:ext>
            </a:extLst>
          </p:cNvPr>
          <p:cNvSpPr/>
          <p:nvPr/>
        </p:nvSpPr>
        <p:spPr>
          <a:xfrm>
            <a:off x="9602594"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3" name="Freeform: Shape 247">
            <a:extLst>
              <a:ext uri="{FF2B5EF4-FFF2-40B4-BE49-F238E27FC236}">
                <a16:creationId xmlns:a16="http://schemas.microsoft.com/office/drawing/2014/main" xmlns="" id="{E1AD2042-A0B1-487E-870F-5ED7F5FC93F6}"/>
              </a:ext>
            </a:extLst>
          </p:cNvPr>
          <p:cNvSpPr/>
          <p:nvPr/>
        </p:nvSpPr>
        <p:spPr>
          <a:xfrm>
            <a:off x="9627116"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4" name="Freeform: Shape 248">
            <a:extLst>
              <a:ext uri="{FF2B5EF4-FFF2-40B4-BE49-F238E27FC236}">
                <a16:creationId xmlns:a16="http://schemas.microsoft.com/office/drawing/2014/main" xmlns="" id="{FD2C6F72-4889-42F7-9966-9E2B9EF97833}"/>
              </a:ext>
            </a:extLst>
          </p:cNvPr>
          <p:cNvSpPr/>
          <p:nvPr/>
        </p:nvSpPr>
        <p:spPr>
          <a:xfrm>
            <a:off x="9663899"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5" name="Freeform: Shape 249">
            <a:extLst>
              <a:ext uri="{FF2B5EF4-FFF2-40B4-BE49-F238E27FC236}">
                <a16:creationId xmlns:a16="http://schemas.microsoft.com/office/drawing/2014/main" xmlns="" id="{8EFB566D-33FD-4B93-A385-80188F95C40C}"/>
              </a:ext>
            </a:extLst>
          </p:cNvPr>
          <p:cNvSpPr/>
          <p:nvPr/>
        </p:nvSpPr>
        <p:spPr>
          <a:xfrm>
            <a:off x="9712943"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6" name="Freeform: Shape 250">
            <a:extLst>
              <a:ext uri="{FF2B5EF4-FFF2-40B4-BE49-F238E27FC236}">
                <a16:creationId xmlns:a16="http://schemas.microsoft.com/office/drawing/2014/main" xmlns="" id="{27A4C69D-3033-4E01-B01D-E4C04599D400}"/>
              </a:ext>
            </a:extLst>
          </p:cNvPr>
          <p:cNvSpPr/>
          <p:nvPr/>
        </p:nvSpPr>
        <p:spPr>
          <a:xfrm>
            <a:off x="9725203"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7" name="Freeform: Shape 251">
            <a:extLst>
              <a:ext uri="{FF2B5EF4-FFF2-40B4-BE49-F238E27FC236}">
                <a16:creationId xmlns:a16="http://schemas.microsoft.com/office/drawing/2014/main" xmlns="" id="{8008E18F-6C17-4137-A16A-2CC83F4352D7}"/>
              </a:ext>
            </a:extLst>
          </p:cNvPr>
          <p:cNvSpPr/>
          <p:nvPr/>
        </p:nvSpPr>
        <p:spPr>
          <a:xfrm>
            <a:off x="9737464"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8" name="Freeform: Shape 252">
            <a:extLst>
              <a:ext uri="{FF2B5EF4-FFF2-40B4-BE49-F238E27FC236}">
                <a16:creationId xmlns:a16="http://schemas.microsoft.com/office/drawing/2014/main" xmlns="" id="{87AD4165-BAC2-4111-BDFE-0D3596151307}"/>
              </a:ext>
            </a:extLst>
          </p:cNvPr>
          <p:cNvSpPr/>
          <p:nvPr/>
        </p:nvSpPr>
        <p:spPr>
          <a:xfrm>
            <a:off x="9749725"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9" name="Freeform: Shape 253">
            <a:extLst>
              <a:ext uri="{FF2B5EF4-FFF2-40B4-BE49-F238E27FC236}">
                <a16:creationId xmlns:a16="http://schemas.microsoft.com/office/drawing/2014/main" xmlns="" id="{FDCE8853-622B-486F-B007-1AD215E47383}"/>
              </a:ext>
            </a:extLst>
          </p:cNvPr>
          <p:cNvSpPr/>
          <p:nvPr/>
        </p:nvSpPr>
        <p:spPr>
          <a:xfrm>
            <a:off x="9761986"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0" name="Freeform: Shape 254">
            <a:extLst>
              <a:ext uri="{FF2B5EF4-FFF2-40B4-BE49-F238E27FC236}">
                <a16:creationId xmlns:a16="http://schemas.microsoft.com/office/drawing/2014/main" xmlns="" id="{93B44793-E86F-42B4-8ABE-09E8C71C0DF2}"/>
              </a:ext>
            </a:extLst>
          </p:cNvPr>
          <p:cNvSpPr/>
          <p:nvPr/>
        </p:nvSpPr>
        <p:spPr>
          <a:xfrm>
            <a:off x="9786508"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1" name="Freeform: Shape 287">
            <a:extLst>
              <a:ext uri="{FF2B5EF4-FFF2-40B4-BE49-F238E27FC236}">
                <a16:creationId xmlns:a16="http://schemas.microsoft.com/office/drawing/2014/main" xmlns="" id="{C60E29AA-B03D-45DF-AD98-B4B16D0E451B}"/>
              </a:ext>
            </a:extLst>
          </p:cNvPr>
          <p:cNvSpPr/>
          <p:nvPr/>
        </p:nvSpPr>
        <p:spPr>
          <a:xfrm>
            <a:off x="9798769"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2" name="Freeform: Shape 288">
            <a:extLst>
              <a:ext uri="{FF2B5EF4-FFF2-40B4-BE49-F238E27FC236}">
                <a16:creationId xmlns:a16="http://schemas.microsoft.com/office/drawing/2014/main" xmlns="" id="{C30A1E7F-ED75-45BA-B361-2F024E66495D}"/>
              </a:ext>
            </a:extLst>
          </p:cNvPr>
          <p:cNvSpPr/>
          <p:nvPr/>
        </p:nvSpPr>
        <p:spPr>
          <a:xfrm>
            <a:off x="9823291"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3" name="Freeform: Shape 289">
            <a:extLst>
              <a:ext uri="{FF2B5EF4-FFF2-40B4-BE49-F238E27FC236}">
                <a16:creationId xmlns:a16="http://schemas.microsoft.com/office/drawing/2014/main" xmlns="" id="{CD1006D1-2D00-4355-9BD6-CCCF8C18EF55}"/>
              </a:ext>
            </a:extLst>
          </p:cNvPr>
          <p:cNvSpPr/>
          <p:nvPr/>
        </p:nvSpPr>
        <p:spPr>
          <a:xfrm>
            <a:off x="9835552"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4" name="Freeform: Shape 290">
            <a:extLst>
              <a:ext uri="{FF2B5EF4-FFF2-40B4-BE49-F238E27FC236}">
                <a16:creationId xmlns:a16="http://schemas.microsoft.com/office/drawing/2014/main" xmlns="" id="{F5F76515-F130-4CE1-953C-9D9180B363D6}"/>
              </a:ext>
            </a:extLst>
          </p:cNvPr>
          <p:cNvSpPr/>
          <p:nvPr/>
        </p:nvSpPr>
        <p:spPr>
          <a:xfrm>
            <a:off x="9847813"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5" name="Freeform: Shape 291">
            <a:extLst>
              <a:ext uri="{FF2B5EF4-FFF2-40B4-BE49-F238E27FC236}">
                <a16:creationId xmlns:a16="http://schemas.microsoft.com/office/drawing/2014/main" xmlns="" id="{48F0B0C6-F0BB-4914-AA61-42E68CC422AE}"/>
              </a:ext>
            </a:extLst>
          </p:cNvPr>
          <p:cNvSpPr/>
          <p:nvPr/>
        </p:nvSpPr>
        <p:spPr>
          <a:xfrm>
            <a:off x="9872335"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6" name="Freeform: Shape 292">
            <a:extLst>
              <a:ext uri="{FF2B5EF4-FFF2-40B4-BE49-F238E27FC236}">
                <a16:creationId xmlns:a16="http://schemas.microsoft.com/office/drawing/2014/main" xmlns="" id="{5FBB2067-5A7F-404F-91E9-685599C6ADA0}"/>
              </a:ext>
            </a:extLst>
          </p:cNvPr>
          <p:cNvSpPr/>
          <p:nvPr/>
        </p:nvSpPr>
        <p:spPr>
          <a:xfrm>
            <a:off x="9884595"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7" name="Freeform: Shape 294">
            <a:extLst>
              <a:ext uri="{FF2B5EF4-FFF2-40B4-BE49-F238E27FC236}">
                <a16:creationId xmlns:a16="http://schemas.microsoft.com/office/drawing/2014/main" xmlns="" id="{623DE12E-7E7F-4965-9179-1298941BE9C0}"/>
              </a:ext>
            </a:extLst>
          </p:cNvPr>
          <p:cNvSpPr/>
          <p:nvPr/>
        </p:nvSpPr>
        <p:spPr>
          <a:xfrm>
            <a:off x="9921378"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8" name="Freeform: Shape 296">
            <a:extLst>
              <a:ext uri="{FF2B5EF4-FFF2-40B4-BE49-F238E27FC236}">
                <a16:creationId xmlns:a16="http://schemas.microsoft.com/office/drawing/2014/main" xmlns="" id="{3C80FDFA-A936-4353-991E-A1213BF1F2B4}"/>
              </a:ext>
            </a:extLst>
          </p:cNvPr>
          <p:cNvSpPr/>
          <p:nvPr/>
        </p:nvSpPr>
        <p:spPr>
          <a:xfrm>
            <a:off x="9933639"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9" name="Freeform: Shape 297">
            <a:extLst>
              <a:ext uri="{FF2B5EF4-FFF2-40B4-BE49-F238E27FC236}">
                <a16:creationId xmlns:a16="http://schemas.microsoft.com/office/drawing/2014/main" xmlns="" id="{A375AC9A-97C1-4206-9E25-6F4F804F0C82}"/>
              </a:ext>
            </a:extLst>
          </p:cNvPr>
          <p:cNvSpPr/>
          <p:nvPr/>
        </p:nvSpPr>
        <p:spPr>
          <a:xfrm>
            <a:off x="9970422"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0" name="Freeform: Shape 298">
            <a:extLst>
              <a:ext uri="{FF2B5EF4-FFF2-40B4-BE49-F238E27FC236}">
                <a16:creationId xmlns:a16="http://schemas.microsoft.com/office/drawing/2014/main" xmlns="" id="{4570EF30-CE92-4100-AA56-F1B151286C4C}"/>
              </a:ext>
            </a:extLst>
          </p:cNvPr>
          <p:cNvSpPr/>
          <p:nvPr/>
        </p:nvSpPr>
        <p:spPr>
          <a:xfrm>
            <a:off x="10068509"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1" name="Freeform: Shape 352">
            <a:extLst>
              <a:ext uri="{FF2B5EF4-FFF2-40B4-BE49-F238E27FC236}">
                <a16:creationId xmlns:a16="http://schemas.microsoft.com/office/drawing/2014/main" xmlns="" id="{3B644D83-A6D6-479D-932B-E80080FAF94B}"/>
              </a:ext>
            </a:extLst>
          </p:cNvPr>
          <p:cNvSpPr/>
          <p:nvPr/>
        </p:nvSpPr>
        <p:spPr>
          <a:xfrm>
            <a:off x="10080770"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2" name="Freeform: Shape 450">
            <a:extLst>
              <a:ext uri="{FF2B5EF4-FFF2-40B4-BE49-F238E27FC236}">
                <a16:creationId xmlns:a16="http://schemas.microsoft.com/office/drawing/2014/main" xmlns="" id="{637F53A1-39C1-4E76-9305-9D111735722E}"/>
              </a:ext>
            </a:extLst>
          </p:cNvPr>
          <p:cNvSpPr/>
          <p:nvPr/>
        </p:nvSpPr>
        <p:spPr>
          <a:xfrm>
            <a:off x="10093031"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3" name="Freeform: Shape 451">
            <a:extLst>
              <a:ext uri="{FF2B5EF4-FFF2-40B4-BE49-F238E27FC236}">
                <a16:creationId xmlns:a16="http://schemas.microsoft.com/office/drawing/2014/main" xmlns="" id="{97C81B8C-0C4C-4CE4-8ED4-B9721B236C90}"/>
              </a:ext>
            </a:extLst>
          </p:cNvPr>
          <p:cNvSpPr/>
          <p:nvPr/>
        </p:nvSpPr>
        <p:spPr>
          <a:xfrm>
            <a:off x="10105292"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4" name="Freeform: Shape 452">
            <a:extLst>
              <a:ext uri="{FF2B5EF4-FFF2-40B4-BE49-F238E27FC236}">
                <a16:creationId xmlns:a16="http://schemas.microsoft.com/office/drawing/2014/main" xmlns="" id="{D9B0F92C-268D-4431-B394-CF885132B3B8}"/>
              </a:ext>
            </a:extLst>
          </p:cNvPr>
          <p:cNvSpPr/>
          <p:nvPr/>
        </p:nvSpPr>
        <p:spPr>
          <a:xfrm>
            <a:off x="10117553"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5" name="Freeform: Shape 453">
            <a:extLst>
              <a:ext uri="{FF2B5EF4-FFF2-40B4-BE49-F238E27FC236}">
                <a16:creationId xmlns:a16="http://schemas.microsoft.com/office/drawing/2014/main" xmlns="" id="{D3E1E991-AEF6-405E-845A-53927F93A8A0}"/>
              </a:ext>
            </a:extLst>
          </p:cNvPr>
          <p:cNvSpPr/>
          <p:nvPr/>
        </p:nvSpPr>
        <p:spPr>
          <a:xfrm>
            <a:off x="10142075"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6" name="Freeform: Shape 454">
            <a:extLst>
              <a:ext uri="{FF2B5EF4-FFF2-40B4-BE49-F238E27FC236}">
                <a16:creationId xmlns:a16="http://schemas.microsoft.com/office/drawing/2014/main" xmlns="" id="{8F12130C-5955-4D1F-B2F2-8072FBD5B010}"/>
              </a:ext>
            </a:extLst>
          </p:cNvPr>
          <p:cNvSpPr/>
          <p:nvPr/>
        </p:nvSpPr>
        <p:spPr>
          <a:xfrm>
            <a:off x="10154336"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7" name="Freeform: Shape 455">
            <a:extLst>
              <a:ext uri="{FF2B5EF4-FFF2-40B4-BE49-F238E27FC236}">
                <a16:creationId xmlns:a16="http://schemas.microsoft.com/office/drawing/2014/main" xmlns="" id="{52C49592-5361-4183-B3FC-E4F708AF9B45}"/>
              </a:ext>
            </a:extLst>
          </p:cNvPr>
          <p:cNvSpPr/>
          <p:nvPr/>
        </p:nvSpPr>
        <p:spPr>
          <a:xfrm>
            <a:off x="10166597"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8" name="Freeform: Shape 456">
            <a:extLst>
              <a:ext uri="{FF2B5EF4-FFF2-40B4-BE49-F238E27FC236}">
                <a16:creationId xmlns:a16="http://schemas.microsoft.com/office/drawing/2014/main" xmlns="" id="{5A4434DB-677D-4F09-A2FF-CF0B212F0D25}"/>
              </a:ext>
            </a:extLst>
          </p:cNvPr>
          <p:cNvSpPr/>
          <p:nvPr/>
        </p:nvSpPr>
        <p:spPr>
          <a:xfrm>
            <a:off x="10178858"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9" name="Freeform: Shape 457">
            <a:extLst>
              <a:ext uri="{FF2B5EF4-FFF2-40B4-BE49-F238E27FC236}">
                <a16:creationId xmlns:a16="http://schemas.microsoft.com/office/drawing/2014/main" xmlns="" id="{E200762D-13AB-40D1-A978-621E170C7549}"/>
              </a:ext>
            </a:extLst>
          </p:cNvPr>
          <p:cNvSpPr/>
          <p:nvPr/>
        </p:nvSpPr>
        <p:spPr>
          <a:xfrm>
            <a:off x="10191118"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0" name="Freeform: Shape 458">
            <a:extLst>
              <a:ext uri="{FF2B5EF4-FFF2-40B4-BE49-F238E27FC236}">
                <a16:creationId xmlns:a16="http://schemas.microsoft.com/office/drawing/2014/main" xmlns="" id="{495BB66F-4DAA-47FF-8BA9-EB95B6AE6F94}"/>
              </a:ext>
            </a:extLst>
          </p:cNvPr>
          <p:cNvSpPr/>
          <p:nvPr/>
        </p:nvSpPr>
        <p:spPr>
          <a:xfrm>
            <a:off x="10191118"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1" name="Freeform: Shape 459">
            <a:extLst>
              <a:ext uri="{FF2B5EF4-FFF2-40B4-BE49-F238E27FC236}">
                <a16:creationId xmlns:a16="http://schemas.microsoft.com/office/drawing/2014/main" xmlns="" id="{910FE1C1-91B1-4C3E-AE2A-DDE5E4D506DC}"/>
              </a:ext>
            </a:extLst>
          </p:cNvPr>
          <p:cNvSpPr/>
          <p:nvPr/>
        </p:nvSpPr>
        <p:spPr>
          <a:xfrm>
            <a:off x="10203379"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2" name="Freeform: Shape 460">
            <a:extLst>
              <a:ext uri="{FF2B5EF4-FFF2-40B4-BE49-F238E27FC236}">
                <a16:creationId xmlns:a16="http://schemas.microsoft.com/office/drawing/2014/main" xmlns="" id="{AC58132A-6F45-4809-8DF9-A951DD26FE17}"/>
              </a:ext>
            </a:extLst>
          </p:cNvPr>
          <p:cNvSpPr/>
          <p:nvPr/>
        </p:nvSpPr>
        <p:spPr>
          <a:xfrm>
            <a:off x="10215640"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3" name="Freeform: Shape 461">
            <a:extLst>
              <a:ext uri="{FF2B5EF4-FFF2-40B4-BE49-F238E27FC236}">
                <a16:creationId xmlns:a16="http://schemas.microsoft.com/office/drawing/2014/main" xmlns="" id="{06E9E036-A594-4B10-B1AD-08E66B35455D}"/>
              </a:ext>
            </a:extLst>
          </p:cNvPr>
          <p:cNvSpPr/>
          <p:nvPr/>
        </p:nvSpPr>
        <p:spPr>
          <a:xfrm>
            <a:off x="10227901"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4" name="Freeform: Shape 462">
            <a:extLst>
              <a:ext uri="{FF2B5EF4-FFF2-40B4-BE49-F238E27FC236}">
                <a16:creationId xmlns:a16="http://schemas.microsoft.com/office/drawing/2014/main" xmlns="" id="{B38E276C-CF6A-417B-9020-DC019160CE1D}"/>
              </a:ext>
            </a:extLst>
          </p:cNvPr>
          <p:cNvSpPr/>
          <p:nvPr/>
        </p:nvSpPr>
        <p:spPr>
          <a:xfrm>
            <a:off x="10240168"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5" name="Freeform: Shape 463">
            <a:extLst>
              <a:ext uri="{FF2B5EF4-FFF2-40B4-BE49-F238E27FC236}">
                <a16:creationId xmlns:a16="http://schemas.microsoft.com/office/drawing/2014/main" xmlns="" id="{7863070F-6E75-4305-B068-9701EBBDAC43}"/>
              </a:ext>
            </a:extLst>
          </p:cNvPr>
          <p:cNvSpPr/>
          <p:nvPr/>
        </p:nvSpPr>
        <p:spPr>
          <a:xfrm>
            <a:off x="10252429"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6" name="Freeform: Shape 464">
            <a:extLst>
              <a:ext uri="{FF2B5EF4-FFF2-40B4-BE49-F238E27FC236}">
                <a16:creationId xmlns:a16="http://schemas.microsoft.com/office/drawing/2014/main" xmlns="" id="{42BBF360-B8E3-42D1-A60C-46912508441B}"/>
              </a:ext>
            </a:extLst>
          </p:cNvPr>
          <p:cNvSpPr/>
          <p:nvPr/>
        </p:nvSpPr>
        <p:spPr>
          <a:xfrm>
            <a:off x="10264690"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7" name="Freeform: Shape 465">
            <a:extLst>
              <a:ext uri="{FF2B5EF4-FFF2-40B4-BE49-F238E27FC236}">
                <a16:creationId xmlns:a16="http://schemas.microsoft.com/office/drawing/2014/main" xmlns="" id="{6F090704-A57E-407E-9EAB-F3D0B1A4E868}"/>
              </a:ext>
            </a:extLst>
          </p:cNvPr>
          <p:cNvSpPr/>
          <p:nvPr/>
        </p:nvSpPr>
        <p:spPr>
          <a:xfrm>
            <a:off x="10276951"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rgbClr val="000000">
              <a:alpha val="0"/>
            </a:srgbClr>
          </a:solid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8" name="Freeform: Shape 466">
            <a:extLst>
              <a:ext uri="{FF2B5EF4-FFF2-40B4-BE49-F238E27FC236}">
                <a16:creationId xmlns:a16="http://schemas.microsoft.com/office/drawing/2014/main" xmlns="" id="{646D84A4-7E68-42B2-A20F-0A98CC688130}"/>
              </a:ext>
            </a:extLst>
          </p:cNvPr>
          <p:cNvSpPr/>
          <p:nvPr/>
        </p:nvSpPr>
        <p:spPr>
          <a:xfrm>
            <a:off x="10301473"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rgbClr val="000000">
              <a:alpha val="0"/>
            </a:srgbClr>
          </a:solid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9" name="Freeform: Shape 467">
            <a:extLst>
              <a:ext uri="{FF2B5EF4-FFF2-40B4-BE49-F238E27FC236}">
                <a16:creationId xmlns:a16="http://schemas.microsoft.com/office/drawing/2014/main" xmlns="" id="{869082B9-0CC3-4917-9687-601A4585CCDA}"/>
              </a:ext>
            </a:extLst>
          </p:cNvPr>
          <p:cNvSpPr/>
          <p:nvPr/>
        </p:nvSpPr>
        <p:spPr>
          <a:xfrm>
            <a:off x="10313733"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rgbClr val="000000">
              <a:alpha val="0"/>
            </a:srgbClr>
          </a:solid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0" name="Freeform: Shape 468">
            <a:extLst>
              <a:ext uri="{FF2B5EF4-FFF2-40B4-BE49-F238E27FC236}">
                <a16:creationId xmlns:a16="http://schemas.microsoft.com/office/drawing/2014/main" xmlns="" id="{684D4A23-8C6B-482A-ADC2-69DA0D7556A8}"/>
              </a:ext>
            </a:extLst>
          </p:cNvPr>
          <p:cNvSpPr/>
          <p:nvPr/>
        </p:nvSpPr>
        <p:spPr>
          <a:xfrm>
            <a:off x="10436343"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rgbClr val="000000">
              <a:alpha val="0"/>
            </a:srgbClr>
          </a:solid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1" name="Freeform: Shape 469">
            <a:extLst>
              <a:ext uri="{FF2B5EF4-FFF2-40B4-BE49-F238E27FC236}">
                <a16:creationId xmlns:a16="http://schemas.microsoft.com/office/drawing/2014/main" xmlns="" id="{64867C30-EE8E-4161-ABE3-1CADC6AB336D}"/>
              </a:ext>
            </a:extLst>
          </p:cNvPr>
          <p:cNvSpPr/>
          <p:nvPr/>
        </p:nvSpPr>
        <p:spPr>
          <a:xfrm>
            <a:off x="10522169"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rgbClr val="000000">
              <a:alpha val="0"/>
            </a:srgbClr>
          </a:solid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2" name="Freeform: Shape 470">
            <a:extLst>
              <a:ext uri="{FF2B5EF4-FFF2-40B4-BE49-F238E27FC236}">
                <a16:creationId xmlns:a16="http://schemas.microsoft.com/office/drawing/2014/main" xmlns="" id="{2D2560E0-9ED5-4A15-9927-1BB1717957F3}"/>
              </a:ext>
            </a:extLst>
          </p:cNvPr>
          <p:cNvSpPr/>
          <p:nvPr/>
        </p:nvSpPr>
        <p:spPr>
          <a:xfrm>
            <a:off x="10546691"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rgbClr val="000000">
              <a:alpha val="0"/>
            </a:srgbClr>
          </a:solid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3" name="Freeform: Shape 471">
            <a:extLst>
              <a:ext uri="{FF2B5EF4-FFF2-40B4-BE49-F238E27FC236}">
                <a16:creationId xmlns:a16="http://schemas.microsoft.com/office/drawing/2014/main" xmlns="" id="{A67F975A-F9D3-43F9-9FA7-68014C3FD882}"/>
              </a:ext>
            </a:extLst>
          </p:cNvPr>
          <p:cNvSpPr/>
          <p:nvPr/>
        </p:nvSpPr>
        <p:spPr>
          <a:xfrm>
            <a:off x="10607996"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rgbClr val="000000">
              <a:alpha val="0"/>
            </a:srgbClr>
          </a:solid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4" name="Freeform: Shape 472">
            <a:extLst>
              <a:ext uri="{FF2B5EF4-FFF2-40B4-BE49-F238E27FC236}">
                <a16:creationId xmlns:a16="http://schemas.microsoft.com/office/drawing/2014/main" xmlns="" id="{F59BB06B-9ECD-4118-A287-3D0FD9865FBC}"/>
              </a:ext>
            </a:extLst>
          </p:cNvPr>
          <p:cNvSpPr/>
          <p:nvPr/>
        </p:nvSpPr>
        <p:spPr>
          <a:xfrm>
            <a:off x="10620257"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rgbClr val="000000">
              <a:alpha val="0"/>
            </a:srgbClr>
          </a:solid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5" name="Freeform: Shape 473">
            <a:extLst>
              <a:ext uri="{FF2B5EF4-FFF2-40B4-BE49-F238E27FC236}">
                <a16:creationId xmlns:a16="http://schemas.microsoft.com/office/drawing/2014/main" xmlns="" id="{59410344-0091-4C30-A027-B9954F05636E}"/>
              </a:ext>
            </a:extLst>
          </p:cNvPr>
          <p:cNvSpPr/>
          <p:nvPr/>
        </p:nvSpPr>
        <p:spPr>
          <a:xfrm>
            <a:off x="10657039"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rgbClr val="000000">
              <a:alpha val="0"/>
            </a:srgbClr>
          </a:solid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6" name="Freeform: Shape 474">
            <a:extLst>
              <a:ext uri="{FF2B5EF4-FFF2-40B4-BE49-F238E27FC236}">
                <a16:creationId xmlns:a16="http://schemas.microsoft.com/office/drawing/2014/main" xmlns="" id="{49DBC68D-8C41-4329-B4E1-4D9C532C8703}"/>
              </a:ext>
            </a:extLst>
          </p:cNvPr>
          <p:cNvSpPr/>
          <p:nvPr/>
        </p:nvSpPr>
        <p:spPr>
          <a:xfrm>
            <a:off x="10693822"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rgbClr val="000000">
              <a:alpha val="0"/>
            </a:srgbClr>
          </a:solid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7" name="Freeform: Shape 475">
            <a:extLst>
              <a:ext uri="{FF2B5EF4-FFF2-40B4-BE49-F238E27FC236}">
                <a16:creationId xmlns:a16="http://schemas.microsoft.com/office/drawing/2014/main" xmlns="" id="{79D8460C-D827-4491-921B-13D9F0FD3FD4}"/>
              </a:ext>
            </a:extLst>
          </p:cNvPr>
          <p:cNvSpPr/>
          <p:nvPr/>
        </p:nvSpPr>
        <p:spPr>
          <a:xfrm>
            <a:off x="10718344"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rgbClr val="000000">
              <a:alpha val="0"/>
            </a:srgbClr>
          </a:solid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8" name="Freeform: Shape 484">
            <a:extLst>
              <a:ext uri="{FF2B5EF4-FFF2-40B4-BE49-F238E27FC236}">
                <a16:creationId xmlns:a16="http://schemas.microsoft.com/office/drawing/2014/main" xmlns="" id="{F6C5AB39-08B0-43D4-A995-E974BDF87C10}"/>
              </a:ext>
            </a:extLst>
          </p:cNvPr>
          <p:cNvSpPr/>
          <p:nvPr/>
        </p:nvSpPr>
        <p:spPr>
          <a:xfrm>
            <a:off x="9766902" y="4071505"/>
            <a:ext cx="6114" cy="46253"/>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2700" cap="flat">
            <a:solidFill>
              <a:srgbClr val="04388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9" name="Freeform: Shape 485">
            <a:extLst>
              <a:ext uri="{FF2B5EF4-FFF2-40B4-BE49-F238E27FC236}">
                <a16:creationId xmlns:a16="http://schemas.microsoft.com/office/drawing/2014/main" xmlns="" id="{02BC0278-97F2-4F6F-80DB-3EF1833349A6}"/>
              </a:ext>
            </a:extLst>
          </p:cNvPr>
          <p:cNvSpPr/>
          <p:nvPr/>
        </p:nvSpPr>
        <p:spPr>
          <a:xfrm>
            <a:off x="8908859" y="2634076"/>
            <a:ext cx="1286459" cy="1820535"/>
          </a:xfrm>
          <a:custGeom>
            <a:avLst/>
            <a:gdLst>
              <a:gd name="connsiteX0" fmla="*/ 2004022 w 2004021"/>
              <a:gd name="connsiteY0" fmla="*/ 2833926 h 2833925"/>
              <a:gd name="connsiteX1" fmla="*/ 1959226 w 2004021"/>
              <a:gd name="connsiteY1" fmla="*/ 2833926 h 2833925"/>
              <a:gd name="connsiteX2" fmla="*/ 1959226 w 2004021"/>
              <a:gd name="connsiteY2" fmla="*/ 2690108 h 2833925"/>
              <a:gd name="connsiteX3" fmla="*/ 1874349 w 2004021"/>
              <a:gd name="connsiteY3" fmla="*/ 2690108 h 2833925"/>
              <a:gd name="connsiteX4" fmla="*/ 1874349 w 2004021"/>
              <a:gd name="connsiteY4" fmla="*/ 2551005 h 2833925"/>
              <a:gd name="connsiteX5" fmla="*/ 1683382 w 2004021"/>
              <a:gd name="connsiteY5" fmla="*/ 2551005 h 2833925"/>
              <a:gd name="connsiteX6" fmla="*/ 1683382 w 2004021"/>
              <a:gd name="connsiteY6" fmla="*/ 2277513 h 2833925"/>
              <a:gd name="connsiteX7" fmla="*/ 1188263 w 2004021"/>
              <a:gd name="connsiteY7" fmla="*/ 2277513 h 2833925"/>
              <a:gd name="connsiteX8" fmla="*/ 1188263 w 2004021"/>
              <a:gd name="connsiteY8" fmla="*/ 2150202 h 2833925"/>
              <a:gd name="connsiteX9" fmla="*/ 841689 w 2004021"/>
              <a:gd name="connsiteY9" fmla="*/ 2150202 h 2833925"/>
              <a:gd name="connsiteX10" fmla="*/ 841689 w 2004021"/>
              <a:gd name="connsiteY10" fmla="*/ 2044103 h 2833925"/>
              <a:gd name="connsiteX11" fmla="*/ 742667 w 2004021"/>
              <a:gd name="connsiteY11" fmla="*/ 2044103 h 2833925"/>
              <a:gd name="connsiteX12" fmla="*/ 742667 w 2004021"/>
              <a:gd name="connsiteY12" fmla="*/ 1919145 h 2833925"/>
              <a:gd name="connsiteX13" fmla="*/ 702587 w 2004021"/>
              <a:gd name="connsiteY13" fmla="*/ 1919145 h 2833925"/>
              <a:gd name="connsiteX14" fmla="*/ 702587 w 2004021"/>
              <a:gd name="connsiteY14" fmla="*/ 1808331 h 2833925"/>
              <a:gd name="connsiteX15" fmla="*/ 676652 w 2004021"/>
              <a:gd name="connsiteY15" fmla="*/ 1808331 h 2833925"/>
              <a:gd name="connsiteX16" fmla="*/ 676652 w 2004021"/>
              <a:gd name="connsiteY16" fmla="*/ 1697527 h 2833925"/>
              <a:gd name="connsiteX17" fmla="*/ 667222 w 2004021"/>
              <a:gd name="connsiteY17" fmla="*/ 1697527 h 2833925"/>
              <a:gd name="connsiteX18" fmla="*/ 667222 w 2004021"/>
              <a:gd name="connsiteY18" fmla="*/ 1492406 h 2833925"/>
              <a:gd name="connsiteX19" fmla="*/ 643645 w 2004021"/>
              <a:gd name="connsiteY19" fmla="*/ 1492406 h 2833925"/>
              <a:gd name="connsiteX20" fmla="*/ 643645 w 2004021"/>
              <a:gd name="connsiteY20" fmla="*/ 1275502 h 2833925"/>
              <a:gd name="connsiteX21" fmla="*/ 629499 w 2004021"/>
              <a:gd name="connsiteY21" fmla="*/ 1275502 h 2833925"/>
              <a:gd name="connsiteX22" fmla="*/ 629499 w 2004021"/>
              <a:gd name="connsiteY22" fmla="*/ 1169403 h 2833925"/>
              <a:gd name="connsiteX23" fmla="*/ 612995 w 2004021"/>
              <a:gd name="connsiteY23" fmla="*/ 1169403 h 2833925"/>
              <a:gd name="connsiteX24" fmla="*/ 612995 w 2004021"/>
              <a:gd name="connsiteY24" fmla="*/ 964292 h 2833925"/>
              <a:gd name="connsiteX25" fmla="*/ 589418 w 2004021"/>
              <a:gd name="connsiteY25" fmla="*/ 964292 h 2833925"/>
              <a:gd name="connsiteX26" fmla="*/ 589418 w 2004021"/>
              <a:gd name="connsiteY26" fmla="*/ 851120 h 2833925"/>
              <a:gd name="connsiteX27" fmla="*/ 568200 w 2004021"/>
              <a:gd name="connsiteY27" fmla="*/ 851120 h 2833925"/>
              <a:gd name="connsiteX28" fmla="*/ 568200 w 2004021"/>
              <a:gd name="connsiteY28" fmla="*/ 742667 h 2833925"/>
              <a:gd name="connsiteX29" fmla="*/ 513973 w 2004021"/>
              <a:gd name="connsiteY29" fmla="*/ 742667 h 2833925"/>
              <a:gd name="connsiteX30" fmla="*/ 513973 w 2004021"/>
              <a:gd name="connsiteY30" fmla="*/ 638929 h 2833925"/>
              <a:gd name="connsiteX31" fmla="*/ 469177 w 2004021"/>
              <a:gd name="connsiteY31" fmla="*/ 638929 h 2833925"/>
              <a:gd name="connsiteX32" fmla="*/ 469177 w 2004021"/>
              <a:gd name="connsiteY32" fmla="*/ 535192 h 2833925"/>
              <a:gd name="connsiteX33" fmla="*/ 339505 w 2004021"/>
              <a:gd name="connsiteY33" fmla="*/ 535192 h 2833925"/>
              <a:gd name="connsiteX34" fmla="*/ 339505 w 2004021"/>
              <a:gd name="connsiteY34" fmla="*/ 431454 h 2833925"/>
              <a:gd name="connsiteX35" fmla="*/ 313571 w 2004021"/>
              <a:gd name="connsiteY35" fmla="*/ 431454 h 2833925"/>
              <a:gd name="connsiteX36" fmla="*/ 313571 w 2004021"/>
              <a:gd name="connsiteY36" fmla="*/ 320644 h 2833925"/>
              <a:gd name="connsiteX37" fmla="*/ 190971 w 2004021"/>
              <a:gd name="connsiteY37" fmla="*/ 320644 h 2833925"/>
              <a:gd name="connsiteX38" fmla="*/ 190971 w 2004021"/>
              <a:gd name="connsiteY38" fmla="*/ 216906 h 2833925"/>
              <a:gd name="connsiteX39" fmla="*/ 103738 w 2004021"/>
              <a:gd name="connsiteY39" fmla="*/ 216906 h 2833925"/>
              <a:gd name="connsiteX40" fmla="*/ 103738 w 2004021"/>
              <a:gd name="connsiteY40" fmla="*/ 113168 h 2833925"/>
              <a:gd name="connsiteX41" fmla="*/ 63657 w 2004021"/>
              <a:gd name="connsiteY41" fmla="*/ 113168 h 2833925"/>
              <a:gd name="connsiteX42" fmla="*/ 63657 w 2004021"/>
              <a:gd name="connsiteY42" fmla="*/ 0 h 2833925"/>
              <a:gd name="connsiteX43" fmla="*/ 0 w 2004021"/>
              <a:gd name="connsiteY43" fmla="*/ 0 h 283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04021" h="2833925">
                <a:moveTo>
                  <a:pt x="2004022" y="2833926"/>
                </a:moveTo>
                <a:lnTo>
                  <a:pt x="1959226" y="2833926"/>
                </a:lnTo>
                <a:lnTo>
                  <a:pt x="1959226" y="2690108"/>
                </a:lnTo>
                <a:lnTo>
                  <a:pt x="1874349" y="2690108"/>
                </a:lnTo>
                <a:lnTo>
                  <a:pt x="1874349" y="2551005"/>
                </a:lnTo>
                <a:lnTo>
                  <a:pt x="1683382" y="2551005"/>
                </a:lnTo>
                <a:lnTo>
                  <a:pt x="1683382" y="2277513"/>
                </a:lnTo>
                <a:lnTo>
                  <a:pt x="1188263" y="2277513"/>
                </a:lnTo>
                <a:lnTo>
                  <a:pt x="1188263" y="2150202"/>
                </a:lnTo>
                <a:lnTo>
                  <a:pt x="841689" y="2150202"/>
                </a:lnTo>
                <a:lnTo>
                  <a:pt x="841689" y="2044103"/>
                </a:lnTo>
                <a:lnTo>
                  <a:pt x="742667" y="2044103"/>
                </a:lnTo>
                <a:lnTo>
                  <a:pt x="742667" y="1919145"/>
                </a:lnTo>
                <a:lnTo>
                  <a:pt x="702587" y="1919145"/>
                </a:lnTo>
                <a:lnTo>
                  <a:pt x="702587" y="1808331"/>
                </a:lnTo>
                <a:lnTo>
                  <a:pt x="676652" y="1808331"/>
                </a:lnTo>
                <a:lnTo>
                  <a:pt x="676652" y="1697527"/>
                </a:lnTo>
                <a:lnTo>
                  <a:pt x="667222" y="1697527"/>
                </a:lnTo>
                <a:lnTo>
                  <a:pt x="667222" y="1492406"/>
                </a:lnTo>
                <a:lnTo>
                  <a:pt x="643645" y="1492406"/>
                </a:lnTo>
                <a:lnTo>
                  <a:pt x="643645" y="1275502"/>
                </a:lnTo>
                <a:lnTo>
                  <a:pt x="629499" y="1275502"/>
                </a:lnTo>
                <a:lnTo>
                  <a:pt x="629499" y="1169403"/>
                </a:lnTo>
                <a:lnTo>
                  <a:pt x="612995" y="1169403"/>
                </a:lnTo>
                <a:lnTo>
                  <a:pt x="612995" y="964292"/>
                </a:lnTo>
                <a:lnTo>
                  <a:pt x="589418" y="964292"/>
                </a:lnTo>
                <a:lnTo>
                  <a:pt x="589418" y="851120"/>
                </a:lnTo>
                <a:lnTo>
                  <a:pt x="568200" y="851120"/>
                </a:lnTo>
                <a:lnTo>
                  <a:pt x="568200" y="742667"/>
                </a:lnTo>
                <a:lnTo>
                  <a:pt x="513973" y="742667"/>
                </a:lnTo>
                <a:lnTo>
                  <a:pt x="513973" y="638929"/>
                </a:lnTo>
                <a:lnTo>
                  <a:pt x="469177" y="638929"/>
                </a:lnTo>
                <a:lnTo>
                  <a:pt x="469177" y="535192"/>
                </a:lnTo>
                <a:lnTo>
                  <a:pt x="339505" y="535192"/>
                </a:lnTo>
                <a:lnTo>
                  <a:pt x="339505" y="431454"/>
                </a:lnTo>
                <a:lnTo>
                  <a:pt x="313571" y="431454"/>
                </a:lnTo>
                <a:lnTo>
                  <a:pt x="313571" y="320644"/>
                </a:lnTo>
                <a:lnTo>
                  <a:pt x="190971" y="320644"/>
                </a:lnTo>
                <a:lnTo>
                  <a:pt x="190971" y="216906"/>
                </a:lnTo>
                <a:lnTo>
                  <a:pt x="103738" y="216906"/>
                </a:lnTo>
                <a:lnTo>
                  <a:pt x="103738" y="113168"/>
                </a:lnTo>
                <a:lnTo>
                  <a:pt x="63657" y="113168"/>
                </a:lnTo>
                <a:lnTo>
                  <a:pt x="63657" y="0"/>
                </a:lnTo>
                <a:lnTo>
                  <a:pt x="0" y="0"/>
                </a:lnTo>
              </a:path>
            </a:pathLst>
          </a:custGeom>
          <a:noFill/>
          <a:ln w="12700" cap="flat">
            <a:solidFill>
              <a:srgbClr val="04388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0" name="Graphic 487">
            <a:extLst>
              <a:ext uri="{FF2B5EF4-FFF2-40B4-BE49-F238E27FC236}">
                <a16:creationId xmlns:a16="http://schemas.microsoft.com/office/drawing/2014/main" xmlns="" id="{CBB59E02-380A-4910-AC6C-93FB000EDB27}"/>
              </a:ext>
            </a:extLst>
          </p:cNvPr>
          <p:cNvSpPr/>
          <p:nvPr/>
        </p:nvSpPr>
        <p:spPr>
          <a:xfrm>
            <a:off x="8940628" y="2620951"/>
            <a:ext cx="1781747" cy="167969"/>
          </a:xfrm>
          <a:custGeom>
            <a:avLst/>
            <a:gdLst>
              <a:gd name="connsiteX0" fmla="*/ 0 w 2749048"/>
              <a:gd name="connsiteY0" fmla="*/ 0 h 238125"/>
              <a:gd name="connsiteX1" fmla="*/ 417308 w 2749048"/>
              <a:gd name="connsiteY1" fmla="*/ 0 h 238125"/>
              <a:gd name="connsiteX2" fmla="*/ 417308 w 2749048"/>
              <a:gd name="connsiteY2" fmla="*/ 16503 h 238125"/>
              <a:gd name="connsiteX3" fmla="*/ 679010 w 2749048"/>
              <a:gd name="connsiteY3" fmla="*/ 16503 h 238125"/>
              <a:gd name="connsiteX4" fmla="*/ 679010 w 2749048"/>
              <a:gd name="connsiteY4" fmla="*/ 25934 h 238125"/>
              <a:gd name="connsiteX5" fmla="*/ 1584360 w 2749048"/>
              <a:gd name="connsiteY5" fmla="*/ 25934 h 238125"/>
              <a:gd name="connsiteX6" fmla="*/ 1584360 w 2749048"/>
              <a:gd name="connsiteY6" fmla="*/ 42438 h 238125"/>
              <a:gd name="connsiteX7" fmla="*/ 2749049 w 2749048"/>
              <a:gd name="connsiteY7" fmla="*/ 42438 h 238125"/>
              <a:gd name="connsiteX8" fmla="*/ 2749049 w 2749048"/>
              <a:gd name="connsiteY8" fmla="*/ 238125 h 238125"/>
              <a:gd name="connsiteX9" fmla="*/ 1605572 w 2749048"/>
              <a:gd name="connsiteY9" fmla="*/ 238125 h 238125"/>
              <a:gd name="connsiteX10" fmla="*/ 1605572 w 2749048"/>
              <a:gd name="connsiteY10" fmla="*/ 202760 h 238125"/>
              <a:gd name="connsiteX11" fmla="*/ 704944 w 2749048"/>
              <a:gd name="connsiteY11" fmla="*/ 202760 h 238125"/>
              <a:gd name="connsiteX12" fmla="*/ 704944 w 2749048"/>
              <a:gd name="connsiteY12" fmla="*/ 167394 h 238125"/>
              <a:gd name="connsiteX13" fmla="*/ 676652 w 2749048"/>
              <a:gd name="connsiteY13" fmla="*/ 167394 h 238125"/>
              <a:gd name="connsiteX14" fmla="*/ 676652 w 2749048"/>
              <a:gd name="connsiteY14" fmla="*/ 129672 h 238125"/>
              <a:gd name="connsiteX15" fmla="*/ 629499 w 2749048"/>
              <a:gd name="connsiteY15" fmla="*/ 129672 h 238125"/>
              <a:gd name="connsiteX16" fmla="*/ 629499 w 2749048"/>
              <a:gd name="connsiteY16" fmla="*/ 89591 h 238125"/>
              <a:gd name="connsiteX17" fmla="*/ 601207 w 2749048"/>
              <a:gd name="connsiteY17" fmla="*/ 89591 h 238125"/>
              <a:gd name="connsiteX18" fmla="*/ 601207 w 2749048"/>
              <a:gd name="connsiteY18" fmla="*/ 66015 h 238125"/>
              <a:gd name="connsiteX19" fmla="*/ 374870 w 2749048"/>
              <a:gd name="connsiteY19" fmla="*/ 66015 h 238125"/>
              <a:gd name="connsiteX20" fmla="*/ 374870 w 2749048"/>
              <a:gd name="connsiteY20" fmla="*/ 37723 h 238125"/>
              <a:gd name="connsiteX21" fmla="*/ 0 w 2749048"/>
              <a:gd name="connsiteY21" fmla="*/ 37723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49048" h="238125">
                <a:moveTo>
                  <a:pt x="0" y="0"/>
                </a:moveTo>
                <a:lnTo>
                  <a:pt x="417308" y="0"/>
                </a:lnTo>
                <a:lnTo>
                  <a:pt x="417308" y="16503"/>
                </a:lnTo>
                <a:lnTo>
                  <a:pt x="679010" y="16503"/>
                </a:lnTo>
                <a:lnTo>
                  <a:pt x="679010" y="25934"/>
                </a:lnTo>
                <a:lnTo>
                  <a:pt x="1584360" y="25934"/>
                </a:lnTo>
                <a:lnTo>
                  <a:pt x="1584360" y="42438"/>
                </a:lnTo>
                <a:lnTo>
                  <a:pt x="2749049" y="42438"/>
                </a:lnTo>
                <a:lnTo>
                  <a:pt x="2749049" y="238125"/>
                </a:lnTo>
                <a:lnTo>
                  <a:pt x="1605572" y="238125"/>
                </a:lnTo>
                <a:lnTo>
                  <a:pt x="1605572" y="202760"/>
                </a:lnTo>
                <a:lnTo>
                  <a:pt x="704944" y="202760"/>
                </a:lnTo>
                <a:lnTo>
                  <a:pt x="704944" y="167394"/>
                </a:lnTo>
                <a:lnTo>
                  <a:pt x="676652" y="167394"/>
                </a:lnTo>
                <a:lnTo>
                  <a:pt x="676652" y="129672"/>
                </a:lnTo>
                <a:lnTo>
                  <a:pt x="629499" y="129672"/>
                </a:lnTo>
                <a:lnTo>
                  <a:pt x="629499" y="89591"/>
                </a:lnTo>
                <a:lnTo>
                  <a:pt x="601207" y="89591"/>
                </a:lnTo>
                <a:lnTo>
                  <a:pt x="601207" y="66015"/>
                </a:lnTo>
                <a:lnTo>
                  <a:pt x="374870" y="66015"/>
                </a:lnTo>
                <a:lnTo>
                  <a:pt x="374870" y="37723"/>
                </a:lnTo>
                <a:lnTo>
                  <a:pt x="0" y="37723"/>
                </a:lnTo>
                <a:close/>
              </a:path>
            </a:pathLst>
          </a:custGeom>
          <a:solidFill>
            <a:srgbClr val="B60D27">
              <a:alpha val="40000"/>
            </a:srgbClr>
          </a:solidFill>
          <a:ln w="62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1" name="Graphic 489">
            <a:extLst>
              <a:ext uri="{FF2B5EF4-FFF2-40B4-BE49-F238E27FC236}">
                <a16:creationId xmlns:a16="http://schemas.microsoft.com/office/drawing/2014/main" xmlns="" id="{C12D25D4-1252-4E56-8277-8AC0A694F85C}"/>
              </a:ext>
            </a:extLst>
          </p:cNvPr>
          <p:cNvSpPr/>
          <p:nvPr/>
        </p:nvSpPr>
        <p:spPr>
          <a:xfrm>
            <a:off x="8946533" y="2638424"/>
            <a:ext cx="1224154" cy="1851280"/>
          </a:xfrm>
          <a:custGeom>
            <a:avLst/>
            <a:gdLst>
              <a:gd name="connsiteX0" fmla="*/ 0 w 1922840"/>
              <a:gd name="connsiteY0" fmla="*/ 0 h 2957388"/>
              <a:gd name="connsiteX1" fmla="*/ 239017 w 1922840"/>
              <a:gd name="connsiteY1" fmla="*/ 0 h 2957388"/>
              <a:gd name="connsiteX2" fmla="*/ 239017 w 1922840"/>
              <a:gd name="connsiteY2" fmla="*/ 53511 h 2957388"/>
              <a:gd name="connsiteX3" fmla="*/ 274691 w 1922840"/>
              <a:gd name="connsiteY3" fmla="*/ 53511 h 2957388"/>
              <a:gd name="connsiteX4" fmla="*/ 274691 w 1922840"/>
              <a:gd name="connsiteY4" fmla="*/ 89185 h 2957388"/>
              <a:gd name="connsiteX5" fmla="*/ 378146 w 1922840"/>
              <a:gd name="connsiteY5" fmla="*/ 89185 h 2957388"/>
              <a:gd name="connsiteX6" fmla="*/ 378146 w 1922840"/>
              <a:gd name="connsiteY6" fmla="*/ 153399 h 2957388"/>
              <a:gd name="connsiteX7" fmla="*/ 428090 w 1922840"/>
              <a:gd name="connsiteY7" fmla="*/ 153399 h 2957388"/>
              <a:gd name="connsiteX8" fmla="*/ 428090 w 1922840"/>
              <a:gd name="connsiteY8" fmla="*/ 217613 h 2957388"/>
              <a:gd name="connsiteX9" fmla="*/ 506573 w 1922840"/>
              <a:gd name="connsiteY9" fmla="*/ 217613 h 2957388"/>
              <a:gd name="connsiteX10" fmla="*/ 506573 w 1922840"/>
              <a:gd name="connsiteY10" fmla="*/ 285393 h 2957388"/>
              <a:gd name="connsiteX11" fmla="*/ 527977 w 1922840"/>
              <a:gd name="connsiteY11" fmla="*/ 285393 h 2957388"/>
              <a:gd name="connsiteX12" fmla="*/ 527977 w 1922840"/>
              <a:gd name="connsiteY12" fmla="*/ 381713 h 2957388"/>
              <a:gd name="connsiteX13" fmla="*/ 542247 w 1922840"/>
              <a:gd name="connsiteY13" fmla="*/ 381713 h 2957388"/>
              <a:gd name="connsiteX14" fmla="*/ 542247 w 1922840"/>
              <a:gd name="connsiteY14" fmla="*/ 570787 h 2957388"/>
              <a:gd name="connsiteX15" fmla="*/ 570787 w 1922840"/>
              <a:gd name="connsiteY15" fmla="*/ 570787 h 2957388"/>
              <a:gd name="connsiteX16" fmla="*/ 570787 w 1922840"/>
              <a:gd name="connsiteY16" fmla="*/ 820505 h 2957388"/>
              <a:gd name="connsiteX17" fmla="*/ 599326 w 1922840"/>
              <a:gd name="connsiteY17" fmla="*/ 820505 h 2957388"/>
              <a:gd name="connsiteX18" fmla="*/ 599326 w 1922840"/>
              <a:gd name="connsiteY18" fmla="*/ 1127303 h 2957388"/>
              <a:gd name="connsiteX19" fmla="*/ 635000 w 1922840"/>
              <a:gd name="connsiteY19" fmla="*/ 1127303 h 2957388"/>
              <a:gd name="connsiteX20" fmla="*/ 635000 w 1922840"/>
              <a:gd name="connsiteY20" fmla="*/ 1245032 h 2957388"/>
              <a:gd name="connsiteX21" fmla="*/ 656405 w 1922840"/>
              <a:gd name="connsiteY21" fmla="*/ 1245032 h 2957388"/>
              <a:gd name="connsiteX22" fmla="*/ 656405 w 1922840"/>
              <a:gd name="connsiteY22" fmla="*/ 1348483 h 2957388"/>
              <a:gd name="connsiteX23" fmla="*/ 756292 w 1922840"/>
              <a:gd name="connsiteY23" fmla="*/ 1348483 h 2957388"/>
              <a:gd name="connsiteX24" fmla="*/ 756292 w 1922840"/>
              <a:gd name="connsiteY24" fmla="*/ 1469774 h 2957388"/>
              <a:gd name="connsiteX25" fmla="*/ 1109463 w 1922840"/>
              <a:gd name="connsiteY25" fmla="*/ 1469774 h 2957388"/>
              <a:gd name="connsiteX26" fmla="*/ 1109463 w 1922840"/>
              <a:gd name="connsiteY26" fmla="*/ 1591066 h 2957388"/>
              <a:gd name="connsiteX27" fmla="*/ 1608906 w 1922840"/>
              <a:gd name="connsiteY27" fmla="*/ 1591066 h 2957388"/>
              <a:gd name="connsiteX28" fmla="*/ 1608906 w 1922840"/>
              <a:gd name="connsiteY28" fmla="*/ 1844354 h 2957388"/>
              <a:gd name="connsiteX29" fmla="*/ 1783709 w 1922840"/>
              <a:gd name="connsiteY29" fmla="*/ 1844354 h 2957388"/>
              <a:gd name="connsiteX30" fmla="*/ 1783709 w 1922840"/>
              <a:gd name="connsiteY30" fmla="*/ 1979914 h 2957388"/>
              <a:gd name="connsiteX31" fmla="*/ 1894294 w 1922840"/>
              <a:gd name="connsiteY31" fmla="*/ 1979914 h 2957388"/>
              <a:gd name="connsiteX32" fmla="*/ 1894294 w 1922840"/>
              <a:gd name="connsiteY32" fmla="*/ 2058400 h 2957388"/>
              <a:gd name="connsiteX33" fmla="*/ 1922840 w 1922840"/>
              <a:gd name="connsiteY33" fmla="*/ 2058400 h 2957388"/>
              <a:gd name="connsiteX34" fmla="*/ 1922840 w 1922840"/>
              <a:gd name="connsiteY34" fmla="*/ 2957389 h 2957388"/>
              <a:gd name="connsiteX35" fmla="*/ 1880026 w 1922840"/>
              <a:gd name="connsiteY35" fmla="*/ 2957389 h 2957388"/>
              <a:gd name="connsiteX36" fmla="*/ 1880026 w 1922840"/>
              <a:gd name="connsiteY36" fmla="*/ 2911012 h 2957388"/>
              <a:gd name="connsiteX37" fmla="*/ 1815817 w 1922840"/>
              <a:gd name="connsiteY37" fmla="*/ 2911012 h 2957388"/>
              <a:gd name="connsiteX38" fmla="*/ 1815817 w 1922840"/>
              <a:gd name="connsiteY38" fmla="*/ 2828963 h 2957388"/>
              <a:gd name="connsiteX39" fmla="*/ 1623174 w 1922840"/>
              <a:gd name="connsiteY39" fmla="*/ 2828963 h 2957388"/>
              <a:gd name="connsiteX40" fmla="*/ 1623174 w 1922840"/>
              <a:gd name="connsiteY40" fmla="*/ 2636320 h 2957388"/>
              <a:gd name="connsiteX41" fmla="*/ 1127303 w 1922840"/>
              <a:gd name="connsiteY41" fmla="*/ 2636320 h 2957388"/>
              <a:gd name="connsiteX42" fmla="*/ 1127303 w 1922840"/>
              <a:gd name="connsiteY42" fmla="*/ 2554272 h 2957388"/>
              <a:gd name="connsiteX43" fmla="*/ 784831 w 1922840"/>
              <a:gd name="connsiteY43" fmla="*/ 2554272 h 2957388"/>
              <a:gd name="connsiteX44" fmla="*/ 784831 w 1922840"/>
              <a:gd name="connsiteY44" fmla="*/ 2461517 h 2957388"/>
              <a:gd name="connsiteX45" fmla="*/ 684944 w 1922840"/>
              <a:gd name="connsiteY45" fmla="*/ 2461517 h 2957388"/>
              <a:gd name="connsiteX46" fmla="*/ 684944 w 1922840"/>
              <a:gd name="connsiteY46" fmla="*/ 2361629 h 2957388"/>
              <a:gd name="connsiteX47" fmla="*/ 659972 w 1922840"/>
              <a:gd name="connsiteY47" fmla="*/ 2361629 h 2957388"/>
              <a:gd name="connsiteX48" fmla="*/ 659972 w 1922840"/>
              <a:gd name="connsiteY48" fmla="*/ 2254606 h 2957388"/>
              <a:gd name="connsiteX49" fmla="*/ 613596 w 1922840"/>
              <a:gd name="connsiteY49" fmla="*/ 2254606 h 2957388"/>
              <a:gd name="connsiteX50" fmla="*/ 613596 w 1922840"/>
              <a:gd name="connsiteY50" fmla="*/ 1958511 h 2957388"/>
              <a:gd name="connsiteX51" fmla="*/ 574354 w 1922840"/>
              <a:gd name="connsiteY51" fmla="*/ 1958511 h 2957388"/>
              <a:gd name="connsiteX52" fmla="*/ 574354 w 1922840"/>
              <a:gd name="connsiteY52" fmla="*/ 1665980 h 2957388"/>
              <a:gd name="connsiteX53" fmla="*/ 556517 w 1922840"/>
              <a:gd name="connsiteY53" fmla="*/ 1665980 h 2957388"/>
              <a:gd name="connsiteX54" fmla="*/ 556517 w 1922840"/>
              <a:gd name="connsiteY54" fmla="*/ 1480480 h 2957388"/>
              <a:gd name="connsiteX55" fmla="*/ 538680 w 1922840"/>
              <a:gd name="connsiteY55" fmla="*/ 1480480 h 2957388"/>
              <a:gd name="connsiteX56" fmla="*/ 538680 w 1922840"/>
              <a:gd name="connsiteY56" fmla="*/ 1302106 h 2957388"/>
              <a:gd name="connsiteX57" fmla="*/ 513708 w 1922840"/>
              <a:gd name="connsiteY57" fmla="*/ 1302106 h 2957388"/>
              <a:gd name="connsiteX58" fmla="*/ 513708 w 1922840"/>
              <a:gd name="connsiteY58" fmla="*/ 1187949 h 2957388"/>
              <a:gd name="connsiteX59" fmla="*/ 438792 w 1922840"/>
              <a:gd name="connsiteY59" fmla="*/ 1187949 h 2957388"/>
              <a:gd name="connsiteX60" fmla="*/ 438792 w 1922840"/>
              <a:gd name="connsiteY60" fmla="*/ 1059523 h 2957388"/>
              <a:gd name="connsiteX61" fmla="*/ 388849 w 1922840"/>
              <a:gd name="connsiteY61" fmla="*/ 1059523 h 2957388"/>
              <a:gd name="connsiteX62" fmla="*/ 388849 w 1922840"/>
              <a:gd name="connsiteY62" fmla="*/ 945365 h 2957388"/>
              <a:gd name="connsiteX63" fmla="*/ 285393 w 1922840"/>
              <a:gd name="connsiteY63" fmla="*/ 945365 h 2957388"/>
              <a:gd name="connsiteX64" fmla="*/ 285393 w 1922840"/>
              <a:gd name="connsiteY64" fmla="*/ 777696 h 2957388"/>
              <a:gd name="connsiteX65" fmla="*/ 253287 w 1922840"/>
              <a:gd name="connsiteY65" fmla="*/ 777696 h 2957388"/>
              <a:gd name="connsiteX66" fmla="*/ 253287 w 1922840"/>
              <a:gd name="connsiteY66" fmla="*/ 663539 h 2957388"/>
              <a:gd name="connsiteX67" fmla="*/ 131995 w 1922840"/>
              <a:gd name="connsiteY67" fmla="*/ 663539 h 2957388"/>
              <a:gd name="connsiteX68" fmla="*/ 131995 w 1922840"/>
              <a:gd name="connsiteY68" fmla="*/ 485168 h 2957388"/>
              <a:gd name="connsiteX69" fmla="*/ 49944 w 1922840"/>
              <a:gd name="connsiteY69" fmla="*/ 485168 h 2957388"/>
              <a:gd name="connsiteX70" fmla="*/ 49944 w 1922840"/>
              <a:gd name="connsiteY70" fmla="*/ 321068 h 2957388"/>
              <a:gd name="connsiteX71" fmla="*/ 0 w 1922840"/>
              <a:gd name="connsiteY71" fmla="*/ 321068 h 295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922840" h="2957388">
                <a:moveTo>
                  <a:pt x="0" y="0"/>
                </a:moveTo>
                <a:lnTo>
                  <a:pt x="239017" y="0"/>
                </a:lnTo>
                <a:lnTo>
                  <a:pt x="239017" y="53511"/>
                </a:lnTo>
                <a:lnTo>
                  <a:pt x="274691" y="53511"/>
                </a:lnTo>
                <a:lnTo>
                  <a:pt x="274691" y="89185"/>
                </a:lnTo>
                <a:lnTo>
                  <a:pt x="378146" y="89185"/>
                </a:lnTo>
                <a:lnTo>
                  <a:pt x="378146" y="153399"/>
                </a:lnTo>
                <a:lnTo>
                  <a:pt x="428090" y="153399"/>
                </a:lnTo>
                <a:lnTo>
                  <a:pt x="428090" y="217613"/>
                </a:lnTo>
                <a:lnTo>
                  <a:pt x="506573" y="217613"/>
                </a:lnTo>
                <a:lnTo>
                  <a:pt x="506573" y="285393"/>
                </a:lnTo>
                <a:lnTo>
                  <a:pt x="527977" y="285393"/>
                </a:lnTo>
                <a:lnTo>
                  <a:pt x="527977" y="381713"/>
                </a:lnTo>
                <a:lnTo>
                  <a:pt x="542247" y="381713"/>
                </a:lnTo>
                <a:lnTo>
                  <a:pt x="542247" y="570787"/>
                </a:lnTo>
                <a:lnTo>
                  <a:pt x="570787" y="570787"/>
                </a:lnTo>
                <a:lnTo>
                  <a:pt x="570787" y="820505"/>
                </a:lnTo>
                <a:lnTo>
                  <a:pt x="599326" y="820505"/>
                </a:lnTo>
                <a:lnTo>
                  <a:pt x="599326" y="1127303"/>
                </a:lnTo>
                <a:lnTo>
                  <a:pt x="635000" y="1127303"/>
                </a:lnTo>
                <a:lnTo>
                  <a:pt x="635000" y="1245032"/>
                </a:lnTo>
                <a:lnTo>
                  <a:pt x="656405" y="1245032"/>
                </a:lnTo>
                <a:lnTo>
                  <a:pt x="656405" y="1348483"/>
                </a:lnTo>
                <a:lnTo>
                  <a:pt x="756292" y="1348483"/>
                </a:lnTo>
                <a:lnTo>
                  <a:pt x="756292" y="1469774"/>
                </a:lnTo>
                <a:lnTo>
                  <a:pt x="1109463" y="1469774"/>
                </a:lnTo>
                <a:lnTo>
                  <a:pt x="1109463" y="1591066"/>
                </a:lnTo>
                <a:lnTo>
                  <a:pt x="1608906" y="1591066"/>
                </a:lnTo>
                <a:lnTo>
                  <a:pt x="1608906" y="1844354"/>
                </a:lnTo>
                <a:lnTo>
                  <a:pt x="1783709" y="1844354"/>
                </a:lnTo>
                <a:lnTo>
                  <a:pt x="1783709" y="1979914"/>
                </a:lnTo>
                <a:lnTo>
                  <a:pt x="1894294" y="1979914"/>
                </a:lnTo>
                <a:lnTo>
                  <a:pt x="1894294" y="2058400"/>
                </a:lnTo>
                <a:lnTo>
                  <a:pt x="1922840" y="2058400"/>
                </a:lnTo>
                <a:lnTo>
                  <a:pt x="1922840" y="2957389"/>
                </a:lnTo>
                <a:lnTo>
                  <a:pt x="1880026" y="2957389"/>
                </a:lnTo>
                <a:lnTo>
                  <a:pt x="1880026" y="2911012"/>
                </a:lnTo>
                <a:lnTo>
                  <a:pt x="1815817" y="2911012"/>
                </a:lnTo>
                <a:lnTo>
                  <a:pt x="1815817" y="2828963"/>
                </a:lnTo>
                <a:lnTo>
                  <a:pt x="1623174" y="2828963"/>
                </a:lnTo>
                <a:lnTo>
                  <a:pt x="1623174" y="2636320"/>
                </a:lnTo>
                <a:lnTo>
                  <a:pt x="1127303" y="2636320"/>
                </a:lnTo>
                <a:lnTo>
                  <a:pt x="1127303" y="2554272"/>
                </a:lnTo>
                <a:lnTo>
                  <a:pt x="784831" y="2554272"/>
                </a:lnTo>
                <a:lnTo>
                  <a:pt x="784831" y="2461517"/>
                </a:lnTo>
                <a:lnTo>
                  <a:pt x="684944" y="2461517"/>
                </a:lnTo>
                <a:lnTo>
                  <a:pt x="684944" y="2361629"/>
                </a:lnTo>
                <a:lnTo>
                  <a:pt x="659972" y="2361629"/>
                </a:lnTo>
                <a:lnTo>
                  <a:pt x="659972" y="2254606"/>
                </a:lnTo>
                <a:lnTo>
                  <a:pt x="613596" y="2254606"/>
                </a:lnTo>
                <a:lnTo>
                  <a:pt x="613596" y="1958511"/>
                </a:lnTo>
                <a:lnTo>
                  <a:pt x="574354" y="1958511"/>
                </a:lnTo>
                <a:lnTo>
                  <a:pt x="574354" y="1665980"/>
                </a:lnTo>
                <a:lnTo>
                  <a:pt x="556517" y="1665980"/>
                </a:lnTo>
                <a:lnTo>
                  <a:pt x="556517" y="1480480"/>
                </a:lnTo>
                <a:lnTo>
                  <a:pt x="538680" y="1480480"/>
                </a:lnTo>
                <a:lnTo>
                  <a:pt x="538680" y="1302106"/>
                </a:lnTo>
                <a:lnTo>
                  <a:pt x="513708" y="1302106"/>
                </a:lnTo>
                <a:lnTo>
                  <a:pt x="513708" y="1187949"/>
                </a:lnTo>
                <a:lnTo>
                  <a:pt x="438792" y="1187949"/>
                </a:lnTo>
                <a:lnTo>
                  <a:pt x="438792" y="1059523"/>
                </a:lnTo>
                <a:lnTo>
                  <a:pt x="388849" y="1059523"/>
                </a:lnTo>
                <a:lnTo>
                  <a:pt x="388849" y="945365"/>
                </a:lnTo>
                <a:lnTo>
                  <a:pt x="285393" y="945365"/>
                </a:lnTo>
                <a:lnTo>
                  <a:pt x="285393" y="777696"/>
                </a:lnTo>
                <a:lnTo>
                  <a:pt x="253287" y="777696"/>
                </a:lnTo>
                <a:lnTo>
                  <a:pt x="253287" y="663539"/>
                </a:lnTo>
                <a:lnTo>
                  <a:pt x="131995" y="663539"/>
                </a:lnTo>
                <a:lnTo>
                  <a:pt x="131995" y="485168"/>
                </a:lnTo>
                <a:lnTo>
                  <a:pt x="49944" y="485168"/>
                </a:lnTo>
                <a:lnTo>
                  <a:pt x="49944" y="321068"/>
                </a:lnTo>
                <a:lnTo>
                  <a:pt x="0" y="321068"/>
                </a:lnTo>
                <a:close/>
              </a:path>
            </a:pathLst>
          </a:custGeom>
          <a:solidFill>
            <a:srgbClr val="043882">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xmlns="" val="1954000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lstStyle/>
          <a:p>
            <a:r>
              <a:rPr lang="ja-JP"/>
              <a:t>食道・胃癌</a:t>
            </a:r>
          </a:p>
        </p:txBody>
      </p:sp>
    </p:spTree>
    <p:extLst>
      <p:ext uri="{BB962C8B-B14F-4D97-AF65-F5344CB8AC3E}">
        <p14:creationId xmlns:p14="http://schemas.microsoft.com/office/powerpoint/2010/main" xmlns="" val="29127166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11：結腸直腸癌患者における再発リスク、補助療法の利点、および治療後の早期再発検出の評価のための循環腫瘍DNA分</a:t>
            </a:r>
            <a:r>
              <a:rPr lang="ja-JP" dirty="0" smtClean="0"/>
              <a:t>析</a:t>
            </a:r>
            <a:r>
              <a:rPr lang="en-GB" altLang="ja-JP" dirty="0" smtClean="0"/>
              <a:t> </a:t>
            </a:r>
            <a:r>
              <a:rPr lang="ja-JP" dirty="0" smtClean="0"/>
              <a:t>– </a:t>
            </a:r>
            <a:r>
              <a:rPr lang="ja-JP" dirty="0"/>
              <a:t>Henriksen TV、et al</a:t>
            </a:r>
          </a:p>
        </p:txBody>
      </p:sp>
      <p:sp>
        <p:nvSpPr>
          <p:cNvPr id="3" name="Content Placeholder 2"/>
          <p:cNvSpPr>
            <a:spLocks noGrp="1"/>
          </p:cNvSpPr>
          <p:nvPr>
            <p:ph idx="1"/>
          </p:nvPr>
        </p:nvSpPr>
        <p:spPr/>
        <p:txBody>
          <a:bodyPr/>
          <a:lstStyle/>
          <a:p>
            <a:pPr marL="0" indent="0">
              <a:buNone/>
            </a:pPr>
            <a:r>
              <a:rPr lang="ja-JP" b="1" dirty="0"/>
              <a:t>主要結果（続き）</a:t>
            </a:r>
          </a:p>
          <a:p>
            <a:pPr marL="0" indent="0">
              <a:spcBef>
                <a:spcPts val="30000"/>
              </a:spcBef>
              <a:buNone/>
            </a:pPr>
            <a:r>
              <a:rPr lang="ja-JP" b="1" dirty="0"/>
              <a:t>結論</a:t>
            </a:r>
          </a:p>
          <a:p>
            <a:r>
              <a:rPr lang="ja-JP" b="1" dirty="0"/>
              <a:t>CRCの患者では、ctDNA分析により、手術直後に再発のリスクが高い患者を検出できるだけでなく、放射線による検出よりもはるかに早く再発を検出でき、CEAレベルよりもRFSの予測に優れていた</a:t>
            </a:r>
          </a:p>
        </p:txBody>
      </p:sp>
      <p:sp>
        <p:nvSpPr>
          <p:cNvPr id="5" name="Text Placeholder 4"/>
          <p:cNvSpPr>
            <a:spLocks noGrp="1"/>
          </p:cNvSpPr>
          <p:nvPr>
            <p:ph type="body" sz="quarter" idx="11"/>
          </p:nvPr>
        </p:nvSpPr>
        <p:spPr/>
        <p:txBody>
          <a:bodyPr/>
          <a:lstStyle/>
          <a:p>
            <a:r>
              <a:rPr lang="en-US" altLang="ja-JP" dirty="0" err="1"/>
              <a:t>Henriksen</a:t>
            </a:r>
            <a:r>
              <a:rPr lang="en-US" altLang="ja-JP" dirty="0"/>
              <a:t> TV, et </a:t>
            </a:r>
            <a:r>
              <a:rPr lang="en-US" altLang="ja-JP" dirty="0" err="1"/>
              <a:t>al.J</a:t>
            </a:r>
            <a:r>
              <a:rPr lang="en-US" altLang="ja-JP" dirty="0"/>
              <a:t> </a:t>
            </a:r>
            <a:r>
              <a:rPr lang="en-US" altLang="ja-JP" dirty="0" err="1"/>
              <a:t>Clin</a:t>
            </a:r>
            <a:r>
              <a:rPr lang="en-US" altLang="ja-JP" dirty="0"/>
              <a:t> </a:t>
            </a:r>
            <a:r>
              <a:rPr lang="en-US" altLang="ja-JP" dirty="0" err="1"/>
              <a:t>Oncol</a:t>
            </a:r>
            <a:r>
              <a:rPr lang="en-US" altLang="ja-JP" dirty="0"/>
              <a:t> 2021</a:t>
            </a:r>
            <a:r>
              <a:rPr lang="en-GB" altLang="ja-JP" dirty="0"/>
              <a:t>;</a:t>
            </a:r>
            <a:r>
              <a:rPr lang="en-US" altLang="ja-JP" dirty="0"/>
              <a:t>39(</a:t>
            </a:r>
            <a:r>
              <a:rPr lang="en-US" altLang="ja-JP" dirty="0" err="1"/>
              <a:t>suppl</a:t>
            </a:r>
            <a:r>
              <a:rPr lang="en-US" altLang="ja-JP" dirty="0"/>
              <a:t>)</a:t>
            </a:r>
            <a:r>
              <a:rPr lang="en-GB" altLang="ja-JP" dirty="0"/>
              <a:t>:</a:t>
            </a:r>
            <a:r>
              <a:rPr lang="en-US" altLang="ja-JP" dirty="0" err="1"/>
              <a:t>abstr</a:t>
            </a:r>
            <a:r>
              <a:rPr lang="en-US" altLang="ja-JP" dirty="0"/>
              <a:t> 11</a:t>
            </a:r>
            <a:endParaRPr lang="ja-JP" altLang="en-US" dirty="0"/>
          </a:p>
        </p:txBody>
      </p:sp>
      <p:sp>
        <p:nvSpPr>
          <p:cNvPr id="11" name="TextBox 10"/>
          <p:cNvSpPr txBox="1"/>
          <p:nvPr/>
        </p:nvSpPr>
        <p:spPr>
          <a:xfrm>
            <a:off x="7963660" y="1572776"/>
            <a:ext cx="225491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ctDNA対CEAレベル</a:t>
            </a:r>
          </a:p>
        </p:txBody>
      </p:sp>
      <p:sp>
        <p:nvSpPr>
          <p:cNvPr id="12" name="TextBox 11"/>
          <p:cNvSpPr txBox="1"/>
          <p:nvPr/>
        </p:nvSpPr>
        <p:spPr>
          <a:xfrm>
            <a:off x="1898867" y="1572776"/>
            <a:ext cx="202921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再発までの時間</a:t>
            </a:r>
          </a:p>
        </p:txBody>
      </p:sp>
      <p:sp>
        <p:nvSpPr>
          <p:cNvPr id="13" name="Freeform 21">
            <a:extLst>
              <a:ext uri="{FF2B5EF4-FFF2-40B4-BE49-F238E27FC236}">
                <a16:creationId xmlns:a16="http://schemas.microsoft.com/office/drawing/2014/main" xmlns="" id="{E4185F8F-531C-4810-99C1-367F69BFA56A}"/>
              </a:ext>
            </a:extLst>
          </p:cNvPr>
          <p:cNvSpPr>
            <a:spLocks/>
          </p:cNvSpPr>
          <p:nvPr/>
        </p:nvSpPr>
        <p:spPr bwMode="auto">
          <a:xfrm>
            <a:off x="1457993" y="1833029"/>
            <a:ext cx="3000370" cy="322070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nvGrpSpPr>
          <p:cNvPr id="14" name="Group 13">
            <a:extLst>
              <a:ext uri="{FF2B5EF4-FFF2-40B4-BE49-F238E27FC236}">
                <a16:creationId xmlns:a16="http://schemas.microsoft.com/office/drawing/2014/main" xmlns="" id="{FDA406A3-B7DC-4603-99E4-021E1BC78974}"/>
              </a:ext>
            </a:extLst>
          </p:cNvPr>
          <p:cNvGrpSpPr/>
          <p:nvPr/>
        </p:nvGrpSpPr>
        <p:grpSpPr>
          <a:xfrm>
            <a:off x="1027031" y="2331405"/>
            <a:ext cx="425030" cy="2825426"/>
            <a:chOff x="1559325" y="2345573"/>
            <a:chExt cx="425030" cy="1778593"/>
          </a:xfrm>
        </p:grpSpPr>
        <p:sp>
          <p:nvSpPr>
            <p:cNvPr id="15" name="Line 8">
              <a:extLst>
                <a:ext uri="{FF2B5EF4-FFF2-40B4-BE49-F238E27FC236}">
                  <a16:creationId xmlns:a16="http://schemas.microsoft.com/office/drawing/2014/main" xmlns="" id="{E9A9150F-F3EC-4D73-8B69-49A6A2DBC1EF}"/>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6" name="Line 9">
              <a:extLst>
                <a:ext uri="{FF2B5EF4-FFF2-40B4-BE49-F238E27FC236}">
                  <a16:creationId xmlns:a16="http://schemas.microsoft.com/office/drawing/2014/main" xmlns="" id="{A63EC8A1-4487-469B-85D3-0B58EAAC66CD}"/>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7" name="Line 10">
              <a:extLst>
                <a:ext uri="{FF2B5EF4-FFF2-40B4-BE49-F238E27FC236}">
                  <a16:creationId xmlns:a16="http://schemas.microsoft.com/office/drawing/2014/main" xmlns="" id="{44F8E8B0-4725-46FD-A3A0-04959F0F271C}"/>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 name="Line 11">
              <a:extLst>
                <a:ext uri="{FF2B5EF4-FFF2-40B4-BE49-F238E27FC236}">
                  <a16:creationId xmlns:a16="http://schemas.microsoft.com/office/drawing/2014/main" xmlns="" id="{315C8974-4369-4DA9-B423-D2DEDC849823}"/>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9" name="TextBox 18">
              <a:extLst>
                <a:ext uri="{FF2B5EF4-FFF2-40B4-BE49-F238E27FC236}">
                  <a16:creationId xmlns:a16="http://schemas.microsoft.com/office/drawing/2014/main" xmlns="" id="{71BD53AC-4849-48A9-80E3-A03263CFF38C}"/>
                </a:ext>
              </a:extLst>
            </p:cNvPr>
            <p:cNvSpPr txBox="1"/>
            <p:nvPr/>
          </p:nvSpPr>
          <p:spPr>
            <a:xfrm>
              <a:off x="1559325" y="2345573"/>
              <a:ext cx="383438" cy="19374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30</a:t>
              </a:r>
            </a:p>
          </p:txBody>
        </p:sp>
        <p:sp>
          <p:nvSpPr>
            <p:cNvPr id="20" name="TextBox 19">
              <a:extLst>
                <a:ext uri="{FF2B5EF4-FFF2-40B4-BE49-F238E27FC236}">
                  <a16:creationId xmlns:a16="http://schemas.microsoft.com/office/drawing/2014/main" xmlns="" id="{25468B57-D59E-4A2E-A95C-6D273BDBA1F1}"/>
                </a:ext>
              </a:extLst>
            </p:cNvPr>
            <p:cNvSpPr txBox="1"/>
            <p:nvPr/>
          </p:nvSpPr>
          <p:spPr>
            <a:xfrm>
              <a:off x="1559325" y="2860226"/>
              <a:ext cx="383438" cy="19374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20</a:t>
              </a:r>
            </a:p>
          </p:txBody>
        </p:sp>
        <p:sp>
          <p:nvSpPr>
            <p:cNvPr id="21" name="TextBox 20">
              <a:extLst>
                <a:ext uri="{FF2B5EF4-FFF2-40B4-BE49-F238E27FC236}">
                  <a16:creationId xmlns:a16="http://schemas.microsoft.com/office/drawing/2014/main" xmlns="" id="{FBE6BBCA-116D-4465-950F-74901B60F343}"/>
                </a:ext>
              </a:extLst>
            </p:cNvPr>
            <p:cNvSpPr txBox="1"/>
            <p:nvPr/>
          </p:nvSpPr>
          <p:spPr>
            <a:xfrm>
              <a:off x="1559325" y="3364129"/>
              <a:ext cx="383438" cy="19374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10</a:t>
              </a:r>
            </a:p>
          </p:txBody>
        </p:sp>
        <p:sp>
          <p:nvSpPr>
            <p:cNvPr id="22" name="TextBox 21">
              <a:extLst>
                <a:ext uri="{FF2B5EF4-FFF2-40B4-BE49-F238E27FC236}">
                  <a16:creationId xmlns:a16="http://schemas.microsoft.com/office/drawing/2014/main" xmlns="" id="{2DED5E4F-B3D6-41CA-93DF-C4BBB6D3D86F}"/>
                </a:ext>
              </a:extLst>
            </p:cNvPr>
            <p:cNvSpPr txBox="1"/>
            <p:nvPr/>
          </p:nvSpPr>
          <p:spPr>
            <a:xfrm>
              <a:off x="1658719" y="3816389"/>
              <a:ext cx="28405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grpSp>
      <p:sp>
        <p:nvSpPr>
          <p:cNvPr id="23" name="TextBox 22">
            <a:extLst>
              <a:ext uri="{FF2B5EF4-FFF2-40B4-BE49-F238E27FC236}">
                <a16:creationId xmlns:a16="http://schemas.microsoft.com/office/drawing/2014/main" xmlns="" id="{7C77AA53-B5A6-4E71-9536-40EC9400D5E7}"/>
              </a:ext>
            </a:extLst>
          </p:cNvPr>
          <p:cNvSpPr txBox="1"/>
          <p:nvPr/>
        </p:nvSpPr>
        <p:spPr>
          <a:xfrm rot="16200000">
            <a:off x="-341176" y="3473487"/>
            <a:ext cx="236449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再発までの期間、月</a:t>
            </a:r>
          </a:p>
        </p:txBody>
      </p:sp>
      <p:sp>
        <p:nvSpPr>
          <p:cNvPr id="24" name="TextBox 23">
            <a:extLst>
              <a:ext uri="{FF2B5EF4-FFF2-40B4-BE49-F238E27FC236}">
                <a16:creationId xmlns:a16="http://schemas.microsoft.com/office/drawing/2014/main" xmlns="" id="{B60B7088-54B3-455D-8125-A03EDA78B30A}"/>
              </a:ext>
            </a:extLst>
          </p:cNvPr>
          <p:cNvSpPr txBox="1"/>
          <p:nvPr/>
        </p:nvSpPr>
        <p:spPr>
          <a:xfrm>
            <a:off x="1421858" y="5036417"/>
            <a:ext cx="99091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CT（n = 29）</a:t>
            </a:r>
          </a:p>
        </p:txBody>
      </p:sp>
      <p:sp>
        <p:nvSpPr>
          <p:cNvPr id="25" name="TextBox 24">
            <a:extLst>
              <a:ext uri="{FF2B5EF4-FFF2-40B4-BE49-F238E27FC236}">
                <a16:creationId xmlns:a16="http://schemas.microsoft.com/office/drawing/2014/main" xmlns="" id="{463E0128-3682-4FCD-9A59-5324F48F8732}"/>
              </a:ext>
            </a:extLst>
          </p:cNvPr>
          <p:cNvSpPr txBox="1"/>
          <p:nvPr/>
        </p:nvSpPr>
        <p:spPr>
          <a:xfrm>
            <a:off x="3389922" y="5036417"/>
            <a:ext cx="126483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ctDNA（n = 29）</a:t>
            </a:r>
          </a:p>
        </p:txBody>
      </p:sp>
      <p:sp>
        <p:nvSpPr>
          <p:cNvPr id="26" name="Oval 25">
            <a:extLst>
              <a:ext uri="{FF2B5EF4-FFF2-40B4-BE49-F238E27FC236}">
                <a16:creationId xmlns:a16="http://schemas.microsoft.com/office/drawing/2014/main" xmlns="" id="{2575DDCD-A84A-492D-BF6D-E77E38C8F17A}"/>
              </a:ext>
            </a:extLst>
          </p:cNvPr>
          <p:cNvSpPr>
            <a:spLocks noChangeAspect="1"/>
          </p:cNvSpPr>
          <p:nvPr/>
        </p:nvSpPr>
        <p:spPr>
          <a:xfrm>
            <a:off x="4232140" y="2807558"/>
            <a:ext cx="108000" cy="108000"/>
          </a:xfrm>
          <a:prstGeom prst="ellipse">
            <a:avLst/>
          </a:prstGeom>
          <a:solidFill>
            <a:srgbClr val="B2C0EC"/>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 name="TextBox 26">
            <a:extLst>
              <a:ext uri="{FF2B5EF4-FFF2-40B4-BE49-F238E27FC236}">
                <a16:creationId xmlns:a16="http://schemas.microsoft.com/office/drawing/2014/main" xmlns="" id="{A93B1601-1C3B-4529-BF3C-C12C8146EB16}"/>
              </a:ext>
            </a:extLst>
          </p:cNvPr>
          <p:cNvSpPr txBox="1"/>
          <p:nvPr/>
        </p:nvSpPr>
        <p:spPr>
          <a:xfrm>
            <a:off x="4348716" y="2483716"/>
            <a:ext cx="159825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dirty="0">
                <a:ln>
                  <a:noFill/>
                </a:ln>
                <a:solidFill>
                  <a:srgbClr val="4D4D4D"/>
                </a:solidFill>
                <a:uLnTx/>
                <a:uFillTx/>
                <a:latin typeface="Arial"/>
                <a:ea typeface="MS Mincho"/>
                <a:cs typeface="Arial"/>
              </a:rPr>
              <a:t>CT再発</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dirty="0">
                <a:ln>
                  <a:noFill/>
                </a:ln>
                <a:solidFill>
                  <a:srgbClr val="4D4D4D"/>
                </a:solidFill>
                <a:uLnTx/>
                <a:uFillTx/>
                <a:latin typeface="Arial"/>
                <a:ea typeface="MS Mincho"/>
                <a:cs typeface="Arial"/>
              </a:rPr>
              <a:t>ctDNA再発</a:t>
            </a:r>
          </a:p>
        </p:txBody>
      </p:sp>
      <p:sp>
        <p:nvSpPr>
          <p:cNvPr id="28" name="TextBox 27">
            <a:extLst>
              <a:ext uri="{FF2B5EF4-FFF2-40B4-BE49-F238E27FC236}">
                <a16:creationId xmlns:a16="http://schemas.microsoft.com/office/drawing/2014/main" xmlns="" id="{A4CB341D-E0C5-48E7-96D0-AC05F0054911}"/>
              </a:ext>
            </a:extLst>
          </p:cNvPr>
          <p:cNvSpPr txBox="1"/>
          <p:nvPr/>
        </p:nvSpPr>
        <p:spPr>
          <a:xfrm>
            <a:off x="4322846" y="3088553"/>
            <a:ext cx="155656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dirty="0">
                <a:ln>
                  <a:noFill/>
                </a:ln>
                <a:solidFill>
                  <a:srgbClr val="4D4D4D"/>
                </a:solidFill>
                <a:uLnTx/>
                <a:uFillTx/>
                <a:latin typeface="Arial"/>
                <a:ea typeface="MS Mincho"/>
                <a:cs typeface="Arial"/>
              </a:rPr>
              <a:t>リードタイムの中央値</a:t>
            </a:r>
            <a:br>
              <a:rPr kumimoji="0" lang="ja-JP" sz="1400" b="0" i="0" u="none" strike="noStrike" cap="none" normalizeH="0" baseline="0" noProof="0" dirty="0">
                <a:ln>
                  <a:noFill/>
                </a:ln>
                <a:solidFill>
                  <a:srgbClr val="4D4D4D"/>
                </a:solidFill>
                <a:uLnTx/>
                <a:uFillTx/>
                <a:latin typeface="Arial"/>
                <a:ea typeface="MS Mincho"/>
                <a:cs typeface="Arial"/>
              </a:rPr>
            </a:br>
            <a:r>
              <a:rPr kumimoji="0" lang="ja-JP" sz="1400" b="0" i="0" u="none" strike="noStrike" cap="none" normalizeH="0" baseline="0" noProof="0" dirty="0">
                <a:ln>
                  <a:noFill/>
                </a:ln>
                <a:solidFill>
                  <a:srgbClr val="4D4D4D"/>
                </a:solidFill>
                <a:uLnTx/>
                <a:uFillTx/>
                <a:latin typeface="Arial"/>
                <a:ea typeface="MS Mincho"/>
                <a:cs typeface="Arial"/>
              </a:rPr>
              <a:t>8.1か月</a:t>
            </a:r>
            <a:br>
              <a:rPr kumimoji="0" lang="ja-JP" sz="1400" b="0" i="0" u="none" strike="noStrike" cap="none" normalizeH="0" baseline="0" noProof="0" dirty="0">
                <a:ln>
                  <a:noFill/>
                </a:ln>
                <a:solidFill>
                  <a:srgbClr val="4D4D4D"/>
                </a:solidFill>
                <a:uLnTx/>
                <a:uFillTx/>
                <a:latin typeface="Arial"/>
                <a:ea typeface="MS Mincho"/>
                <a:cs typeface="Arial"/>
              </a:rPr>
            </a:br>
            <a:r>
              <a:rPr kumimoji="0" lang="ja-JP" sz="1400" b="0" i="0" u="none" strike="noStrike" cap="none" normalizeH="0" baseline="0" noProof="0" dirty="0">
                <a:ln>
                  <a:noFill/>
                </a:ln>
                <a:solidFill>
                  <a:srgbClr val="4D4D4D"/>
                </a:solidFill>
                <a:uLnTx/>
                <a:uFillTx/>
                <a:latin typeface="Arial"/>
                <a:ea typeface="MS Mincho"/>
                <a:cs typeface="Arial"/>
              </a:rPr>
              <a:t>(IQR: 2.2–11.4）</a:t>
            </a:r>
          </a:p>
        </p:txBody>
      </p:sp>
      <p:cxnSp>
        <p:nvCxnSpPr>
          <p:cNvPr id="29" name="Straight Connector 28">
            <a:extLst>
              <a:ext uri="{FF2B5EF4-FFF2-40B4-BE49-F238E27FC236}">
                <a16:creationId xmlns:a16="http://schemas.microsoft.com/office/drawing/2014/main" xmlns="" id="{A93BD36A-BC60-44DE-9CE2-7AAD0525292A}"/>
              </a:ext>
            </a:extLst>
          </p:cNvPr>
          <p:cNvCxnSpPr>
            <a:cxnSpLocks/>
          </p:cNvCxnSpPr>
          <p:nvPr/>
        </p:nvCxnSpPr>
        <p:spPr>
          <a:xfrm flipV="1">
            <a:off x="1913022" y="1994792"/>
            <a:ext cx="2066924" cy="44606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BD02AF88-B0E4-4B67-8DD1-2BBBE3923365}"/>
              </a:ext>
            </a:extLst>
          </p:cNvPr>
          <p:cNvCxnSpPr>
            <a:cxnSpLocks/>
          </p:cNvCxnSpPr>
          <p:nvPr/>
        </p:nvCxnSpPr>
        <p:spPr>
          <a:xfrm>
            <a:off x="1865396" y="1994792"/>
            <a:ext cx="2166938" cy="97470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9AB4BD77-A0A3-4684-84B8-DBC8B75E16A5}"/>
              </a:ext>
            </a:extLst>
          </p:cNvPr>
          <p:cNvCxnSpPr/>
          <p:nvPr/>
        </p:nvCxnSpPr>
        <p:spPr>
          <a:xfrm>
            <a:off x="1913022" y="2126530"/>
            <a:ext cx="2114550" cy="1804987"/>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683C9DDD-55F6-4E58-948D-6EFC876608B7}"/>
              </a:ext>
            </a:extLst>
          </p:cNvPr>
          <p:cNvCxnSpPr/>
          <p:nvPr/>
        </p:nvCxnSpPr>
        <p:spPr>
          <a:xfrm>
            <a:off x="1936834" y="2455142"/>
            <a:ext cx="2105025" cy="1233488"/>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58661A2A-085C-4A7C-951F-686BF08C22E6}"/>
              </a:ext>
            </a:extLst>
          </p:cNvPr>
          <p:cNvCxnSpPr/>
          <p:nvPr/>
        </p:nvCxnSpPr>
        <p:spPr>
          <a:xfrm>
            <a:off x="1927309" y="2440855"/>
            <a:ext cx="2100263" cy="1366837"/>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01B70853-1BE0-4984-9B27-0861B9AC9D79}"/>
              </a:ext>
            </a:extLst>
          </p:cNvPr>
          <p:cNvCxnSpPr/>
          <p:nvPr/>
        </p:nvCxnSpPr>
        <p:spPr>
          <a:xfrm>
            <a:off x="1917784" y="3145705"/>
            <a:ext cx="2119313" cy="177165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4E9FBF84-F3EF-4DB8-A33F-6786B72224CF}"/>
              </a:ext>
            </a:extLst>
          </p:cNvPr>
          <p:cNvCxnSpPr/>
          <p:nvPr/>
        </p:nvCxnSpPr>
        <p:spPr>
          <a:xfrm>
            <a:off x="1908259" y="3540992"/>
            <a:ext cx="2128838" cy="128111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9971DB8A-FF80-43B0-9EFB-E86E6AE1E4D2}"/>
              </a:ext>
            </a:extLst>
          </p:cNvPr>
          <p:cNvCxnSpPr/>
          <p:nvPr/>
        </p:nvCxnSpPr>
        <p:spPr>
          <a:xfrm>
            <a:off x="1913022" y="3693392"/>
            <a:ext cx="2119312" cy="1195388"/>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D62E1435-2D39-42A9-BC8C-60F1F854115F}"/>
              </a:ext>
            </a:extLst>
          </p:cNvPr>
          <p:cNvCxnSpPr/>
          <p:nvPr/>
        </p:nvCxnSpPr>
        <p:spPr>
          <a:xfrm>
            <a:off x="1917784" y="3826742"/>
            <a:ext cx="2128838" cy="53340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0F524C60-E144-4468-95F4-41278DA44EF8}"/>
              </a:ext>
            </a:extLst>
          </p:cNvPr>
          <p:cNvCxnSpPr/>
          <p:nvPr/>
        </p:nvCxnSpPr>
        <p:spPr>
          <a:xfrm flipV="1">
            <a:off x="1908259" y="3474317"/>
            <a:ext cx="2128838" cy="43815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304BACB-E5F2-4616-8C3E-E0D8DF91D9DA}"/>
              </a:ext>
            </a:extLst>
          </p:cNvPr>
          <p:cNvCxnSpPr/>
          <p:nvPr/>
        </p:nvCxnSpPr>
        <p:spPr>
          <a:xfrm>
            <a:off x="1927309" y="3902942"/>
            <a:ext cx="2105025" cy="78105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A19E2695-5EC9-4147-8C3E-2D1AB10B5D2B}"/>
              </a:ext>
            </a:extLst>
          </p:cNvPr>
          <p:cNvCxnSpPr/>
          <p:nvPr/>
        </p:nvCxnSpPr>
        <p:spPr>
          <a:xfrm>
            <a:off x="1903497" y="3926755"/>
            <a:ext cx="2119312"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069E33CD-1176-4EA1-B9EE-1567280B2319}"/>
              </a:ext>
            </a:extLst>
          </p:cNvPr>
          <p:cNvCxnSpPr/>
          <p:nvPr/>
        </p:nvCxnSpPr>
        <p:spPr>
          <a:xfrm>
            <a:off x="1908259" y="3926755"/>
            <a:ext cx="2133600" cy="1019175"/>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505226C1-4DA8-44B8-8C41-DB9ADCFBC1CA}"/>
              </a:ext>
            </a:extLst>
          </p:cNvPr>
          <p:cNvCxnSpPr/>
          <p:nvPr/>
        </p:nvCxnSpPr>
        <p:spPr>
          <a:xfrm>
            <a:off x="1913022" y="3998192"/>
            <a:ext cx="2105025"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13E75376-98F3-470A-AF74-F000BAD41439}"/>
              </a:ext>
            </a:extLst>
          </p:cNvPr>
          <p:cNvCxnSpPr/>
          <p:nvPr/>
        </p:nvCxnSpPr>
        <p:spPr>
          <a:xfrm flipV="1">
            <a:off x="1917784" y="3998192"/>
            <a:ext cx="2119313" cy="5715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EEDE6297-F12F-47EF-9488-244B8D2EAB68}"/>
              </a:ext>
            </a:extLst>
          </p:cNvPr>
          <p:cNvCxnSpPr/>
          <p:nvPr/>
        </p:nvCxnSpPr>
        <p:spPr>
          <a:xfrm flipH="1" flipV="1">
            <a:off x="1932072" y="3998192"/>
            <a:ext cx="2114550" cy="4286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BDC86E28-9ED4-440E-8762-E018EACA5022}"/>
              </a:ext>
            </a:extLst>
          </p:cNvPr>
          <p:cNvCxnSpPr/>
          <p:nvPr/>
        </p:nvCxnSpPr>
        <p:spPr>
          <a:xfrm>
            <a:off x="1908259" y="3936280"/>
            <a:ext cx="2105025" cy="409575"/>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B665E109-8397-4794-8C6D-5C3E925501DC}"/>
              </a:ext>
            </a:extLst>
          </p:cNvPr>
          <p:cNvCxnSpPr/>
          <p:nvPr/>
        </p:nvCxnSpPr>
        <p:spPr>
          <a:xfrm>
            <a:off x="1927309" y="3993430"/>
            <a:ext cx="2114550" cy="962025"/>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91F25371-01CB-4570-A769-5612C415BA46}"/>
              </a:ext>
            </a:extLst>
          </p:cNvPr>
          <p:cNvCxnSpPr/>
          <p:nvPr/>
        </p:nvCxnSpPr>
        <p:spPr>
          <a:xfrm>
            <a:off x="1913022" y="4050580"/>
            <a:ext cx="2114550" cy="885825"/>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513ABBB3-9E6B-4429-9974-B038F51B4826}"/>
              </a:ext>
            </a:extLst>
          </p:cNvPr>
          <p:cNvCxnSpPr/>
          <p:nvPr/>
        </p:nvCxnSpPr>
        <p:spPr>
          <a:xfrm>
            <a:off x="1913022" y="4093442"/>
            <a:ext cx="2128837" cy="866775"/>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49AD5BA4-8DFF-4DB3-8EBB-FADEBAEA1439}"/>
              </a:ext>
            </a:extLst>
          </p:cNvPr>
          <p:cNvCxnSpPr/>
          <p:nvPr/>
        </p:nvCxnSpPr>
        <p:spPr>
          <a:xfrm>
            <a:off x="1922547" y="4250605"/>
            <a:ext cx="2124075" cy="68580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B3D4986F-4D20-4B78-B305-D6E0A321CBD4}"/>
              </a:ext>
            </a:extLst>
          </p:cNvPr>
          <p:cNvCxnSpPr/>
          <p:nvPr/>
        </p:nvCxnSpPr>
        <p:spPr>
          <a:xfrm>
            <a:off x="1903497" y="4364905"/>
            <a:ext cx="2119312" cy="261937"/>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FA6B6376-C13F-4F2B-B70E-5A552787CD22}"/>
              </a:ext>
            </a:extLst>
          </p:cNvPr>
          <p:cNvCxnSpPr/>
          <p:nvPr/>
        </p:nvCxnSpPr>
        <p:spPr>
          <a:xfrm>
            <a:off x="1913022" y="4460155"/>
            <a:ext cx="2147887" cy="481012"/>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115A3BEA-9C24-4BB7-B887-787661E89267}"/>
              </a:ext>
            </a:extLst>
          </p:cNvPr>
          <p:cNvCxnSpPr/>
          <p:nvPr/>
        </p:nvCxnSpPr>
        <p:spPr>
          <a:xfrm>
            <a:off x="1903497" y="4641130"/>
            <a:ext cx="2143125" cy="195262"/>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24638474-D88F-4B49-AE00-3C68CAB94379}"/>
              </a:ext>
            </a:extLst>
          </p:cNvPr>
          <p:cNvCxnSpPr/>
          <p:nvPr/>
        </p:nvCxnSpPr>
        <p:spPr>
          <a:xfrm>
            <a:off x="1927309" y="4779242"/>
            <a:ext cx="2109788" cy="6191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F730933D-1C04-43E9-A58A-70DC53E09EC4}"/>
              </a:ext>
            </a:extLst>
          </p:cNvPr>
          <p:cNvCxnSpPr/>
          <p:nvPr/>
        </p:nvCxnSpPr>
        <p:spPr>
          <a:xfrm>
            <a:off x="1917784" y="4841155"/>
            <a:ext cx="2119313"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909007E0-A625-4641-822E-D7D9CE129873}"/>
              </a:ext>
            </a:extLst>
          </p:cNvPr>
          <p:cNvCxnSpPr/>
          <p:nvPr/>
        </p:nvCxnSpPr>
        <p:spPr>
          <a:xfrm>
            <a:off x="1928990" y="4184770"/>
            <a:ext cx="2093259" cy="663388"/>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C708C6BF-8F92-41D0-904C-1A8B5A736943}"/>
              </a:ext>
            </a:extLst>
          </p:cNvPr>
          <p:cNvCxnSpPr/>
          <p:nvPr/>
        </p:nvCxnSpPr>
        <p:spPr>
          <a:xfrm flipH="1" flipV="1">
            <a:off x="1911060" y="4050299"/>
            <a:ext cx="2102224" cy="605118"/>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xmlns="" id="{4A1CB5B2-3C65-4628-8BEF-806B4CF7C798}"/>
              </a:ext>
            </a:extLst>
          </p:cNvPr>
          <p:cNvSpPr>
            <a:spLocks noChangeAspect="1"/>
          </p:cNvSpPr>
          <p:nvPr/>
        </p:nvSpPr>
        <p:spPr>
          <a:xfrm>
            <a:off x="1863314" y="1965935"/>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8" name="Oval 57">
            <a:extLst>
              <a:ext uri="{FF2B5EF4-FFF2-40B4-BE49-F238E27FC236}">
                <a16:creationId xmlns:a16="http://schemas.microsoft.com/office/drawing/2014/main" xmlns="" id="{5ED54BA1-8294-4228-A158-CC013DE1D35C}"/>
              </a:ext>
            </a:extLst>
          </p:cNvPr>
          <p:cNvSpPr>
            <a:spLocks noChangeAspect="1"/>
          </p:cNvSpPr>
          <p:nvPr/>
        </p:nvSpPr>
        <p:spPr>
          <a:xfrm>
            <a:off x="1863314" y="2091831"/>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9" name="Oval 58">
            <a:extLst>
              <a:ext uri="{FF2B5EF4-FFF2-40B4-BE49-F238E27FC236}">
                <a16:creationId xmlns:a16="http://schemas.microsoft.com/office/drawing/2014/main" xmlns="" id="{7381BA6B-6F15-473B-BE8B-F12B8E2C0CD4}"/>
              </a:ext>
            </a:extLst>
          </p:cNvPr>
          <p:cNvSpPr>
            <a:spLocks noChangeAspect="1"/>
          </p:cNvSpPr>
          <p:nvPr/>
        </p:nvSpPr>
        <p:spPr>
          <a:xfrm>
            <a:off x="1863314" y="2327056"/>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0" name="Oval 59">
            <a:extLst>
              <a:ext uri="{FF2B5EF4-FFF2-40B4-BE49-F238E27FC236}">
                <a16:creationId xmlns:a16="http://schemas.microsoft.com/office/drawing/2014/main" xmlns="" id="{A116D9FD-E5E8-46FB-BCDE-FE350894F46C}"/>
              </a:ext>
            </a:extLst>
          </p:cNvPr>
          <p:cNvSpPr>
            <a:spLocks noChangeAspect="1"/>
          </p:cNvSpPr>
          <p:nvPr/>
        </p:nvSpPr>
        <p:spPr>
          <a:xfrm>
            <a:off x="1863314" y="2386691"/>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1" name="Oval 60">
            <a:extLst>
              <a:ext uri="{FF2B5EF4-FFF2-40B4-BE49-F238E27FC236}">
                <a16:creationId xmlns:a16="http://schemas.microsoft.com/office/drawing/2014/main" xmlns="" id="{FD04D97C-8C40-461C-A9C2-F940328470D9}"/>
              </a:ext>
            </a:extLst>
          </p:cNvPr>
          <p:cNvSpPr>
            <a:spLocks noChangeAspect="1"/>
          </p:cNvSpPr>
          <p:nvPr/>
        </p:nvSpPr>
        <p:spPr>
          <a:xfrm>
            <a:off x="1863314" y="3082422"/>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2" name="Oval 61">
            <a:extLst>
              <a:ext uri="{FF2B5EF4-FFF2-40B4-BE49-F238E27FC236}">
                <a16:creationId xmlns:a16="http://schemas.microsoft.com/office/drawing/2014/main" xmlns="" id="{DC2CD0F3-586C-404E-8646-2F9653CC31D8}"/>
              </a:ext>
            </a:extLst>
          </p:cNvPr>
          <p:cNvSpPr>
            <a:spLocks noChangeAspect="1"/>
          </p:cNvSpPr>
          <p:nvPr/>
        </p:nvSpPr>
        <p:spPr>
          <a:xfrm>
            <a:off x="1863314" y="3499861"/>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3" name="Oval 62">
            <a:extLst>
              <a:ext uri="{FF2B5EF4-FFF2-40B4-BE49-F238E27FC236}">
                <a16:creationId xmlns:a16="http://schemas.microsoft.com/office/drawing/2014/main" xmlns="" id="{9104BFDC-9C0B-4BBF-A4FC-63EF38925949}"/>
              </a:ext>
            </a:extLst>
          </p:cNvPr>
          <p:cNvSpPr>
            <a:spLocks noChangeAspect="1"/>
          </p:cNvSpPr>
          <p:nvPr/>
        </p:nvSpPr>
        <p:spPr>
          <a:xfrm>
            <a:off x="1863314" y="3639008"/>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4" name="Oval 63">
            <a:extLst>
              <a:ext uri="{FF2B5EF4-FFF2-40B4-BE49-F238E27FC236}">
                <a16:creationId xmlns:a16="http://schemas.microsoft.com/office/drawing/2014/main" xmlns="" id="{4554B44B-14B4-4F09-9838-D19FBAD6546C}"/>
              </a:ext>
            </a:extLst>
          </p:cNvPr>
          <p:cNvSpPr>
            <a:spLocks noChangeAspect="1"/>
          </p:cNvSpPr>
          <p:nvPr/>
        </p:nvSpPr>
        <p:spPr>
          <a:xfrm>
            <a:off x="1863314" y="3778155"/>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5" name="Oval 64">
            <a:extLst>
              <a:ext uri="{FF2B5EF4-FFF2-40B4-BE49-F238E27FC236}">
                <a16:creationId xmlns:a16="http://schemas.microsoft.com/office/drawing/2014/main" xmlns="" id="{CED8741D-736B-4D4B-9010-59A89E4E6739}"/>
              </a:ext>
            </a:extLst>
          </p:cNvPr>
          <p:cNvSpPr>
            <a:spLocks noChangeAspect="1"/>
          </p:cNvSpPr>
          <p:nvPr/>
        </p:nvSpPr>
        <p:spPr>
          <a:xfrm>
            <a:off x="1863314" y="3841103"/>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6" name="Oval 65">
            <a:extLst>
              <a:ext uri="{FF2B5EF4-FFF2-40B4-BE49-F238E27FC236}">
                <a16:creationId xmlns:a16="http://schemas.microsoft.com/office/drawing/2014/main" xmlns="" id="{ACAF9242-36F4-473C-8C9F-768D9E152FC9}"/>
              </a:ext>
            </a:extLst>
          </p:cNvPr>
          <p:cNvSpPr>
            <a:spLocks noChangeAspect="1"/>
          </p:cNvSpPr>
          <p:nvPr/>
        </p:nvSpPr>
        <p:spPr>
          <a:xfrm>
            <a:off x="1863314" y="3904051"/>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7" name="Oval 66">
            <a:extLst>
              <a:ext uri="{FF2B5EF4-FFF2-40B4-BE49-F238E27FC236}">
                <a16:creationId xmlns:a16="http://schemas.microsoft.com/office/drawing/2014/main" xmlns="" id="{2F37DDE9-8728-4CDB-95CE-5AF50DB36033}"/>
              </a:ext>
            </a:extLst>
          </p:cNvPr>
          <p:cNvSpPr>
            <a:spLocks noChangeAspect="1"/>
          </p:cNvSpPr>
          <p:nvPr/>
        </p:nvSpPr>
        <p:spPr>
          <a:xfrm>
            <a:off x="1863314" y="3966999"/>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8" name="Oval 67">
            <a:extLst>
              <a:ext uri="{FF2B5EF4-FFF2-40B4-BE49-F238E27FC236}">
                <a16:creationId xmlns:a16="http://schemas.microsoft.com/office/drawing/2014/main" xmlns="" id="{29C82723-CF3D-459F-A7A4-C46C114237BC}"/>
              </a:ext>
            </a:extLst>
          </p:cNvPr>
          <p:cNvSpPr>
            <a:spLocks noChangeAspect="1"/>
          </p:cNvSpPr>
          <p:nvPr/>
        </p:nvSpPr>
        <p:spPr>
          <a:xfrm>
            <a:off x="1863314" y="4029947"/>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9" name="Oval 68">
            <a:extLst>
              <a:ext uri="{FF2B5EF4-FFF2-40B4-BE49-F238E27FC236}">
                <a16:creationId xmlns:a16="http://schemas.microsoft.com/office/drawing/2014/main" xmlns="" id="{E88CB624-9A8F-4DC6-9951-988C136D663C}"/>
              </a:ext>
            </a:extLst>
          </p:cNvPr>
          <p:cNvSpPr>
            <a:spLocks noChangeAspect="1"/>
          </p:cNvSpPr>
          <p:nvPr/>
        </p:nvSpPr>
        <p:spPr>
          <a:xfrm>
            <a:off x="1863314" y="4116086"/>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0" name="Oval 69">
            <a:extLst>
              <a:ext uri="{FF2B5EF4-FFF2-40B4-BE49-F238E27FC236}">
                <a16:creationId xmlns:a16="http://schemas.microsoft.com/office/drawing/2014/main" xmlns="" id="{CDB99A10-F6B0-44C5-B775-38EE0BF21300}"/>
              </a:ext>
            </a:extLst>
          </p:cNvPr>
          <p:cNvSpPr>
            <a:spLocks noChangeAspect="1"/>
          </p:cNvSpPr>
          <p:nvPr/>
        </p:nvSpPr>
        <p:spPr>
          <a:xfrm>
            <a:off x="1863314" y="4185660"/>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1" name="Oval 70">
            <a:extLst>
              <a:ext uri="{FF2B5EF4-FFF2-40B4-BE49-F238E27FC236}">
                <a16:creationId xmlns:a16="http://schemas.microsoft.com/office/drawing/2014/main" xmlns="" id="{636E632A-3B14-4500-8685-EEA118CFE9A4}"/>
              </a:ext>
            </a:extLst>
          </p:cNvPr>
          <p:cNvSpPr>
            <a:spLocks noChangeAspect="1"/>
          </p:cNvSpPr>
          <p:nvPr/>
        </p:nvSpPr>
        <p:spPr>
          <a:xfrm>
            <a:off x="1863314" y="4324807"/>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2" name="Oval 71">
            <a:extLst>
              <a:ext uri="{FF2B5EF4-FFF2-40B4-BE49-F238E27FC236}">
                <a16:creationId xmlns:a16="http://schemas.microsoft.com/office/drawing/2014/main" xmlns="" id="{6631C9CA-F6A8-4D75-A94F-B44E61270C1E}"/>
              </a:ext>
            </a:extLst>
          </p:cNvPr>
          <p:cNvSpPr>
            <a:spLocks noChangeAspect="1"/>
          </p:cNvSpPr>
          <p:nvPr/>
        </p:nvSpPr>
        <p:spPr>
          <a:xfrm>
            <a:off x="1863314" y="4430824"/>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3" name="Oval 72">
            <a:extLst>
              <a:ext uri="{FF2B5EF4-FFF2-40B4-BE49-F238E27FC236}">
                <a16:creationId xmlns:a16="http://schemas.microsoft.com/office/drawing/2014/main" xmlns="" id="{8C32EF18-14C4-48FB-B523-5A84C9EF9114}"/>
              </a:ext>
            </a:extLst>
          </p:cNvPr>
          <p:cNvSpPr>
            <a:spLocks noChangeAspect="1"/>
          </p:cNvSpPr>
          <p:nvPr/>
        </p:nvSpPr>
        <p:spPr>
          <a:xfrm>
            <a:off x="1863314" y="4589849"/>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4" name="Oval 73">
            <a:extLst>
              <a:ext uri="{FF2B5EF4-FFF2-40B4-BE49-F238E27FC236}">
                <a16:creationId xmlns:a16="http://schemas.microsoft.com/office/drawing/2014/main" xmlns="" id="{0245BE41-D6A8-4A9A-BBBF-D8BCAA1FD135}"/>
              </a:ext>
            </a:extLst>
          </p:cNvPr>
          <p:cNvSpPr>
            <a:spLocks noChangeAspect="1"/>
          </p:cNvSpPr>
          <p:nvPr/>
        </p:nvSpPr>
        <p:spPr>
          <a:xfrm>
            <a:off x="1863314" y="4742248"/>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5" name="Oval 74">
            <a:extLst>
              <a:ext uri="{FF2B5EF4-FFF2-40B4-BE49-F238E27FC236}">
                <a16:creationId xmlns:a16="http://schemas.microsoft.com/office/drawing/2014/main" xmlns="" id="{CD957A1D-47E9-4BBA-9C13-49AC97AE0254}"/>
              </a:ext>
            </a:extLst>
          </p:cNvPr>
          <p:cNvSpPr>
            <a:spLocks noChangeAspect="1"/>
          </p:cNvSpPr>
          <p:nvPr/>
        </p:nvSpPr>
        <p:spPr>
          <a:xfrm>
            <a:off x="1863314" y="4825074"/>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6" name="Oval 75">
            <a:extLst>
              <a:ext uri="{FF2B5EF4-FFF2-40B4-BE49-F238E27FC236}">
                <a16:creationId xmlns:a16="http://schemas.microsoft.com/office/drawing/2014/main" xmlns="" id="{83B58924-2408-40E0-8B35-F778718663F4}"/>
              </a:ext>
            </a:extLst>
          </p:cNvPr>
          <p:cNvSpPr>
            <a:spLocks noChangeAspect="1"/>
          </p:cNvSpPr>
          <p:nvPr/>
        </p:nvSpPr>
        <p:spPr>
          <a:xfrm>
            <a:off x="3968338" y="4878083"/>
            <a:ext cx="108000" cy="108000"/>
          </a:xfrm>
          <a:prstGeom prst="ellipse">
            <a:avLst/>
          </a:prstGeom>
          <a:solidFill>
            <a:srgbClr val="B2C0EC"/>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7" name="Oval 76">
            <a:extLst>
              <a:ext uri="{FF2B5EF4-FFF2-40B4-BE49-F238E27FC236}">
                <a16:creationId xmlns:a16="http://schemas.microsoft.com/office/drawing/2014/main" xmlns="" id="{FECEB4E5-1D41-4CA2-AC35-FF8E5EB124D0}"/>
              </a:ext>
            </a:extLst>
          </p:cNvPr>
          <p:cNvSpPr>
            <a:spLocks noChangeAspect="1"/>
          </p:cNvSpPr>
          <p:nvPr/>
        </p:nvSpPr>
        <p:spPr>
          <a:xfrm>
            <a:off x="3968338" y="1949353"/>
            <a:ext cx="108000" cy="108000"/>
          </a:xfrm>
          <a:prstGeom prst="ellipse">
            <a:avLst/>
          </a:prstGeom>
          <a:solidFill>
            <a:srgbClr val="B2C0EC"/>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8" name="Oval 77">
            <a:extLst>
              <a:ext uri="{FF2B5EF4-FFF2-40B4-BE49-F238E27FC236}">
                <a16:creationId xmlns:a16="http://schemas.microsoft.com/office/drawing/2014/main" xmlns="" id="{13E1929F-3D1F-428F-B060-3AB499C5E140}"/>
              </a:ext>
            </a:extLst>
          </p:cNvPr>
          <p:cNvSpPr>
            <a:spLocks noChangeAspect="1"/>
          </p:cNvSpPr>
          <p:nvPr/>
        </p:nvSpPr>
        <p:spPr>
          <a:xfrm>
            <a:off x="3968338" y="2903511"/>
            <a:ext cx="108000" cy="108000"/>
          </a:xfrm>
          <a:prstGeom prst="ellipse">
            <a:avLst/>
          </a:prstGeom>
          <a:solidFill>
            <a:srgbClr val="B2C0EC"/>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9" name="Oval 78">
            <a:extLst>
              <a:ext uri="{FF2B5EF4-FFF2-40B4-BE49-F238E27FC236}">
                <a16:creationId xmlns:a16="http://schemas.microsoft.com/office/drawing/2014/main" xmlns="" id="{3B8CA639-D827-43D5-8804-5DCC8939FE95}"/>
              </a:ext>
            </a:extLst>
          </p:cNvPr>
          <p:cNvSpPr>
            <a:spLocks noChangeAspect="1"/>
          </p:cNvSpPr>
          <p:nvPr/>
        </p:nvSpPr>
        <p:spPr>
          <a:xfrm>
            <a:off x="3968338" y="3433600"/>
            <a:ext cx="108000" cy="108000"/>
          </a:xfrm>
          <a:prstGeom prst="ellipse">
            <a:avLst/>
          </a:prstGeom>
          <a:solidFill>
            <a:srgbClr val="B2C0EC"/>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0" name="Oval 79">
            <a:extLst>
              <a:ext uri="{FF2B5EF4-FFF2-40B4-BE49-F238E27FC236}">
                <a16:creationId xmlns:a16="http://schemas.microsoft.com/office/drawing/2014/main" xmlns="" id="{2EF03AE9-3218-49E3-9ACA-3D539D21AED1}"/>
              </a:ext>
            </a:extLst>
          </p:cNvPr>
          <p:cNvSpPr>
            <a:spLocks noChangeAspect="1"/>
          </p:cNvSpPr>
          <p:nvPr/>
        </p:nvSpPr>
        <p:spPr>
          <a:xfrm>
            <a:off x="3968338" y="3632384"/>
            <a:ext cx="108000" cy="108000"/>
          </a:xfrm>
          <a:prstGeom prst="ellipse">
            <a:avLst/>
          </a:prstGeom>
          <a:solidFill>
            <a:srgbClr val="B2C0EC"/>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1" name="Oval 80">
            <a:extLst>
              <a:ext uri="{FF2B5EF4-FFF2-40B4-BE49-F238E27FC236}">
                <a16:creationId xmlns:a16="http://schemas.microsoft.com/office/drawing/2014/main" xmlns="" id="{FCBC497F-9022-4492-A200-B75BFE98444E}"/>
              </a:ext>
            </a:extLst>
          </p:cNvPr>
          <p:cNvSpPr>
            <a:spLocks noChangeAspect="1"/>
          </p:cNvSpPr>
          <p:nvPr/>
        </p:nvSpPr>
        <p:spPr>
          <a:xfrm>
            <a:off x="3968338" y="3735090"/>
            <a:ext cx="108000" cy="108000"/>
          </a:xfrm>
          <a:prstGeom prst="ellipse">
            <a:avLst/>
          </a:prstGeom>
          <a:solidFill>
            <a:srgbClr val="B2C0EC"/>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2" name="Oval 81">
            <a:extLst>
              <a:ext uri="{FF2B5EF4-FFF2-40B4-BE49-F238E27FC236}">
                <a16:creationId xmlns:a16="http://schemas.microsoft.com/office/drawing/2014/main" xmlns="" id="{F229E00C-0C6B-462B-95A7-E158DD159D24}"/>
              </a:ext>
            </a:extLst>
          </p:cNvPr>
          <p:cNvSpPr>
            <a:spLocks noChangeAspect="1"/>
          </p:cNvSpPr>
          <p:nvPr/>
        </p:nvSpPr>
        <p:spPr>
          <a:xfrm>
            <a:off x="3968338" y="3877552"/>
            <a:ext cx="108000" cy="108000"/>
          </a:xfrm>
          <a:prstGeom prst="ellipse">
            <a:avLst/>
          </a:prstGeom>
          <a:solidFill>
            <a:srgbClr val="B2C0EC"/>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3" name="Oval 82">
            <a:extLst>
              <a:ext uri="{FF2B5EF4-FFF2-40B4-BE49-F238E27FC236}">
                <a16:creationId xmlns:a16="http://schemas.microsoft.com/office/drawing/2014/main" xmlns="" id="{0FA13D9F-999A-45C0-BEDF-DF6917BCCD6E}"/>
              </a:ext>
            </a:extLst>
          </p:cNvPr>
          <p:cNvSpPr>
            <a:spLocks noChangeAspect="1"/>
          </p:cNvSpPr>
          <p:nvPr/>
        </p:nvSpPr>
        <p:spPr>
          <a:xfrm>
            <a:off x="3968338" y="3930562"/>
            <a:ext cx="108000" cy="108000"/>
          </a:xfrm>
          <a:prstGeom prst="ellipse">
            <a:avLst/>
          </a:prstGeom>
          <a:solidFill>
            <a:srgbClr val="B2C0EC"/>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4" name="Oval 83">
            <a:extLst>
              <a:ext uri="{FF2B5EF4-FFF2-40B4-BE49-F238E27FC236}">
                <a16:creationId xmlns:a16="http://schemas.microsoft.com/office/drawing/2014/main" xmlns="" id="{671CD44F-59A1-4045-9EE6-79E7CAEB3071}"/>
              </a:ext>
            </a:extLst>
          </p:cNvPr>
          <p:cNvSpPr>
            <a:spLocks noChangeAspect="1"/>
          </p:cNvSpPr>
          <p:nvPr/>
        </p:nvSpPr>
        <p:spPr>
          <a:xfrm>
            <a:off x="3968338" y="3983572"/>
            <a:ext cx="108000" cy="108000"/>
          </a:xfrm>
          <a:prstGeom prst="ellipse">
            <a:avLst/>
          </a:prstGeom>
          <a:solidFill>
            <a:srgbClr val="B2C0EC"/>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5" name="Oval 84">
            <a:extLst>
              <a:ext uri="{FF2B5EF4-FFF2-40B4-BE49-F238E27FC236}">
                <a16:creationId xmlns:a16="http://schemas.microsoft.com/office/drawing/2014/main" xmlns="" id="{3854691C-EB07-4BE5-B7C4-5A63AA1E003A}"/>
              </a:ext>
            </a:extLst>
          </p:cNvPr>
          <p:cNvSpPr>
            <a:spLocks noChangeAspect="1"/>
          </p:cNvSpPr>
          <p:nvPr/>
        </p:nvSpPr>
        <p:spPr>
          <a:xfrm>
            <a:off x="3968338" y="4291686"/>
            <a:ext cx="108000" cy="108000"/>
          </a:xfrm>
          <a:prstGeom prst="ellipse">
            <a:avLst/>
          </a:prstGeom>
          <a:solidFill>
            <a:srgbClr val="B2C0EC"/>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6" name="Oval 85">
            <a:extLst>
              <a:ext uri="{FF2B5EF4-FFF2-40B4-BE49-F238E27FC236}">
                <a16:creationId xmlns:a16="http://schemas.microsoft.com/office/drawing/2014/main" xmlns="" id="{506E33C4-F75A-49A8-8123-44F9B567E4D8}"/>
              </a:ext>
            </a:extLst>
          </p:cNvPr>
          <p:cNvSpPr>
            <a:spLocks noChangeAspect="1"/>
          </p:cNvSpPr>
          <p:nvPr/>
        </p:nvSpPr>
        <p:spPr>
          <a:xfrm>
            <a:off x="3968338" y="4573296"/>
            <a:ext cx="108000" cy="108000"/>
          </a:xfrm>
          <a:prstGeom prst="ellipse">
            <a:avLst/>
          </a:prstGeom>
          <a:solidFill>
            <a:srgbClr val="B2C0EC"/>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7" name="Oval 86">
            <a:extLst>
              <a:ext uri="{FF2B5EF4-FFF2-40B4-BE49-F238E27FC236}">
                <a16:creationId xmlns:a16="http://schemas.microsoft.com/office/drawing/2014/main" xmlns="" id="{061B0BBC-FDF5-4152-BDB4-C18082549176}"/>
              </a:ext>
            </a:extLst>
          </p:cNvPr>
          <p:cNvSpPr>
            <a:spLocks noChangeAspect="1"/>
          </p:cNvSpPr>
          <p:nvPr/>
        </p:nvSpPr>
        <p:spPr>
          <a:xfrm>
            <a:off x="3968338" y="4642870"/>
            <a:ext cx="108000" cy="108000"/>
          </a:xfrm>
          <a:prstGeom prst="ellipse">
            <a:avLst/>
          </a:prstGeom>
          <a:solidFill>
            <a:srgbClr val="B2C0EC"/>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8" name="Oval 87">
            <a:extLst>
              <a:ext uri="{FF2B5EF4-FFF2-40B4-BE49-F238E27FC236}">
                <a16:creationId xmlns:a16="http://schemas.microsoft.com/office/drawing/2014/main" xmlns="" id="{77E7D46A-4FE7-467C-A42B-1E0D13D712AD}"/>
              </a:ext>
            </a:extLst>
          </p:cNvPr>
          <p:cNvSpPr>
            <a:spLocks noChangeAspect="1"/>
          </p:cNvSpPr>
          <p:nvPr/>
        </p:nvSpPr>
        <p:spPr>
          <a:xfrm>
            <a:off x="3968338" y="4738948"/>
            <a:ext cx="108000" cy="108000"/>
          </a:xfrm>
          <a:prstGeom prst="ellipse">
            <a:avLst/>
          </a:prstGeom>
          <a:solidFill>
            <a:srgbClr val="B2C0EC"/>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9" name="Oval 88">
            <a:extLst>
              <a:ext uri="{FF2B5EF4-FFF2-40B4-BE49-F238E27FC236}">
                <a16:creationId xmlns:a16="http://schemas.microsoft.com/office/drawing/2014/main" xmlns="" id="{477CBA81-D50F-462D-902C-960BB9B1AF37}"/>
              </a:ext>
            </a:extLst>
          </p:cNvPr>
          <p:cNvSpPr>
            <a:spLocks noChangeAspect="1"/>
          </p:cNvSpPr>
          <p:nvPr/>
        </p:nvSpPr>
        <p:spPr>
          <a:xfrm>
            <a:off x="3968338" y="4825087"/>
            <a:ext cx="108000" cy="108000"/>
          </a:xfrm>
          <a:prstGeom prst="ellipse">
            <a:avLst/>
          </a:prstGeom>
          <a:solidFill>
            <a:srgbClr val="B2C0EC"/>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0" name="Oval 89">
            <a:extLst>
              <a:ext uri="{FF2B5EF4-FFF2-40B4-BE49-F238E27FC236}">
                <a16:creationId xmlns:a16="http://schemas.microsoft.com/office/drawing/2014/main" xmlns="" id="{5F956651-E3BC-41E4-AEA2-10AD8009242E}"/>
              </a:ext>
            </a:extLst>
          </p:cNvPr>
          <p:cNvSpPr>
            <a:spLocks noChangeAspect="1"/>
          </p:cNvSpPr>
          <p:nvPr/>
        </p:nvSpPr>
        <p:spPr>
          <a:xfrm>
            <a:off x="4232140" y="2585930"/>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aphicFrame>
        <p:nvGraphicFramePr>
          <p:cNvPr id="91" name="Group 88"/>
          <p:cNvGraphicFramePr>
            <a:graphicFrameLocks noGrp="1"/>
          </p:cNvGraphicFramePr>
          <p:nvPr>
            <p:extLst>
              <p:ext uri="{D42A27DB-BD31-4B8C-83A1-F6EECF244321}">
                <p14:modId xmlns:p14="http://schemas.microsoft.com/office/powerpoint/2010/main" xmlns="" val="2416525988"/>
              </p:ext>
            </p:extLst>
          </p:nvPr>
        </p:nvGraphicFramePr>
        <p:xfrm>
          <a:off x="5879408" y="2049219"/>
          <a:ext cx="6209804" cy="1639411"/>
        </p:xfrm>
        <a:graphic>
          <a:graphicData uri="http://schemas.openxmlformats.org/drawingml/2006/table">
            <a:tbl>
              <a:tblPr firstRow="1" bandRow="1">
                <a:tableStyleId>{5202B0CA-FC54-4496-8BCA-5EF66A818D29}</a:tableStyleId>
              </a:tblPr>
              <a:tblGrid>
                <a:gridCol w="1164655">
                  <a:extLst>
                    <a:ext uri="{9D8B030D-6E8A-4147-A177-3AD203B41FA5}">
                      <a16:colId xmlns:a16="http://schemas.microsoft.com/office/drawing/2014/main" xmlns="" val="20000"/>
                    </a:ext>
                  </a:extLst>
                </a:gridCol>
                <a:gridCol w="611373">
                  <a:extLst>
                    <a:ext uri="{9D8B030D-6E8A-4147-A177-3AD203B41FA5}">
                      <a16:colId xmlns:a16="http://schemas.microsoft.com/office/drawing/2014/main" xmlns="" val="4028002835"/>
                    </a:ext>
                  </a:extLst>
                </a:gridCol>
                <a:gridCol w="1294947">
                  <a:extLst>
                    <a:ext uri="{9D8B030D-6E8A-4147-A177-3AD203B41FA5}">
                      <a16:colId xmlns:a16="http://schemas.microsoft.com/office/drawing/2014/main" xmlns="" val="20001"/>
                    </a:ext>
                  </a:extLst>
                </a:gridCol>
                <a:gridCol w="757706">
                  <a:extLst>
                    <a:ext uri="{9D8B030D-6E8A-4147-A177-3AD203B41FA5}">
                      <a16:colId xmlns:a16="http://schemas.microsoft.com/office/drawing/2014/main" xmlns="" val="1511397461"/>
                    </a:ext>
                  </a:extLst>
                </a:gridCol>
                <a:gridCol w="1557100">
                  <a:extLst>
                    <a:ext uri="{9D8B030D-6E8A-4147-A177-3AD203B41FA5}">
                      <a16:colId xmlns:a16="http://schemas.microsoft.com/office/drawing/2014/main" xmlns="" val="20002"/>
                    </a:ext>
                  </a:extLst>
                </a:gridCol>
                <a:gridCol w="824023">
                  <a:extLst>
                    <a:ext uri="{9D8B030D-6E8A-4147-A177-3AD203B41FA5}">
                      <a16:colId xmlns:a16="http://schemas.microsoft.com/office/drawing/2014/main" xmlns="" val="3282745760"/>
                    </a:ext>
                  </a:extLst>
                </a:gridCol>
              </a:tblGrid>
              <a:tr h="233184">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anchor="ctr" horzOverflow="overflow"/>
                </a:tc>
                <a:tc rowSpan="2">
                  <a:txBody>
                    <a:bodyPr/>
                    <a:lstStyle/>
                    <a:p>
                      <a:pPr algn="ctr"/>
                      <a:r>
                        <a:rPr lang="ja-JP" sz="1200">
                          <a:solidFill>
                            <a:schemeClr val="tx2"/>
                          </a:solidFill>
                        </a:rPr>
                        <a:t>n</a:t>
                      </a:r>
                    </a:p>
                  </a:txBody>
                  <a:tcPr anchor="ctr" horzOverflow="overflow"/>
                </a:tc>
                <a:tc gridSpan="2">
                  <a:txBody>
                    <a:bodyPr/>
                    <a:lstStyle/>
                    <a:p>
                      <a:pPr algn="ctr"/>
                      <a:r>
                        <a:rPr lang="ja-JP" sz="1200">
                          <a:solidFill>
                            <a:schemeClr val="tx2"/>
                          </a:solidFill>
                        </a:rPr>
                        <a:t>単変量解析</a:t>
                      </a:r>
                    </a:p>
                  </a:txBody>
                  <a:tcPr/>
                </a:tc>
                <a:tc hMerge="1">
                  <a:txBody>
                    <a:bodyPr/>
                    <a:lstStyle/>
                    <a:p>
                      <a:endParaRPr lang="en-GB" dirty="0"/>
                    </a:p>
                  </a:txBody>
                  <a:tcPr/>
                </a:tc>
                <a:tc gridSpan="2">
                  <a:txBody>
                    <a:bodyPr/>
                    <a:lstStyle/>
                    <a:p>
                      <a:pPr algn="ctr"/>
                      <a:r>
                        <a:rPr lang="ja-JP" sz="1200">
                          <a:solidFill>
                            <a:schemeClr val="tx2"/>
                          </a:solidFill>
                        </a:rPr>
                        <a:t>多変量解析</a:t>
                      </a:r>
                    </a:p>
                  </a:txBody>
                  <a:tcPr/>
                </a:tc>
                <a:tc hMerge="1">
                  <a:txBody>
                    <a:bodyPr/>
                    <a:lstStyle/>
                    <a:p>
                      <a:endParaRPr lang="en-GB" dirty="0"/>
                    </a:p>
                  </a:txBody>
                  <a:tcPr/>
                </a:tc>
                <a:extLst>
                  <a:ext uri="{0D108BD9-81ED-4DB2-BD59-A6C34878D82A}">
                    <a16:rowId xmlns:a16="http://schemas.microsoft.com/office/drawing/2014/main" xmlns="" val="10000"/>
                  </a:ext>
                </a:extLst>
              </a:tr>
              <a:tr h="143472">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vMerge="1">
                  <a:txBody>
                    <a:bodyPr/>
                    <a:lstStyle/>
                    <a:p>
                      <a:pPr algn="l" rtl="0"/>
                      <a:endParaRPr lang="en-GB" sz="1400" dirty="0">
                        <a:solidFill>
                          <a:srgbClr val="4D4D4D"/>
                        </a:solidFill>
                      </a:endParaRPr>
                    </a:p>
                  </a:txBody>
                  <a:tcPr marL="54000" marR="54000" marT="36000" marB="36000" anchor="ctr"/>
                </a:tc>
                <a:tc>
                  <a:txBody>
                    <a:bodyPr/>
                    <a:lstStyle/>
                    <a:p>
                      <a:pPr algn="ctr"/>
                      <a:r>
                        <a:rPr lang="ja-JP" sz="1200" b="1">
                          <a:solidFill>
                            <a:schemeClr val="tx2"/>
                          </a:solidFill>
                        </a:rPr>
                        <a:t>HR （95％CI）</a:t>
                      </a:r>
                    </a:p>
                  </a:txBody>
                  <a:tcPr marL="54000" marR="54000" marT="36000" marB="36000" anchor="ctr">
                    <a:solidFill>
                      <a:schemeClr val="bg2"/>
                    </a:solidFill>
                  </a:tcPr>
                </a:tc>
                <a:tc>
                  <a:txBody>
                    <a:bodyPr/>
                    <a:lstStyle/>
                    <a:p>
                      <a:pPr algn="ctr"/>
                      <a:r>
                        <a:rPr lang="ja-JP" sz="1200" b="1">
                          <a:solidFill>
                            <a:schemeClr val="tx2"/>
                          </a:solidFill>
                        </a:rPr>
                        <a:t>p値</a:t>
                      </a:r>
                    </a:p>
                  </a:txBody>
                  <a:tcPr marL="54000" marR="54000" marT="36000" marB="36000" anchor="ctr">
                    <a:solidFill>
                      <a:schemeClr val="bg2"/>
                    </a:solidFill>
                  </a:tcPr>
                </a:tc>
                <a:tc>
                  <a:txBody>
                    <a:bodyPr/>
                    <a:lstStyle/>
                    <a:p>
                      <a:pPr algn="ctr"/>
                      <a:r>
                        <a:rPr lang="ja-JP" sz="1200" b="1">
                          <a:solidFill>
                            <a:schemeClr val="tx2"/>
                          </a:solidFill>
                        </a:rPr>
                        <a:t>HR （95％CI）</a:t>
                      </a:r>
                    </a:p>
                  </a:txBody>
                  <a:tcPr marL="54000" marR="54000" marT="36000" marB="36000" anchor="ctr">
                    <a:solidFill>
                      <a:schemeClr val="bg2"/>
                    </a:solidFill>
                  </a:tcPr>
                </a:tc>
                <a:tc>
                  <a:txBody>
                    <a:bodyPr/>
                    <a:lstStyle/>
                    <a:p>
                      <a:pPr algn="ctr"/>
                      <a:r>
                        <a:rPr lang="ja-JP" sz="1200" b="1">
                          <a:solidFill>
                            <a:schemeClr val="tx2"/>
                          </a:solidFill>
                        </a:rPr>
                        <a:t>p値</a:t>
                      </a:r>
                    </a:p>
                  </a:txBody>
                  <a:tcPr marL="54000" marR="54000" marT="36000" marB="36000" anchor="ctr">
                    <a:solidFill>
                      <a:schemeClr val="bg2"/>
                    </a:solidFill>
                  </a:tcPr>
                </a:tc>
                <a:extLst>
                  <a:ext uri="{0D108BD9-81ED-4DB2-BD59-A6C34878D82A}">
                    <a16:rowId xmlns:a16="http://schemas.microsoft.com/office/drawing/2014/main" xmlns="" val="3238878900"/>
                  </a:ext>
                </a:extLst>
              </a:tr>
              <a:tr h="287251">
                <a:tc>
                  <a:txBody>
                    <a:bodyPr/>
                    <a:lstStyle/>
                    <a:p>
                      <a:r>
                        <a:rPr lang="ja-JP" sz="1200" dirty="0">
                          <a:solidFill>
                            <a:srgbClr val="4D4D4D"/>
                          </a:solidFill>
                        </a:rPr>
                        <a:t>術後のCEA</a:t>
                      </a:r>
                    </a:p>
                  </a:txBody>
                  <a:tcPr/>
                </a:tc>
                <a:tc>
                  <a:txBody>
                    <a:bodyPr/>
                    <a:lstStyle/>
                    <a:p>
                      <a:pPr algn="ctr"/>
                      <a:r>
                        <a:rPr lang="ja-JP" sz="1200">
                          <a:solidFill>
                            <a:srgbClr val="4D4D4D"/>
                          </a:solidFill>
                        </a:rPr>
                        <a:t>175</a:t>
                      </a:r>
                    </a:p>
                  </a:txBody>
                  <a:tcPr marL="54000" marR="54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rgbClr val="4D4D4D"/>
                          </a:solidFill>
                        </a:rPr>
                        <a:t>1.3（0.6、3.2）</a:t>
                      </a:r>
                    </a:p>
                  </a:txBody>
                  <a:tcPr marL="54000" marR="54000" marT="36000" marB="36000" anchor="ctr"/>
                </a:tc>
                <a:tc>
                  <a:txBody>
                    <a:bodyPr/>
                    <a:lstStyle/>
                    <a:p>
                      <a:pPr algn="ctr"/>
                      <a:r>
                        <a:rPr lang="ja-JP" sz="1200">
                          <a:solidFill>
                            <a:srgbClr val="4D4D4D"/>
                          </a:solidFill>
                        </a:rPr>
                        <a:t>0.524</a:t>
                      </a:r>
                    </a:p>
                  </a:txBody>
                  <a:tcPr marL="54000" marR="54000" marT="36000" marB="36000" anchor="ctr"/>
                </a:tc>
                <a:tc>
                  <a:txBody>
                    <a:bodyPr/>
                    <a:lstStyle/>
                    <a:p>
                      <a:pPr algn="l" rtl="0"/>
                      <a:endParaRPr lang="en-GB" sz="1200" dirty="0">
                        <a:solidFill>
                          <a:srgbClr val="4D4D4D"/>
                        </a:solidFill>
                      </a:endParaRPr>
                    </a:p>
                  </a:txBody>
                  <a:tcPr marL="54000" marR="54000" marT="36000" marB="36000" anchor="ctr"/>
                </a:tc>
                <a:tc>
                  <a:txBody>
                    <a:bodyPr/>
                    <a:lstStyle/>
                    <a:p>
                      <a:pPr algn="l" rtl="0"/>
                      <a:endParaRPr lang="en-GB" sz="1200">
                        <a:solidFill>
                          <a:srgbClr val="4D4D4D"/>
                        </a:solidFill>
                      </a:endParaRPr>
                    </a:p>
                  </a:txBody>
                  <a:tcPr marL="54000" marR="54000" marT="36000" marB="36000" anchor="ctr"/>
                </a:tc>
                <a:extLst>
                  <a:ext uri="{0D108BD9-81ED-4DB2-BD59-A6C34878D82A}">
                    <a16:rowId xmlns:a16="http://schemas.microsoft.com/office/drawing/2014/main" xmlns="" val="4094055339"/>
                  </a:ext>
                </a:extLst>
              </a:tr>
              <a:tr h="143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solidFill>
                            <a:srgbClr val="4D4D4D"/>
                          </a:solidFill>
                        </a:rPr>
                        <a:t>ACT後のCEA</a:t>
                      </a:r>
                    </a:p>
                  </a:txBody>
                  <a:tcPr/>
                </a:tc>
                <a:tc>
                  <a:txBody>
                    <a:bodyPr/>
                    <a:lstStyle/>
                    <a:p>
                      <a:pPr algn="ctr"/>
                      <a:r>
                        <a:rPr lang="ja-JP" sz="1200">
                          <a:solidFill>
                            <a:srgbClr val="4D4D4D"/>
                          </a:solidFill>
                        </a:rPr>
                        <a:t>99</a:t>
                      </a:r>
                    </a:p>
                  </a:txBody>
                  <a:tcPr marL="54000" marR="54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rgbClr val="4D4D4D"/>
                          </a:solidFill>
                        </a:rPr>
                        <a:t>1.4（0.4、4.2）</a:t>
                      </a:r>
                    </a:p>
                  </a:txBody>
                  <a:tcPr marL="54000" marR="54000" marT="36000" marB="36000" anchor="ctr"/>
                </a:tc>
                <a:tc>
                  <a:txBody>
                    <a:bodyPr/>
                    <a:lstStyle/>
                    <a:p>
                      <a:pPr algn="ctr"/>
                      <a:r>
                        <a:rPr lang="ja-JP" sz="1200">
                          <a:solidFill>
                            <a:srgbClr val="4D4D4D"/>
                          </a:solidFill>
                        </a:rPr>
                        <a:t>0.596</a:t>
                      </a:r>
                    </a:p>
                  </a:txBody>
                  <a:tcPr marL="54000" marR="54000" marT="36000" marB="36000" anchor="ctr"/>
                </a:tc>
                <a:tc>
                  <a:txBody>
                    <a:bodyPr/>
                    <a:lstStyle/>
                    <a:p>
                      <a:pPr algn="l" rtl="0"/>
                      <a:endParaRPr lang="en-GB" sz="1200" dirty="0">
                        <a:solidFill>
                          <a:srgbClr val="4D4D4D"/>
                        </a:solidFill>
                      </a:endParaRPr>
                    </a:p>
                  </a:txBody>
                  <a:tcPr marL="54000" marR="54000" marT="36000" marB="36000" anchor="ctr"/>
                </a:tc>
                <a:tc>
                  <a:txBody>
                    <a:bodyPr/>
                    <a:lstStyle/>
                    <a:p>
                      <a:pPr algn="l" rtl="0"/>
                      <a:endParaRPr lang="en-GB" sz="1200" dirty="0">
                        <a:solidFill>
                          <a:srgbClr val="4D4D4D"/>
                        </a:solidFill>
                      </a:endParaRPr>
                    </a:p>
                  </a:txBody>
                  <a:tcPr marL="54000" marR="54000" marT="36000" marB="36000" anchor="ctr"/>
                </a:tc>
                <a:extLst>
                  <a:ext uri="{0D108BD9-81ED-4DB2-BD59-A6C34878D82A}">
                    <a16:rowId xmlns:a16="http://schemas.microsoft.com/office/drawing/2014/main" xmlns="" val="2166301456"/>
                  </a:ext>
                </a:extLst>
              </a:tr>
              <a:tr h="143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solidFill>
                            <a:srgbClr val="4D4D4D"/>
                          </a:solidFill>
                        </a:rPr>
                        <a:t>CEA縦方向</a:t>
                      </a:r>
                    </a:p>
                  </a:txBody>
                  <a:tcPr/>
                </a:tc>
                <a:tc>
                  <a:txBody>
                    <a:bodyPr/>
                    <a:lstStyle/>
                    <a:p>
                      <a:pPr algn="ctr"/>
                      <a:r>
                        <a:rPr lang="ja-JP" sz="1200">
                          <a:solidFill>
                            <a:srgbClr val="4D4D4D"/>
                          </a:solidFill>
                        </a:rPr>
                        <a:t>197</a:t>
                      </a:r>
                    </a:p>
                  </a:txBody>
                  <a:tcPr marL="54000" marR="54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rgbClr val="4D4D4D"/>
                          </a:solidFill>
                        </a:rPr>
                        <a:t>4.9（3.2、15）</a:t>
                      </a:r>
                    </a:p>
                  </a:txBody>
                  <a:tcPr marL="54000" marR="54000" marT="36000" marB="36000" anchor="ctr"/>
                </a:tc>
                <a:tc>
                  <a:txBody>
                    <a:bodyPr/>
                    <a:lstStyle/>
                    <a:p>
                      <a:pPr algn="ctr"/>
                      <a:r>
                        <a:rPr lang="ja-JP" sz="1200">
                          <a:solidFill>
                            <a:srgbClr val="4D4D4D"/>
                          </a:solidFill>
                        </a:rPr>
                        <a:t>&lt; 0.0001</a:t>
                      </a:r>
                    </a:p>
                  </a:txBody>
                  <a:tcPr marL="54000" marR="54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rgbClr val="4D4D4D"/>
                          </a:solidFill>
                        </a:rPr>
                        <a:t>1.8（0.8、4.0）</a:t>
                      </a:r>
                    </a:p>
                  </a:txBody>
                  <a:tcPr marL="54000" marR="54000" marT="36000" marB="36000" anchor="ctr"/>
                </a:tc>
                <a:tc>
                  <a:txBody>
                    <a:bodyPr/>
                    <a:lstStyle/>
                    <a:p>
                      <a:pPr algn="ctr"/>
                      <a:r>
                        <a:rPr lang="ja-JP" sz="1200">
                          <a:solidFill>
                            <a:srgbClr val="4D4D4D"/>
                          </a:solidFill>
                        </a:rPr>
                        <a:t>0.184</a:t>
                      </a:r>
                    </a:p>
                  </a:txBody>
                  <a:tcPr marL="54000" marR="54000" marT="36000" marB="36000" anchor="ctr"/>
                </a:tc>
                <a:extLst>
                  <a:ext uri="{0D108BD9-81ED-4DB2-BD59-A6C34878D82A}">
                    <a16:rowId xmlns:a16="http://schemas.microsoft.com/office/drawing/2014/main" xmlns="" val="1541649123"/>
                  </a:ext>
                </a:extLst>
              </a:tr>
              <a:tr h="143472">
                <a:tc>
                  <a:txBody>
                    <a:bodyPr/>
                    <a:lstStyle/>
                    <a:p>
                      <a:r>
                        <a:rPr lang="ja-JP" sz="1200">
                          <a:solidFill>
                            <a:srgbClr val="4D4D4D"/>
                          </a:solidFill>
                        </a:rPr>
                        <a:t>ctDNA縦方向</a:t>
                      </a:r>
                    </a:p>
                  </a:txBody>
                  <a:tcPr/>
                </a:tc>
                <a:tc>
                  <a:txBody>
                    <a:bodyPr/>
                    <a:lstStyle/>
                    <a:p>
                      <a:pPr algn="ctr"/>
                      <a:r>
                        <a:rPr lang="ja-JP" sz="1200">
                          <a:solidFill>
                            <a:srgbClr val="4D4D4D"/>
                          </a:solidFill>
                        </a:rPr>
                        <a:t>197</a:t>
                      </a:r>
                    </a:p>
                  </a:txBody>
                  <a:tcPr marL="54000" marR="54000" marT="36000" marB="36000" anchor="ctr"/>
                </a:tc>
                <a:tc>
                  <a:txBody>
                    <a:bodyPr/>
                    <a:lstStyle/>
                    <a:p>
                      <a:pPr algn="ctr"/>
                      <a:r>
                        <a:rPr lang="ja-JP" sz="1200">
                          <a:solidFill>
                            <a:srgbClr val="4D4D4D"/>
                          </a:solidFill>
                        </a:rPr>
                        <a:t>95.7（28、322）</a:t>
                      </a:r>
                    </a:p>
                  </a:txBody>
                  <a:tcPr marL="54000" marR="54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rgbClr val="4D4D4D"/>
                          </a:solidFill>
                        </a:rPr>
                        <a:t>&lt; 0.0001</a:t>
                      </a:r>
                    </a:p>
                  </a:txBody>
                  <a:tcPr marL="54000" marR="54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rgbClr val="4D4D4D"/>
                          </a:solidFill>
                        </a:rPr>
                        <a:t>80.6（23.1、281）</a:t>
                      </a:r>
                    </a:p>
                  </a:txBody>
                  <a:tcPr marL="54000" marR="54000" marT="36000" marB="36000" anchor="ctr"/>
                </a:tc>
                <a:tc>
                  <a:txBody>
                    <a:bodyPr/>
                    <a:lstStyle/>
                    <a:p>
                      <a:pPr algn="ctr"/>
                      <a:r>
                        <a:rPr lang="ja-JP" sz="1200" dirty="0">
                          <a:solidFill>
                            <a:srgbClr val="4D4D4D"/>
                          </a:solidFill>
                        </a:rPr>
                        <a:t>&lt; 0.0001</a:t>
                      </a:r>
                    </a:p>
                  </a:txBody>
                  <a:tcPr marL="54000" marR="54000" marT="36000" marB="36000" anchor="ctr"/>
                </a:tc>
                <a:extLst>
                  <a:ext uri="{0D108BD9-81ED-4DB2-BD59-A6C34878D82A}">
                    <a16:rowId xmlns:a16="http://schemas.microsoft.com/office/drawing/2014/main" xmlns="" val="367943349"/>
                  </a:ext>
                </a:extLst>
              </a:tr>
            </a:tbl>
          </a:graphicData>
        </a:graphic>
      </p:graphicFrame>
    </p:spTree>
    <p:extLst>
      <p:ext uri="{BB962C8B-B14F-4D97-AF65-F5344CB8AC3E}">
        <p14:creationId xmlns:p14="http://schemas.microsoft.com/office/powerpoint/2010/main" xmlns="" val="13131915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8：NRG-GI002：局所進行直腸癌(LARC)における全ネオアジュバント療法(TNT)を使用した第II相臨床試験プラットフォーム—ペムブロリズマブ試験群(EA)一次結果 </a:t>
            </a:r>
            <a:r>
              <a:rPr lang="ja-JP" dirty="0" smtClean="0"/>
              <a:t>– </a:t>
            </a:r>
            <a:r>
              <a:rPr lang="ja-JP" dirty="0"/>
              <a:t>Rahma OE, et a</a:t>
            </a:r>
            <a:r>
              <a:rPr lang="ja-JP" dirty="0" smtClean="0"/>
              <a:t>l</a:t>
            </a:r>
            <a:endParaRPr lang="ja-JP" dirty="0"/>
          </a:p>
        </p:txBody>
      </p:sp>
      <p:sp>
        <p:nvSpPr>
          <p:cNvPr id="3" name="Content Placeholder 2"/>
          <p:cNvSpPr>
            <a:spLocks noGrp="1"/>
          </p:cNvSpPr>
          <p:nvPr>
            <p:ph idx="1"/>
          </p:nvPr>
        </p:nvSpPr>
        <p:spPr/>
        <p:txBody>
          <a:bodyPr/>
          <a:lstStyle/>
          <a:p>
            <a:pPr marL="0" indent="0">
              <a:buNone/>
            </a:pPr>
            <a:r>
              <a:rPr lang="ja-JP" b="1"/>
              <a:t>治験の目的</a:t>
            </a:r>
          </a:p>
          <a:p>
            <a:r>
              <a:rPr lang="ja-JP"/>
              <a:t>局所進行直腸癌患者において、ペムブロリズマブを併用、もしくは併用しないネオアジュバントmFOLFIRINOX6+カペシタビンの有効性および安全性を評価すること</a:t>
            </a:r>
          </a:p>
        </p:txBody>
      </p:sp>
      <p:sp>
        <p:nvSpPr>
          <p:cNvPr id="29" name="Text Placeholder 28"/>
          <p:cNvSpPr>
            <a:spLocks noGrp="1"/>
          </p:cNvSpPr>
          <p:nvPr>
            <p:ph type="body" sz="quarter" idx="10"/>
          </p:nvPr>
        </p:nvSpPr>
        <p:spPr>
          <a:xfrm>
            <a:off x="486836" y="6096005"/>
            <a:ext cx="7329296" cy="487363"/>
          </a:xfrm>
        </p:spPr>
        <p:txBody>
          <a:bodyPr/>
          <a:lstStyle/>
          <a:p>
            <a:r>
              <a:rPr lang="ja-JP"/>
              <a:t>*オキサリプラチン85mg / m</a:t>
            </a:r>
            <a:r>
              <a:rPr lang="ja-JP" baseline="30000"/>
              <a:t>2</a:t>
            </a:r>
            <a:r>
              <a:rPr lang="ja-JP"/>
              <a:t> iv D1 +ロイコボリン400mg / m</a:t>
            </a:r>
            <a:r>
              <a:rPr lang="ja-JP" baseline="30000"/>
              <a:t>2</a:t>
            </a:r>
            <a:r>
              <a:rPr lang="ja-JP"/>
              <a:t> iv D1 + 5 FU 400 mg / m</a:t>
            </a:r>
            <a:r>
              <a:rPr lang="ja-JP" baseline="30000"/>
              <a:t>2</a:t>
            </a:r>
            <a:r>
              <a:rPr lang="ja-JP"/>
              <a:t> ivボーラス投与後</a:t>
            </a:r>
            <a:br>
              <a:rPr lang="ja-JP"/>
            </a:br>
            <a:r>
              <a:rPr lang="ja-JP"/>
              <a:t>2400 mg / m</a:t>
            </a:r>
            <a:r>
              <a:rPr lang="ja-JP" baseline="30000"/>
              <a:t>2</a:t>
            </a:r>
            <a:r>
              <a:rPr lang="ja-JP"/>
              <a:t>持続注入（46時間）q2 w; </a:t>
            </a:r>
            <a:r>
              <a:rPr lang="ja-JP" baseline="30000">
                <a:latin typeface="Arial" panose="020B0604020202020204" pitchFamily="34" charset="0"/>
                <a:ea typeface="MS Mincho"/>
                <a:cs typeface="Arial" panose="020B0604020202020204" pitchFamily="34" charset="0"/>
              </a:rPr>
              <a:t>†</a:t>
            </a:r>
            <a:r>
              <a:rPr lang="ja-JP"/>
              <a:t>5週間にわたって25fxでRT4500 cGy + 540 cGy</a:t>
            </a:r>
            <a:br>
              <a:rPr lang="ja-JP"/>
            </a:br>
            <a:r>
              <a:rPr lang="ja-JP"/>
              <a:t> mFOLFOX6の最後の投与に続いて、3fxのブーストが開始； </a:t>
            </a:r>
            <a:r>
              <a:rPr lang="ja-JP" baseline="30000">
                <a:latin typeface="Arial" panose="020B0604020202020204" pitchFamily="34" charset="0"/>
                <a:ea typeface="MS Mincho"/>
                <a:cs typeface="Arial" panose="020B0604020202020204" pitchFamily="34" charset="0"/>
              </a:rPr>
              <a:t>‡</a:t>
            </a:r>
            <a:r>
              <a:rPr lang="ja-JP"/>
              <a:t>最後のRTから8〜12週間後に実施</a:t>
            </a:r>
          </a:p>
        </p:txBody>
      </p:sp>
      <p:sp>
        <p:nvSpPr>
          <p:cNvPr id="5" name="Text Placeholder 4"/>
          <p:cNvSpPr>
            <a:spLocks noGrp="1"/>
          </p:cNvSpPr>
          <p:nvPr>
            <p:ph type="body" sz="quarter" idx="11"/>
          </p:nvPr>
        </p:nvSpPr>
        <p:spPr/>
        <p:txBody>
          <a:bodyPr/>
          <a:lstStyle/>
          <a:p>
            <a:r>
              <a:rPr lang="ja-JP"/>
              <a:t>Rahma OE, et al.J Clin Oncol 2021;39(suppl):abstr 8</a:t>
            </a:r>
          </a:p>
        </p:txBody>
      </p:sp>
      <p:sp>
        <p:nvSpPr>
          <p:cNvPr id="18" name="Rectangle 9"/>
          <p:cNvSpPr txBox="1">
            <a:spLocks noChangeArrowheads="1"/>
          </p:cNvSpPr>
          <p:nvPr/>
        </p:nvSpPr>
        <p:spPr bwMode="auto">
          <a:xfrm>
            <a:off x="1889124" y="5290945"/>
            <a:ext cx="4130676" cy="805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ネオアジュバント直腸（NAR）スコア</a:t>
            </a:r>
          </a:p>
        </p:txBody>
      </p:sp>
      <p:sp>
        <p:nvSpPr>
          <p:cNvPr id="19" name="Content Placeholder 26"/>
          <p:cNvSpPr txBox="1">
            <a:spLocks/>
          </p:cNvSpPr>
          <p:nvPr/>
        </p:nvSpPr>
        <p:spPr>
          <a:xfrm>
            <a:off x="6172205" y="5290945"/>
            <a:ext cx="4130675" cy="80501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pCR、cCR、OS、DFS、安全性</a:t>
            </a:r>
          </a:p>
        </p:txBody>
      </p:sp>
      <p:sp>
        <p:nvSpPr>
          <p:cNvPr id="21" name="Oval 14"/>
          <p:cNvSpPr>
            <a:spLocks noChangeArrowheads="1"/>
          </p:cNvSpPr>
          <p:nvPr/>
        </p:nvSpPr>
        <p:spPr bwMode="auto">
          <a:xfrm>
            <a:off x="2825715" y="337971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043882"/>
                </a:solidFill>
                <a:uLnTx/>
                <a:uFillTx/>
                <a:latin typeface="Arial" charset="0"/>
                <a:ea typeface="MS Mincho" pitchFamily="2" charset="-122"/>
                <a:cs typeface="Arial" charset="0"/>
              </a:rPr>
              <a:t>R</a:t>
            </a:r>
          </a:p>
        </p:txBody>
      </p:sp>
      <p:cxnSp>
        <p:nvCxnSpPr>
          <p:cNvPr id="22" name="AutoShape 15"/>
          <p:cNvCxnSpPr>
            <a:cxnSpLocks noChangeShapeType="1"/>
            <a:stCxn id="31" idx="3"/>
            <a:endCxn id="25" idx="1"/>
          </p:cNvCxnSpPr>
          <p:nvPr/>
        </p:nvCxnSpPr>
        <p:spPr bwMode="auto">
          <a:xfrm flipV="1">
            <a:off x="5162441" y="2824902"/>
            <a:ext cx="553669" cy="846914"/>
          </a:xfrm>
          <a:prstGeom prst="bentConnector3">
            <a:avLst>
              <a:gd name="adj1" fmla="val 50000"/>
            </a:avLst>
          </a:prstGeom>
          <a:noFill/>
          <a:ln w="57150">
            <a:solidFill>
              <a:schemeClr val="bg2">
                <a:lumMod val="60000"/>
                <a:lumOff val="40000"/>
              </a:schemeClr>
            </a:solidFill>
            <a:round/>
            <a:headEnd/>
            <a:tailEnd type="triangle" w="med" len="med"/>
          </a:ln>
        </p:spPr>
      </p:cxnSp>
      <p:sp>
        <p:nvSpPr>
          <p:cNvPr id="23" name="Content Placeholder 26"/>
          <p:cNvSpPr txBox="1">
            <a:spLocks/>
          </p:cNvSpPr>
          <p:nvPr/>
        </p:nvSpPr>
        <p:spPr bwMode="auto">
          <a:xfrm>
            <a:off x="2531132" y="4278062"/>
            <a:ext cx="3240704"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ja-JP" sz="1400" b="1" i="0" u="none" strike="noStrike" cap="none" normalizeH="0" baseline="0" noProof="0" dirty="0">
                <a:ln>
                  <a:noFill/>
                </a:ln>
                <a:solidFill>
                  <a:srgbClr val="043882"/>
                </a:solidFill>
                <a:uLnTx/>
                <a:uFillTx/>
                <a:latin typeface="Arial"/>
                <a:ea typeface="MS Mincho"/>
                <a:cs typeface="Arial" charset="0"/>
              </a:rPr>
              <a:t>層別化</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ja-JP" sz="1400" b="0" i="0" u="none" strike="noStrike" cap="none" normalizeH="0" baseline="0" noProof="0" dirty="0">
                <a:ln>
                  <a:noFill/>
                </a:ln>
                <a:solidFill>
                  <a:srgbClr val="4D4D4D"/>
                </a:solidFill>
                <a:uLnTx/>
                <a:uFillTx/>
                <a:latin typeface="Arial"/>
                <a:ea typeface="MS Mincho"/>
                <a:cs typeface="Arial" charset="0"/>
              </a:rPr>
              <a:t>cTステージ（T1またはT2; T3; T4）</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ja-JP" sz="1400" b="0" i="0" u="none" strike="noStrike" cap="none" normalizeH="0" baseline="0" noProof="0" dirty="0">
                <a:ln>
                  <a:noFill/>
                </a:ln>
                <a:solidFill>
                  <a:srgbClr val="4D4D4D"/>
                </a:solidFill>
                <a:uLnTx/>
                <a:uFillTx/>
                <a:latin typeface="Arial"/>
                <a:ea typeface="MS Mincho"/>
                <a:cs typeface="Arial" charset="0"/>
              </a:rPr>
              <a:t>cNステージ（N0; N1; N2）</a:t>
            </a:r>
          </a:p>
        </p:txBody>
      </p:sp>
      <p:cxnSp>
        <p:nvCxnSpPr>
          <p:cNvPr id="24" name="AutoShape 19"/>
          <p:cNvCxnSpPr>
            <a:cxnSpLocks noChangeShapeType="1"/>
            <a:stCxn id="26" idx="3"/>
            <a:endCxn id="21" idx="2"/>
          </p:cNvCxnSpPr>
          <p:nvPr/>
        </p:nvCxnSpPr>
        <p:spPr bwMode="auto">
          <a:xfrm>
            <a:off x="2583644" y="3671815"/>
            <a:ext cx="242071" cy="0"/>
          </a:xfrm>
          <a:prstGeom prst="straightConnector1">
            <a:avLst/>
          </a:prstGeom>
          <a:noFill/>
          <a:ln w="57150">
            <a:solidFill>
              <a:schemeClr val="bg2">
                <a:lumMod val="60000"/>
                <a:lumOff val="40000"/>
              </a:schemeClr>
            </a:solidFill>
            <a:round/>
            <a:headEnd type="none" w="med" len="med"/>
            <a:tailEnd type="none" w="med" len="med"/>
          </a:ln>
        </p:spPr>
      </p:cxnSp>
      <p:sp>
        <p:nvSpPr>
          <p:cNvPr id="25" name="AutoShape 8"/>
          <p:cNvSpPr>
            <a:spLocks noChangeArrowheads="1"/>
          </p:cNvSpPr>
          <p:nvPr/>
        </p:nvSpPr>
        <p:spPr bwMode="auto">
          <a:xfrm>
            <a:off x="5716110" y="2122342"/>
            <a:ext cx="5477693" cy="1405120"/>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RT</a:t>
            </a:r>
            <a:r>
              <a:rPr kumimoji="0" lang="ja-JP" sz="1800" b="0" i="0" u="none" strike="noStrike" cap="none" normalizeH="0" baseline="30000" noProof="0" dirty="0">
                <a:ln>
                  <a:noFill/>
                </a:ln>
                <a:solidFill>
                  <a:srgbClr val="FFFFFF"/>
                </a:solidFill>
                <a:uLnTx/>
                <a:uFillTx/>
              </a:rPr>
              <a:t>†</a:t>
            </a:r>
            <a:r>
              <a:rPr kumimoji="0" lang="ja-JP" sz="1800" b="0" i="0" u="none" strike="noStrike" cap="none" normalizeH="0" noProof="0" dirty="0">
                <a:ln>
                  <a:noFill/>
                </a:ln>
                <a:solidFill>
                  <a:srgbClr val="FFFFFF"/>
                </a:solidFill>
                <a:uLnTx/>
                <a:uFillTx/>
              </a:rPr>
              <a:t/>
            </a:r>
            <a:br>
              <a:rPr kumimoji="0" lang="ja-JP" sz="1800" b="0" i="0" u="none" strike="noStrike" cap="none" normalizeH="0" noProof="0" dirty="0">
                <a:ln>
                  <a:noFill/>
                </a:ln>
                <a:solidFill>
                  <a:srgbClr val="FFFFFF"/>
                </a:solidFill>
                <a:uLnTx/>
                <a:uFillTx/>
              </a:rPr>
            </a:b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+カペシタビン825mg / m</a:t>
            </a:r>
            <a:r>
              <a:rPr kumimoji="0" lang="ja-JP" sz="1800" b="0" i="0" u="none" strike="noStrike" cap="none" normalizeH="0" baseline="30000" noProof="0" dirty="0">
                <a:ln>
                  <a:noFill/>
                </a:ln>
                <a:solidFill>
                  <a:srgbClr val="FFFFFF"/>
                </a:solidFill>
                <a:uLnTx/>
                <a:uFillTx/>
                <a:latin typeface="Arial" charset="0"/>
                <a:ea typeface="MS Mincho" pitchFamily="2" charset="-122"/>
                <a:cs typeface="Arial" charset="0"/>
              </a:rPr>
              <a:t>2</a:t>
            </a:r>
            <a:r>
              <a:rPr kumimoji="0" lang="ja-JP" sz="1800" b="0" i="0" u="none" strike="noStrike" cap="none" normalizeH="0" noProof="0" dirty="0">
                <a:ln>
                  <a:noFill/>
                </a:ln>
                <a:solidFill>
                  <a:srgbClr val="FFFFFF"/>
                </a:solidFill>
                <a:uLnTx/>
                <a:uFillTx/>
                <a:latin typeface="Arial" charset="0"/>
                <a:ea typeface="MS Mincho" pitchFamily="2" charset="-122"/>
                <a:cs typeface="Arial" charset="0"/>
              </a:rPr>
              <a:t>経口</a:t>
            </a: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bi</a:t>
            </a:r>
            <a:r>
              <a:rPr kumimoji="0" lang="ja-JP" sz="1800" b="0" i="0" u="none" strike="noStrike" cap="none" normalizeH="0" baseline="0" noProof="0" dirty="0" smtClean="0">
                <a:ln>
                  <a:noFill/>
                </a:ln>
                <a:solidFill>
                  <a:srgbClr val="FFFFFF"/>
                </a:solidFill>
                <a:uLnTx/>
                <a:uFillTx/>
                <a:latin typeface="Arial" charset="0"/>
                <a:ea typeface="MS Mincho" pitchFamily="2" charset="-122"/>
                <a:cs typeface="Arial" charset="0"/>
              </a:rPr>
              <a:t>d（</a:t>
            </a: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RT日）</a:t>
            </a:r>
            <a:r>
              <a:rPr kumimoji="0" lang="ja-JP" sz="1800" b="0" i="0" u="none" strike="noStrike" cap="none" normalizeH="0" baseline="0" noProof="0" dirty="0" smtClean="0">
                <a:ln>
                  <a:noFill/>
                </a:ln>
                <a:solidFill>
                  <a:srgbClr val="FFFFFF"/>
                </a:solidFill>
                <a:uLnTx/>
                <a:uFillTx/>
                <a:latin typeface="Arial" charset="0"/>
                <a:ea typeface="MS Mincho" pitchFamily="2" charset="-122"/>
                <a:cs typeface="Arial" charset="0"/>
              </a:rPr>
              <a:t>+</a:t>
            </a:r>
            <a:r>
              <a:rPr kumimoji="0" lang="en-GB" altLang="ja-JP" sz="1800" b="0" i="0" u="none" strike="noStrike" cap="none" normalizeH="0" baseline="0" noProof="0" dirty="0" smtClean="0">
                <a:ln>
                  <a:noFill/>
                </a:ln>
                <a:solidFill>
                  <a:srgbClr val="FFFFFF"/>
                </a:solidFill>
                <a:uLnTx/>
                <a:uFillTx/>
                <a:latin typeface="Arial" charset="0"/>
                <a:ea typeface="MS Mincho" pitchFamily="2" charset="-122"/>
                <a:cs typeface="Arial" charset="0"/>
              </a:rPr>
              <a:t/>
            </a:r>
            <a:br>
              <a:rPr kumimoji="0" lang="en-GB" altLang="ja-JP" sz="1800" b="0" i="0" u="none" strike="noStrike" cap="none" normalizeH="0" baseline="0" noProof="0" dirty="0" smtClean="0">
                <a:ln>
                  <a:noFill/>
                </a:ln>
                <a:solidFill>
                  <a:srgbClr val="FFFFFF"/>
                </a:solidFill>
                <a:uLnTx/>
                <a:uFillTx/>
                <a:latin typeface="Arial" charset="0"/>
                <a:ea typeface="MS Mincho" pitchFamily="2" charset="-122"/>
                <a:cs typeface="Arial" charset="0"/>
              </a:rPr>
            </a:br>
            <a:r>
              <a:rPr kumimoji="0" lang="ja-JP" sz="1800" b="0" i="0" u="none" strike="noStrike" cap="none" normalizeH="0" baseline="0" noProof="0" dirty="0" smtClean="0">
                <a:ln>
                  <a:noFill/>
                </a:ln>
                <a:solidFill>
                  <a:srgbClr val="FFFFFF"/>
                </a:solidFill>
                <a:uLnTx/>
                <a:uFillTx/>
                <a:latin typeface="Arial" charset="0"/>
                <a:ea typeface="MS Mincho" pitchFamily="2" charset="-122"/>
                <a:cs typeface="Arial" charset="0"/>
              </a:rPr>
              <a:t>ペ</a:t>
            </a: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ムブロリズマブ200mg iv q3w</a:t>
            </a:r>
            <a:b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合計6回の投与でRTのD1から開始</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（n=90）</a:t>
            </a:r>
          </a:p>
        </p:txBody>
      </p:sp>
      <p:sp>
        <p:nvSpPr>
          <p:cNvPr id="26" name="AutoShape 9"/>
          <p:cNvSpPr>
            <a:spLocks noChangeArrowheads="1"/>
          </p:cNvSpPr>
          <p:nvPr/>
        </p:nvSpPr>
        <p:spPr bwMode="auto">
          <a:xfrm>
            <a:off x="117450" y="2900578"/>
            <a:ext cx="2466194" cy="154247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ステージIIまたはIIIの局所進行癌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ECOG PS 0–-2</a:t>
            </a:r>
          </a:p>
          <a:p>
            <a:pPr marL="292100" marR="0" lvl="0" indent="-29210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（n=185）</a:t>
            </a:r>
          </a:p>
        </p:txBody>
      </p:sp>
      <p:cxnSp>
        <p:nvCxnSpPr>
          <p:cNvPr id="27" name="AutoShape 16"/>
          <p:cNvCxnSpPr>
            <a:cxnSpLocks noChangeShapeType="1"/>
            <a:stCxn id="31" idx="3"/>
            <a:endCxn id="28" idx="1"/>
          </p:cNvCxnSpPr>
          <p:nvPr/>
        </p:nvCxnSpPr>
        <p:spPr bwMode="auto">
          <a:xfrm>
            <a:off x="5162441" y="3671816"/>
            <a:ext cx="553669" cy="853300"/>
          </a:xfrm>
          <a:prstGeom prst="bentConnector3">
            <a:avLst>
              <a:gd name="adj1" fmla="val 50000"/>
            </a:avLst>
          </a:prstGeom>
          <a:noFill/>
          <a:ln w="57150">
            <a:solidFill>
              <a:schemeClr val="bg2">
                <a:lumMod val="60000"/>
                <a:lumOff val="40000"/>
              </a:schemeClr>
            </a:solidFill>
            <a:round/>
            <a:headEnd/>
            <a:tailEnd type="triangle" w="med" len="med"/>
          </a:ln>
        </p:spPr>
      </p:cxnSp>
      <p:sp>
        <p:nvSpPr>
          <p:cNvPr id="28" name="AutoShape 12"/>
          <p:cNvSpPr>
            <a:spLocks noChangeArrowheads="1"/>
          </p:cNvSpPr>
          <p:nvPr/>
        </p:nvSpPr>
        <p:spPr bwMode="auto">
          <a:xfrm>
            <a:off x="5716110" y="3822556"/>
            <a:ext cx="5477693" cy="1405120"/>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dirty="0">
                <a:ln>
                  <a:noFill/>
                </a:ln>
                <a:solidFill>
                  <a:srgbClr val="4D4D4D"/>
                </a:solidFill>
                <a:uLnTx/>
                <a:uFillTx/>
                <a:latin typeface="Arial" charset="0"/>
                <a:ea typeface="MS Mincho" pitchFamily="2" charset="-122"/>
                <a:cs typeface="Arial" charset="0"/>
              </a:rPr>
              <a:t>RT</a:t>
            </a:r>
            <a:r>
              <a:rPr kumimoji="0" lang="ja-JP" sz="1800" b="0" i="0" u="none" strike="noStrike" cap="none" normalizeH="0" baseline="30000" noProof="0" dirty="0">
                <a:ln>
                  <a:noFill/>
                </a:ln>
                <a:solidFill>
                  <a:srgbClr val="4D4D4D"/>
                </a:solidFill>
                <a:uLnTx/>
                <a:uFillTx/>
                <a:latin typeface="Arial" charset="0"/>
                <a:ea typeface="MS Mincho" pitchFamily="2" charset="-122"/>
                <a:cs typeface="Arial" charset="0"/>
              </a:rPr>
              <a:t>†</a:t>
            </a:r>
            <a:r>
              <a:rPr kumimoji="0" lang="ja-JP" sz="1800" b="0" i="0" u="none" strike="noStrike" cap="none" normalizeH="0" noProof="0" dirty="0">
                <a:ln>
                  <a:noFill/>
                </a:ln>
                <a:solidFill>
                  <a:srgbClr val="4D4D4D"/>
                </a:solidFill>
                <a:uLnTx/>
                <a:uFillTx/>
                <a:latin typeface="Arial" charset="0"/>
                <a:ea typeface="MS Mincho" pitchFamily="2" charset="-122"/>
                <a:cs typeface="Arial" charset="0"/>
              </a:rPr>
              <a:t/>
            </a:r>
            <a:br>
              <a:rPr kumimoji="0" lang="ja-JP" sz="1800" b="0" i="0" u="none" strike="noStrike" cap="none" normalizeH="0" noProof="0" dirty="0">
                <a:ln>
                  <a:noFill/>
                </a:ln>
                <a:solidFill>
                  <a:srgbClr val="4D4D4D"/>
                </a:solidFill>
                <a:uLnTx/>
                <a:uFillTx/>
                <a:latin typeface="Arial" charset="0"/>
                <a:ea typeface="MS Mincho" pitchFamily="2" charset="-122"/>
                <a:cs typeface="Arial" charset="0"/>
              </a:rPr>
            </a:br>
            <a:r>
              <a:rPr kumimoji="0" lang="ja-JP" sz="1800" b="0" i="0" u="none" strike="noStrike" cap="none" normalizeH="0" baseline="0" noProof="0" dirty="0">
                <a:ln>
                  <a:noFill/>
                </a:ln>
                <a:solidFill>
                  <a:srgbClr val="4D4D4D"/>
                </a:solidFill>
                <a:uLnTx/>
                <a:uFillTx/>
                <a:latin typeface="Arial" charset="0"/>
                <a:ea typeface="MS Mincho" pitchFamily="2" charset="-122"/>
                <a:cs typeface="Arial" charset="0"/>
              </a:rPr>
              <a:t>+カペシタビン825mg / m</a:t>
            </a:r>
            <a:r>
              <a:rPr kumimoji="0" lang="ja-JP" sz="1800" b="0" i="0" u="none" strike="noStrike" cap="none" normalizeH="0" baseline="30000" noProof="0" dirty="0">
                <a:ln>
                  <a:noFill/>
                </a:ln>
                <a:solidFill>
                  <a:srgbClr val="4D4D4D"/>
                </a:solidFill>
                <a:uLnTx/>
                <a:uFillTx/>
                <a:latin typeface="Arial" charset="0"/>
                <a:ea typeface="MS Mincho" pitchFamily="2" charset="-122"/>
                <a:cs typeface="Arial" charset="0"/>
              </a:rPr>
              <a:t>2</a:t>
            </a:r>
            <a:r>
              <a:rPr kumimoji="0" lang="ja-JP" sz="1800" b="0" i="0" u="none" strike="noStrike" cap="none" normalizeH="0" baseline="0" noProof="0" dirty="0">
                <a:ln>
                  <a:noFill/>
                </a:ln>
                <a:solidFill>
                  <a:srgbClr val="4D4D4D"/>
                </a:solidFill>
                <a:uLnTx/>
                <a:uFillTx/>
                <a:latin typeface="Arial" charset="0"/>
                <a:ea typeface="MS Mincho" pitchFamily="2" charset="-122"/>
                <a:cs typeface="Arial" charset="0"/>
              </a:rPr>
              <a:t> po bi</a:t>
            </a:r>
            <a:r>
              <a:rPr kumimoji="0" lang="ja-JP" sz="1800" b="0" i="0" u="none" strike="noStrike" cap="none" normalizeH="0" baseline="0" noProof="0" dirty="0" smtClean="0">
                <a:ln>
                  <a:noFill/>
                </a:ln>
                <a:solidFill>
                  <a:srgbClr val="4D4D4D"/>
                </a:solidFill>
                <a:uLnTx/>
                <a:uFillTx/>
                <a:latin typeface="Arial" charset="0"/>
                <a:ea typeface="MS Mincho" pitchFamily="2" charset="-122"/>
                <a:cs typeface="Arial" charset="0"/>
              </a:rPr>
              <a:t>d（</a:t>
            </a:r>
            <a:r>
              <a:rPr kumimoji="0" lang="ja-JP" sz="1800" b="0" i="0" u="none" strike="noStrike" cap="none" normalizeH="0" baseline="0" noProof="0" dirty="0">
                <a:ln>
                  <a:noFill/>
                </a:ln>
                <a:solidFill>
                  <a:srgbClr val="4D4D4D"/>
                </a:solidFill>
                <a:uLnTx/>
                <a:uFillTx/>
                <a:latin typeface="Arial" charset="0"/>
                <a:ea typeface="MS Mincho" pitchFamily="2" charset="-122"/>
                <a:cs typeface="Arial" charset="0"/>
              </a:rPr>
              <a:t>RT日）</a:t>
            </a:r>
            <a:br>
              <a:rPr kumimoji="0" lang="ja-JP" sz="1800" b="0" i="0" u="none" strike="noStrike" cap="none" normalizeH="0" baseline="0" noProof="0" dirty="0">
                <a:ln>
                  <a:noFill/>
                </a:ln>
                <a:solidFill>
                  <a:srgbClr val="4D4D4D"/>
                </a:solidFill>
                <a:uLnTx/>
                <a:uFillTx/>
                <a:latin typeface="Arial" charset="0"/>
                <a:ea typeface="MS Mincho" pitchFamily="2" charset="-122"/>
                <a:cs typeface="Arial" charset="0"/>
              </a:rPr>
            </a:br>
            <a:r>
              <a:rPr kumimoji="0" lang="ja-JP" sz="1800" b="0" i="0" u="none" strike="noStrike" cap="none" normalizeH="0" baseline="0" noProof="0" dirty="0">
                <a:ln>
                  <a:noFill/>
                </a:ln>
                <a:solidFill>
                  <a:srgbClr val="4D4D4D"/>
                </a:solidFill>
                <a:uLnTx/>
                <a:uFillTx/>
                <a:latin typeface="Arial" charset="0"/>
                <a:ea typeface="MS Mincho" pitchFamily="2" charset="-122"/>
                <a:cs typeface="Arial" charset="0"/>
              </a:rPr>
              <a:t>（n = 95）</a:t>
            </a:r>
          </a:p>
        </p:txBody>
      </p:sp>
      <p:sp>
        <p:nvSpPr>
          <p:cNvPr id="31" name="AutoShape 9"/>
          <p:cNvSpPr>
            <a:spLocks noChangeArrowheads="1"/>
          </p:cNvSpPr>
          <p:nvPr/>
        </p:nvSpPr>
        <p:spPr bwMode="auto">
          <a:xfrm>
            <a:off x="3569009" y="3380710"/>
            <a:ext cx="1593432" cy="582211"/>
          </a:xfrm>
          <a:prstGeom prst="roundRect">
            <a:avLst>
              <a:gd name="adj" fmla="val 0"/>
            </a:avLst>
          </a:prstGeom>
          <a:solidFill>
            <a:schemeClr val="tx1"/>
          </a:solidFill>
          <a:ln w="9525" algn="ctr">
            <a:noFill/>
            <a:round/>
            <a:headEnd/>
            <a:tailEnd/>
          </a:ln>
        </p:spPr>
        <p:txBody>
          <a:bodyPr wrap="square" lIns="90488" tIns="44450" rIns="90488" bIns="44450">
            <a:spAutoFit/>
          </a:bodyPr>
          <a:lstStyle/>
          <a:p>
            <a:pPr marL="0" marR="0" lvl="0" indent="0" algn="ctr"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mFOLFOX6 *</a:t>
            </a:r>
            <a:b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 （8サイクル）</a:t>
            </a:r>
          </a:p>
        </p:txBody>
      </p:sp>
      <p:cxnSp>
        <p:nvCxnSpPr>
          <p:cNvPr id="48" name="AutoShape 19"/>
          <p:cNvCxnSpPr>
            <a:cxnSpLocks noChangeShapeType="1"/>
            <a:stCxn id="21" idx="6"/>
            <a:endCxn id="31" idx="1"/>
          </p:cNvCxnSpPr>
          <p:nvPr/>
        </p:nvCxnSpPr>
        <p:spPr bwMode="auto">
          <a:xfrm>
            <a:off x="3409310" y="3671815"/>
            <a:ext cx="159699" cy="1"/>
          </a:xfrm>
          <a:prstGeom prst="straightConnector1">
            <a:avLst/>
          </a:prstGeom>
          <a:noFill/>
          <a:ln w="57150">
            <a:solidFill>
              <a:schemeClr val="bg2">
                <a:lumMod val="60000"/>
                <a:lumOff val="40000"/>
              </a:schemeClr>
            </a:solidFill>
            <a:round/>
            <a:headEnd type="none" w="med" len="med"/>
            <a:tailEnd type="none" w="med" len="med"/>
          </a:ln>
        </p:spPr>
      </p:cxnSp>
      <p:sp>
        <p:nvSpPr>
          <p:cNvPr id="63" name="TextBox 62"/>
          <p:cNvSpPr txBox="1"/>
          <p:nvPr/>
        </p:nvSpPr>
        <p:spPr>
          <a:xfrm>
            <a:off x="11636743" y="1820487"/>
            <a:ext cx="461665" cy="3703899"/>
          </a:xfrm>
          <a:prstGeom prst="rect">
            <a:avLst/>
          </a:prstGeom>
          <a:solidFill>
            <a:schemeClr val="tx1"/>
          </a:solidFill>
        </p:spPr>
        <p:txBody>
          <a:bodyPr vert="vert270"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800" b="1" i="0" u="none" strike="noStrike" cap="none" normalizeH="0" baseline="0" noProof="0">
                <a:ln>
                  <a:noFill/>
                </a:ln>
                <a:solidFill>
                  <a:srgbClr val="FFFFFF"/>
                </a:solidFill>
                <a:uLnTx/>
                <a:uFillTx/>
                <a:latin typeface="Arial" panose="020B0604020202020204" pitchFamily="34" charset="0"/>
                <a:ea typeface="MS Mincho"/>
                <a:cs typeface="Arial" panose="020B0604020202020204" pitchFamily="34" charset="0"/>
              </a:rPr>
              <a:t>外科病理学的評価</a:t>
            </a:r>
            <a:r>
              <a:rPr kumimoji="0" lang="ja-JP" sz="1800" b="1" i="0" u="none" strike="noStrike" cap="none" normalizeH="0" baseline="30000" noProof="0">
                <a:ln>
                  <a:noFill/>
                </a:ln>
                <a:solidFill>
                  <a:srgbClr val="FFFFFF"/>
                </a:solidFill>
                <a:uLnTx/>
                <a:uFillTx/>
                <a:latin typeface="Arial" panose="020B0604020202020204" pitchFamily="34" charset="0"/>
                <a:ea typeface="MS Mincho"/>
                <a:cs typeface="Arial" panose="020B0604020202020204" pitchFamily="34" charset="0"/>
              </a:rPr>
              <a:t>‡</a:t>
            </a:r>
          </a:p>
        </p:txBody>
      </p:sp>
      <p:cxnSp>
        <p:nvCxnSpPr>
          <p:cNvPr id="64" name="AutoShape 15"/>
          <p:cNvCxnSpPr>
            <a:cxnSpLocks noChangeShapeType="1"/>
            <a:stCxn id="25" idx="3"/>
            <a:endCxn id="63" idx="1"/>
          </p:cNvCxnSpPr>
          <p:nvPr/>
        </p:nvCxnSpPr>
        <p:spPr bwMode="auto">
          <a:xfrm>
            <a:off x="11193803" y="2824902"/>
            <a:ext cx="442940" cy="847535"/>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67" name="AutoShape 15"/>
          <p:cNvCxnSpPr>
            <a:cxnSpLocks noChangeShapeType="1"/>
            <a:stCxn id="28" idx="3"/>
            <a:endCxn id="63" idx="1"/>
          </p:cNvCxnSpPr>
          <p:nvPr/>
        </p:nvCxnSpPr>
        <p:spPr bwMode="auto">
          <a:xfrm flipV="1">
            <a:off x="11193803" y="3672437"/>
            <a:ext cx="442940" cy="852679"/>
          </a:xfrm>
          <a:prstGeom prst="bentConnector3">
            <a:avLst>
              <a:gd name="adj1" fmla="val 50000"/>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41029984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8：NRG-GI002：局所進行直腸癌(LARC)における全ネオアジュバント療法(TNT)を使用した第II相臨床試験プラットフォーム—ペムブロリズマブ試験群(EA)一次結果 </a:t>
            </a:r>
            <a:r>
              <a:rPr lang="ja-JP" dirty="0" smtClean="0"/>
              <a:t>– </a:t>
            </a:r>
            <a:r>
              <a:rPr lang="ja-JP" dirty="0"/>
              <a:t>Rahma OE, et a</a:t>
            </a:r>
            <a:r>
              <a:rPr lang="ja-JP" dirty="0" smtClean="0"/>
              <a:t>l</a:t>
            </a:r>
            <a:endParaRPr lang="ja-JP" dirty="0"/>
          </a:p>
        </p:txBody>
      </p:sp>
      <p:sp>
        <p:nvSpPr>
          <p:cNvPr id="3" name="Content Placeholder 2"/>
          <p:cNvSpPr>
            <a:spLocks noGrp="1"/>
          </p:cNvSpPr>
          <p:nvPr>
            <p:ph idx="1"/>
          </p:nvPr>
        </p:nvSpPr>
        <p:spPr/>
        <p:txBody>
          <a:bodyPr/>
          <a:lstStyle/>
          <a:p>
            <a:pPr marL="0" indent="0">
              <a:buNone/>
            </a:pPr>
            <a:r>
              <a:rPr lang="ja-JP" b="1"/>
              <a:t>主要結果</a:t>
            </a:r>
          </a:p>
        </p:txBody>
      </p:sp>
      <p:sp>
        <p:nvSpPr>
          <p:cNvPr id="5" name="Text Placeholder 4"/>
          <p:cNvSpPr>
            <a:spLocks noGrp="1"/>
          </p:cNvSpPr>
          <p:nvPr>
            <p:ph type="body" sz="quarter" idx="11"/>
          </p:nvPr>
        </p:nvSpPr>
        <p:spPr/>
        <p:txBody>
          <a:bodyPr/>
          <a:lstStyle/>
          <a:p>
            <a:r>
              <a:rPr lang="ja-JP"/>
              <a:t>Rahma OE, et al.J Clin Oncol 2021;39(suppl):abstr 8</a:t>
            </a:r>
          </a:p>
        </p:txBody>
      </p:sp>
      <p:sp>
        <p:nvSpPr>
          <p:cNvPr id="8" name="TextBox 7">
            <a:extLst>
              <a:ext uri="{FF2B5EF4-FFF2-40B4-BE49-F238E27FC236}">
                <a16:creationId xmlns:a16="http://schemas.microsoft.com/office/drawing/2014/main" xmlns="" id="{A920C159-7EAC-4260-875D-1DA96887EC6E}"/>
              </a:ext>
            </a:extLst>
          </p:cNvPr>
          <p:cNvSpPr txBox="1"/>
          <p:nvPr/>
        </p:nvSpPr>
        <p:spPr>
          <a:xfrm>
            <a:off x="2362304" y="1651519"/>
            <a:ext cx="2326279"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800" b="1" i="0" u="none" strike="noStrike" cap="none" normalizeH="0" baseline="0" noProof="0">
                <a:ln>
                  <a:noFill/>
                </a:ln>
                <a:solidFill>
                  <a:srgbClr val="4D4D4D"/>
                </a:solidFill>
                <a:uLnTx/>
                <a:uFillTx/>
                <a:latin typeface="Arial"/>
                <a:ea typeface="MS Mincho"/>
                <a:cs typeface="Arial"/>
              </a:rPr>
              <a:t>NARの分布</a:t>
            </a:r>
          </a:p>
        </p:txBody>
      </p:sp>
      <p:grpSp>
        <p:nvGrpSpPr>
          <p:cNvPr id="9" name="Group 8">
            <a:extLst>
              <a:ext uri="{FF2B5EF4-FFF2-40B4-BE49-F238E27FC236}">
                <a16:creationId xmlns:a16="http://schemas.microsoft.com/office/drawing/2014/main" xmlns="" id="{9C767C41-29F9-43D8-B197-1E122E50E741}"/>
              </a:ext>
            </a:extLst>
          </p:cNvPr>
          <p:cNvGrpSpPr/>
          <p:nvPr/>
        </p:nvGrpSpPr>
        <p:grpSpPr>
          <a:xfrm>
            <a:off x="321981" y="2208764"/>
            <a:ext cx="6026863" cy="3859527"/>
            <a:chOff x="280417" y="2229546"/>
            <a:chExt cx="6026863" cy="3859527"/>
          </a:xfrm>
        </p:grpSpPr>
        <p:grpSp>
          <p:nvGrpSpPr>
            <p:cNvPr id="10" name="Group 9">
              <a:extLst>
                <a:ext uri="{FF2B5EF4-FFF2-40B4-BE49-F238E27FC236}">
                  <a16:creationId xmlns:a16="http://schemas.microsoft.com/office/drawing/2014/main" xmlns="" id="{C363D74A-5434-42B1-8531-0CF347D917AC}"/>
                </a:ext>
              </a:extLst>
            </p:cNvPr>
            <p:cNvGrpSpPr/>
            <p:nvPr/>
          </p:nvGrpSpPr>
          <p:grpSpPr>
            <a:xfrm>
              <a:off x="280417" y="2229546"/>
              <a:ext cx="6026863" cy="3859527"/>
              <a:chOff x="438590" y="2356511"/>
              <a:chExt cx="5255628" cy="3393936"/>
            </a:xfrm>
          </p:grpSpPr>
          <p:sp>
            <p:nvSpPr>
              <p:cNvPr id="21" name="Freeform 20">
                <a:extLst>
                  <a:ext uri="{FF2B5EF4-FFF2-40B4-BE49-F238E27FC236}">
                    <a16:creationId xmlns:a16="http://schemas.microsoft.com/office/drawing/2014/main" xmlns="" id="{DBA15584-3E44-4992-AD6F-EE5B82E7B8F9}"/>
                  </a:ext>
                </a:extLst>
              </p:cNvPr>
              <p:cNvSpPr>
                <a:spLocks/>
              </p:cNvSpPr>
              <p:nvPr/>
            </p:nvSpPr>
            <p:spPr bwMode="auto">
              <a:xfrm>
                <a:off x="1322249" y="2421558"/>
                <a:ext cx="4371969" cy="110096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a:ea typeface="+mn-ea"/>
                  <a:cs typeface="Arial"/>
                </a:endParaRPr>
              </a:p>
            </p:txBody>
          </p:sp>
          <p:grpSp>
            <p:nvGrpSpPr>
              <p:cNvPr id="22" name="Group 21">
                <a:extLst>
                  <a:ext uri="{FF2B5EF4-FFF2-40B4-BE49-F238E27FC236}">
                    <a16:creationId xmlns:a16="http://schemas.microsoft.com/office/drawing/2014/main" xmlns="" id="{F6AA4158-4A38-4EE1-96C8-86829C1CEE2D}"/>
                  </a:ext>
                </a:extLst>
              </p:cNvPr>
              <p:cNvGrpSpPr/>
              <p:nvPr/>
            </p:nvGrpSpPr>
            <p:grpSpPr>
              <a:xfrm>
                <a:off x="884411" y="2450651"/>
                <a:ext cx="425030" cy="1222022"/>
                <a:chOff x="1559325" y="2185277"/>
                <a:chExt cx="425030" cy="2042169"/>
              </a:xfrm>
            </p:grpSpPr>
            <p:sp>
              <p:nvSpPr>
                <p:cNvPr id="102" name="Line 8">
                  <a:extLst>
                    <a:ext uri="{FF2B5EF4-FFF2-40B4-BE49-F238E27FC236}">
                      <a16:creationId xmlns:a16="http://schemas.microsoft.com/office/drawing/2014/main" xmlns="" id="{8CFFC371-A455-4B36-9116-3284BEDA0429}"/>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03" name="Line 9">
                  <a:extLst>
                    <a:ext uri="{FF2B5EF4-FFF2-40B4-BE49-F238E27FC236}">
                      <a16:creationId xmlns:a16="http://schemas.microsoft.com/office/drawing/2014/main" xmlns="" id="{525901B0-9DAA-4B27-8C18-51538301782E}"/>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04" name="Line 10">
                  <a:extLst>
                    <a:ext uri="{FF2B5EF4-FFF2-40B4-BE49-F238E27FC236}">
                      <a16:creationId xmlns:a16="http://schemas.microsoft.com/office/drawing/2014/main" xmlns="" id="{AF5FF4E6-8687-40CC-8A54-96686EF9C45C}"/>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05" name="Line 11">
                  <a:extLst>
                    <a:ext uri="{FF2B5EF4-FFF2-40B4-BE49-F238E27FC236}">
                      <a16:creationId xmlns:a16="http://schemas.microsoft.com/office/drawing/2014/main" xmlns="" id="{FF7A708B-F13B-450D-9061-375E4AF8F76A}"/>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06" name="TextBox 105">
                  <a:extLst>
                    <a:ext uri="{FF2B5EF4-FFF2-40B4-BE49-F238E27FC236}">
                      <a16:creationId xmlns:a16="http://schemas.microsoft.com/office/drawing/2014/main" xmlns="" id="{D4381996-F124-46AD-932E-8A155CC57090}"/>
                    </a:ext>
                  </a:extLst>
                </p:cNvPr>
                <p:cNvSpPr txBox="1"/>
                <p:nvPr/>
              </p:nvSpPr>
              <p:spPr>
                <a:xfrm>
                  <a:off x="1559325" y="2185277"/>
                  <a:ext cx="383438" cy="514338"/>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30</a:t>
                  </a:r>
                </a:p>
              </p:txBody>
            </p:sp>
            <p:sp>
              <p:nvSpPr>
                <p:cNvPr id="107" name="TextBox 106">
                  <a:extLst>
                    <a:ext uri="{FF2B5EF4-FFF2-40B4-BE49-F238E27FC236}">
                      <a16:creationId xmlns:a16="http://schemas.microsoft.com/office/drawing/2014/main" xmlns="" id="{C2A21FE9-3915-402C-B0DD-373DFF630F92}"/>
                    </a:ext>
                  </a:extLst>
                </p:cNvPr>
                <p:cNvSpPr txBox="1"/>
                <p:nvPr/>
              </p:nvSpPr>
              <p:spPr>
                <a:xfrm>
                  <a:off x="1559325" y="2699929"/>
                  <a:ext cx="383438" cy="514338"/>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20</a:t>
                  </a:r>
                </a:p>
              </p:txBody>
            </p:sp>
            <p:sp>
              <p:nvSpPr>
                <p:cNvPr id="108" name="TextBox 107">
                  <a:extLst>
                    <a:ext uri="{FF2B5EF4-FFF2-40B4-BE49-F238E27FC236}">
                      <a16:creationId xmlns:a16="http://schemas.microsoft.com/office/drawing/2014/main" xmlns="" id="{7CD051BC-A4D6-447F-A075-C3ED0D417387}"/>
                    </a:ext>
                  </a:extLst>
                </p:cNvPr>
                <p:cNvSpPr txBox="1"/>
                <p:nvPr/>
              </p:nvSpPr>
              <p:spPr>
                <a:xfrm>
                  <a:off x="1559325" y="3203833"/>
                  <a:ext cx="383438" cy="514338"/>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10</a:t>
                  </a:r>
                </a:p>
              </p:txBody>
            </p:sp>
            <p:sp>
              <p:nvSpPr>
                <p:cNvPr id="109" name="TextBox 108">
                  <a:extLst>
                    <a:ext uri="{FF2B5EF4-FFF2-40B4-BE49-F238E27FC236}">
                      <a16:creationId xmlns:a16="http://schemas.microsoft.com/office/drawing/2014/main" xmlns="" id="{E2295EEB-5820-425B-9D7B-97ACBE163EA4}"/>
                    </a:ext>
                  </a:extLst>
                </p:cNvPr>
                <p:cNvSpPr txBox="1"/>
                <p:nvPr/>
              </p:nvSpPr>
              <p:spPr>
                <a:xfrm>
                  <a:off x="1658719" y="3713108"/>
                  <a:ext cx="284052" cy="514338"/>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a:t>
                  </a:r>
                </a:p>
              </p:txBody>
            </p:sp>
          </p:grpSp>
          <p:sp>
            <p:nvSpPr>
              <p:cNvPr id="23" name="TextBox 22">
                <a:extLst>
                  <a:ext uri="{FF2B5EF4-FFF2-40B4-BE49-F238E27FC236}">
                    <a16:creationId xmlns:a16="http://schemas.microsoft.com/office/drawing/2014/main" xmlns="" id="{13588A2D-D956-4754-BD41-B0255A326BA3}"/>
                  </a:ext>
                </a:extLst>
              </p:cNvPr>
              <p:cNvSpPr txBox="1"/>
              <p:nvPr/>
            </p:nvSpPr>
            <p:spPr>
              <a:xfrm rot="16200000">
                <a:off x="483175" y="2807376"/>
                <a:ext cx="748793" cy="2683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パーセント</a:t>
                </a:r>
              </a:p>
            </p:txBody>
          </p:sp>
          <p:sp>
            <p:nvSpPr>
              <p:cNvPr id="24" name="TextBox 23">
                <a:extLst>
                  <a:ext uri="{FF2B5EF4-FFF2-40B4-BE49-F238E27FC236}">
                    <a16:creationId xmlns:a16="http://schemas.microsoft.com/office/drawing/2014/main" xmlns="" id="{81A06334-D7F0-4B31-8E00-61A69A376112}"/>
                  </a:ext>
                </a:extLst>
              </p:cNvPr>
              <p:cNvSpPr txBox="1"/>
              <p:nvPr/>
            </p:nvSpPr>
            <p:spPr>
              <a:xfrm>
                <a:off x="1289957" y="2373088"/>
                <a:ext cx="76174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対照</a:t>
                </a:r>
              </a:p>
            </p:txBody>
          </p:sp>
          <p:sp>
            <p:nvSpPr>
              <p:cNvPr id="25" name="Rectangle 24">
                <a:extLst>
                  <a:ext uri="{FF2B5EF4-FFF2-40B4-BE49-F238E27FC236}">
                    <a16:creationId xmlns:a16="http://schemas.microsoft.com/office/drawing/2014/main" xmlns="" id="{DB857666-4FCF-4BC9-B850-A9A8B576ABC6}"/>
                  </a:ext>
                </a:extLst>
              </p:cNvPr>
              <p:cNvSpPr/>
              <p:nvPr/>
            </p:nvSpPr>
            <p:spPr>
              <a:xfrm rot="10800000">
                <a:off x="2443480" y="2441320"/>
                <a:ext cx="360000" cy="1080000"/>
              </a:xfrm>
              <a:prstGeom prst="rect">
                <a:avLst/>
              </a:prstGeom>
              <a:solidFill>
                <a:srgbClr val="B2C0E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6" name="Rectangle 25">
                <a:extLst>
                  <a:ext uri="{FF2B5EF4-FFF2-40B4-BE49-F238E27FC236}">
                    <a16:creationId xmlns:a16="http://schemas.microsoft.com/office/drawing/2014/main" xmlns="" id="{00C6728B-E8B5-498B-98D3-67CD04C0471F}"/>
                  </a:ext>
                </a:extLst>
              </p:cNvPr>
              <p:cNvSpPr/>
              <p:nvPr/>
            </p:nvSpPr>
            <p:spPr>
              <a:xfrm rot="10800000">
                <a:off x="2799080" y="2981320"/>
                <a:ext cx="360000" cy="540000"/>
              </a:xfrm>
              <a:prstGeom prst="rect">
                <a:avLst/>
              </a:prstGeom>
              <a:solidFill>
                <a:srgbClr val="B2C0E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7" name="Rectangle 26">
                <a:extLst>
                  <a:ext uri="{FF2B5EF4-FFF2-40B4-BE49-F238E27FC236}">
                    <a16:creationId xmlns:a16="http://schemas.microsoft.com/office/drawing/2014/main" xmlns="" id="{B3D345A3-1449-43F5-81B2-85D476430D45}"/>
                  </a:ext>
                </a:extLst>
              </p:cNvPr>
              <p:cNvSpPr/>
              <p:nvPr/>
            </p:nvSpPr>
            <p:spPr>
              <a:xfrm rot="10800000">
                <a:off x="3154680" y="2981320"/>
                <a:ext cx="360000" cy="540000"/>
              </a:xfrm>
              <a:prstGeom prst="rect">
                <a:avLst/>
              </a:prstGeom>
              <a:solidFill>
                <a:srgbClr val="B2C0E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8" name="Rectangle 27">
                <a:extLst>
                  <a:ext uri="{FF2B5EF4-FFF2-40B4-BE49-F238E27FC236}">
                    <a16:creationId xmlns:a16="http://schemas.microsoft.com/office/drawing/2014/main" xmlns="" id="{27500F43-9FB6-4613-A6B1-EAF8BFEE6114}"/>
                  </a:ext>
                </a:extLst>
              </p:cNvPr>
              <p:cNvSpPr/>
              <p:nvPr/>
            </p:nvSpPr>
            <p:spPr>
              <a:xfrm rot="10800000">
                <a:off x="3510280" y="3197320"/>
                <a:ext cx="360000" cy="324000"/>
              </a:xfrm>
              <a:prstGeom prst="rect">
                <a:avLst/>
              </a:prstGeom>
              <a:solidFill>
                <a:srgbClr val="B2C0E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9" name="Rectangle 28">
                <a:extLst>
                  <a:ext uri="{FF2B5EF4-FFF2-40B4-BE49-F238E27FC236}">
                    <a16:creationId xmlns:a16="http://schemas.microsoft.com/office/drawing/2014/main" xmlns="" id="{E2344EFB-AE32-4159-B13B-F36ADB753065}"/>
                  </a:ext>
                </a:extLst>
              </p:cNvPr>
              <p:cNvSpPr/>
              <p:nvPr/>
            </p:nvSpPr>
            <p:spPr>
              <a:xfrm rot="10800000">
                <a:off x="3865880" y="3197320"/>
                <a:ext cx="360000" cy="324000"/>
              </a:xfrm>
              <a:prstGeom prst="rect">
                <a:avLst/>
              </a:prstGeom>
              <a:solidFill>
                <a:srgbClr val="B2C0E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30" name="Rectangle 29">
                <a:extLst>
                  <a:ext uri="{FF2B5EF4-FFF2-40B4-BE49-F238E27FC236}">
                    <a16:creationId xmlns:a16="http://schemas.microsoft.com/office/drawing/2014/main" xmlns="" id="{51A86829-05B8-4220-9D14-DCA90B24123A}"/>
                  </a:ext>
                </a:extLst>
              </p:cNvPr>
              <p:cNvSpPr/>
              <p:nvPr/>
            </p:nvSpPr>
            <p:spPr>
              <a:xfrm rot="10800000">
                <a:off x="4221480" y="3413320"/>
                <a:ext cx="360000" cy="108000"/>
              </a:xfrm>
              <a:prstGeom prst="rect">
                <a:avLst/>
              </a:prstGeom>
              <a:solidFill>
                <a:srgbClr val="B2C0E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31" name="Rectangle 30">
                <a:extLst>
                  <a:ext uri="{FF2B5EF4-FFF2-40B4-BE49-F238E27FC236}">
                    <a16:creationId xmlns:a16="http://schemas.microsoft.com/office/drawing/2014/main" xmlns="" id="{1F918A3E-05FF-464C-9F67-69E2B90F0BB2}"/>
                  </a:ext>
                </a:extLst>
              </p:cNvPr>
              <p:cNvSpPr/>
              <p:nvPr/>
            </p:nvSpPr>
            <p:spPr>
              <a:xfrm rot="10800000">
                <a:off x="4577080" y="3341320"/>
                <a:ext cx="360000" cy="180000"/>
              </a:xfrm>
              <a:prstGeom prst="rect">
                <a:avLst/>
              </a:prstGeom>
              <a:solidFill>
                <a:srgbClr val="B2C0E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32" name="Freeform: Shape 35">
                <a:extLst>
                  <a:ext uri="{FF2B5EF4-FFF2-40B4-BE49-F238E27FC236}">
                    <a16:creationId xmlns:a16="http://schemas.microsoft.com/office/drawing/2014/main" xmlns="" id="{9D4B81B7-184D-4942-9C98-0EFA53ABC975}"/>
                  </a:ext>
                </a:extLst>
              </p:cNvPr>
              <p:cNvSpPr/>
              <p:nvPr/>
            </p:nvSpPr>
            <p:spPr>
              <a:xfrm>
                <a:off x="1402959" y="2802832"/>
                <a:ext cx="3731911" cy="694189"/>
              </a:xfrm>
              <a:custGeom>
                <a:avLst/>
                <a:gdLst>
                  <a:gd name="connsiteX0" fmla="*/ 0 w 5801220"/>
                  <a:gd name="connsiteY0" fmla="*/ 1059154 h 1059153"/>
                  <a:gd name="connsiteX1" fmla="*/ 957863 w 5801220"/>
                  <a:gd name="connsiteY1" fmla="*/ 919603 h 1059153"/>
                  <a:gd name="connsiteX2" fmla="*/ 2036378 w 5801220"/>
                  <a:gd name="connsiteY2" fmla="*/ 348880 h 1059153"/>
                  <a:gd name="connsiteX3" fmla="*/ 3530822 w 5801220"/>
                  <a:gd name="connsiteY3" fmla="*/ 192867 h 1059153"/>
                  <a:gd name="connsiteX4" fmla="*/ 3530822 w 5801220"/>
                  <a:gd name="connsiteY4" fmla="*/ 192867 h 1059153"/>
                  <a:gd name="connsiteX5" fmla="*/ 5144319 w 5801220"/>
                  <a:gd name="connsiteY5" fmla="*/ 993460 h 1059153"/>
                  <a:gd name="connsiteX6" fmla="*/ 5801221 w 5801220"/>
                  <a:gd name="connsiteY6" fmla="*/ 1050943 h 1059153"/>
                  <a:gd name="connsiteX0" fmla="*/ 0 w 5801222"/>
                  <a:gd name="connsiteY0" fmla="*/ 1025504 h 1025504"/>
                  <a:gd name="connsiteX1" fmla="*/ 957863 w 5801222"/>
                  <a:gd name="connsiteY1" fmla="*/ 885953 h 1025504"/>
                  <a:gd name="connsiteX2" fmla="*/ 2036378 w 5801222"/>
                  <a:gd name="connsiteY2" fmla="*/ 315230 h 1025504"/>
                  <a:gd name="connsiteX3" fmla="*/ 3530822 w 5801222"/>
                  <a:gd name="connsiteY3" fmla="*/ 159217 h 1025504"/>
                  <a:gd name="connsiteX4" fmla="*/ 3530822 w 5801222"/>
                  <a:gd name="connsiteY4" fmla="*/ 159217 h 1025504"/>
                  <a:gd name="connsiteX5" fmla="*/ 5144319 w 5801222"/>
                  <a:gd name="connsiteY5" fmla="*/ 959810 h 1025504"/>
                  <a:gd name="connsiteX6" fmla="*/ 5801221 w 5801222"/>
                  <a:gd name="connsiteY6" fmla="*/ 1017293 h 1025504"/>
                  <a:gd name="connsiteX0" fmla="*/ 0 w 5801220"/>
                  <a:gd name="connsiteY0" fmla="*/ 1025504 h 1025504"/>
                  <a:gd name="connsiteX1" fmla="*/ 957863 w 5801220"/>
                  <a:gd name="connsiteY1" fmla="*/ 885953 h 1025504"/>
                  <a:gd name="connsiteX2" fmla="*/ 2036378 w 5801220"/>
                  <a:gd name="connsiteY2" fmla="*/ 315230 h 1025504"/>
                  <a:gd name="connsiteX3" fmla="*/ 3530822 w 5801220"/>
                  <a:gd name="connsiteY3" fmla="*/ 159217 h 1025504"/>
                  <a:gd name="connsiteX4" fmla="*/ 3522048 w 5801220"/>
                  <a:gd name="connsiteY4" fmla="*/ 188804 h 1025504"/>
                  <a:gd name="connsiteX5" fmla="*/ 5144319 w 5801220"/>
                  <a:gd name="connsiteY5" fmla="*/ 959810 h 1025504"/>
                  <a:gd name="connsiteX6" fmla="*/ 5801221 w 5801220"/>
                  <a:gd name="connsiteY6" fmla="*/ 1017293 h 1025504"/>
                  <a:gd name="connsiteX0" fmla="*/ 0 w 5801222"/>
                  <a:gd name="connsiteY0" fmla="*/ 945628 h 945628"/>
                  <a:gd name="connsiteX1" fmla="*/ 957863 w 5801222"/>
                  <a:gd name="connsiteY1" fmla="*/ 806077 h 945628"/>
                  <a:gd name="connsiteX2" fmla="*/ 2036378 w 5801222"/>
                  <a:gd name="connsiteY2" fmla="*/ 235354 h 945628"/>
                  <a:gd name="connsiteX3" fmla="*/ 3530823 w 5801222"/>
                  <a:gd name="connsiteY3" fmla="*/ 79341 h 945628"/>
                  <a:gd name="connsiteX4" fmla="*/ 3522048 w 5801222"/>
                  <a:gd name="connsiteY4" fmla="*/ 108928 h 945628"/>
                  <a:gd name="connsiteX5" fmla="*/ 5144319 w 5801222"/>
                  <a:gd name="connsiteY5" fmla="*/ 879934 h 945628"/>
                  <a:gd name="connsiteX6" fmla="*/ 5801221 w 5801222"/>
                  <a:gd name="connsiteY6" fmla="*/ 937417 h 945628"/>
                  <a:gd name="connsiteX0" fmla="*/ 0 w 5801220"/>
                  <a:gd name="connsiteY0" fmla="*/ 878977 h 878977"/>
                  <a:gd name="connsiteX1" fmla="*/ 957863 w 5801220"/>
                  <a:gd name="connsiteY1" fmla="*/ 739426 h 878977"/>
                  <a:gd name="connsiteX2" fmla="*/ 2036378 w 5801220"/>
                  <a:gd name="connsiteY2" fmla="*/ 168703 h 878977"/>
                  <a:gd name="connsiteX3" fmla="*/ 3522048 w 5801220"/>
                  <a:gd name="connsiteY3" fmla="*/ 42277 h 878977"/>
                  <a:gd name="connsiteX4" fmla="*/ 5144319 w 5801220"/>
                  <a:gd name="connsiteY4" fmla="*/ 813283 h 878977"/>
                  <a:gd name="connsiteX5" fmla="*/ 5801221 w 5801220"/>
                  <a:gd name="connsiteY5" fmla="*/ 870766 h 878977"/>
                  <a:gd name="connsiteX0" fmla="*/ 0 w 5801222"/>
                  <a:gd name="connsiteY0" fmla="*/ 1039164 h 1039164"/>
                  <a:gd name="connsiteX1" fmla="*/ 957863 w 5801222"/>
                  <a:gd name="connsiteY1" fmla="*/ 899613 h 1039164"/>
                  <a:gd name="connsiteX2" fmla="*/ 2036378 w 5801222"/>
                  <a:gd name="connsiteY2" fmla="*/ 328890 h 1039164"/>
                  <a:gd name="connsiteX3" fmla="*/ 2868686 w 5801222"/>
                  <a:gd name="connsiteY3" fmla="*/ 3165 h 1039164"/>
                  <a:gd name="connsiteX4" fmla="*/ 3522048 w 5801222"/>
                  <a:gd name="connsiteY4" fmla="*/ 202464 h 1039164"/>
                  <a:gd name="connsiteX5" fmla="*/ 5144319 w 5801222"/>
                  <a:gd name="connsiteY5" fmla="*/ 973470 h 1039164"/>
                  <a:gd name="connsiteX6" fmla="*/ 5801221 w 5801222"/>
                  <a:gd name="connsiteY6" fmla="*/ 1030953 h 1039164"/>
                  <a:gd name="connsiteX0" fmla="*/ 0 w 5801220"/>
                  <a:gd name="connsiteY0" fmla="*/ 1039164 h 1039164"/>
                  <a:gd name="connsiteX1" fmla="*/ 957863 w 5801220"/>
                  <a:gd name="connsiteY1" fmla="*/ 899613 h 1039164"/>
                  <a:gd name="connsiteX2" fmla="*/ 2036378 w 5801220"/>
                  <a:gd name="connsiteY2" fmla="*/ 328890 h 1039164"/>
                  <a:gd name="connsiteX3" fmla="*/ 2868686 w 5801220"/>
                  <a:gd name="connsiteY3" fmla="*/ 3165 h 1039164"/>
                  <a:gd name="connsiteX4" fmla="*/ 3522048 w 5801220"/>
                  <a:gd name="connsiteY4" fmla="*/ 202463 h 1039164"/>
                  <a:gd name="connsiteX5" fmla="*/ 5144319 w 5801220"/>
                  <a:gd name="connsiteY5" fmla="*/ 973470 h 1039164"/>
                  <a:gd name="connsiteX6" fmla="*/ 5801221 w 5801220"/>
                  <a:gd name="connsiteY6" fmla="*/ 1030953 h 1039164"/>
                  <a:gd name="connsiteX0" fmla="*/ 0 w 5801222"/>
                  <a:gd name="connsiteY0" fmla="*/ 1039678 h 1039678"/>
                  <a:gd name="connsiteX1" fmla="*/ 957863 w 5801222"/>
                  <a:gd name="connsiteY1" fmla="*/ 900127 h 1039678"/>
                  <a:gd name="connsiteX2" fmla="*/ 2036378 w 5801222"/>
                  <a:gd name="connsiteY2" fmla="*/ 329404 h 1039678"/>
                  <a:gd name="connsiteX3" fmla="*/ 2868686 w 5801222"/>
                  <a:gd name="connsiteY3" fmla="*/ 3679 h 1039678"/>
                  <a:gd name="connsiteX4" fmla="*/ 3522048 w 5801222"/>
                  <a:gd name="connsiteY4" fmla="*/ 202977 h 1039678"/>
                  <a:gd name="connsiteX5" fmla="*/ 5144319 w 5801222"/>
                  <a:gd name="connsiteY5" fmla="*/ 973984 h 1039678"/>
                  <a:gd name="connsiteX6" fmla="*/ 5801221 w 5801222"/>
                  <a:gd name="connsiteY6" fmla="*/ 1031467 h 1039678"/>
                  <a:gd name="connsiteX0" fmla="*/ 0 w 5801220"/>
                  <a:gd name="connsiteY0" fmla="*/ 1039678 h 1039678"/>
                  <a:gd name="connsiteX1" fmla="*/ 957863 w 5801220"/>
                  <a:gd name="connsiteY1" fmla="*/ 900127 h 1039678"/>
                  <a:gd name="connsiteX2" fmla="*/ 2036378 w 5801220"/>
                  <a:gd name="connsiteY2" fmla="*/ 329404 h 1039678"/>
                  <a:gd name="connsiteX3" fmla="*/ 2868686 w 5801220"/>
                  <a:gd name="connsiteY3" fmla="*/ 3679 h 1039678"/>
                  <a:gd name="connsiteX4" fmla="*/ 3522048 w 5801220"/>
                  <a:gd name="connsiteY4" fmla="*/ 202977 h 1039678"/>
                  <a:gd name="connsiteX5" fmla="*/ 5144319 w 5801220"/>
                  <a:gd name="connsiteY5" fmla="*/ 973984 h 1039678"/>
                  <a:gd name="connsiteX6" fmla="*/ 5801221 w 5801220"/>
                  <a:gd name="connsiteY6" fmla="*/ 1031467 h 103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1220" h="1039678">
                    <a:moveTo>
                      <a:pt x="0" y="1039678"/>
                    </a:moveTo>
                    <a:cubicBezTo>
                      <a:pt x="353909" y="993282"/>
                      <a:pt x="703429" y="1002778"/>
                      <a:pt x="957863" y="900127"/>
                    </a:cubicBezTo>
                    <a:cubicBezTo>
                      <a:pt x="1673857" y="611248"/>
                      <a:pt x="1751751" y="500551"/>
                      <a:pt x="2036378" y="329404"/>
                    </a:cubicBezTo>
                    <a:cubicBezTo>
                      <a:pt x="2337850" y="148128"/>
                      <a:pt x="2621074" y="24750"/>
                      <a:pt x="2868686" y="3679"/>
                    </a:cubicBezTo>
                    <a:cubicBezTo>
                      <a:pt x="3116298" y="-17392"/>
                      <a:pt x="3216836" y="52430"/>
                      <a:pt x="3522048" y="202977"/>
                    </a:cubicBezTo>
                    <a:cubicBezTo>
                      <a:pt x="4310319" y="822924"/>
                      <a:pt x="5144319" y="973984"/>
                      <a:pt x="5144319" y="973984"/>
                    </a:cubicBezTo>
                    <a:lnTo>
                      <a:pt x="5801221" y="1031467"/>
                    </a:lnTo>
                  </a:path>
                </a:pathLst>
              </a:custGeom>
              <a:noFill/>
              <a:ln w="15875" cap="flat">
                <a:solidFill>
                  <a:srgbClr val="04388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33" name="Freeform: Shape 36">
                <a:extLst>
                  <a:ext uri="{FF2B5EF4-FFF2-40B4-BE49-F238E27FC236}">
                    <a16:creationId xmlns:a16="http://schemas.microsoft.com/office/drawing/2014/main" xmlns="" id="{00D0C84A-A9DC-4CA5-8210-FF535574344E}"/>
                  </a:ext>
                </a:extLst>
              </p:cNvPr>
              <p:cNvSpPr/>
              <p:nvPr/>
            </p:nvSpPr>
            <p:spPr>
              <a:xfrm>
                <a:off x="1881003" y="2746766"/>
                <a:ext cx="3753038" cy="752995"/>
              </a:xfrm>
              <a:custGeom>
                <a:avLst/>
                <a:gdLst>
                  <a:gd name="connsiteX0" fmla="*/ 0 w 5834060"/>
                  <a:gd name="connsiteY0" fmla="*/ 1133955 h 1154491"/>
                  <a:gd name="connsiteX1" fmla="*/ 1178307 w 5834060"/>
                  <a:gd name="connsiteY1" fmla="*/ 156826 h 1154491"/>
                  <a:gd name="connsiteX2" fmla="*/ 1987113 w 5834060"/>
                  <a:gd name="connsiteY2" fmla="*/ 123981 h 1154491"/>
                  <a:gd name="connsiteX3" fmla="*/ 1987113 w 5834060"/>
                  <a:gd name="connsiteY3" fmla="*/ 123981 h 1154491"/>
                  <a:gd name="connsiteX4" fmla="*/ 3292696 w 5834060"/>
                  <a:gd name="connsiteY4" fmla="*/ 764455 h 1154491"/>
                  <a:gd name="connsiteX5" fmla="*/ 4314985 w 5834060"/>
                  <a:gd name="connsiteY5" fmla="*/ 1002577 h 1154491"/>
                  <a:gd name="connsiteX6" fmla="*/ 4696814 w 5834060"/>
                  <a:gd name="connsiteY6" fmla="*/ 990261 h 1154491"/>
                  <a:gd name="connsiteX7" fmla="*/ 4696814 w 5834060"/>
                  <a:gd name="connsiteY7" fmla="*/ 990261 h 1154491"/>
                  <a:gd name="connsiteX8" fmla="*/ 5357811 w 5834060"/>
                  <a:gd name="connsiteY8" fmla="*/ 1101113 h 1154491"/>
                  <a:gd name="connsiteX9" fmla="*/ 5357811 w 5834060"/>
                  <a:gd name="connsiteY9" fmla="*/ 1101113 h 1154491"/>
                  <a:gd name="connsiteX10" fmla="*/ 5834061 w 5834060"/>
                  <a:gd name="connsiteY10" fmla="*/ 1154491 h 1154491"/>
                  <a:gd name="connsiteX0" fmla="*/ 0 w 5834062"/>
                  <a:gd name="connsiteY0" fmla="*/ 1113378 h 1133914"/>
                  <a:gd name="connsiteX1" fmla="*/ 1178307 w 5834062"/>
                  <a:gd name="connsiteY1" fmla="*/ 136249 h 1133914"/>
                  <a:gd name="connsiteX2" fmla="*/ 1987113 w 5834062"/>
                  <a:gd name="connsiteY2" fmla="*/ 103404 h 1133914"/>
                  <a:gd name="connsiteX3" fmla="*/ 1987113 w 5834062"/>
                  <a:gd name="connsiteY3" fmla="*/ 103404 h 1133914"/>
                  <a:gd name="connsiteX4" fmla="*/ 3292696 w 5834062"/>
                  <a:gd name="connsiteY4" fmla="*/ 743878 h 1133914"/>
                  <a:gd name="connsiteX5" fmla="*/ 4314985 w 5834062"/>
                  <a:gd name="connsiteY5" fmla="*/ 982000 h 1133914"/>
                  <a:gd name="connsiteX6" fmla="*/ 4696814 w 5834062"/>
                  <a:gd name="connsiteY6" fmla="*/ 969684 h 1133914"/>
                  <a:gd name="connsiteX7" fmla="*/ 4696814 w 5834062"/>
                  <a:gd name="connsiteY7" fmla="*/ 969684 h 1133914"/>
                  <a:gd name="connsiteX8" fmla="*/ 5357811 w 5834062"/>
                  <a:gd name="connsiteY8" fmla="*/ 1080536 h 1133914"/>
                  <a:gd name="connsiteX9" fmla="*/ 5357811 w 5834062"/>
                  <a:gd name="connsiteY9" fmla="*/ 1080536 h 1133914"/>
                  <a:gd name="connsiteX10" fmla="*/ 5834061 w 5834062"/>
                  <a:gd name="connsiteY10" fmla="*/ 1133914 h 1133914"/>
                  <a:gd name="connsiteX0" fmla="*/ 0 w 5834060"/>
                  <a:gd name="connsiteY0" fmla="*/ 1113378 h 1133914"/>
                  <a:gd name="connsiteX1" fmla="*/ 1178307 w 5834060"/>
                  <a:gd name="connsiteY1" fmla="*/ 136249 h 1133914"/>
                  <a:gd name="connsiteX2" fmla="*/ 1987113 w 5834060"/>
                  <a:gd name="connsiteY2" fmla="*/ 103404 h 1133914"/>
                  <a:gd name="connsiteX3" fmla="*/ 1978339 w 5834060"/>
                  <a:gd name="connsiteY3" fmla="*/ 99178 h 1133914"/>
                  <a:gd name="connsiteX4" fmla="*/ 3292696 w 5834060"/>
                  <a:gd name="connsiteY4" fmla="*/ 743878 h 1133914"/>
                  <a:gd name="connsiteX5" fmla="*/ 4314985 w 5834060"/>
                  <a:gd name="connsiteY5" fmla="*/ 982000 h 1133914"/>
                  <a:gd name="connsiteX6" fmla="*/ 4696814 w 5834060"/>
                  <a:gd name="connsiteY6" fmla="*/ 969684 h 1133914"/>
                  <a:gd name="connsiteX7" fmla="*/ 4696814 w 5834060"/>
                  <a:gd name="connsiteY7" fmla="*/ 969684 h 1133914"/>
                  <a:gd name="connsiteX8" fmla="*/ 5357811 w 5834060"/>
                  <a:gd name="connsiteY8" fmla="*/ 1080536 h 1133914"/>
                  <a:gd name="connsiteX9" fmla="*/ 5357811 w 5834060"/>
                  <a:gd name="connsiteY9" fmla="*/ 1080536 h 1133914"/>
                  <a:gd name="connsiteX10" fmla="*/ 5834061 w 5834060"/>
                  <a:gd name="connsiteY10" fmla="*/ 1133914 h 1133914"/>
                  <a:gd name="connsiteX0" fmla="*/ 0 w 5834062"/>
                  <a:gd name="connsiteY0" fmla="*/ 1098699 h 1119235"/>
                  <a:gd name="connsiteX1" fmla="*/ 1178307 w 5834062"/>
                  <a:gd name="connsiteY1" fmla="*/ 121570 h 1119235"/>
                  <a:gd name="connsiteX2" fmla="*/ 1739506 w 5834062"/>
                  <a:gd name="connsiteY2" fmla="*/ 11505 h 1119235"/>
                  <a:gd name="connsiteX3" fmla="*/ 1987113 w 5834062"/>
                  <a:gd name="connsiteY3" fmla="*/ 88725 h 1119235"/>
                  <a:gd name="connsiteX4" fmla="*/ 1978339 w 5834062"/>
                  <a:gd name="connsiteY4" fmla="*/ 84499 h 1119235"/>
                  <a:gd name="connsiteX5" fmla="*/ 3292696 w 5834062"/>
                  <a:gd name="connsiteY5" fmla="*/ 729199 h 1119235"/>
                  <a:gd name="connsiteX6" fmla="*/ 4314985 w 5834062"/>
                  <a:gd name="connsiteY6" fmla="*/ 967321 h 1119235"/>
                  <a:gd name="connsiteX7" fmla="*/ 4696814 w 5834062"/>
                  <a:gd name="connsiteY7" fmla="*/ 955005 h 1119235"/>
                  <a:gd name="connsiteX8" fmla="*/ 4696814 w 5834062"/>
                  <a:gd name="connsiteY8" fmla="*/ 955005 h 1119235"/>
                  <a:gd name="connsiteX9" fmla="*/ 5357811 w 5834062"/>
                  <a:gd name="connsiteY9" fmla="*/ 1065857 h 1119235"/>
                  <a:gd name="connsiteX10" fmla="*/ 5357811 w 5834062"/>
                  <a:gd name="connsiteY10" fmla="*/ 1065857 h 1119235"/>
                  <a:gd name="connsiteX11" fmla="*/ 5834061 w 5834062"/>
                  <a:gd name="connsiteY11" fmla="*/ 1119235 h 1119235"/>
                  <a:gd name="connsiteX0" fmla="*/ 0 w 5834060"/>
                  <a:gd name="connsiteY0" fmla="*/ 1098699 h 1119235"/>
                  <a:gd name="connsiteX1" fmla="*/ 1178307 w 5834060"/>
                  <a:gd name="connsiteY1" fmla="*/ 121570 h 1119235"/>
                  <a:gd name="connsiteX2" fmla="*/ 1739506 w 5834060"/>
                  <a:gd name="connsiteY2" fmla="*/ 11505 h 1119235"/>
                  <a:gd name="connsiteX3" fmla="*/ 1987113 w 5834060"/>
                  <a:gd name="connsiteY3" fmla="*/ 88725 h 1119235"/>
                  <a:gd name="connsiteX4" fmla="*/ 1978339 w 5834060"/>
                  <a:gd name="connsiteY4" fmla="*/ 84499 h 1119235"/>
                  <a:gd name="connsiteX5" fmla="*/ 3292696 w 5834060"/>
                  <a:gd name="connsiteY5" fmla="*/ 729199 h 1119235"/>
                  <a:gd name="connsiteX6" fmla="*/ 4314985 w 5834060"/>
                  <a:gd name="connsiteY6" fmla="*/ 967321 h 1119235"/>
                  <a:gd name="connsiteX7" fmla="*/ 4696814 w 5834060"/>
                  <a:gd name="connsiteY7" fmla="*/ 955005 h 1119235"/>
                  <a:gd name="connsiteX8" fmla="*/ 4696814 w 5834060"/>
                  <a:gd name="connsiteY8" fmla="*/ 955005 h 1119235"/>
                  <a:gd name="connsiteX9" fmla="*/ 5357811 w 5834060"/>
                  <a:gd name="connsiteY9" fmla="*/ 1065857 h 1119235"/>
                  <a:gd name="connsiteX10" fmla="*/ 5357811 w 5834060"/>
                  <a:gd name="connsiteY10" fmla="*/ 1065857 h 1119235"/>
                  <a:gd name="connsiteX11" fmla="*/ 5834061 w 5834060"/>
                  <a:gd name="connsiteY11" fmla="*/ 1119235 h 1119235"/>
                  <a:gd name="connsiteX0" fmla="*/ 0 w 5834062"/>
                  <a:gd name="connsiteY0" fmla="*/ 1098699 h 1119235"/>
                  <a:gd name="connsiteX1" fmla="*/ 1178307 w 5834062"/>
                  <a:gd name="connsiteY1" fmla="*/ 121570 h 1119235"/>
                  <a:gd name="connsiteX2" fmla="*/ 1739506 w 5834062"/>
                  <a:gd name="connsiteY2" fmla="*/ 11505 h 1119235"/>
                  <a:gd name="connsiteX3" fmla="*/ 1987113 w 5834062"/>
                  <a:gd name="connsiteY3" fmla="*/ 88725 h 1119235"/>
                  <a:gd name="connsiteX4" fmla="*/ 1978339 w 5834062"/>
                  <a:gd name="connsiteY4" fmla="*/ 84499 h 1119235"/>
                  <a:gd name="connsiteX5" fmla="*/ 3292696 w 5834062"/>
                  <a:gd name="connsiteY5" fmla="*/ 729199 h 1119235"/>
                  <a:gd name="connsiteX6" fmla="*/ 4314985 w 5834062"/>
                  <a:gd name="connsiteY6" fmla="*/ 967321 h 1119235"/>
                  <a:gd name="connsiteX7" fmla="*/ 4696814 w 5834062"/>
                  <a:gd name="connsiteY7" fmla="*/ 955005 h 1119235"/>
                  <a:gd name="connsiteX8" fmla="*/ 4696814 w 5834062"/>
                  <a:gd name="connsiteY8" fmla="*/ 955005 h 1119235"/>
                  <a:gd name="connsiteX9" fmla="*/ 5357811 w 5834062"/>
                  <a:gd name="connsiteY9" fmla="*/ 1065857 h 1119235"/>
                  <a:gd name="connsiteX10" fmla="*/ 5357811 w 5834062"/>
                  <a:gd name="connsiteY10" fmla="*/ 1065857 h 1119235"/>
                  <a:gd name="connsiteX11" fmla="*/ 5834061 w 5834062"/>
                  <a:gd name="connsiteY11" fmla="*/ 1119235 h 1119235"/>
                  <a:gd name="connsiteX0" fmla="*/ 0 w 5834060"/>
                  <a:gd name="connsiteY0" fmla="*/ 1098699 h 1119235"/>
                  <a:gd name="connsiteX1" fmla="*/ 1178307 w 5834060"/>
                  <a:gd name="connsiteY1" fmla="*/ 121570 h 1119235"/>
                  <a:gd name="connsiteX2" fmla="*/ 1739506 w 5834060"/>
                  <a:gd name="connsiteY2" fmla="*/ 11505 h 1119235"/>
                  <a:gd name="connsiteX3" fmla="*/ 1987113 w 5834060"/>
                  <a:gd name="connsiteY3" fmla="*/ 88725 h 1119235"/>
                  <a:gd name="connsiteX4" fmla="*/ 1978339 w 5834060"/>
                  <a:gd name="connsiteY4" fmla="*/ 84499 h 1119235"/>
                  <a:gd name="connsiteX5" fmla="*/ 2687122 w 5834060"/>
                  <a:gd name="connsiteY5" fmla="*/ 506039 h 1119235"/>
                  <a:gd name="connsiteX6" fmla="*/ 3292696 w 5834060"/>
                  <a:gd name="connsiteY6" fmla="*/ 729199 h 1119235"/>
                  <a:gd name="connsiteX7" fmla="*/ 4314985 w 5834060"/>
                  <a:gd name="connsiteY7" fmla="*/ 967321 h 1119235"/>
                  <a:gd name="connsiteX8" fmla="*/ 4696814 w 5834060"/>
                  <a:gd name="connsiteY8" fmla="*/ 955005 h 1119235"/>
                  <a:gd name="connsiteX9" fmla="*/ 4696814 w 5834060"/>
                  <a:gd name="connsiteY9" fmla="*/ 955005 h 1119235"/>
                  <a:gd name="connsiteX10" fmla="*/ 5357811 w 5834060"/>
                  <a:gd name="connsiteY10" fmla="*/ 1065857 h 1119235"/>
                  <a:gd name="connsiteX11" fmla="*/ 5357811 w 5834060"/>
                  <a:gd name="connsiteY11" fmla="*/ 1065857 h 1119235"/>
                  <a:gd name="connsiteX12" fmla="*/ 5834061 w 5834060"/>
                  <a:gd name="connsiteY12" fmla="*/ 1119235 h 1119235"/>
                  <a:gd name="connsiteX0" fmla="*/ 0 w 5834062"/>
                  <a:gd name="connsiteY0" fmla="*/ 1111101 h 1131637"/>
                  <a:gd name="connsiteX1" fmla="*/ 1178307 w 5834062"/>
                  <a:gd name="connsiteY1" fmla="*/ 133972 h 1131637"/>
                  <a:gd name="connsiteX2" fmla="*/ 1739506 w 5834062"/>
                  <a:gd name="connsiteY2" fmla="*/ 23907 h 1131637"/>
                  <a:gd name="connsiteX3" fmla="*/ 1987113 w 5834062"/>
                  <a:gd name="connsiteY3" fmla="*/ 101127 h 1131637"/>
                  <a:gd name="connsiteX4" fmla="*/ 1978339 w 5834062"/>
                  <a:gd name="connsiteY4" fmla="*/ 96901 h 1131637"/>
                  <a:gd name="connsiteX5" fmla="*/ 2687122 w 5834062"/>
                  <a:gd name="connsiteY5" fmla="*/ 518441 h 1131637"/>
                  <a:gd name="connsiteX6" fmla="*/ 3292696 w 5834062"/>
                  <a:gd name="connsiteY6" fmla="*/ 741601 h 1131637"/>
                  <a:gd name="connsiteX7" fmla="*/ 4314985 w 5834062"/>
                  <a:gd name="connsiteY7" fmla="*/ 979723 h 1131637"/>
                  <a:gd name="connsiteX8" fmla="*/ 4696814 w 5834062"/>
                  <a:gd name="connsiteY8" fmla="*/ 967407 h 1131637"/>
                  <a:gd name="connsiteX9" fmla="*/ 4696814 w 5834062"/>
                  <a:gd name="connsiteY9" fmla="*/ 967407 h 1131637"/>
                  <a:gd name="connsiteX10" fmla="*/ 5357811 w 5834062"/>
                  <a:gd name="connsiteY10" fmla="*/ 1078259 h 1131637"/>
                  <a:gd name="connsiteX11" fmla="*/ 5357811 w 5834062"/>
                  <a:gd name="connsiteY11" fmla="*/ 1078259 h 1131637"/>
                  <a:gd name="connsiteX12" fmla="*/ 5834061 w 5834062"/>
                  <a:gd name="connsiteY12" fmla="*/ 1131637 h 1131637"/>
                  <a:gd name="connsiteX0" fmla="*/ 0 w 5834060"/>
                  <a:gd name="connsiteY0" fmla="*/ 1111101 h 1131637"/>
                  <a:gd name="connsiteX1" fmla="*/ 1178307 w 5834060"/>
                  <a:gd name="connsiteY1" fmla="*/ 133972 h 1131637"/>
                  <a:gd name="connsiteX2" fmla="*/ 1739506 w 5834060"/>
                  <a:gd name="connsiteY2" fmla="*/ 23907 h 1131637"/>
                  <a:gd name="connsiteX3" fmla="*/ 1987113 w 5834060"/>
                  <a:gd name="connsiteY3" fmla="*/ 101127 h 1131637"/>
                  <a:gd name="connsiteX4" fmla="*/ 1947631 w 5834060"/>
                  <a:gd name="connsiteY4" fmla="*/ 122262 h 1131637"/>
                  <a:gd name="connsiteX5" fmla="*/ 2687122 w 5834060"/>
                  <a:gd name="connsiteY5" fmla="*/ 518441 h 1131637"/>
                  <a:gd name="connsiteX6" fmla="*/ 3292696 w 5834060"/>
                  <a:gd name="connsiteY6" fmla="*/ 741601 h 1131637"/>
                  <a:gd name="connsiteX7" fmla="*/ 4314985 w 5834060"/>
                  <a:gd name="connsiteY7" fmla="*/ 979723 h 1131637"/>
                  <a:gd name="connsiteX8" fmla="*/ 4696814 w 5834060"/>
                  <a:gd name="connsiteY8" fmla="*/ 967407 h 1131637"/>
                  <a:gd name="connsiteX9" fmla="*/ 4696814 w 5834060"/>
                  <a:gd name="connsiteY9" fmla="*/ 967407 h 1131637"/>
                  <a:gd name="connsiteX10" fmla="*/ 5357811 w 5834060"/>
                  <a:gd name="connsiteY10" fmla="*/ 1078259 h 1131637"/>
                  <a:gd name="connsiteX11" fmla="*/ 5357811 w 5834060"/>
                  <a:gd name="connsiteY11" fmla="*/ 1078259 h 1131637"/>
                  <a:gd name="connsiteX12" fmla="*/ 5834061 w 5834060"/>
                  <a:gd name="connsiteY12" fmla="*/ 1131637 h 1131637"/>
                  <a:gd name="connsiteX0" fmla="*/ 0 w 5834062"/>
                  <a:gd name="connsiteY0" fmla="*/ 1111101 h 1131637"/>
                  <a:gd name="connsiteX1" fmla="*/ 1178307 w 5834062"/>
                  <a:gd name="connsiteY1" fmla="*/ 133972 h 1131637"/>
                  <a:gd name="connsiteX2" fmla="*/ 1739506 w 5834062"/>
                  <a:gd name="connsiteY2" fmla="*/ 23907 h 1131637"/>
                  <a:gd name="connsiteX3" fmla="*/ 1987113 w 5834062"/>
                  <a:gd name="connsiteY3" fmla="*/ 101127 h 1131637"/>
                  <a:gd name="connsiteX4" fmla="*/ 1947631 w 5834062"/>
                  <a:gd name="connsiteY4" fmla="*/ 122262 h 1131637"/>
                  <a:gd name="connsiteX5" fmla="*/ 2687122 w 5834062"/>
                  <a:gd name="connsiteY5" fmla="*/ 518441 h 1131637"/>
                  <a:gd name="connsiteX6" fmla="*/ 3292696 w 5834062"/>
                  <a:gd name="connsiteY6" fmla="*/ 741601 h 1131637"/>
                  <a:gd name="connsiteX7" fmla="*/ 4314985 w 5834062"/>
                  <a:gd name="connsiteY7" fmla="*/ 979723 h 1131637"/>
                  <a:gd name="connsiteX8" fmla="*/ 4696814 w 5834062"/>
                  <a:gd name="connsiteY8" fmla="*/ 967407 h 1131637"/>
                  <a:gd name="connsiteX9" fmla="*/ 4696814 w 5834062"/>
                  <a:gd name="connsiteY9" fmla="*/ 967407 h 1131637"/>
                  <a:gd name="connsiteX10" fmla="*/ 5357811 w 5834062"/>
                  <a:gd name="connsiteY10" fmla="*/ 1078259 h 1131637"/>
                  <a:gd name="connsiteX11" fmla="*/ 5357811 w 5834062"/>
                  <a:gd name="connsiteY11" fmla="*/ 1078259 h 1131637"/>
                  <a:gd name="connsiteX12" fmla="*/ 5834061 w 5834062"/>
                  <a:gd name="connsiteY12" fmla="*/ 1131637 h 1131637"/>
                  <a:gd name="connsiteX0" fmla="*/ 0 w 5834060"/>
                  <a:gd name="connsiteY0" fmla="*/ 1111101 h 1131637"/>
                  <a:gd name="connsiteX1" fmla="*/ 1178307 w 5834060"/>
                  <a:gd name="connsiteY1" fmla="*/ 133972 h 1131637"/>
                  <a:gd name="connsiteX2" fmla="*/ 1739506 w 5834060"/>
                  <a:gd name="connsiteY2" fmla="*/ 23907 h 1131637"/>
                  <a:gd name="connsiteX3" fmla="*/ 1987113 w 5834060"/>
                  <a:gd name="connsiteY3" fmla="*/ 101127 h 1131637"/>
                  <a:gd name="connsiteX4" fmla="*/ 1947631 w 5834060"/>
                  <a:gd name="connsiteY4" fmla="*/ 118034 h 1131637"/>
                  <a:gd name="connsiteX5" fmla="*/ 2687122 w 5834060"/>
                  <a:gd name="connsiteY5" fmla="*/ 518441 h 1131637"/>
                  <a:gd name="connsiteX6" fmla="*/ 3292696 w 5834060"/>
                  <a:gd name="connsiteY6" fmla="*/ 741601 h 1131637"/>
                  <a:gd name="connsiteX7" fmla="*/ 4314985 w 5834060"/>
                  <a:gd name="connsiteY7" fmla="*/ 979723 h 1131637"/>
                  <a:gd name="connsiteX8" fmla="*/ 4696814 w 5834060"/>
                  <a:gd name="connsiteY8" fmla="*/ 967407 h 1131637"/>
                  <a:gd name="connsiteX9" fmla="*/ 4696814 w 5834060"/>
                  <a:gd name="connsiteY9" fmla="*/ 967407 h 1131637"/>
                  <a:gd name="connsiteX10" fmla="*/ 5357811 w 5834060"/>
                  <a:gd name="connsiteY10" fmla="*/ 1078259 h 1131637"/>
                  <a:gd name="connsiteX11" fmla="*/ 5357811 w 5834060"/>
                  <a:gd name="connsiteY11" fmla="*/ 1078259 h 1131637"/>
                  <a:gd name="connsiteX12" fmla="*/ 5834061 w 5834060"/>
                  <a:gd name="connsiteY12" fmla="*/ 1131637 h 1131637"/>
                  <a:gd name="connsiteX0" fmla="*/ 0 w 5834062"/>
                  <a:gd name="connsiteY0" fmla="*/ 1111101 h 1131637"/>
                  <a:gd name="connsiteX1" fmla="*/ 1178307 w 5834062"/>
                  <a:gd name="connsiteY1" fmla="*/ 133972 h 1131637"/>
                  <a:gd name="connsiteX2" fmla="*/ 1739506 w 5834062"/>
                  <a:gd name="connsiteY2" fmla="*/ 23907 h 1131637"/>
                  <a:gd name="connsiteX3" fmla="*/ 1987113 w 5834062"/>
                  <a:gd name="connsiteY3" fmla="*/ 101127 h 1131637"/>
                  <a:gd name="connsiteX4" fmla="*/ 2687122 w 5834062"/>
                  <a:gd name="connsiteY4" fmla="*/ 518441 h 1131637"/>
                  <a:gd name="connsiteX5" fmla="*/ 3292696 w 5834062"/>
                  <a:gd name="connsiteY5" fmla="*/ 741601 h 1131637"/>
                  <a:gd name="connsiteX6" fmla="*/ 4314985 w 5834062"/>
                  <a:gd name="connsiteY6" fmla="*/ 979723 h 1131637"/>
                  <a:gd name="connsiteX7" fmla="*/ 4696814 w 5834062"/>
                  <a:gd name="connsiteY7" fmla="*/ 967407 h 1131637"/>
                  <a:gd name="connsiteX8" fmla="*/ 4696814 w 5834062"/>
                  <a:gd name="connsiteY8" fmla="*/ 967407 h 1131637"/>
                  <a:gd name="connsiteX9" fmla="*/ 5357811 w 5834062"/>
                  <a:gd name="connsiteY9" fmla="*/ 1078259 h 1131637"/>
                  <a:gd name="connsiteX10" fmla="*/ 5357811 w 5834062"/>
                  <a:gd name="connsiteY10" fmla="*/ 1078259 h 1131637"/>
                  <a:gd name="connsiteX11" fmla="*/ 5834061 w 5834062"/>
                  <a:gd name="connsiteY11" fmla="*/ 1131637 h 1131637"/>
                  <a:gd name="connsiteX0" fmla="*/ 0 w 5834060"/>
                  <a:gd name="connsiteY0" fmla="*/ 1100148 h 1120684"/>
                  <a:gd name="connsiteX1" fmla="*/ 1178307 w 5834060"/>
                  <a:gd name="connsiteY1" fmla="*/ 123019 h 1120684"/>
                  <a:gd name="connsiteX2" fmla="*/ 1739506 w 5834060"/>
                  <a:gd name="connsiteY2" fmla="*/ 12954 h 1120684"/>
                  <a:gd name="connsiteX3" fmla="*/ 1973951 w 5834060"/>
                  <a:gd name="connsiteY3" fmla="*/ 111307 h 1120684"/>
                  <a:gd name="connsiteX4" fmla="*/ 2687122 w 5834060"/>
                  <a:gd name="connsiteY4" fmla="*/ 507488 h 1120684"/>
                  <a:gd name="connsiteX5" fmla="*/ 3292696 w 5834060"/>
                  <a:gd name="connsiteY5" fmla="*/ 730648 h 1120684"/>
                  <a:gd name="connsiteX6" fmla="*/ 4314985 w 5834060"/>
                  <a:gd name="connsiteY6" fmla="*/ 968770 h 1120684"/>
                  <a:gd name="connsiteX7" fmla="*/ 4696814 w 5834060"/>
                  <a:gd name="connsiteY7" fmla="*/ 956454 h 1120684"/>
                  <a:gd name="connsiteX8" fmla="*/ 4696814 w 5834060"/>
                  <a:gd name="connsiteY8" fmla="*/ 956454 h 1120684"/>
                  <a:gd name="connsiteX9" fmla="*/ 5357811 w 5834060"/>
                  <a:gd name="connsiteY9" fmla="*/ 1067306 h 1120684"/>
                  <a:gd name="connsiteX10" fmla="*/ 5357811 w 5834060"/>
                  <a:gd name="connsiteY10" fmla="*/ 1067306 h 1120684"/>
                  <a:gd name="connsiteX11" fmla="*/ 5834061 w 5834060"/>
                  <a:gd name="connsiteY11" fmla="*/ 1120684 h 1120684"/>
                  <a:gd name="connsiteX0" fmla="*/ 0 w 5834062"/>
                  <a:gd name="connsiteY0" fmla="*/ 1107213 h 1127749"/>
                  <a:gd name="connsiteX1" fmla="*/ 1178307 w 5834062"/>
                  <a:gd name="connsiteY1" fmla="*/ 130084 h 1127749"/>
                  <a:gd name="connsiteX2" fmla="*/ 1739506 w 5834062"/>
                  <a:gd name="connsiteY2" fmla="*/ 20019 h 1127749"/>
                  <a:gd name="connsiteX3" fmla="*/ 1973951 w 5834062"/>
                  <a:gd name="connsiteY3" fmla="*/ 118372 h 1127749"/>
                  <a:gd name="connsiteX4" fmla="*/ 2687122 w 5834062"/>
                  <a:gd name="connsiteY4" fmla="*/ 514553 h 1127749"/>
                  <a:gd name="connsiteX5" fmla="*/ 3292696 w 5834062"/>
                  <a:gd name="connsiteY5" fmla="*/ 737713 h 1127749"/>
                  <a:gd name="connsiteX6" fmla="*/ 4314985 w 5834062"/>
                  <a:gd name="connsiteY6" fmla="*/ 975835 h 1127749"/>
                  <a:gd name="connsiteX7" fmla="*/ 4696814 w 5834062"/>
                  <a:gd name="connsiteY7" fmla="*/ 963519 h 1127749"/>
                  <a:gd name="connsiteX8" fmla="*/ 4696814 w 5834062"/>
                  <a:gd name="connsiteY8" fmla="*/ 963519 h 1127749"/>
                  <a:gd name="connsiteX9" fmla="*/ 5357811 w 5834062"/>
                  <a:gd name="connsiteY9" fmla="*/ 1074371 h 1127749"/>
                  <a:gd name="connsiteX10" fmla="*/ 5357811 w 5834062"/>
                  <a:gd name="connsiteY10" fmla="*/ 1074371 h 1127749"/>
                  <a:gd name="connsiteX11" fmla="*/ 5834061 w 5834062"/>
                  <a:gd name="connsiteY11" fmla="*/ 1127749 h 1127749"/>
                  <a:gd name="connsiteX0" fmla="*/ 0 w 5834060"/>
                  <a:gd name="connsiteY0" fmla="*/ 1107213 h 1127749"/>
                  <a:gd name="connsiteX1" fmla="*/ 1178307 w 5834060"/>
                  <a:gd name="connsiteY1" fmla="*/ 130084 h 1127749"/>
                  <a:gd name="connsiteX2" fmla="*/ 1739506 w 5834060"/>
                  <a:gd name="connsiteY2" fmla="*/ 20019 h 1127749"/>
                  <a:gd name="connsiteX3" fmla="*/ 1973951 w 5834060"/>
                  <a:gd name="connsiteY3" fmla="*/ 118372 h 1127749"/>
                  <a:gd name="connsiteX4" fmla="*/ 2687122 w 5834060"/>
                  <a:gd name="connsiteY4" fmla="*/ 514553 h 1127749"/>
                  <a:gd name="connsiteX5" fmla="*/ 3292696 w 5834060"/>
                  <a:gd name="connsiteY5" fmla="*/ 737713 h 1127749"/>
                  <a:gd name="connsiteX6" fmla="*/ 4314985 w 5834060"/>
                  <a:gd name="connsiteY6" fmla="*/ 975835 h 1127749"/>
                  <a:gd name="connsiteX7" fmla="*/ 4696814 w 5834060"/>
                  <a:gd name="connsiteY7" fmla="*/ 963519 h 1127749"/>
                  <a:gd name="connsiteX8" fmla="*/ 4696814 w 5834060"/>
                  <a:gd name="connsiteY8" fmla="*/ 963519 h 1127749"/>
                  <a:gd name="connsiteX9" fmla="*/ 5357811 w 5834060"/>
                  <a:gd name="connsiteY9" fmla="*/ 1074371 h 1127749"/>
                  <a:gd name="connsiteX10" fmla="*/ 5357811 w 5834060"/>
                  <a:gd name="connsiteY10" fmla="*/ 1074371 h 1127749"/>
                  <a:gd name="connsiteX11" fmla="*/ 5834061 w 5834060"/>
                  <a:gd name="connsiteY11" fmla="*/ 1127749 h 1127749"/>
                  <a:gd name="connsiteX0" fmla="*/ 0 w 5834062"/>
                  <a:gd name="connsiteY0" fmla="*/ 1107213 h 1127749"/>
                  <a:gd name="connsiteX1" fmla="*/ 1178307 w 5834062"/>
                  <a:gd name="connsiteY1" fmla="*/ 130084 h 1127749"/>
                  <a:gd name="connsiteX2" fmla="*/ 1739506 w 5834062"/>
                  <a:gd name="connsiteY2" fmla="*/ 20019 h 1127749"/>
                  <a:gd name="connsiteX3" fmla="*/ 1973951 w 5834062"/>
                  <a:gd name="connsiteY3" fmla="*/ 118372 h 1127749"/>
                  <a:gd name="connsiteX4" fmla="*/ 2687122 w 5834062"/>
                  <a:gd name="connsiteY4" fmla="*/ 514553 h 1127749"/>
                  <a:gd name="connsiteX5" fmla="*/ 3292696 w 5834062"/>
                  <a:gd name="connsiteY5" fmla="*/ 737713 h 1127749"/>
                  <a:gd name="connsiteX6" fmla="*/ 4314985 w 5834062"/>
                  <a:gd name="connsiteY6" fmla="*/ 975835 h 1127749"/>
                  <a:gd name="connsiteX7" fmla="*/ 4696814 w 5834062"/>
                  <a:gd name="connsiteY7" fmla="*/ 963519 h 1127749"/>
                  <a:gd name="connsiteX8" fmla="*/ 4692427 w 5834062"/>
                  <a:gd name="connsiteY8" fmla="*/ 963519 h 1127749"/>
                  <a:gd name="connsiteX9" fmla="*/ 5357811 w 5834062"/>
                  <a:gd name="connsiteY9" fmla="*/ 1074371 h 1127749"/>
                  <a:gd name="connsiteX10" fmla="*/ 5357811 w 5834062"/>
                  <a:gd name="connsiteY10" fmla="*/ 1074371 h 1127749"/>
                  <a:gd name="connsiteX11" fmla="*/ 5834061 w 5834062"/>
                  <a:gd name="connsiteY11" fmla="*/ 1127749 h 112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4062" h="1127749">
                    <a:moveTo>
                      <a:pt x="0" y="1107213"/>
                    </a:moveTo>
                    <a:cubicBezTo>
                      <a:pt x="686594" y="1058074"/>
                      <a:pt x="888389" y="311283"/>
                      <a:pt x="1178307" y="130084"/>
                    </a:cubicBezTo>
                    <a:cubicBezTo>
                      <a:pt x="1468225" y="-51115"/>
                      <a:pt x="1677093" y="5064"/>
                      <a:pt x="1739506" y="20019"/>
                    </a:cubicBezTo>
                    <a:cubicBezTo>
                      <a:pt x="1801919" y="34974"/>
                      <a:pt x="1934146" y="103389"/>
                      <a:pt x="1973951" y="118372"/>
                    </a:cubicBezTo>
                    <a:lnTo>
                      <a:pt x="2687122" y="514553"/>
                    </a:lnTo>
                    <a:cubicBezTo>
                      <a:pt x="2906182" y="622003"/>
                      <a:pt x="3021386" y="660833"/>
                      <a:pt x="3292696" y="737713"/>
                    </a:cubicBezTo>
                    <a:cubicBezTo>
                      <a:pt x="3564007" y="814593"/>
                      <a:pt x="4187709" y="979940"/>
                      <a:pt x="4314985" y="975835"/>
                    </a:cubicBezTo>
                    <a:lnTo>
                      <a:pt x="4696814" y="963519"/>
                    </a:lnTo>
                    <a:lnTo>
                      <a:pt x="4692427" y="963519"/>
                    </a:lnTo>
                    <a:lnTo>
                      <a:pt x="5357811" y="1074371"/>
                    </a:lnTo>
                    <a:lnTo>
                      <a:pt x="5357811" y="1074371"/>
                    </a:lnTo>
                    <a:cubicBezTo>
                      <a:pt x="5444031" y="1094898"/>
                      <a:pt x="5834061" y="1127749"/>
                      <a:pt x="5834061" y="1127749"/>
                    </a:cubicBezTo>
                  </a:path>
                </a:pathLst>
              </a:custGeom>
              <a:noFill/>
              <a:ln w="15875" cap="flat">
                <a:solidFill>
                  <a:srgbClr val="043882"/>
                </a:solidFill>
                <a:prstDash val="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34" name="Freeform 21">
                <a:extLst>
                  <a:ext uri="{FF2B5EF4-FFF2-40B4-BE49-F238E27FC236}">
                    <a16:creationId xmlns:a16="http://schemas.microsoft.com/office/drawing/2014/main" xmlns="" id="{A3528D50-31DD-4EA2-9F1C-1E2F03E71C2F}"/>
                  </a:ext>
                </a:extLst>
              </p:cNvPr>
              <p:cNvSpPr>
                <a:spLocks/>
              </p:cNvSpPr>
              <p:nvPr/>
            </p:nvSpPr>
            <p:spPr bwMode="auto">
              <a:xfrm>
                <a:off x="1322249" y="3602658"/>
                <a:ext cx="4371969" cy="110096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a:ea typeface="+mn-ea"/>
                  <a:cs typeface="Arial"/>
                </a:endParaRPr>
              </a:p>
            </p:txBody>
          </p:sp>
          <p:sp>
            <p:nvSpPr>
              <p:cNvPr id="35" name="TextBox 34">
                <a:extLst>
                  <a:ext uri="{FF2B5EF4-FFF2-40B4-BE49-F238E27FC236}">
                    <a16:creationId xmlns:a16="http://schemas.microsoft.com/office/drawing/2014/main" xmlns="" id="{C8DA520E-09B2-4A49-97B1-8D699EF006F9}"/>
                  </a:ext>
                </a:extLst>
              </p:cNvPr>
              <p:cNvSpPr txBox="1"/>
              <p:nvPr/>
            </p:nvSpPr>
            <p:spPr>
              <a:xfrm rot="16200000">
                <a:off x="483175" y="3988476"/>
                <a:ext cx="748793" cy="2683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パーセント</a:t>
                </a:r>
              </a:p>
            </p:txBody>
          </p:sp>
          <p:sp>
            <p:nvSpPr>
              <p:cNvPr id="36" name="TextBox 35">
                <a:extLst>
                  <a:ext uri="{FF2B5EF4-FFF2-40B4-BE49-F238E27FC236}">
                    <a16:creationId xmlns:a16="http://schemas.microsoft.com/office/drawing/2014/main" xmlns="" id="{5F13D303-3311-4649-A797-86602292FCCA}"/>
                  </a:ext>
                </a:extLst>
              </p:cNvPr>
              <p:cNvSpPr txBox="1"/>
              <p:nvPr/>
            </p:nvSpPr>
            <p:spPr>
              <a:xfrm>
                <a:off x="1289957" y="3554188"/>
                <a:ext cx="823040" cy="4601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dirty="0">
                    <a:ln>
                      <a:noFill/>
                    </a:ln>
                    <a:solidFill>
                      <a:srgbClr val="4D4D4D"/>
                    </a:solidFill>
                    <a:uLnTx/>
                    <a:uFillTx/>
                    <a:latin typeface="Arial"/>
                    <a:ea typeface="MS Mincho"/>
                    <a:cs typeface="Arial"/>
                  </a:rPr>
                  <a:t>ペンブロリズマブ</a:t>
                </a:r>
              </a:p>
            </p:txBody>
          </p:sp>
          <p:sp>
            <p:nvSpPr>
              <p:cNvPr id="37" name="Rectangle 36">
                <a:extLst>
                  <a:ext uri="{FF2B5EF4-FFF2-40B4-BE49-F238E27FC236}">
                    <a16:creationId xmlns:a16="http://schemas.microsoft.com/office/drawing/2014/main" xmlns="" id="{8936B289-9E4E-4DE0-AEB8-2B3BAC54E43D}"/>
                  </a:ext>
                </a:extLst>
              </p:cNvPr>
              <p:cNvSpPr/>
              <p:nvPr/>
            </p:nvSpPr>
            <p:spPr>
              <a:xfrm rot="10800000">
                <a:off x="2443480" y="3640420"/>
                <a:ext cx="360000" cy="1062000"/>
              </a:xfrm>
              <a:prstGeom prst="rect">
                <a:avLst/>
              </a:prstGeom>
              <a:solidFill>
                <a:srgbClr val="B2C0E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38" name="Rectangle 37">
                <a:extLst>
                  <a:ext uri="{FF2B5EF4-FFF2-40B4-BE49-F238E27FC236}">
                    <a16:creationId xmlns:a16="http://schemas.microsoft.com/office/drawing/2014/main" xmlns="" id="{565DD5A8-C220-460E-A06E-4AF344B2447F}"/>
                  </a:ext>
                </a:extLst>
              </p:cNvPr>
              <p:cNvSpPr/>
              <p:nvPr/>
            </p:nvSpPr>
            <p:spPr>
              <a:xfrm rot="10800000">
                <a:off x="2799080" y="4306420"/>
                <a:ext cx="360000" cy="396000"/>
              </a:xfrm>
              <a:prstGeom prst="rect">
                <a:avLst/>
              </a:prstGeom>
              <a:solidFill>
                <a:srgbClr val="B2C0E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39" name="Rectangle 38">
                <a:extLst>
                  <a:ext uri="{FF2B5EF4-FFF2-40B4-BE49-F238E27FC236}">
                    <a16:creationId xmlns:a16="http://schemas.microsoft.com/office/drawing/2014/main" xmlns="" id="{3689A964-79AC-47A3-808C-8A9388BF9651}"/>
                  </a:ext>
                </a:extLst>
              </p:cNvPr>
              <p:cNvSpPr/>
              <p:nvPr/>
            </p:nvSpPr>
            <p:spPr>
              <a:xfrm rot="10800000">
                <a:off x="3154680" y="4306420"/>
                <a:ext cx="360000" cy="396000"/>
              </a:xfrm>
              <a:prstGeom prst="rect">
                <a:avLst/>
              </a:prstGeom>
              <a:solidFill>
                <a:srgbClr val="B2C0E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0" name="Rectangle 39">
                <a:extLst>
                  <a:ext uri="{FF2B5EF4-FFF2-40B4-BE49-F238E27FC236}">
                    <a16:creationId xmlns:a16="http://schemas.microsoft.com/office/drawing/2014/main" xmlns="" id="{76DA4624-CE21-488F-8805-0333D97716EC}"/>
                  </a:ext>
                </a:extLst>
              </p:cNvPr>
              <p:cNvSpPr/>
              <p:nvPr/>
            </p:nvSpPr>
            <p:spPr>
              <a:xfrm rot="10800000">
                <a:off x="3510280" y="4666420"/>
                <a:ext cx="360000" cy="36000"/>
              </a:xfrm>
              <a:prstGeom prst="rect">
                <a:avLst/>
              </a:prstGeom>
              <a:solidFill>
                <a:srgbClr val="B2C0E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1" name="Rectangle 40">
                <a:extLst>
                  <a:ext uri="{FF2B5EF4-FFF2-40B4-BE49-F238E27FC236}">
                    <a16:creationId xmlns:a16="http://schemas.microsoft.com/office/drawing/2014/main" xmlns="" id="{7B547C53-70AB-4362-90E6-48FE88E32245}"/>
                  </a:ext>
                </a:extLst>
              </p:cNvPr>
              <p:cNvSpPr/>
              <p:nvPr/>
            </p:nvSpPr>
            <p:spPr>
              <a:xfrm rot="10800000">
                <a:off x="3865880" y="4306420"/>
                <a:ext cx="360000" cy="396000"/>
              </a:xfrm>
              <a:prstGeom prst="rect">
                <a:avLst/>
              </a:prstGeom>
              <a:solidFill>
                <a:srgbClr val="B2C0E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2" name="Rectangle 41">
                <a:extLst>
                  <a:ext uri="{FF2B5EF4-FFF2-40B4-BE49-F238E27FC236}">
                    <a16:creationId xmlns:a16="http://schemas.microsoft.com/office/drawing/2014/main" xmlns="" id="{543CE640-2437-4997-B243-341CA65DB4B1}"/>
                  </a:ext>
                </a:extLst>
              </p:cNvPr>
              <p:cNvSpPr/>
              <p:nvPr/>
            </p:nvSpPr>
            <p:spPr>
              <a:xfrm rot="10800000">
                <a:off x="4221480" y="4630420"/>
                <a:ext cx="360000" cy="72000"/>
              </a:xfrm>
              <a:prstGeom prst="rect">
                <a:avLst/>
              </a:prstGeom>
              <a:solidFill>
                <a:srgbClr val="B2C0E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3" name="Rectangle 42">
                <a:extLst>
                  <a:ext uri="{FF2B5EF4-FFF2-40B4-BE49-F238E27FC236}">
                    <a16:creationId xmlns:a16="http://schemas.microsoft.com/office/drawing/2014/main" xmlns="" id="{F0CF2104-C4F4-4A6E-A954-467638375B02}"/>
                  </a:ext>
                </a:extLst>
              </p:cNvPr>
              <p:cNvSpPr/>
              <p:nvPr/>
            </p:nvSpPr>
            <p:spPr>
              <a:xfrm rot="10800000">
                <a:off x="4577080" y="4666420"/>
                <a:ext cx="360000" cy="36000"/>
              </a:xfrm>
              <a:prstGeom prst="rect">
                <a:avLst/>
              </a:prstGeom>
              <a:solidFill>
                <a:srgbClr val="B2C0E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grpSp>
            <p:nvGrpSpPr>
              <p:cNvPr id="44" name="Group 43">
                <a:extLst>
                  <a:ext uri="{FF2B5EF4-FFF2-40B4-BE49-F238E27FC236}">
                    <a16:creationId xmlns:a16="http://schemas.microsoft.com/office/drawing/2014/main" xmlns="" id="{37957194-B781-4DA6-8C0B-47C06766F460}"/>
                  </a:ext>
                </a:extLst>
              </p:cNvPr>
              <p:cNvGrpSpPr/>
              <p:nvPr/>
            </p:nvGrpSpPr>
            <p:grpSpPr>
              <a:xfrm>
                <a:off x="896257" y="3609231"/>
                <a:ext cx="425030" cy="1245369"/>
                <a:chOff x="682248" y="1760615"/>
                <a:chExt cx="425030" cy="2691542"/>
              </a:xfrm>
            </p:grpSpPr>
            <p:sp>
              <p:nvSpPr>
                <p:cNvPr id="92" name="Line 7">
                  <a:extLst>
                    <a:ext uri="{FF2B5EF4-FFF2-40B4-BE49-F238E27FC236}">
                      <a16:creationId xmlns:a16="http://schemas.microsoft.com/office/drawing/2014/main" xmlns="" id="{B4A1543E-BE01-4193-B307-7BF8C03EA9A3}"/>
                    </a:ext>
                  </a:extLst>
                </p:cNvPr>
                <p:cNvSpPr>
                  <a:spLocks noChangeShapeType="1"/>
                </p:cNvSpPr>
                <p:nvPr/>
              </p:nvSpPr>
              <p:spPr bwMode="auto">
                <a:xfrm>
                  <a:off x="1021044" y="209404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93" name="Line 8">
                  <a:extLst>
                    <a:ext uri="{FF2B5EF4-FFF2-40B4-BE49-F238E27FC236}">
                      <a16:creationId xmlns:a16="http://schemas.microsoft.com/office/drawing/2014/main" xmlns="" id="{D7311D4D-B023-4707-9760-8DE4F5752F28}"/>
                    </a:ext>
                  </a:extLst>
                </p:cNvPr>
                <p:cNvSpPr>
                  <a:spLocks noChangeShapeType="1"/>
                </p:cNvSpPr>
                <p:nvPr/>
              </p:nvSpPr>
              <p:spPr bwMode="auto">
                <a:xfrm>
                  <a:off x="1021044" y="259280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94" name="Line 9">
                  <a:extLst>
                    <a:ext uri="{FF2B5EF4-FFF2-40B4-BE49-F238E27FC236}">
                      <a16:creationId xmlns:a16="http://schemas.microsoft.com/office/drawing/2014/main" xmlns="" id="{7914D1BB-4AA6-4647-8C50-82B08A0CBFD5}"/>
                    </a:ext>
                  </a:extLst>
                </p:cNvPr>
                <p:cNvSpPr>
                  <a:spLocks noChangeShapeType="1"/>
                </p:cNvSpPr>
                <p:nvPr/>
              </p:nvSpPr>
              <p:spPr bwMode="auto">
                <a:xfrm>
                  <a:off x="1021044" y="310768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95" name="Line 10">
                  <a:extLst>
                    <a:ext uri="{FF2B5EF4-FFF2-40B4-BE49-F238E27FC236}">
                      <a16:creationId xmlns:a16="http://schemas.microsoft.com/office/drawing/2014/main" xmlns="" id="{50F42538-078D-4B28-82ED-FD1549C36D8A}"/>
                    </a:ext>
                  </a:extLst>
                </p:cNvPr>
                <p:cNvSpPr>
                  <a:spLocks noChangeShapeType="1"/>
                </p:cNvSpPr>
                <p:nvPr/>
              </p:nvSpPr>
              <p:spPr bwMode="auto">
                <a:xfrm>
                  <a:off x="1021044" y="361181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96" name="Line 11">
                  <a:extLst>
                    <a:ext uri="{FF2B5EF4-FFF2-40B4-BE49-F238E27FC236}">
                      <a16:creationId xmlns:a16="http://schemas.microsoft.com/office/drawing/2014/main" xmlns="" id="{A45F91B4-3E5C-4EA0-989E-05CA9EA13064}"/>
                    </a:ext>
                  </a:extLst>
                </p:cNvPr>
                <p:cNvSpPr>
                  <a:spLocks noChangeShapeType="1"/>
                </p:cNvSpPr>
                <p:nvPr/>
              </p:nvSpPr>
              <p:spPr bwMode="auto">
                <a:xfrm>
                  <a:off x="1021044" y="412132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97" name="TextBox 96">
                  <a:extLst>
                    <a:ext uri="{FF2B5EF4-FFF2-40B4-BE49-F238E27FC236}">
                      <a16:creationId xmlns:a16="http://schemas.microsoft.com/office/drawing/2014/main" xmlns="" id="{DEE7D468-6050-432B-83E9-9A4227D5E785}"/>
                    </a:ext>
                  </a:extLst>
                </p:cNvPr>
                <p:cNvSpPr txBox="1"/>
                <p:nvPr/>
              </p:nvSpPr>
              <p:spPr>
                <a:xfrm>
                  <a:off x="682248" y="1760615"/>
                  <a:ext cx="383438" cy="665180"/>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40</a:t>
                  </a:r>
                </a:p>
              </p:txBody>
            </p:sp>
            <p:sp>
              <p:nvSpPr>
                <p:cNvPr id="98" name="TextBox 97">
                  <a:extLst>
                    <a:ext uri="{FF2B5EF4-FFF2-40B4-BE49-F238E27FC236}">
                      <a16:creationId xmlns:a16="http://schemas.microsoft.com/office/drawing/2014/main" xmlns="" id="{8D9E4BCC-2EFE-45B9-9388-25909FAD3B94}"/>
                    </a:ext>
                  </a:extLst>
                </p:cNvPr>
                <p:cNvSpPr txBox="1"/>
                <p:nvPr/>
              </p:nvSpPr>
              <p:spPr>
                <a:xfrm>
                  <a:off x="682248" y="2259146"/>
                  <a:ext cx="383438" cy="665180"/>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30</a:t>
                  </a:r>
                </a:p>
              </p:txBody>
            </p:sp>
            <p:sp>
              <p:nvSpPr>
                <p:cNvPr id="99" name="TextBox 98">
                  <a:extLst>
                    <a:ext uri="{FF2B5EF4-FFF2-40B4-BE49-F238E27FC236}">
                      <a16:creationId xmlns:a16="http://schemas.microsoft.com/office/drawing/2014/main" xmlns="" id="{15C450B4-548C-4ACB-B6A4-98D3FB563910}"/>
                    </a:ext>
                  </a:extLst>
                </p:cNvPr>
                <p:cNvSpPr txBox="1"/>
                <p:nvPr/>
              </p:nvSpPr>
              <p:spPr>
                <a:xfrm>
                  <a:off x="682248" y="2773798"/>
                  <a:ext cx="383438" cy="665180"/>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20</a:t>
                  </a:r>
                </a:p>
              </p:txBody>
            </p:sp>
            <p:sp>
              <p:nvSpPr>
                <p:cNvPr id="100" name="TextBox 99">
                  <a:extLst>
                    <a:ext uri="{FF2B5EF4-FFF2-40B4-BE49-F238E27FC236}">
                      <a16:creationId xmlns:a16="http://schemas.microsoft.com/office/drawing/2014/main" xmlns="" id="{EF3DC33C-0AC9-4D76-AE24-599E85D9470C}"/>
                    </a:ext>
                  </a:extLst>
                </p:cNvPr>
                <p:cNvSpPr txBox="1"/>
                <p:nvPr/>
              </p:nvSpPr>
              <p:spPr>
                <a:xfrm>
                  <a:off x="682248" y="3277702"/>
                  <a:ext cx="383438" cy="665180"/>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10</a:t>
                  </a:r>
                </a:p>
              </p:txBody>
            </p:sp>
            <p:sp>
              <p:nvSpPr>
                <p:cNvPr id="101" name="TextBox 100">
                  <a:extLst>
                    <a:ext uri="{FF2B5EF4-FFF2-40B4-BE49-F238E27FC236}">
                      <a16:creationId xmlns:a16="http://schemas.microsoft.com/office/drawing/2014/main" xmlns="" id="{0247BE29-F39B-45DB-B1A8-FCF9603A3B0E}"/>
                    </a:ext>
                  </a:extLst>
                </p:cNvPr>
                <p:cNvSpPr txBox="1"/>
                <p:nvPr/>
              </p:nvSpPr>
              <p:spPr>
                <a:xfrm>
                  <a:off x="781642" y="3786977"/>
                  <a:ext cx="284052" cy="665180"/>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a:t>
                  </a:r>
                </a:p>
              </p:txBody>
            </p:sp>
          </p:grpSp>
          <p:sp>
            <p:nvSpPr>
              <p:cNvPr id="45" name="Freeform: Shape 73">
                <a:extLst>
                  <a:ext uri="{FF2B5EF4-FFF2-40B4-BE49-F238E27FC236}">
                    <a16:creationId xmlns:a16="http://schemas.microsoft.com/office/drawing/2014/main" xmlns="" id="{C583B0FE-BFBF-442B-A7F4-0A4B91C7B30E}"/>
                  </a:ext>
                </a:extLst>
              </p:cNvPr>
              <p:cNvSpPr/>
              <p:nvPr/>
            </p:nvSpPr>
            <p:spPr>
              <a:xfrm>
                <a:off x="1320800" y="4088863"/>
                <a:ext cx="3459480" cy="599902"/>
              </a:xfrm>
              <a:custGeom>
                <a:avLst/>
                <a:gdLst>
                  <a:gd name="connsiteX0" fmla="*/ 0 w 3459480"/>
                  <a:gd name="connsiteY0" fmla="*/ 574040 h 634333"/>
                  <a:gd name="connsiteX1" fmla="*/ 1203960 w 3459480"/>
                  <a:gd name="connsiteY1" fmla="*/ 172720 h 634333"/>
                  <a:gd name="connsiteX2" fmla="*/ 1554480 w 3459480"/>
                  <a:gd name="connsiteY2" fmla="*/ 0 h 634333"/>
                  <a:gd name="connsiteX3" fmla="*/ 2108200 w 3459480"/>
                  <a:gd name="connsiteY3" fmla="*/ 172720 h 634333"/>
                  <a:gd name="connsiteX4" fmla="*/ 2570480 w 3459480"/>
                  <a:gd name="connsiteY4" fmla="*/ 579120 h 634333"/>
                  <a:gd name="connsiteX5" fmla="*/ 3459480 w 3459480"/>
                  <a:gd name="connsiteY5" fmla="*/ 619760 h 634333"/>
                  <a:gd name="connsiteX0" fmla="*/ 0 w 3459480"/>
                  <a:gd name="connsiteY0" fmla="*/ 574040 h 634333"/>
                  <a:gd name="connsiteX1" fmla="*/ 1203960 w 3459480"/>
                  <a:gd name="connsiteY1" fmla="*/ 172720 h 634333"/>
                  <a:gd name="connsiteX2" fmla="*/ 1554480 w 3459480"/>
                  <a:gd name="connsiteY2" fmla="*/ 0 h 634333"/>
                  <a:gd name="connsiteX3" fmla="*/ 2108200 w 3459480"/>
                  <a:gd name="connsiteY3" fmla="*/ 172720 h 634333"/>
                  <a:gd name="connsiteX4" fmla="*/ 2570480 w 3459480"/>
                  <a:gd name="connsiteY4" fmla="*/ 579120 h 634333"/>
                  <a:gd name="connsiteX5" fmla="*/ 3459480 w 3459480"/>
                  <a:gd name="connsiteY5" fmla="*/ 619760 h 634333"/>
                  <a:gd name="connsiteX0" fmla="*/ 0 w 3459480"/>
                  <a:gd name="connsiteY0" fmla="*/ 574040 h 634333"/>
                  <a:gd name="connsiteX1" fmla="*/ 1203960 w 3459480"/>
                  <a:gd name="connsiteY1" fmla="*/ 172720 h 634333"/>
                  <a:gd name="connsiteX2" fmla="*/ 1554480 w 3459480"/>
                  <a:gd name="connsiteY2" fmla="*/ 0 h 634333"/>
                  <a:gd name="connsiteX3" fmla="*/ 2108200 w 3459480"/>
                  <a:gd name="connsiteY3" fmla="*/ 172720 h 634333"/>
                  <a:gd name="connsiteX4" fmla="*/ 2570480 w 3459480"/>
                  <a:gd name="connsiteY4" fmla="*/ 579120 h 634333"/>
                  <a:gd name="connsiteX5" fmla="*/ 3459480 w 3459480"/>
                  <a:gd name="connsiteY5" fmla="*/ 619760 h 634333"/>
                  <a:gd name="connsiteX0" fmla="*/ 0 w 3459480"/>
                  <a:gd name="connsiteY0" fmla="*/ 574040 h 621841"/>
                  <a:gd name="connsiteX1" fmla="*/ 1203960 w 3459480"/>
                  <a:gd name="connsiteY1" fmla="*/ 172720 h 621841"/>
                  <a:gd name="connsiteX2" fmla="*/ 1554480 w 3459480"/>
                  <a:gd name="connsiteY2" fmla="*/ 0 h 621841"/>
                  <a:gd name="connsiteX3" fmla="*/ 2108200 w 3459480"/>
                  <a:gd name="connsiteY3" fmla="*/ 172720 h 621841"/>
                  <a:gd name="connsiteX4" fmla="*/ 2661920 w 3459480"/>
                  <a:gd name="connsiteY4" fmla="*/ 472440 h 621841"/>
                  <a:gd name="connsiteX5" fmla="*/ 3459480 w 3459480"/>
                  <a:gd name="connsiteY5" fmla="*/ 619760 h 621841"/>
                  <a:gd name="connsiteX0" fmla="*/ 0 w 3459480"/>
                  <a:gd name="connsiteY0" fmla="*/ 574040 h 619760"/>
                  <a:gd name="connsiteX1" fmla="*/ 1203960 w 3459480"/>
                  <a:gd name="connsiteY1" fmla="*/ 172720 h 619760"/>
                  <a:gd name="connsiteX2" fmla="*/ 1554480 w 3459480"/>
                  <a:gd name="connsiteY2" fmla="*/ 0 h 619760"/>
                  <a:gd name="connsiteX3" fmla="*/ 2108200 w 3459480"/>
                  <a:gd name="connsiteY3" fmla="*/ 172720 h 619760"/>
                  <a:gd name="connsiteX4" fmla="*/ 2661920 w 3459480"/>
                  <a:gd name="connsiteY4" fmla="*/ 472440 h 619760"/>
                  <a:gd name="connsiteX5" fmla="*/ 3459480 w 3459480"/>
                  <a:gd name="connsiteY5" fmla="*/ 619760 h 619760"/>
                  <a:gd name="connsiteX0" fmla="*/ 0 w 3459480"/>
                  <a:gd name="connsiteY0" fmla="*/ 577519 h 623239"/>
                  <a:gd name="connsiteX1" fmla="*/ 1203960 w 3459480"/>
                  <a:gd name="connsiteY1" fmla="*/ 176199 h 623239"/>
                  <a:gd name="connsiteX2" fmla="*/ 1554480 w 3459480"/>
                  <a:gd name="connsiteY2" fmla="*/ 3479 h 623239"/>
                  <a:gd name="connsiteX3" fmla="*/ 2108200 w 3459480"/>
                  <a:gd name="connsiteY3" fmla="*/ 176199 h 623239"/>
                  <a:gd name="connsiteX4" fmla="*/ 2661920 w 3459480"/>
                  <a:gd name="connsiteY4" fmla="*/ 475919 h 623239"/>
                  <a:gd name="connsiteX5" fmla="*/ 3459480 w 3459480"/>
                  <a:gd name="connsiteY5" fmla="*/ 623239 h 623239"/>
                  <a:gd name="connsiteX0" fmla="*/ 0 w 3459480"/>
                  <a:gd name="connsiteY0" fmla="*/ 577519 h 623239"/>
                  <a:gd name="connsiteX1" fmla="*/ 1203960 w 3459480"/>
                  <a:gd name="connsiteY1" fmla="*/ 176199 h 623239"/>
                  <a:gd name="connsiteX2" fmla="*/ 1554480 w 3459480"/>
                  <a:gd name="connsiteY2" fmla="*/ 3479 h 623239"/>
                  <a:gd name="connsiteX3" fmla="*/ 2108200 w 3459480"/>
                  <a:gd name="connsiteY3" fmla="*/ 176199 h 623239"/>
                  <a:gd name="connsiteX4" fmla="*/ 2661920 w 3459480"/>
                  <a:gd name="connsiteY4" fmla="*/ 475919 h 623239"/>
                  <a:gd name="connsiteX5" fmla="*/ 3459480 w 3459480"/>
                  <a:gd name="connsiteY5" fmla="*/ 623239 h 623239"/>
                  <a:gd name="connsiteX0" fmla="*/ 0 w 3459480"/>
                  <a:gd name="connsiteY0" fmla="*/ 577519 h 623239"/>
                  <a:gd name="connsiteX1" fmla="*/ 1203960 w 3459480"/>
                  <a:gd name="connsiteY1" fmla="*/ 176199 h 623239"/>
                  <a:gd name="connsiteX2" fmla="*/ 1554480 w 3459480"/>
                  <a:gd name="connsiteY2" fmla="*/ 3479 h 623239"/>
                  <a:gd name="connsiteX3" fmla="*/ 2108200 w 3459480"/>
                  <a:gd name="connsiteY3" fmla="*/ 176199 h 623239"/>
                  <a:gd name="connsiteX4" fmla="*/ 2661920 w 3459480"/>
                  <a:gd name="connsiteY4" fmla="*/ 475919 h 623239"/>
                  <a:gd name="connsiteX5" fmla="*/ 3459480 w 3459480"/>
                  <a:gd name="connsiteY5" fmla="*/ 623239 h 623239"/>
                  <a:gd name="connsiteX0" fmla="*/ 0 w 3459480"/>
                  <a:gd name="connsiteY0" fmla="*/ 577519 h 623239"/>
                  <a:gd name="connsiteX1" fmla="*/ 1203960 w 3459480"/>
                  <a:gd name="connsiteY1" fmla="*/ 176199 h 623239"/>
                  <a:gd name="connsiteX2" fmla="*/ 1554480 w 3459480"/>
                  <a:gd name="connsiteY2" fmla="*/ 3479 h 623239"/>
                  <a:gd name="connsiteX3" fmla="*/ 2108200 w 3459480"/>
                  <a:gd name="connsiteY3" fmla="*/ 176199 h 623239"/>
                  <a:gd name="connsiteX4" fmla="*/ 2661920 w 3459480"/>
                  <a:gd name="connsiteY4" fmla="*/ 475919 h 623239"/>
                  <a:gd name="connsiteX5" fmla="*/ 3459480 w 3459480"/>
                  <a:gd name="connsiteY5" fmla="*/ 623239 h 623239"/>
                  <a:gd name="connsiteX0" fmla="*/ 0 w 3459480"/>
                  <a:gd name="connsiteY0" fmla="*/ 589939 h 635659"/>
                  <a:gd name="connsiteX1" fmla="*/ 1554480 w 3459480"/>
                  <a:gd name="connsiteY1" fmla="*/ 15899 h 635659"/>
                  <a:gd name="connsiteX2" fmla="*/ 2108200 w 3459480"/>
                  <a:gd name="connsiteY2" fmla="*/ 188619 h 635659"/>
                  <a:gd name="connsiteX3" fmla="*/ 2661920 w 3459480"/>
                  <a:gd name="connsiteY3" fmla="*/ 488339 h 635659"/>
                  <a:gd name="connsiteX4" fmla="*/ 3459480 w 3459480"/>
                  <a:gd name="connsiteY4" fmla="*/ 635659 h 635659"/>
                  <a:gd name="connsiteX0" fmla="*/ 0 w 3459480"/>
                  <a:gd name="connsiteY0" fmla="*/ 576593 h 622313"/>
                  <a:gd name="connsiteX1" fmla="*/ 1554480 w 3459480"/>
                  <a:gd name="connsiteY1" fmla="*/ 2553 h 622313"/>
                  <a:gd name="connsiteX2" fmla="*/ 2108200 w 3459480"/>
                  <a:gd name="connsiteY2" fmla="*/ 175273 h 622313"/>
                  <a:gd name="connsiteX3" fmla="*/ 2661920 w 3459480"/>
                  <a:gd name="connsiteY3" fmla="*/ 474993 h 622313"/>
                  <a:gd name="connsiteX4" fmla="*/ 3459480 w 3459480"/>
                  <a:gd name="connsiteY4" fmla="*/ 622313 h 622313"/>
                  <a:gd name="connsiteX0" fmla="*/ 0 w 3459480"/>
                  <a:gd name="connsiteY0" fmla="*/ 576593 h 622313"/>
                  <a:gd name="connsiteX1" fmla="*/ 1554480 w 3459480"/>
                  <a:gd name="connsiteY1" fmla="*/ 2553 h 622313"/>
                  <a:gd name="connsiteX2" fmla="*/ 2108200 w 3459480"/>
                  <a:gd name="connsiteY2" fmla="*/ 175273 h 622313"/>
                  <a:gd name="connsiteX3" fmla="*/ 2661920 w 3459480"/>
                  <a:gd name="connsiteY3" fmla="*/ 474993 h 622313"/>
                  <a:gd name="connsiteX4" fmla="*/ 3459480 w 3459480"/>
                  <a:gd name="connsiteY4" fmla="*/ 622313 h 622313"/>
                  <a:gd name="connsiteX0" fmla="*/ 0 w 3459480"/>
                  <a:gd name="connsiteY0" fmla="*/ 575623 h 621343"/>
                  <a:gd name="connsiteX1" fmla="*/ 1554480 w 3459480"/>
                  <a:gd name="connsiteY1" fmla="*/ 1583 h 621343"/>
                  <a:gd name="connsiteX2" fmla="*/ 2108200 w 3459480"/>
                  <a:gd name="connsiteY2" fmla="*/ 174303 h 621343"/>
                  <a:gd name="connsiteX3" fmla="*/ 2661920 w 3459480"/>
                  <a:gd name="connsiteY3" fmla="*/ 474023 h 621343"/>
                  <a:gd name="connsiteX4" fmla="*/ 3459480 w 3459480"/>
                  <a:gd name="connsiteY4" fmla="*/ 621343 h 621343"/>
                  <a:gd name="connsiteX0" fmla="*/ 0 w 3459480"/>
                  <a:gd name="connsiteY0" fmla="*/ 575623 h 600950"/>
                  <a:gd name="connsiteX1" fmla="*/ 1554480 w 3459480"/>
                  <a:gd name="connsiteY1" fmla="*/ 1583 h 600950"/>
                  <a:gd name="connsiteX2" fmla="*/ 2108200 w 3459480"/>
                  <a:gd name="connsiteY2" fmla="*/ 174303 h 600950"/>
                  <a:gd name="connsiteX3" fmla="*/ 2661920 w 3459480"/>
                  <a:gd name="connsiteY3" fmla="*/ 474023 h 600950"/>
                  <a:gd name="connsiteX4" fmla="*/ 3459480 w 3459480"/>
                  <a:gd name="connsiteY4" fmla="*/ 600950 h 600950"/>
                  <a:gd name="connsiteX0" fmla="*/ 0 w 3459480"/>
                  <a:gd name="connsiteY0" fmla="*/ 574576 h 599903"/>
                  <a:gd name="connsiteX1" fmla="*/ 1554480 w 3459480"/>
                  <a:gd name="connsiteY1" fmla="*/ 536 h 599903"/>
                  <a:gd name="connsiteX2" fmla="*/ 2661920 w 3459480"/>
                  <a:gd name="connsiteY2" fmla="*/ 472976 h 599903"/>
                  <a:gd name="connsiteX3" fmla="*/ 3459480 w 3459480"/>
                  <a:gd name="connsiteY3" fmla="*/ 599903 h 599903"/>
                </a:gdLst>
                <a:ahLst/>
                <a:cxnLst>
                  <a:cxn ang="0">
                    <a:pos x="connsiteX0" y="connsiteY0"/>
                  </a:cxn>
                  <a:cxn ang="0">
                    <a:pos x="connsiteX1" y="connsiteY1"/>
                  </a:cxn>
                  <a:cxn ang="0">
                    <a:pos x="connsiteX2" y="connsiteY2"/>
                  </a:cxn>
                  <a:cxn ang="0">
                    <a:pos x="connsiteX3" y="connsiteY3"/>
                  </a:cxn>
                </a:cxnLst>
                <a:rect l="l" t="t" r="r" b="b"/>
                <a:pathLst>
                  <a:path w="3459480" h="599903">
                    <a:moveTo>
                      <a:pt x="0" y="574576"/>
                    </a:moveTo>
                    <a:cubicBezTo>
                      <a:pt x="1172210" y="475304"/>
                      <a:pt x="1110827" y="17469"/>
                      <a:pt x="1554480" y="536"/>
                    </a:cubicBezTo>
                    <a:cubicBezTo>
                      <a:pt x="1998133" y="-16397"/>
                      <a:pt x="2344420" y="373082"/>
                      <a:pt x="2661920" y="472976"/>
                    </a:cubicBezTo>
                    <a:cubicBezTo>
                      <a:pt x="2887133" y="547483"/>
                      <a:pt x="3127586" y="591436"/>
                      <a:pt x="3459480" y="599903"/>
                    </a:cubicBezTo>
                  </a:path>
                </a:pathLst>
              </a:cu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6" name="Freeform: Shape 76">
                <a:extLst>
                  <a:ext uri="{FF2B5EF4-FFF2-40B4-BE49-F238E27FC236}">
                    <a16:creationId xmlns:a16="http://schemas.microsoft.com/office/drawing/2014/main" xmlns="" id="{13CEDF13-071E-4B18-93BA-C03B8A0E462B}"/>
                  </a:ext>
                </a:extLst>
              </p:cNvPr>
              <p:cNvSpPr/>
              <p:nvPr/>
            </p:nvSpPr>
            <p:spPr>
              <a:xfrm>
                <a:off x="1894840" y="3860906"/>
                <a:ext cx="3342640" cy="816826"/>
              </a:xfrm>
              <a:custGeom>
                <a:avLst/>
                <a:gdLst>
                  <a:gd name="connsiteX0" fmla="*/ 0 w 3357880"/>
                  <a:gd name="connsiteY0" fmla="*/ 758687 h 801876"/>
                  <a:gd name="connsiteX1" fmla="*/ 436880 w 3357880"/>
                  <a:gd name="connsiteY1" fmla="*/ 326887 h 801876"/>
                  <a:gd name="connsiteX2" fmla="*/ 553720 w 3357880"/>
                  <a:gd name="connsiteY2" fmla="*/ 37327 h 801876"/>
                  <a:gd name="connsiteX3" fmla="*/ 574040 w 3357880"/>
                  <a:gd name="connsiteY3" fmla="*/ 11927 h 801876"/>
                  <a:gd name="connsiteX4" fmla="*/ 894080 w 3357880"/>
                  <a:gd name="connsiteY4" fmla="*/ 113527 h 801876"/>
                  <a:gd name="connsiteX5" fmla="*/ 894080 w 3357880"/>
                  <a:gd name="connsiteY5" fmla="*/ 113527 h 801876"/>
                  <a:gd name="connsiteX6" fmla="*/ 1178560 w 3357880"/>
                  <a:gd name="connsiteY6" fmla="*/ 525007 h 801876"/>
                  <a:gd name="connsiteX7" fmla="*/ 1615440 w 3357880"/>
                  <a:gd name="connsiteY7" fmla="*/ 631687 h 801876"/>
                  <a:gd name="connsiteX8" fmla="*/ 1884680 w 3357880"/>
                  <a:gd name="connsiteY8" fmla="*/ 479287 h 801876"/>
                  <a:gd name="connsiteX9" fmla="*/ 2240280 w 3357880"/>
                  <a:gd name="connsiteY9" fmla="*/ 657087 h 801876"/>
                  <a:gd name="connsiteX10" fmla="*/ 2524760 w 3357880"/>
                  <a:gd name="connsiteY10" fmla="*/ 789167 h 801876"/>
                  <a:gd name="connsiteX11" fmla="*/ 3357880 w 3357880"/>
                  <a:gd name="connsiteY11" fmla="*/ 789167 h 801876"/>
                  <a:gd name="connsiteX0" fmla="*/ 0 w 3357880"/>
                  <a:gd name="connsiteY0" fmla="*/ 758687 h 801876"/>
                  <a:gd name="connsiteX1" fmla="*/ 436880 w 3357880"/>
                  <a:gd name="connsiteY1" fmla="*/ 326887 h 801876"/>
                  <a:gd name="connsiteX2" fmla="*/ 553720 w 3357880"/>
                  <a:gd name="connsiteY2" fmla="*/ 37327 h 801876"/>
                  <a:gd name="connsiteX3" fmla="*/ 574040 w 3357880"/>
                  <a:gd name="connsiteY3" fmla="*/ 11927 h 801876"/>
                  <a:gd name="connsiteX4" fmla="*/ 894080 w 3357880"/>
                  <a:gd name="connsiteY4" fmla="*/ 113527 h 801876"/>
                  <a:gd name="connsiteX5" fmla="*/ 894080 w 3357880"/>
                  <a:gd name="connsiteY5" fmla="*/ 113527 h 801876"/>
                  <a:gd name="connsiteX6" fmla="*/ 1178560 w 3357880"/>
                  <a:gd name="connsiteY6" fmla="*/ 525007 h 801876"/>
                  <a:gd name="connsiteX7" fmla="*/ 1615440 w 3357880"/>
                  <a:gd name="connsiteY7" fmla="*/ 631687 h 801876"/>
                  <a:gd name="connsiteX8" fmla="*/ 1884680 w 3357880"/>
                  <a:gd name="connsiteY8" fmla="*/ 479287 h 801876"/>
                  <a:gd name="connsiteX9" fmla="*/ 2240280 w 3357880"/>
                  <a:gd name="connsiteY9" fmla="*/ 657087 h 801876"/>
                  <a:gd name="connsiteX10" fmla="*/ 2524760 w 3357880"/>
                  <a:gd name="connsiteY10" fmla="*/ 789167 h 801876"/>
                  <a:gd name="connsiteX11" fmla="*/ 3357880 w 3357880"/>
                  <a:gd name="connsiteY11" fmla="*/ 789167 h 801876"/>
                  <a:gd name="connsiteX0" fmla="*/ 0 w 3357880"/>
                  <a:gd name="connsiteY0" fmla="*/ 757675 h 800864"/>
                  <a:gd name="connsiteX1" fmla="*/ 430784 w 3357880"/>
                  <a:gd name="connsiteY1" fmla="*/ 307587 h 800864"/>
                  <a:gd name="connsiteX2" fmla="*/ 553720 w 3357880"/>
                  <a:gd name="connsiteY2" fmla="*/ 36315 h 800864"/>
                  <a:gd name="connsiteX3" fmla="*/ 574040 w 3357880"/>
                  <a:gd name="connsiteY3" fmla="*/ 10915 h 800864"/>
                  <a:gd name="connsiteX4" fmla="*/ 894080 w 3357880"/>
                  <a:gd name="connsiteY4" fmla="*/ 112515 h 800864"/>
                  <a:gd name="connsiteX5" fmla="*/ 894080 w 3357880"/>
                  <a:gd name="connsiteY5" fmla="*/ 112515 h 800864"/>
                  <a:gd name="connsiteX6" fmla="*/ 1178560 w 3357880"/>
                  <a:gd name="connsiteY6" fmla="*/ 523995 h 800864"/>
                  <a:gd name="connsiteX7" fmla="*/ 1615440 w 3357880"/>
                  <a:gd name="connsiteY7" fmla="*/ 630675 h 800864"/>
                  <a:gd name="connsiteX8" fmla="*/ 1884680 w 3357880"/>
                  <a:gd name="connsiteY8" fmla="*/ 478275 h 800864"/>
                  <a:gd name="connsiteX9" fmla="*/ 2240280 w 3357880"/>
                  <a:gd name="connsiteY9" fmla="*/ 656075 h 800864"/>
                  <a:gd name="connsiteX10" fmla="*/ 2524760 w 3357880"/>
                  <a:gd name="connsiteY10" fmla="*/ 788155 h 800864"/>
                  <a:gd name="connsiteX11" fmla="*/ 3357880 w 3357880"/>
                  <a:gd name="connsiteY11" fmla="*/ 788155 h 800864"/>
                  <a:gd name="connsiteX0" fmla="*/ 0 w 3357880"/>
                  <a:gd name="connsiteY0" fmla="*/ 757675 h 800864"/>
                  <a:gd name="connsiteX1" fmla="*/ 430784 w 3357880"/>
                  <a:gd name="connsiteY1" fmla="*/ 307587 h 800864"/>
                  <a:gd name="connsiteX2" fmla="*/ 553720 w 3357880"/>
                  <a:gd name="connsiteY2" fmla="*/ 36315 h 800864"/>
                  <a:gd name="connsiteX3" fmla="*/ 574040 w 3357880"/>
                  <a:gd name="connsiteY3" fmla="*/ 10915 h 800864"/>
                  <a:gd name="connsiteX4" fmla="*/ 894080 w 3357880"/>
                  <a:gd name="connsiteY4" fmla="*/ 112515 h 800864"/>
                  <a:gd name="connsiteX5" fmla="*/ 894080 w 3357880"/>
                  <a:gd name="connsiteY5" fmla="*/ 112515 h 800864"/>
                  <a:gd name="connsiteX6" fmla="*/ 1178560 w 3357880"/>
                  <a:gd name="connsiteY6" fmla="*/ 523995 h 800864"/>
                  <a:gd name="connsiteX7" fmla="*/ 1615440 w 3357880"/>
                  <a:gd name="connsiteY7" fmla="*/ 630675 h 800864"/>
                  <a:gd name="connsiteX8" fmla="*/ 1884680 w 3357880"/>
                  <a:gd name="connsiteY8" fmla="*/ 478275 h 800864"/>
                  <a:gd name="connsiteX9" fmla="*/ 2240280 w 3357880"/>
                  <a:gd name="connsiteY9" fmla="*/ 656075 h 800864"/>
                  <a:gd name="connsiteX10" fmla="*/ 2524760 w 3357880"/>
                  <a:gd name="connsiteY10" fmla="*/ 788155 h 800864"/>
                  <a:gd name="connsiteX11" fmla="*/ 3357880 w 3357880"/>
                  <a:gd name="connsiteY11" fmla="*/ 788155 h 800864"/>
                  <a:gd name="connsiteX0" fmla="*/ 0 w 3357880"/>
                  <a:gd name="connsiteY0" fmla="*/ 728043 h 771232"/>
                  <a:gd name="connsiteX1" fmla="*/ 430784 w 3357880"/>
                  <a:gd name="connsiteY1" fmla="*/ 277955 h 771232"/>
                  <a:gd name="connsiteX2" fmla="*/ 553720 w 3357880"/>
                  <a:gd name="connsiteY2" fmla="*/ 6683 h 771232"/>
                  <a:gd name="connsiteX3" fmla="*/ 894080 w 3357880"/>
                  <a:gd name="connsiteY3" fmla="*/ 82883 h 771232"/>
                  <a:gd name="connsiteX4" fmla="*/ 894080 w 3357880"/>
                  <a:gd name="connsiteY4" fmla="*/ 82883 h 771232"/>
                  <a:gd name="connsiteX5" fmla="*/ 1178560 w 3357880"/>
                  <a:gd name="connsiteY5" fmla="*/ 494363 h 771232"/>
                  <a:gd name="connsiteX6" fmla="*/ 1615440 w 3357880"/>
                  <a:gd name="connsiteY6" fmla="*/ 601043 h 771232"/>
                  <a:gd name="connsiteX7" fmla="*/ 1884680 w 3357880"/>
                  <a:gd name="connsiteY7" fmla="*/ 448643 h 771232"/>
                  <a:gd name="connsiteX8" fmla="*/ 2240280 w 3357880"/>
                  <a:gd name="connsiteY8" fmla="*/ 626443 h 771232"/>
                  <a:gd name="connsiteX9" fmla="*/ 2524760 w 3357880"/>
                  <a:gd name="connsiteY9" fmla="*/ 758523 h 771232"/>
                  <a:gd name="connsiteX10" fmla="*/ 3357880 w 3357880"/>
                  <a:gd name="connsiteY10" fmla="*/ 758523 h 771232"/>
                  <a:gd name="connsiteX0" fmla="*/ 0 w 3357880"/>
                  <a:gd name="connsiteY0" fmla="*/ 774872 h 818061"/>
                  <a:gd name="connsiteX1" fmla="*/ 430784 w 3357880"/>
                  <a:gd name="connsiteY1" fmla="*/ 324784 h 818061"/>
                  <a:gd name="connsiteX2" fmla="*/ 636016 w 3357880"/>
                  <a:gd name="connsiteY2" fmla="*/ 4744 h 818061"/>
                  <a:gd name="connsiteX3" fmla="*/ 894080 w 3357880"/>
                  <a:gd name="connsiteY3" fmla="*/ 129712 h 818061"/>
                  <a:gd name="connsiteX4" fmla="*/ 894080 w 3357880"/>
                  <a:gd name="connsiteY4" fmla="*/ 129712 h 818061"/>
                  <a:gd name="connsiteX5" fmla="*/ 1178560 w 3357880"/>
                  <a:gd name="connsiteY5" fmla="*/ 541192 h 818061"/>
                  <a:gd name="connsiteX6" fmla="*/ 1615440 w 3357880"/>
                  <a:gd name="connsiteY6" fmla="*/ 647872 h 818061"/>
                  <a:gd name="connsiteX7" fmla="*/ 1884680 w 3357880"/>
                  <a:gd name="connsiteY7" fmla="*/ 495472 h 818061"/>
                  <a:gd name="connsiteX8" fmla="*/ 2240280 w 3357880"/>
                  <a:gd name="connsiteY8" fmla="*/ 673272 h 818061"/>
                  <a:gd name="connsiteX9" fmla="*/ 2524760 w 3357880"/>
                  <a:gd name="connsiteY9" fmla="*/ 805352 h 818061"/>
                  <a:gd name="connsiteX10" fmla="*/ 3357880 w 3357880"/>
                  <a:gd name="connsiteY10" fmla="*/ 805352 h 818061"/>
                  <a:gd name="connsiteX0" fmla="*/ 0 w 3357880"/>
                  <a:gd name="connsiteY0" fmla="*/ 774872 h 818061"/>
                  <a:gd name="connsiteX1" fmla="*/ 430784 w 3357880"/>
                  <a:gd name="connsiteY1" fmla="*/ 324784 h 818061"/>
                  <a:gd name="connsiteX2" fmla="*/ 636016 w 3357880"/>
                  <a:gd name="connsiteY2" fmla="*/ 4744 h 818061"/>
                  <a:gd name="connsiteX3" fmla="*/ 894080 w 3357880"/>
                  <a:gd name="connsiteY3" fmla="*/ 129712 h 818061"/>
                  <a:gd name="connsiteX4" fmla="*/ 894080 w 3357880"/>
                  <a:gd name="connsiteY4" fmla="*/ 129712 h 818061"/>
                  <a:gd name="connsiteX5" fmla="*/ 1178560 w 3357880"/>
                  <a:gd name="connsiteY5" fmla="*/ 541192 h 818061"/>
                  <a:gd name="connsiteX6" fmla="*/ 1615440 w 3357880"/>
                  <a:gd name="connsiteY6" fmla="*/ 647872 h 818061"/>
                  <a:gd name="connsiteX7" fmla="*/ 1884680 w 3357880"/>
                  <a:gd name="connsiteY7" fmla="*/ 495472 h 818061"/>
                  <a:gd name="connsiteX8" fmla="*/ 2240280 w 3357880"/>
                  <a:gd name="connsiteY8" fmla="*/ 673272 h 818061"/>
                  <a:gd name="connsiteX9" fmla="*/ 2524760 w 3357880"/>
                  <a:gd name="connsiteY9" fmla="*/ 805352 h 818061"/>
                  <a:gd name="connsiteX10" fmla="*/ 3357880 w 3357880"/>
                  <a:gd name="connsiteY10" fmla="*/ 805352 h 818061"/>
                  <a:gd name="connsiteX0" fmla="*/ 0 w 3357880"/>
                  <a:gd name="connsiteY0" fmla="*/ 774872 h 818061"/>
                  <a:gd name="connsiteX1" fmla="*/ 430784 w 3357880"/>
                  <a:gd name="connsiteY1" fmla="*/ 324784 h 818061"/>
                  <a:gd name="connsiteX2" fmla="*/ 636016 w 3357880"/>
                  <a:gd name="connsiteY2" fmla="*/ 4744 h 818061"/>
                  <a:gd name="connsiteX3" fmla="*/ 894080 w 3357880"/>
                  <a:gd name="connsiteY3" fmla="*/ 129712 h 818061"/>
                  <a:gd name="connsiteX4" fmla="*/ 894080 w 3357880"/>
                  <a:gd name="connsiteY4" fmla="*/ 129712 h 818061"/>
                  <a:gd name="connsiteX5" fmla="*/ 1178560 w 3357880"/>
                  <a:gd name="connsiteY5" fmla="*/ 541192 h 818061"/>
                  <a:gd name="connsiteX6" fmla="*/ 1615440 w 3357880"/>
                  <a:gd name="connsiteY6" fmla="*/ 647872 h 818061"/>
                  <a:gd name="connsiteX7" fmla="*/ 1884680 w 3357880"/>
                  <a:gd name="connsiteY7" fmla="*/ 495472 h 818061"/>
                  <a:gd name="connsiteX8" fmla="*/ 2240280 w 3357880"/>
                  <a:gd name="connsiteY8" fmla="*/ 673272 h 818061"/>
                  <a:gd name="connsiteX9" fmla="*/ 2524760 w 3357880"/>
                  <a:gd name="connsiteY9" fmla="*/ 805352 h 818061"/>
                  <a:gd name="connsiteX10" fmla="*/ 3357880 w 3357880"/>
                  <a:gd name="connsiteY10" fmla="*/ 805352 h 818061"/>
                  <a:gd name="connsiteX0" fmla="*/ 0 w 3357880"/>
                  <a:gd name="connsiteY0" fmla="*/ 783746 h 826935"/>
                  <a:gd name="connsiteX1" fmla="*/ 430784 w 3357880"/>
                  <a:gd name="connsiteY1" fmla="*/ 333658 h 826935"/>
                  <a:gd name="connsiteX2" fmla="*/ 636016 w 3357880"/>
                  <a:gd name="connsiteY2" fmla="*/ 13618 h 826935"/>
                  <a:gd name="connsiteX3" fmla="*/ 894080 w 3357880"/>
                  <a:gd name="connsiteY3" fmla="*/ 138586 h 826935"/>
                  <a:gd name="connsiteX4" fmla="*/ 894080 w 3357880"/>
                  <a:gd name="connsiteY4" fmla="*/ 138586 h 826935"/>
                  <a:gd name="connsiteX5" fmla="*/ 1178560 w 3357880"/>
                  <a:gd name="connsiteY5" fmla="*/ 550066 h 826935"/>
                  <a:gd name="connsiteX6" fmla="*/ 1615440 w 3357880"/>
                  <a:gd name="connsiteY6" fmla="*/ 656746 h 826935"/>
                  <a:gd name="connsiteX7" fmla="*/ 1884680 w 3357880"/>
                  <a:gd name="connsiteY7" fmla="*/ 504346 h 826935"/>
                  <a:gd name="connsiteX8" fmla="*/ 2240280 w 3357880"/>
                  <a:gd name="connsiteY8" fmla="*/ 682146 h 826935"/>
                  <a:gd name="connsiteX9" fmla="*/ 2524760 w 3357880"/>
                  <a:gd name="connsiteY9" fmla="*/ 814226 h 826935"/>
                  <a:gd name="connsiteX10" fmla="*/ 3357880 w 3357880"/>
                  <a:gd name="connsiteY10" fmla="*/ 814226 h 826935"/>
                  <a:gd name="connsiteX0" fmla="*/ 0 w 3357880"/>
                  <a:gd name="connsiteY0" fmla="*/ 800105 h 843294"/>
                  <a:gd name="connsiteX1" fmla="*/ 430784 w 3357880"/>
                  <a:gd name="connsiteY1" fmla="*/ 350017 h 843294"/>
                  <a:gd name="connsiteX2" fmla="*/ 636016 w 3357880"/>
                  <a:gd name="connsiteY2" fmla="*/ 29977 h 843294"/>
                  <a:gd name="connsiteX3" fmla="*/ 894080 w 3357880"/>
                  <a:gd name="connsiteY3" fmla="*/ 154945 h 843294"/>
                  <a:gd name="connsiteX4" fmla="*/ 894080 w 3357880"/>
                  <a:gd name="connsiteY4" fmla="*/ 154945 h 843294"/>
                  <a:gd name="connsiteX5" fmla="*/ 1178560 w 3357880"/>
                  <a:gd name="connsiteY5" fmla="*/ 566425 h 843294"/>
                  <a:gd name="connsiteX6" fmla="*/ 1615440 w 3357880"/>
                  <a:gd name="connsiteY6" fmla="*/ 673105 h 843294"/>
                  <a:gd name="connsiteX7" fmla="*/ 1884680 w 3357880"/>
                  <a:gd name="connsiteY7" fmla="*/ 520705 h 843294"/>
                  <a:gd name="connsiteX8" fmla="*/ 2240280 w 3357880"/>
                  <a:gd name="connsiteY8" fmla="*/ 698505 h 843294"/>
                  <a:gd name="connsiteX9" fmla="*/ 2524760 w 3357880"/>
                  <a:gd name="connsiteY9" fmla="*/ 830585 h 843294"/>
                  <a:gd name="connsiteX10" fmla="*/ 3357880 w 3357880"/>
                  <a:gd name="connsiteY10" fmla="*/ 830585 h 843294"/>
                  <a:gd name="connsiteX0" fmla="*/ 0 w 3357880"/>
                  <a:gd name="connsiteY0" fmla="*/ 800105 h 843294"/>
                  <a:gd name="connsiteX1" fmla="*/ 430784 w 3357880"/>
                  <a:gd name="connsiteY1" fmla="*/ 350017 h 843294"/>
                  <a:gd name="connsiteX2" fmla="*/ 636016 w 3357880"/>
                  <a:gd name="connsiteY2" fmla="*/ 29977 h 843294"/>
                  <a:gd name="connsiteX3" fmla="*/ 894080 w 3357880"/>
                  <a:gd name="connsiteY3" fmla="*/ 154945 h 843294"/>
                  <a:gd name="connsiteX4" fmla="*/ 894080 w 3357880"/>
                  <a:gd name="connsiteY4" fmla="*/ 154945 h 843294"/>
                  <a:gd name="connsiteX5" fmla="*/ 1615440 w 3357880"/>
                  <a:gd name="connsiteY5" fmla="*/ 673105 h 843294"/>
                  <a:gd name="connsiteX6" fmla="*/ 1884680 w 3357880"/>
                  <a:gd name="connsiteY6" fmla="*/ 520705 h 843294"/>
                  <a:gd name="connsiteX7" fmla="*/ 2240280 w 3357880"/>
                  <a:gd name="connsiteY7" fmla="*/ 698505 h 843294"/>
                  <a:gd name="connsiteX8" fmla="*/ 2524760 w 3357880"/>
                  <a:gd name="connsiteY8" fmla="*/ 830585 h 843294"/>
                  <a:gd name="connsiteX9" fmla="*/ 3357880 w 3357880"/>
                  <a:gd name="connsiteY9" fmla="*/ 830585 h 843294"/>
                  <a:gd name="connsiteX0" fmla="*/ 0 w 3357880"/>
                  <a:gd name="connsiteY0" fmla="*/ 800105 h 843294"/>
                  <a:gd name="connsiteX1" fmla="*/ 430784 w 3357880"/>
                  <a:gd name="connsiteY1" fmla="*/ 350017 h 843294"/>
                  <a:gd name="connsiteX2" fmla="*/ 636016 w 3357880"/>
                  <a:gd name="connsiteY2" fmla="*/ 29977 h 843294"/>
                  <a:gd name="connsiteX3" fmla="*/ 894080 w 3357880"/>
                  <a:gd name="connsiteY3" fmla="*/ 154945 h 843294"/>
                  <a:gd name="connsiteX4" fmla="*/ 894080 w 3357880"/>
                  <a:gd name="connsiteY4" fmla="*/ 154945 h 843294"/>
                  <a:gd name="connsiteX5" fmla="*/ 1615440 w 3357880"/>
                  <a:gd name="connsiteY5" fmla="*/ 673105 h 843294"/>
                  <a:gd name="connsiteX6" fmla="*/ 1884680 w 3357880"/>
                  <a:gd name="connsiteY6" fmla="*/ 520705 h 843294"/>
                  <a:gd name="connsiteX7" fmla="*/ 2240280 w 3357880"/>
                  <a:gd name="connsiteY7" fmla="*/ 698505 h 843294"/>
                  <a:gd name="connsiteX8" fmla="*/ 2524760 w 3357880"/>
                  <a:gd name="connsiteY8" fmla="*/ 830585 h 843294"/>
                  <a:gd name="connsiteX9" fmla="*/ 3357880 w 3357880"/>
                  <a:gd name="connsiteY9" fmla="*/ 830585 h 843294"/>
                  <a:gd name="connsiteX0" fmla="*/ 0 w 3357880"/>
                  <a:gd name="connsiteY0" fmla="*/ 800105 h 843294"/>
                  <a:gd name="connsiteX1" fmla="*/ 430784 w 3357880"/>
                  <a:gd name="connsiteY1" fmla="*/ 350017 h 843294"/>
                  <a:gd name="connsiteX2" fmla="*/ 636016 w 3357880"/>
                  <a:gd name="connsiteY2" fmla="*/ 29977 h 843294"/>
                  <a:gd name="connsiteX3" fmla="*/ 894080 w 3357880"/>
                  <a:gd name="connsiteY3" fmla="*/ 154945 h 843294"/>
                  <a:gd name="connsiteX4" fmla="*/ 894080 w 3357880"/>
                  <a:gd name="connsiteY4" fmla="*/ 154945 h 843294"/>
                  <a:gd name="connsiteX5" fmla="*/ 1615440 w 3357880"/>
                  <a:gd name="connsiteY5" fmla="*/ 673105 h 843294"/>
                  <a:gd name="connsiteX6" fmla="*/ 1884680 w 3357880"/>
                  <a:gd name="connsiteY6" fmla="*/ 520705 h 843294"/>
                  <a:gd name="connsiteX7" fmla="*/ 2240280 w 3357880"/>
                  <a:gd name="connsiteY7" fmla="*/ 698505 h 843294"/>
                  <a:gd name="connsiteX8" fmla="*/ 2524760 w 3357880"/>
                  <a:gd name="connsiteY8" fmla="*/ 830585 h 843294"/>
                  <a:gd name="connsiteX9" fmla="*/ 3357880 w 3357880"/>
                  <a:gd name="connsiteY9" fmla="*/ 830585 h 843294"/>
                  <a:gd name="connsiteX0" fmla="*/ 0 w 3357880"/>
                  <a:gd name="connsiteY0" fmla="*/ 800105 h 843294"/>
                  <a:gd name="connsiteX1" fmla="*/ 430784 w 3357880"/>
                  <a:gd name="connsiteY1" fmla="*/ 350017 h 843294"/>
                  <a:gd name="connsiteX2" fmla="*/ 636016 w 3357880"/>
                  <a:gd name="connsiteY2" fmla="*/ 29977 h 843294"/>
                  <a:gd name="connsiteX3" fmla="*/ 894080 w 3357880"/>
                  <a:gd name="connsiteY3" fmla="*/ 154945 h 843294"/>
                  <a:gd name="connsiteX4" fmla="*/ 894080 w 3357880"/>
                  <a:gd name="connsiteY4" fmla="*/ 154945 h 843294"/>
                  <a:gd name="connsiteX5" fmla="*/ 1615440 w 3357880"/>
                  <a:gd name="connsiteY5" fmla="*/ 673105 h 843294"/>
                  <a:gd name="connsiteX6" fmla="*/ 1881632 w 3357880"/>
                  <a:gd name="connsiteY6" fmla="*/ 554233 h 843294"/>
                  <a:gd name="connsiteX7" fmla="*/ 2240280 w 3357880"/>
                  <a:gd name="connsiteY7" fmla="*/ 698505 h 843294"/>
                  <a:gd name="connsiteX8" fmla="*/ 2524760 w 3357880"/>
                  <a:gd name="connsiteY8" fmla="*/ 830585 h 843294"/>
                  <a:gd name="connsiteX9" fmla="*/ 3357880 w 3357880"/>
                  <a:gd name="connsiteY9" fmla="*/ 830585 h 843294"/>
                  <a:gd name="connsiteX0" fmla="*/ 0 w 3357880"/>
                  <a:gd name="connsiteY0" fmla="*/ 800105 h 843294"/>
                  <a:gd name="connsiteX1" fmla="*/ 430784 w 3357880"/>
                  <a:gd name="connsiteY1" fmla="*/ 350017 h 843294"/>
                  <a:gd name="connsiteX2" fmla="*/ 636016 w 3357880"/>
                  <a:gd name="connsiteY2" fmla="*/ 29977 h 843294"/>
                  <a:gd name="connsiteX3" fmla="*/ 894080 w 3357880"/>
                  <a:gd name="connsiteY3" fmla="*/ 154945 h 843294"/>
                  <a:gd name="connsiteX4" fmla="*/ 894080 w 3357880"/>
                  <a:gd name="connsiteY4" fmla="*/ 154945 h 843294"/>
                  <a:gd name="connsiteX5" fmla="*/ 1201928 w 3357880"/>
                  <a:gd name="connsiteY5" fmla="*/ 443490 h 843294"/>
                  <a:gd name="connsiteX6" fmla="*/ 1615440 w 3357880"/>
                  <a:gd name="connsiteY6" fmla="*/ 673105 h 843294"/>
                  <a:gd name="connsiteX7" fmla="*/ 1881632 w 3357880"/>
                  <a:gd name="connsiteY7" fmla="*/ 554233 h 843294"/>
                  <a:gd name="connsiteX8" fmla="*/ 2240280 w 3357880"/>
                  <a:gd name="connsiteY8" fmla="*/ 698505 h 843294"/>
                  <a:gd name="connsiteX9" fmla="*/ 2524760 w 3357880"/>
                  <a:gd name="connsiteY9" fmla="*/ 830585 h 843294"/>
                  <a:gd name="connsiteX10" fmla="*/ 3357880 w 3357880"/>
                  <a:gd name="connsiteY10" fmla="*/ 830585 h 843294"/>
                  <a:gd name="connsiteX0" fmla="*/ 0 w 3357880"/>
                  <a:gd name="connsiteY0" fmla="*/ 802532 h 845721"/>
                  <a:gd name="connsiteX1" fmla="*/ 430784 w 3357880"/>
                  <a:gd name="connsiteY1" fmla="*/ 352444 h 845721"/>
                  <a:gd name="connsiteX2" fmla="*/ 636016 w 3357880"/>
                  <a:gd name="connsiteY2" fmla="*/ 32404 h 845721"/>
                  <a:gd name="connsiteX3" fmla="*/ 894080 w 3357880"/>
                  <a:gd name="connsiteY3" fmla="*/ 157372 h 845721"/>
                  <a:gd name="connsiteX4" fmla="*/ 894080 w 3357880"/>
                  <a:gd name="connsiteY4" fmla="*/ 157372 h 845721"/>
                  <a:gd name="connsiteX5" fmla="*/ 1201928 w 3357880"/>
                  <a:gd name="connsiteY5" fmla="*/ 445917 h 845721"/>
                  <a:gd name="connsiteX6" fmla="*/ 1615440 w 3357880"/>
                  <a:gd name="connsiteY6" fmla="*/ 675532 h 845721"/>
                  <a:gd name="connsiteX7" fmla="*/ 1881632 w 3357880"/>
                  <a:gd name="connsiteY7" fmla="*/ 556660 h 845721"/>
                  <a:gd name="connsiteX8" fmla="*/ 2240280 w 3357880"/>
                  <a:gd name="connsiteY8" fmla="*/ 700932 h 845721"/>
                  <a:gd name="connsiteX9" fmla="*/ 2524760 w 3357880"/>
                  <a:gd name="connsiteY9" fmla="*/ 833012 h 845721"/>
                  <a:gd name="connsiteX10" fmla="*/ 3357880 w 3357880"/>
                  <a:gd name="connsiteY10" fmla="*/ 833012 h 845721"/>
                  <a:gd name="connsiteX0" fmla="*/ 0 w 3357880"/>
                  <a:gd name="connsiteY0" fmla="*/ 802532 h 845721"/>
                  <a:gd name="connsiteX1" fmla="*/ 430784 w 3357880"/>
                  <a:gd name="connsiteY1" fmla="*/ 352444 h 845721"/>
                  <a:gd name="connsiteX2" fmla="*/ 636016 w 3357880"/>
                  <a:gd name="connsiteY2" fmla="*/ 32404 h 845721"/>
                  <a:gd name="connsiteX3" fmla="*/ 894080 w 3357880"/>
                  <a:gd name="connsiteY3" fmla="*/ 157372 h 845721"/>
                  <a:gd name="connsiteX4" fmla="*/ 894080 w 3357880"/>
                  <a:gd name="connsiteY4" fmla="*/ 157372 h 845721"/>
                  <a:gd name="connsiteX5" fmla="*/ 1201928 w 3357880"/>
                  <a:gd name="connsiteY5" fmla="*/ 445917 h 845721"/>
                  <a:gd name="connsiteX6" fmla="*/ 1615440 w 3357880"/>
                  <a:gd name="connsiteY6" fmla="*/ 657244 h 845721"/>
                  <a:gd name="connsiteX7" fmla="*/ 1881632 w 3357880"/>
                  <a:gd name="connsiteY7" fmla="*/ 556660 h 845721"/>
                  <a:gd name="connsiteX8" fmla="*/ 2240280 w 3357880"/>
                  <a:gd name="connsiteY8" fmla="*/ 700932 h 845721"/>
                  <a:gd name="connsiteX9" fmla="*/ 2524760 w 3357880"/>
                  <a:gd name="connsiteY9" fmla="*/ 833012 h 845721"/>
                  <a:gd name="connsiteX10" fmla="*/ 3357880 w 3357880"/>
                  <a:gd name="connsiteY10" fmla="*/ 833012 h 845721"/>
                  <a:gd name="connsiteX0" fmla="*/ 0 w 3357880"/>
                  <a:gd name="connsiteY0" fmla="*/ 802532 h 845721"/>
                  <a:gd name="connsiteX1" fmla="*/ 430784 w 3357880"/>
                  <a:gd name="connsiteY1" fmla="*/ 352444 h 845721"/>
                  <a:gd name="connsiteX2" fmla="*/ 636016 w 3357880"/>
                  <a:gd name="connsiteY2" fmla="*/ 32404 h 845721"/>
                  <a:gd name="connsiteX3" fmla="*/ 894080 w 3357880"/>
                  <a:gd name="connsiteY3" fmla="*/ 157372 h 845721"/>
                  <a:gd name="connsiteX4" fmla="*/ 894080 w 3357880"/>
                  <a:gd name="connsiteY4" fmla="*/ 157372 h 845721"/>
                  <a:gd name="connsiteX5" fmla="*/ 1201928 w 3357880"/>
                  <a:gd name="connsiteY5" fmla="*/ 445917 h 845721"/>
                  <a:gd name="connsiteX6" fmla="*/ 1615440 w 3357880"/>
                  <a:gd name="connsiteY6" fmla="*/ 657244 h 845721"/>
                  <a:gd name="connsiteX7" fmla="*/ 1881632 w 3357880"/>
                  <a:gd name="connsiteY7" fmla="*/ 556660 h 845721"/>
                  <a:gd name="connsiteX8" fmla="*/ 2240280 w 3357880"/>
                  <a:gd name="connsiteY8" fmla="*/ 700932 h 845721"/>
                  <a:gd name="connsiteX9" fmla="*/ 2524760 w 3357880"/>
                  <a:gd name="connsiteY9" fmla="*/ 833012 h 845721"/>
                  <a:gd name="connsiteX10" fmla="*/ 3357880 w 3357880"/>
                  <a:gd name="connsiteY10" fmla="*/ 833012 h 845721"/>
                  <a:gd name="connsiteX0" fmla="*/ 0 w 3357880"/>
                  <a:gd name="connsiteY0" fmla="*/ 802532 h 834498"/>
                  <a:gd name="connsiteX1" fmla="*/ 430784 w 3357880"/>
                  <a:gd name="connsiteY1" fmla="*/ 352444 h 834498"/>
                  <a:gd name="connsiteX2" fmla="*/ 636016 w 3357880"/>
                  <a:gd name="connsiteY2" fmla="*/ 32404 h 834498"/>
                  <a:gd name="connsiteX3" fmla="*/ 894080 w 3357880"/>
                  <a:gd name="connsiteY3" fmla="*/ 157372 h 834498"/>
                  <a:gd name="connsiteX4" fmla="*/ 894080 w 3357880"/>
                  <a:gd name="connsiteY4" fmla="*/ 157372 h 834498"/>
                  <a:gd name="connsiteX5" fmla="*/ 1201928 w 3357880"/>
                  <a:gd name="connsiteY5" fmla="*/ 445917 h 834498"/>
                  <a:gd name="connsiteX6" fmla="*/ 1615440 w 3357880"/>
                  <a:gd name="connsiteY6" fmla="*/ 657244 h 834498"/>
                  <a:gd name="connsiteX7" fmla="*/ 1881632 w 3357880"/>
                  <a:gd name="connsiteY7" fmla="*/ 556660 h 834498"/>
                  <a:gd name="connsiteX8" fmla="*/ 2240280 w 3357880"/>
                  <a:gd name="connsiteY8" fmla="*/ 700932 h 834498"/>
                  <a:gd name="connsiteX9" fmla="*/ 2527808 w 3357880"/>
                  <a:gd name="connsiteY9" fmla="*/ 769004 h 834498"/>
                  <a:gd name="connsiteX10" fmla="*/ 3357880 w 3357880"/>
                  <a:gd name="connsiteY10" fmla="*/ 833012 h 834498"/>
                  <a:gd name="connsiteX0" fmla="*/ 0 w 3342640"/>
                  <a:gd name="connsiteY0" fmla="*/ 802532 h 816826"/>
                  <a:gd name="connsiteX1" fmla="*/ 430784 w 3342640"/>
                  <a:gd name="connsiteY1" fmla="*/ 352444 h 816826"/>
                  <a:gd name="connsiteX2" fmla="*/ 636016 w 3342640"/>
                  <a:gd name="connsiteY2" fmla="*/ 32404 h 816826"/>
                  <a:gd name="connsiteX3" fmla="*/ 894080 w 3342640"/>
                  <a:gd name="connsiteY3" fmla="*/ 157372 h 816826"/>
                  <a:gd name="connsiteX4" fmla="*/ 894080 w 3342640"/>
                  <a:gd name="connsiteY4" fmla="*/ 157372 h 816826"/>
                  <a:gd name="connsiteX5" fmla="*/ 1201928 w 3342640"/>
                  <a:gd name="connsiteY5" fmla="*/ 445917 h 816826"/>
                  <a:gd name="connsiteX6" fmla="*/ 1615440 w 3342640"/>
                  <a:gd name="connsiteY6" fmla="*/ 657244 h 816826"/>
                  <a:gd name="connsiteX7" fmla="*/ 1881632 w 3342640"/>
                  <a:gd name="connsiteY7" fmla="*/ 556660 h 816826"/>
                  <a:gd name="connsiteX8" fmla="*/ 2240280 w 3342640"/>
                  <a:gd name="connsiteY8" fmla="*/ 700932 h 816826"/>
                  <a:gd name="connsiteX9" fmla="*/ 2527808 w 3342640"/>
                  <a:gd name="connsiteY9" fmla="*/ 769004 h 816826"/>
                  <a:gd name="connsiteX10" fmla="*/ 3342640 w 3342640"/>
                  <a:gd name="connsiteY10" fmla="*/ 814724 h 81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42640" h="816826">
                    <a:moveTo>
                      <a:pt x="0" y="802532"/>
                    </a:moveTo>
                    <a:cubicBezTo>
                      <a:pt x="266784" y="774761"/>
                      <a:pt x="346117" y="486895"/>
                      <a:pt x="430784" y="352444"/>
                    </a:cubicBezTo>
                    <a:cubicBezTo>
                      <a:pt x="515451" y="217993"/>
                      <a:pt x="531368" y="141116"/>
                      <a:pt x="636016" y="32404"/>
                    </a:cubicBezTo>
                    <a:cubicBezTo>
                      <a:pt x="740664" y="-76308"/>
                      <a:pt x="852593" y="120288"/>
                      <a:pt x="894080" y="157372"/>
                    </a:cubicBezTo>
                    <a:lnTo>
                      <a:pt x="894080" y="157372"/>
                    </a:lnTo>
                    <a:cubicBezTo>
                      <a:pt x="950468" y="200891"/>
                      <a:pt x="1081701" y="359557"/>
                      <a:pt x="1201928" y="445917"/>
                    </a:cubicBezTo>
                    <a:cubicBezTo>
                      <a:pt x="1322155" y="532277"/>
                      <a:pt x="1477772" y="660123"/>
                      <a:pt x="1615440" y="657244"/>
                    </a:cubicBezTo>
                    <a:cubicBezTo>
                      <a:pt x="1753108" y="654365"/>
                      <a:pt x="1777492" y="549379"/>
                      <a:pt x="1881632" y="556660"/>
                    </a:cubicBezTo>
                    <a:cubicBezTo>
                      <a:pt x="1985772" y="563941"/>
                      <a:pt x="2132584" y="665541"/>
                      <a:pt x="2240280" y="700932"/>
                    </a:cubicBezTo>
                    <a:cubicBezTo>
                      <a:pt x="2347976" y="736323"/>
                      <a:pt x="2341541" y="746991"/>
                      <a:pt x="2527808" y="769004"/>
                    </a:cubicBezTo>
                    <a:cubicBezTo>
                      <a:pt x="2714075" y="791017"/>
                      <a:pt x="3019213" y="825730"/>
                      <a:pt x="3342640" y="814724"/>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7" name="Freeform 21">
                <a:extLst>
                  <a:ext uri="{FF2B5EF4-FFF2-40B4-BE49-F238E27FC236}">
                    <a16:creationId xmlns:a16="http://schemas.microsoft.com/office/drawing/2014/main" xmlns="" id="{3BAC8DF1-AE43-46A2-B60B-47BF69C34B32}"/>
                  </a:ext>
                </a:extLst>
              </p:cNvPr>
              <p:cNvSpPr>
                <a:spLocks/>
              </p:cNvSpPr>
              <p:nvPr/>
            </p:nvSpPr>
            <p:spPr bwMode="auto">
              <a:xfrm>
                <a:off x="1322249" y="4797611"/>
                <a:ext cx="4371969" cy="5848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nvGrpSpPr>
              <p:cNvPr id="48" name="Group 47">
                <a:extLst>
                  <a:ext uri="{FF2B5EF4-FFF2-40B4-BE49-F238E27FC236}">
                    <a16:creationId xmlns:a16="http://schemas.microsoft.com/office/drawing/2014/main" xmlns="" id="{6864557D-FC16-40F5-B6BF-28612993994E}"/>
                  </a:ext>
                </a:extLst>
              </p:cNvPr>
              <p:cNvGrpSpPr/>
              <p:nvPr/>
            </p:nvGrpSpPr>
            <p:grpSpPr>
              <a:xfrm>
                <a:off x="438590" y="4814137"/>
                <a:ext cx="882697" cy="622585"/>
                <a:chOff x="224581" y="1939315"/>
                <a:chExt cx="882697" cy="1072639"/>
              </a:xfrm>
            </p:grpSpPr>
            <p:sp>
              <p:nvSpPr>
                <p:cNvPr id="88" name="Line 7">
                  <a:extLst>
                    <a:ext uri="{FF2B5EF4-FFF2-40B4-BE49-F238E27FC236}">
                      <a16:creationId xmlns:a16="http://schemas.microsoft.com/office/drawing/2014/main" xmlns="" id="{3A374C23-6BBD-46F9-A04F-2591CA0A2DA6}"/>
                    </a:ext>
                  </a:extLst>
                </p:cNvPr>
                <p:cNvSpPr>
                  <a:spLocks noChangeShapeType="1"/>
                </p:cNvSpPr>
                <p:nvPr/>
              </p:nvSpPr>
              <p:spPr bwMode="auto">
                <a:xfrm>
                  <a:off x="1021044" y="209404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89" name="Line 8">
                  <a:extLst>
                    <a:ext uri="{FF2B5EF4-FFF2-40B4-BE49-F238E27FC236}">
                      <a16:creationId xmlns:a16="http://schemas.microsoft.com/office/drawing/2014/main" xmlns="" id="{FC035CDE-BCB0-4609-BD4A-69EA603F32BA}"/>
                    </a:ext>
                  </a:extLst>
                </p:cNvPr>
                <p:cNvSpPr>
                  <a:spLocks noChangeShapeType="1"/>
                </p:cNvSpPr>
                <p:nvPr/>
              </p:nvSpPr>
              <p:spPr bwMode="auto">
                <a:xfrm>
                  <a:off x="1021044" y="259280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90" name="TextBox 89">
                  <a:extLst>
                    <a:ext uri="{FF2B5EF4-FFF2-40B4-BE49-F238E27FC236}">
                      <a16:creationId xmlns:a16="http://schemas.microsoft.com/office/drawing/2014/main" xmlns="" id="{BE174757-C05E-4A7E-953A-2F3E136CEC86}"/>
                    </a:ext>
                  </a:extLst>
                </p:cNvPr>
                <p:cNvSpPr txBox="1"/>
                <p:nvPr/>
              </p:nvSpPr>
              <p:spPr>
                <a:xfrm>
                  <a:off x="303938" y="1939315"/>
                  <a:ext cx="76174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対照</a:t>
                  </a:r>
                </a:p>
              </p:txBody>
            </p:sp>
            <p:sp>
              <p:nvSpPr>
                <p:cNvPr id="91" name="TextBox 90">
                  <a:extLst>
                    <a:ext uri="{FF2B5EF4-FFF2-40B4-BE49-F238E27FC236}">
                      <a16:creationId xmlns:a16="http://schemas.microsoft.com/office/drawing/2014/main" xmlns="" id="{5DE05CCB-D55E-42FB-BD25-1CB1FA0E0DB3}"/>
                    </a:ext>
                  </a:extLst>
                </p:cNvPr>
                <p:cNvSpPr txBox="1"/>
                <p:nvPr/>
              </p:nvSpPr>
              <p:spPr>
                <a:xfrm>
                  <a:off x="224581" y="2219254"/>
                  <a:ext cx="841105" cy="792700"/>
                </a:xfrm>
                <a:prstGeom prst="rect">
                  <a:avLst/>
                </a:prstGeom>
                <a:noFill/>
              </p:spPr>
              <p:txBody>
                <a:bodyPr wrap="squar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dirty="0">
                      <a:ln>
                        <a:noFill/>
                      </a:ln>
                      <a:solidFill>
                        <a:srgbClr val="4D4D4D"/>
                      </a:solidFill>
                      <a:uLnTx/>
                      <a:uFillTx/>
                      <a:latin typeface="Arial"/>
                      <a:ea typeface="MS Mincho"/>
                      <a:cs typeface="Arial" panose="020B0604020202020204" pitchFamily="34" charset="0"/>
                    </a:rPr>
                    <a:t>ペンブロリズマブ</a:t>
                  </a:r>
                </a:p>
              </p:txBody>
            </p:sp>
          </p:grpSp>
          <p:grpSp>
            <p:nvGrpSpPr>
              <p:cNvPr id="50" name="Group 49">
                <a:extLst>
                  <a:ext uri="{FF2B5EF4-FFF2-40B4-BE49-F238E27FC236}">
                    <a16:creationId xmlns:a16="http://schemas.microsoft.com/office/drawing/2014/main" xmlns="" id="{2F253D6B-EA5F-4315-A127-018D62720F61}"/>
                  </a:ext>
                </a:extLst>
              </p:cNvPr>
              <p:cNvGrpSpPr/>
              <p:nvPr/>
            </p:nvGrpSpPr>
            <p:grpSpPr>
              <a:xfrm>
                <a:off x="2609859" y="4845401"/>
                <a:ext cx="1700212" cy="109538"/>
                <a:chOff x="2614613" y="4886324"/>
                <a:chExt cx="1700212" cy="109538"/>
              </a:xfrm>
            </p:grpSpPr>
            <p:cxnSp>
              <p:nvCxnSpPr>
                <p:cNvPr id="85" name="Straight Connector 84">
                  <a:extLst>
                    <a:ext uri="{FF2B5EF4-FFF2-40B4-BE49-F238E27FC236}">
                      <a16:creationId xmlns:a16="http://schemas.microsoft.com/office/drawing/2014/main" xmlns="" id="{B4EA4832-5A3C-48C8-A2FA-1C57A7255B75}"/>
                    </a:ext>
                  </a:extLst>
                </p:cNvPr>
                <p:cNvCxnSpPr/>
                <p:nvPr/>
              </p:nvCxnSpPr>
              <p:spPr>
                <a:xfrm>
                  <a:off x="2614613" y="4941093"/>
                  <a:ext cx="1700212"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57491A2A-AB81-438D-9D3B-D6D8E0A0DF46}"/>
                    </a:ext>
                  </a:extLst>
                </p:cNvPr>
                <p:cNvCxnSpPr/>
                <p:nvPr/>
              </p:nvCxnSpPr>
              <p:spPr>
                <a:xfrm>
                  <a:off x="2628903" y="4886324"/>
                  <a:ext cx="0" cy="109538"/>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D9B94B83-10FB-4FDA-A89B-0A2ABD54AFBF}"/>
                    </a:ext>
                  </a:extLst>
                </p:cNvPr>
                <p:cNvCxnSpPr/>
                <p:nvPr/>
              </p:nvCxnSpPr>
              <p:spPr>
                <a:xfrm>
                  <a:off x="4310062" y="4886324"/>
                  <a:ext cx="0" cy="109538"/>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sp>
            <p:nvSpPr>
              <p:cNvPr id="51" name="Oval 50">
                <a:extLst>
                  <a:ext uri="{FF2B5EF4-FFF2-40B4-BE49-F238E27FC236}">
                    <a16:creationId xmlns:a16="http://schemas.microsoft.com/office/drawing/2014/main" xmlns="" id="{F8347070-54AB-4145-8961-080EBFCF8ED0}"/>
                  </a:ext>
                </a:extLst>
              </p:cNvPr>
              <p:cNvSpPr/>
              <p:nvPr/>
            </p:nvSpPr>
            <p:spPr>
              <a:xfrm>
                <a:off x="4848234" y="4864170"/>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2" name="Oval 51">
                <a:extLst>
                  <a:ext uri="{FF2B5EF4-FFF2-40B4-BE49-F238E27FC236}">
                    <a16:creationId xmlns:a16="http://schemas.microsoft.com/office/drawing/2014/main" xmlns="" id="{CE3501C5-2F08-4C14-AD22-94171430C9F2}"/>
                  </a:ext>
                </a:extLst>
              </p:cNvPr>
              <p:cNvSpPr/>
              <p:nvPr/>
            </p:nvSpPr>
            <p:spPr>
              <a:xfrm>
                <a:off x="4867279" y="5148948"/>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3" name="Oval 52">
                <a:extLst>
                  <a:ext uri="{FF2B5EF4-FFF2-40B4-BE49-F238E27FC236}">
                    <a16:creationId xmlns:a16="http://schemas.microsoft.com/office/drawing/2014/main" xmlns="" id="{9B548049-5ACE-4698-AF67-1B57DE527F7A}"/>
                  </a:ext>
                </a:extLst>
              </p:cNvPr>
              <p:cNvSpPr/>
              <p:nvPr/>
            </p:nvSpPr>
            <p:spPr>
              <a:xfrm>
                <a:off x="4471992" y="5148948"/>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nvGrpSpPr>
              <p:cNvPr id="54" name="Group 53">
                <a:extLst>
                  <a:ext uri="{FF2B5EF4-FFF2-40B4-BE49-F238E27FC236}">
                    <a16:creationId xmlns:a16="http://schemas.microsoft.com/office/drawing/2014/main" xmlns="" id="{2B6DCC2A-A5EC-4BCF-88C4-63EFFD427549}"/>
                  </a:ext>
                </a:extLst>
              </p:cNvPr>
              <p:cNvGrpSpPr/>
              <p:nvPr/>
            </p:nvGrpSpPr>
            <p:grpSpPr>
              <a:xfrm>
                <a:off x="2619379" y="5130179"/>
                <a:ext cx="1368000" cy="109538"/>
                <a:chOff x="2614613" y="4886324"/>
                <a:chExt cx="1700212" cy="109538"/>
              </a:xfrm>
            </p:grpSpPr>
            <p:cxnSp>
              <p:nvCxnSpPr>
                <p:cNvPr id="82" name="Straight Connector 81">
                  <a:extLst>
                    <a:ext uri="{FF2B5EF4-FFF2-40B4-BE49-F238E27FC236}">
                      <a16:creationId xmlns:a16="http://schemas.microsoft.com/office/drawing/2014/main" xmlns="" id="{BC44628A-F4DF-4751-8EA3-A1743809DB3B}"/>
                    </a:ext>
                  </a:extLst>
                </p:cNvPr>
                <p:cNvCxnSpPr/>
                <p:nvPr/>
              </p:nvCxnSpPr>
              <p:spPr>
                <a:xfrm>
                  <a:off x="2614613" y="4941093"/>
                  <a:ext cx="1700212"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6264D1CA-419B-454A-B68E-9205D07707B9}"/>
                    </a:ext>
                  </a:extLst>
                </p:cNvPr>
                <p:cNvCxnSpPr/>
                <p:nvPr/>
              </p:nvCxnSpPr>
              <p:spPr>
                <a:xfrm>
                  <a:off x="2628903" y="4886324"/>
                  <a:ext cx="0" cy="109538"/>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95255014-0A85-4B93-8CE5-AED2403E3C81}"/>
                    </a:ext>
                  </a:extLst>
                </p:cNvPr>
                <p:cNvCxnSpPr/>
                <p:nvPr/>
              </p:nvCxnSpPr>
              <p:spPr>
                <a:xfrm>
                  <a:off x="4310062" y="4886324"/>
                  <a:ext cx="0" cy="109538"/>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sp>
            <p:nvSpPr>
              <p:cNvPr id="55" name="Rectangle 54">
                <a:extLst>
                  <a:ext uri="{FF2B5EF4-FFF2-40B4-BE49-F238E27FC236}">
                    <a16:creationId xmlns:a16="http://schemas.microsoft.com/office/drawing/2014/main" xmlns="" id="{5B4D6FDF-0D38-45E2-B510-3139C58BDB63}"/>
                  </a:ext>
                </a:extLst>
              </p:cNvPr>
              <p:cNvSpPr/>
              <p:nvPr/>
            </p:nvSpPr>
            <p:spPr>
              <a:xfrm>
                <a:off x="2657483" y="4862070"/>
                <a:ext cx="871538" cy="76200"/>
              </a:xfrm>
              <a:prstGeom prst="rect">
                <a:avLst/>
              </a:prstGeom>
              <a:solidFill>
                <a:srgbClr val="B2C0EC"/>
              </a:solidFill>
              <a:ln w="63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cxnSp>
            <p:nvCxnSpPr>
              <p:cNvPr id="56" name="Straight Connector 55">
                <a:extLst>
                  <a:ext uri="{FF2B5EF4-FFF2-40B4-BE49-F238E27FC236}">
                    <a16:creationId xmlns:a16="http://schemas.microsoft.com/office/drawing/2014/main" xmlns="" id="{4672BE34-F2C2-4C9C-9A55-C6B489A73296}"/>
                  </a:ext>
                </a:extLst>
              </p:cNvPr>
              <p:cNvCxnSpPr/>
              <p:nvPr/>
            </p:nvCxnSpPr>
            <p:spPr>
              <a:xfrm>
                <a:off x="3000384" y="4862370"/>
                <a:ext cx="0" cy="7560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xmlns="" id="{2D3C07C1-42C4-44E0-B08F-5072EBCAEE59}"/>
                  </a:ext>
                </a:extLst>
              </p:cNvPr>
              <p:cNvSpPr>
                <a:spLocks noChangeAspect="1"/>
              </p:cNvSpPr>
              <p:nvPr/>
            </p:nvSpPr>
            <p:spPr>
              <a:xfrm rot="2700000">
                <a:off x="3228458" y="4871370"/>
                <a:ext cx="57600" cy="57600"/>
              </a:xfrm>
              <a:prstGeom prst="rect">
                <a:avLst/>
              </a:prstGeom>
              <a:solidFill>
                <a:srgbClr val="B2C0EC"/>
              </a:solidFill>
              <a:ln w="63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grpSp>
            <p:nvGrpSpPr>
              <p:cNvPr id="58" name="Group 57">
                <a:extLst>
                  <a:ext uri="{FF2B5EF4-FFF2-40B4-BE49-F238E27FC236}">
                    <a16:creationId xmlns:a16="http://schemas.microsoft.com/office/drawing/2014/main" xmlns="" id="{1D4DCDFF-1689-4325-8B4E-17A8BFCA17E4}"/>
                  </a:ext>
                </a:extLst>
              </p:cNvPr>
              <p:cNvGrpSpPr/>
              <p:nvPr/>
            </p:nvGrpSpPr>
            <p:grpSpPr>
              <a:xfrm>
                <a:off x="2619378" y="5130179"/>
                <a:ext cx="1700212" cy="109538"/>
                <a:chOff x="2614613" y="4886324"/>
                <a:chExt cx="1700212" cy="109538"/>
              </a:xfrm>
            </p:grpSpPr>
            <p:cxnSp>
              <p:nvCxnSpPr>
                <p:cNvPr id="79" name="Straight Connector 78">
                  <a:extLst>
                    <a:ext uri="{FF2B5EF4-FFF2-40B4-BE49-F238E27FC236}">
                      <a16:creationId xmlns:a16="http://schemas.microsoft.com/office/drawing/2014/main" xmlns="" id="{248F551C-A0C9-4FBC-BD93-5C3F978DD3CE}"/>
                    </a:ext>
                  </a:extLst>
                </p:cNvPr>
                <p:cNvCxnSpPr/>
                <p:nvPr/>
              </p:nvCxnSpPr>
              <p:spPr>
                <a:xfrm>
                  <a:off x="2614613" y="4941093"/>
                  <a:ext cx="1700212"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2C3580E1-6AE4-4C5D-8D91-848598DF3392}"/>
                    </a:ext>
                  </a:extLst>
                </p:cNvPr>
                <p:cNvCxnSpPr/>
                <p:nvPr/>
              </p:nvCxnSpPr>
              <p:spPr>
                <a:xfrm>
                  <a:off x="2628903" y="4886324"/>
                  <a:ext cx="0" cy="109538"/>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B3BC91A9-32AB-48BE-A332-643DE6A7563B}"/>
                    </a:ext>
                  </a:extLst>
                </p:cNvPr>
                <p:cNvCxnSpPr/>
                <p:nvPr/>
              </p:nvCxnSpPr>
              <p:spPr>
                <a:xfrm>
                  <a:off x="4310062" y="4886324"/>
                  <a:ext cx="0" cy="109538"/>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sp>
            <p:nvSpPr>
              <p:cNvPr id="59" name="Oval 58">
                <a:extLst>
                  <a:ext uri="{FF2B5EF4-FFF2-40B4-BE49-F238E27FC236}">
                    <a16:creationId xmlns:a16="http://schemas.microsoft.com/office/drawing/2014/main" xmlns="" id="{41132CB6-981A-4B4C-AFD8-79DC61B37E25}"/>
                  </a:ext>
                </a:extLst>
              </p:cNvPr>
              <p:cNvSpPr/>
              <p:nvPr/>
            </p:nvSpPr>
            <p:spPr>
              <a:xfrm>
                <a:off x="4857753" y="5148948"/>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0" name="Rectangle 59">
                <a:extLst>
                  <a:ext uri="{FF2B5EF4-FFF2-40B4-BE49-F238E27FC236}">
                    <a16:creationId xmlns:a16="http://schemas.microsoft.com/office/drawing/2014/main" xmlns="" id="{B05D1E44-C636-4D0D-8B09-D7D986DE3F4E}"/>
                  </a:ext>
                </a:extLst>
              </p:cNvPr>
              <p:cNvSpPr/>
              <p:nvPr/>
            </p:nvSpPr>
            <p:spPr>
              <a:xfrm>
                <a:off x="2667002" y="5146848"/>
                <a:ext cx="648000" cy="76200"/>
              </a:xfrm>
              <a:prstGeom prst="rect">
                <a:avLst/>
              </a:prstGeom>
              <a:solidFill>
                <a:srgbClr val="B2C0EC"/>
              </a:solidFill>
              <a:ln w="63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cxnSp>
            <p:nvCxnSpPr>
              <p:cNvPr id="61" name="Straight Connector 60">
                <a:extLst>
                  <a:ext uri="{FF2B5EF4-FFF2-40B4-BE49-F238E27FC236}">
                    <a16:creationId xmlns:a16="http://schemas.microsoft.com/office/drawing/2014/main" xmlns="" id="{BA001A81-3498-44D5-9826-9A471A505D2D}"/>
                  </a:ext>
                </a:extLst>
              </p:cNvPr>
              <p:cNvCxnSpPr/>
              <p:nvPr/>
            </p:nvCxnSpPr>
            <p:spPr>
              <a:xfrm>
                <a:off x="3009903" y="5147148"/>
                <a:ext cx="0" cy="7560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xmlns="" id="{A882270E-1DC2-4F69-8803-170C48FFD696}"/>
                  </a:ext>
                </a:extLst>
              </p:cNvPr>
              <p:cNvSpPr>
                <a:spLocks noChangeAspect="1"/>
              </p:cNvSpPr>
              <p:nvPr/>
            </p:nvSpPr>
            <p:spPr>
              <a:xfrm rot="2700000">
                <a:off x="3133192" y="5156148"/>
                <a:ext cx="57600" cy="57600"/>
              </a:xfrm>
              <a:prstGeom prst="rect">
                <a:avLst/>
              </a:prstGeom>
              <a:solidFill>
                <a:srgbClr val="B2C0EC"/>
              </a:solidFill>
              <a:ln w="63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63" name="Oval 62">
                <a:extLst>
                  <a:ext uri="{FF2B5EF4-FFF2-40B4-BE49-F238E27FC236}">
                    <a16:creationId xmlns:a16="http://schemas.microsoft.com/office/drawing/2014/main" xmlns="" id="{C1A23069-DFEB-4EB1-B6DB-84CE0845A363}"/>
                  </a:ext>
                </a:extLst>
              </p:cNvPr>
              <p:cNvSpPr/>
              <p:nvPr/>
            </p:nvSpPr>
            <p:spPr>
              <a:xfrm>
                <a:off x="4457703" y="5148948"/>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nvGrpSpPr>
              <p:cNvPr id="64" name="Group 63">
                <a:extLst>
                  <a:ext uri="{FF2B5EF4-FFF2-40B4-BE49-F238E27FC236}">
                    <a16:creationId xmlns:a16="http://schemas.microsoft.com/office/drawing/2014/main" xmlns="" id="{B03A7501-EB2D-4981-9A6C-414F97661CE4}"/>
                  </a:ext>
                </a:extLst>
              </p:cNvPr>
              <p:cNvGrpSpPr/>
              <p:nvPr/>
            </p:nvGrpSpPr>
            <p:grpSpPr>
              <a:xfrm>
                <a:off x="1525801" y="5390300"/>
                <a:ext cx="3923388" cy="360147"/>
                <a:chOff x="2007622" y="5990376"/>
                <a:chExt cx="1636513" cy="360147"/>
              </a:xfrm>
            </p:grpSpPr>
            <p:sp>
              <p:nvSpPr>
                <p:cNvPr id="69" name="Line 21">
                  <a:extLst>
                    <a:ext uri="{FF2B5EF4-FFF2-40B4-BE49-F238E27FC236}">
                      <a16:creationId xmlns:a16="http://schemas.microsoft.com/office/drawing/2014/main" xmlns="" id="{E2D302D4-C7A8-4F25-9E8F-702CBD8C7B45}"/>
                    </a:ext>
                  </a:extLst>
                </p:cNvPr>
                <p:cNvSpPr>
                  <a:spLocks noChangeShapeType="1"/>
                </p:cNvSpPr>
                <p:nvPr/>
              </p:nvSpPr>
              <p:spPr bwMode="auto">
                <a:xfrm>
                  <a:off x="3590628" y="59903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0" name="TextBox 69">
                  <a:extLst>
                    <a:ext uri="{FF2B5EF4-FFF2-40B4-BE49-F238E27FC236}">
                      <a16:creationId xmlns:a16="http://schemas.microsoft.com/office/drawing/2014/main" xmlns="" id="{19588E78-0AD9-440F-83A9-E95174A3882D}"/>
                    </a:ext>
                  </a:extLst>
                </p:cNvPr>
                <p:cNvSpPr txBox="1"/>
                <p:nvPr/>
              </p:nvSpPr>
              <p:spPr>
                <a:xfrm>
                  <a:off x="3530898" y="6062376"/>
                  <a:ext cx="11323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60</a:t>
                  </a:r>
                </a:p>
              </p:txBody>
            </p:sp>
            <p:sp>
              <p:nvSpPr>
                <p:cNvPr id="71" name="Line 21">
                  <a:extLst>
                    <a:ext uri="{FF2B5EF4-FFF2-40B4-BE49-F238E27FC236}">
                      <a16:creationId xmlns:a16="http://schemas.microsoft.com/office/drawing/2014/main" xmlns="" id="{5FEB49F7-01B5-41E1-84C3-C6C696FA8830}"/>
                    </a:ext>
                  </a:extLst>
                </p:cNvPr>
                <p:cNvSpPr>
                  <a:spLocks noChangeShapeType="1"/>
                </p:cNvSpPr>
                <p:nvPr/>
              </p:nvSpPr>
              <p:spPr bwMode="auto">
                <a:xfrm>
                  <a:off x="3214991" y="59903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2" name="TextBox 71">
                  <a:extLst>
                    <a:ext uri="{FF2B5EF4-FFF2-40B4-BE49-F238E27FC236}">
                      <a16:creationId xmlns:a16="http://schemas.microsoft.com/office/drawing/2014/main" xmlns="" id="{9D72E2C3-240A-48E0-B387-B9D70CF8783B}"/>
                    </a:ext>
                  </a:extLst>
                </p:cNvPr>
                <p:cNvSpPr txBox="1"/>
                <p:nvPr/>
              </p:nvSpPr>
              <p:spPr>
                <a:xfrm>
                  <a:off x="3155261" y="6062376"/>
                  <a:ext cx="11323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40</a:t>
                  </a:r>
                </a:p>
              </p:txBody>
            </p:sp>
            <p:sp>
              <p:nvSpPr>
                <p:cNvPr id="73" name="Line 21">
                  <a:extLst>
                    <a:ext uri="{FF2B5EF4-FFF2-40B4-BE49-F238E27FC236}">
                      <a16:creationId xmlns:a16="http://schemas.microsoft.com/office/drawing/2014/main" xmlns="" id="{865E6EEA-4375-416F-8957-8A3348D05441}"/>
                    </a:ext>
                  </a:extLst>
                </p:cNvPr>
                <p:cNvSpPr>
                  <a:spLocks noChangeShapeType="1"/>
                </p:cNvSpPr>
                <p:nvPr/>
              </p:nvSpPr>
              <p:spPr bwMode="auto">
                <a:xfrm>
                  <a:off x="2839354" y="59903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4" name="TextBox 73">
                  <a:extLst>
                    <a:ext uri="{FF2B5EF4-FFF2-40B4-BE49-F238E27FC236}">
                      <a16:creationId xmlns:a16="http://schemas.microsoft.com/office/drawing/2014/main" xmlns="" id="{EA54BFAA-59F8-4FC6-B679-346410F96658}"/>
                    </a:ext>
                  </a:extLst>
                </p:cNvPr>
                <p:cNvSpPr txBox="1"/>
                <p:nvPr/>
              </p:nvSpPr>
              <p:spPr>
                <a:xfrm>
                  <a:off x="2779624" y="6062376"/>
                  <a:ext cx="11323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20</a:t>
                  </a:r>
                </a:p>
              </p:txBody>
            </p:sp>
            <p:sp>
              <p:nvSpPr>
                <p:cNvPr id="75" name="Line 21">
                  <a:extLst>
                    <a:ext uri="{FF2B5EF4-FFF2-40B4-BE49-F238E27FC236}">
                      <a16:creationId xmlns:a16="http://schemas.microsoft.com/office/drawing/2014/main" xmlns="" id="{207416C3-71C0-4A9E-B974-9C661894CAB6}"/>
                    </a:ext>
                  </a:extLst>
                </p:cNvPr>
                <p:cNvSpPr>
                  <a:spLocks noChangeShapeType="1"/>
                </p:cNvSpPr>
                <p:nvPr/>
              </p:nvSpPr>
              <p:spPr bwMode="auto">
                <a:xfrm>
                  <a:off x="2463717" y="59903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6" name="TextBox 75">
                  <a:extLst>
                    <a:ext uri="{FF2B5EF4-FFF2-40B4-BE49-F238E27FC236}">
                      <a16:creationId xmlns:a16="http://schemas.microsoft.com/office/drawing/2014/main" xmlns="" id="{7BC690FD-CF59-405B-9895-944E5BF2D895}"/>
                    </a:ext>
                  </a:extLst>
                </p:cNvPr>
                <p:cNvSpPr txBox="1"/>
                <p:nvPr/>
              </p:nvSpPr>
              <p:spPr>
                <a:xfrm>
                  <a:off x="2424715" y="6062376"/>
                  <a:ext cx="71781"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sp>
              <p:nvSpPr>
                <p:cNvPr id="77" name="Line 21">
                  <a:extLst>
                    <a:ext uri="{FF2B5EF4-FFF2-40B4-BE49-F238E27FC236}">
                      <a16:creationId xmlns:a16="http://schemas.microsoft.com/office/drawing/2014/main" xmlns="" id="{A674FDA0-F8CC-4CEA-BD61-DCD5CA5209A8}"/>
                    </a:ext>
                  </a:extLst>
                </p:cNvPr>
                <p:cNvSpPr>
                  <a:spLocks noChangeShapeType="1"/>
                </p:cNvSpPr>
                <p:nvPr/>
              </p:nvSpPr>
              <p:spPr bwMode="auto">
                <a:xfrm>
                  <a:off x="2088080" y="59903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8" name="TextBox 77">
                  <a:extLst>
                    <a:ext uri="{FF2B5EF4-FFF2-40B4-BE49-F238E27FC236}">
                      <a16:creationId xmlns:a16="http://schemas.microsoft.com/office/drawing/2014/main" xmlns="" id="{181501B9-CC9B-4CC2-A2F0-E216087C1EBF}"/>
                    </a:ext>
                  </a:extLst>
                </p:cNvPr>
                <p:cNvSpPr txBox="1"/>
                <p:nvPr/>
              </p:nvSpPr>
              <p:spPr>
                <a:xfrm>
                  <a:off x="2007622" y="6062376"/>
                  <a:ext cx="154693"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-20</a:t>
                  </a:r>
                </a:p>
              </p:txBody>
            </p:sp>
          </p:grpSp>
          <p:cxnSp>
            <p:nvCxnSpPr>
              <p:cNvPr id="65" name="Straight Connector 64">
                <a:extLst>
                  <a:ext uri="{FF2B5EF4-FFF2-40B4-BE49-F238E27FC236}">
                    <a16:creationId xmlns:a16="http://schemas.microsoft.com/office/drawing/2014/main" xmlns="" id="{A507E6C7-E88E-4876-8EEB-26A8CF1C6A62}"/>
                  </a:ext>
                </a:extLst>
              </p:cNvPr>
              <p:cNvCxnSpPr/>
              <p:nvPr/>
            </p:nvCxnSpPr>
            <p:spPr>
              <a:xfrm>
                <a:off x="4648386" y="2499382"/>
                <a:ext cx="288000" cy="0"/>
              </a:xfrm>
              <a:prstGeom prst="line">
                <a:avLst/>
              </a:prstGeom>
              <a:noFill/>
              <a:ln w="15875"/>
            </p:spPr>
            <p:style>
              <a:lnRef idx="2">
                <a:schemeClr val="accent1">
                  <a:shade val="50000"/>
                </a:schemeClr>
              </a:lnRef>
              <a:fillRef idx="1">
                <a:schemeClr val="accent1"/>
              </a:fillRef>
              <a:effectRef idx="0">
                <a:schemeClr val="accent1"/>
              </a:effectRef>
              <a:fontRef idx="minor">
                <a:schemeClr val="lt1"/>
              </a:fontRef>
            </p:style>
          </p:cxnSp>
          <p:cxnSp>
            <p:nvCxnSpPr>
              <p:cNvPr id="66" name="Straight Connector 65">
                <a:extLst>
                  <a:ext uri="{FF2B5EF4-FFF2-40B4-BE49-F238E27FC236}">
                    <a16:creationId xmlns:a16="http://schemas.microsoft.com/office/drawing/2014/main" xmlns="" id="{78BFFD60-9CF7-4DEF-B3A3-6E525043CA7E}"/>
                  </a:ext>
                </a:extLst>
              </p:cNvPr>
              <p:cNvCxnSpPr/>
              <p:nvPr/>
            </p:nvCxnSpPr>
            <p:spPr>
              <a:xfrm>
                <a:off x="4653149" y="2718850"/>
                <a:ext cx="288000" cy="0"/>
              </a:xfrm>
              <a:prstGeom prst="lin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cxnSp>
          <p:sp>
            <p:nvSpPr>
              <p:cNvPr id="67" name="TextBox 66">
                <a:extLst>
                  <a:ext uri="{FF2B5EF4-FFF2-40B4-BE49-F238E27FC236}">
                    <a16:creationId xmlns:a16="http://schemas.microsoft.com/office/drawing/2014/main" xmlns="" id="{EE29D484-C624-42C8-A44F-96EBE977C809}"/>
                  </a:ext>
                </a:extLst>
              </p:cNvPr>
              <p:cNvSpPr txBox="1"/>
              <p:nvPr/>
            </p:nvSpPr>
            <p:spPr>
              <a:xfrm>
                <a:off x="4919847" y="2356511"/>
                <a:ext cx="67839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a:rPr>
                  <a:t>正常</a:t>
                </a:r>
              </a:p>
            </p:txBody>
          </p:sp>
          <p:sp>
            <p:nvSpPr>
              <p:cNvPr id="68" name="TextBox 67">
                <a:extLst>
                  <a:ext uri="{FF2B5EF4-FFF2-40B4-BE49-F238E27FC236}">
                    <a16:creationId xmlns:a16="http://schemas.microsoft.com/office/drawing/2014/main" xmlns="" id="{BB042F49-6BBF-4048-B455-EB3075192B4C}"/>
                  </a:ext>
                </a:extLst>
              </p:cNvPr>
              <p:cNvSpPr txBox="1"/>
              <p:nvPr/>
            </p:nvSpPr>
            <p:spPr>
              <a:xfrm>
                <a:off x="4915086" y="2580351"/>
                <a:ext cx="546848" cy="243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a:rPr>
                  <a:t>カーネル</a:t>
                </a:r>
              </a:p>
            </p:txBody>
          </p:sp>
        </p:grpSp>
        <p:sp>
          <p:nvSpPr>
            <p:cNvPr id="11" name="Line 21">
              <a:extLst>
                <a:ext uri="{FF2B5EF4-FFF2-40B4-BE49-F238E27FC236}">
                  <a16:creationId xmlns:a16="http://schemas.microsoft.com/office/drawing/2014/main" xmlns="" id="{BC167E5F-577B-40BE-921E-F18BB26CB634}"/>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xmlns="" id="{7A155048-E507-49EF-8484-4C6793ADDE36}"/>
                </a:ext>
              </a:extLst>
            </p:cNvPr>
            <p:cNvSpPr txBox="1"/>
            <p:nvPr/>
          </p:nvSpPr>
          <p:spPr>
            <a:xfrm>
              <a:off x="3025222" y="484317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8</a:t>
              </a:r>
            </a:p>
          </p:txBody>
        </p:sp>
        <p:sp>
          <p:nvSpPr>
            <p:cNvPr id="13" name="Line 21">
              <a:extLst>
                <a:ext uri="{FF2B5EF4-FFF2-40B4-BE49-F238E27FC236}">
                  <a16:creationId xmlns:a16="http://schemas.microsoft.com/office/drawing/2014/main" xmlns="" id="{8F1EC1A7-B6C1-46EF-99B2-4C83DDBBFBBE}"/>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xmlns="" id="{984CD9FC-3D6E-42E1-9603-382BCD0E059E}"/>
                </a:ext>
              </a:extLst>
            </p:cNvPr>
            <p:cNvSpPr txBox="1"/>
            <p:nvPr/>
          </p:nvSpPr>
          <p:spPr>
            <a:xfrm>
              <a:off x="2649585" y="484317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6</a:t>
              </a:r>
            </a:p>
          </p:txBody>
        </p:sp>
        <p:sp>
          <p:nvSpPr>
            <p:cNvPr id="15" name="Line 21">
              <a:extLst>
                <a:ext uri="{FF2B5EF4-FFF2-40B4-BE49-F238E27FC236}">
                  <a16:creationId xmlns:a16="http://schemas.microsoft.com/office/drawing/2014/main" xmlns="" id="{49574BB3-9AB5-485E-95B9-6F651F67EF9E}"/>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xmlns="" id="{5FC1E804-3FD4-45EB-8A91-6B48CCB0383D}"/>
                </a:ext>
              </a:extLst>
            </p:cNvPr>
            <p:cNvSpPr txBox="1"/>
            <p:nvPr/>
          </p:nvSpPr>
          <p:spPr>
            <a:xfrm>
              <a:off x="2273948" y="484317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a:t>
              </a:r>
            </a:p>
          </p:txBody>
        </p:sp>
        <p:sp>
          <p:nvSpPr>
            <p:cNvPr id="17" name="Line 21">
              <a:extLst>
                <a:ext uri="{FF2B5EF4-FFF2-40B4-BE49-F238E27FC236}">
                  <a16:creationId xmlns:a16="http://schemas.microsoft.com/office/drawing/2014/main" xmlns="" id="{44693755-767A-476B-B48F-575D707A4332}"/>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xmlns="" id="{2E212689-ED9F-4E2D-A42E-5F677DA67624}"/>
                </a:ext>
              </a:extLst>
            </p:cNvPr>
            <p:cNvSpPr txBox="1"/>
            <p:nvPr/>
          </p:nvSpPr>
          <p:spPr>
            <a:xfrm>
              <a:off x="1898311" y="484317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a:t>
              </a:r>
            </a:p>
          </p:txBody>
        </p:sp>
        <p:sp>
          <p:nvSpPr>
            <p:cNvPr id="19" name="Line 21">
              <a:extLst>
                <a:ext uri="{FF2B5EF4-FFF2-40B4-BE49-F238E27FC236}">
                  <a16:creationId xmlns:a16="http://schemas.microsoft.com/office/drawing/2014/main" xmlns="" id="{69C1099E-9BBE-4EA6-96BD-E0A9685109D0}"/>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xmlns="" id="{74C1C129-915C-45C7-A36D-79E20B8F288A}"/>
                </a:ext>
              </a:extLst>
            </p:cNvPr>
            <p:cNvSpPr txBox="1"/>
            <p:nvPr/>
          </p:nvSpPr>
          <p:spPr>
            <a:xfrm>
              <a:off x="1522674" y="484317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grpSp>
      <p:graphicFrame>
        <p:nvGraphicFramePr>
          <p:cNvPr id="110" name="Table 116">
            <a:extLst>
              <a:ext uri="{FF2B5EF4-FFF2-40B4-BE49-F238E27FC236}">
                <a16:creationId xmlns:a16="http://schemas.microsoft.com/office/drawing/2014/main" xmlns="" id="{4CAE6DB5-5272-4EB9-93FF-502E54264A94}"/>
              </a:ext>
            </a:extLst>
          </p:cNvPr>
          <p:cNvGraphicFramePr>
            <a:graphicFrameLocks noGrp="1"/>
          </p:cNvGraphicFramePr>
          <p:nvPr/>
        </p:nvGraphicFramePr>
        <p:xfrm>
          <a:off x="6644434" y="2529607"/>
          <a:ext cx="5205678" cy="2645064"/>
        </p:xfrm>
        <a:graphic>
          <a:graphicData uri="http://schemas.openxmlformats.org/drawingml/2006/table">
            <a:tbl>
              <a:tblPr firstRow="1" bandRow="1">
                <a:tableStyleId>{5202B0CA-FC54-4496-8BCA-5EF66A818D29}</a:tableStyleId>
              </a:tblPr>
              <a:tblGrid>
                <a:gridCol w="1452827">
                  <a:extLst>
                    <a:ext uri="{9D8B030D-6E8A-4147-A177-3AD203B41FA5}">
                      <a16:colId xmlns:a16="http://schemas.microsoft.com/office/drawing/2014/main" xmlns="" val="3890477086"/>
                    </a:ext>
                  </a:extLst>
                </a:gridCol>
                <a:gridCol w="857384">
                  <a:extLst>
                    <a:ext uri="{9D8B030D-6E8A-4147-A177-3AD203B41FA5}">
                      <a16:colId xmlns:a16="http://schemas.microsoft.com/office/drawing/2014/main" xmlns="" val="4240632023"/>
                    </a:ext>
                  </a:extLst>
                </a:gridCol>
                <a:gridCol w="847959">
                  <a:extLst>
                    <a:ext uri="{9D8B030D-6E8A-4147-A177-3AD203B41FA5}">
                      <a16:colId xmlns:a16="http://schemas.microsoft.com/office/drawing/2014/main" xmlns="" val="3980936319"/>
                    </a:ext>
                  </a:extLst>
                </a:gridCol>
                <a:gridCol w="847959">
                  <a:extLst>
                    <a:ext uri="{9D8B030D-6E8A-4147-A177-3AD203B41FA5}">
                      <a16:colId xmlns:a16="http://schemas.microsoft.com/office/drawing/2014/main" xmlns="" val="1093868407"/>
                    </a:ext>
                  </a:extLst>
                </a:gridCol>
                <a:gridCol w="1199549">
                  <a:extLst>
                    <a:ext uri="{9D8B030D-6E8A-4147-A177-3AD203B41FA5}">
                      <a16:colId xmlns:a16="http://schemas.microsoft.com/office/drawing/2014/main" xmlns="" val="2525252161"/>
                    </a:ext>
                  </a:extLst>
                </a:gridCol>
              </a:tblGrid>
              <a:tr h="661266">
                <a:tc>
                  <a:txBody>
                    <a:bodyPr/>
                    <a:lstStyle/>
                    <a:p>
                      <a:r>
                        <a:rPr lang="ja-JP" sz="1600">
                          <a:solidFill>
                            <a:schemeClr val="tx2"/>
                          </a:solidFill>
                        </a:rPr>
                        <a:t>治療</a:t>
                      </a:r>
                    </a:p>
                  </a:txBody>
                  <a:tcPr anchor="b"/>
                </a:tc>
                <a:tc>
                  <a:txBody>
                    <a:bodyPr/>
                    <a:lstStyle/>
                    <a:p>
                      <a:pPr algn="ctr"/>
                      <a:r>
                        <a:rPr lang="ja-JP" sz="1600">
                          <a:solidFill>
                            <a:schemeClr val="tx2"/>
                          </a:solidFill>
                        </a:rPr>
                        <a:t>平均値</a:t>
                      </a:r>
                    </a:p>
                  </a:txBody>
                  <a:tcPr anchor="b"/>
                </a:tc>
                <a:tc gridSpan="2">
                  <a:txBody>
                    <a:bodyPr/>
                    <a:lstStyle/>
                    <a:p>
                      <a:pPr algn="ctr"/>
                      <a:r>
                        <a:rPr lang="ja-JP" sz="1600">
                          <a:solidFill>
                            <a:schemeClr val="tx2"/>
                          </a:solidFill>
                        </a:rPr>
                        <a:t>95%CL平均</a:t>
                      </a:r>
                    </a:p>
                  </a:txBody>
                  <a:tcPr anchor="b"/>
                </a:tc>
                <a:tc hMerge="1">
                  <a:txBody>
                    <a:bodyPr/>
                    <a:lstStyle/>
                    <a:p>
                      <a:endParaRPr lang="en-GB"/>
                    </a:p>
                  </a:txBody>
                  <a:tcPr/>
                </a:tc>
                <a:tc>
                  <a:txBody>
                    <a:bodyPr/>
                    <a:lstStyle/>
                    <a:p>
                      <a:pPr algn="ctr"/>
                      <a:r>
                        <a:rPr lang="ja-JP" sz="1600">
                          <a:solidFill>
                            <a:schemeClr val="tx2"/>
                          </a:solidFill>
                        </a:rPr>
                        <a:t>p値</a:t>
                      </a:r>
                    </a:p>
                  </a:txBody>
                  <a:tcPr anchor="b"/>
                </a:tc>
                <a:extLst>
                  <a:ext uri="{0D108BD9-81ED-4DB2-BD59-A6C34878D82A}">
                    <a16:rowId xmlns:a16="http://schemas.microsoft.com/office/drawing/2014/main" xmlns="" val="3405511704"/>
                  </a:ext>
                </a:extLst>
              </a:tr>
              <a:tr h="661266">
                <a:tc>
                  <a:txBody>
                    <a:bodyPr/>
                    <a:lstStyle/>
                    <a:p>
                      <a:r>
                        <a:rPr lang="ja-JP" sz="1600">
                          <a:solidFill>
                            <a:schemeClr val="tx1"/>
                          </a:solidFill>
                        </a:rPr>
                        <a:t>対照</a:t>
                      </a:r>
                    </a:p>
                  </a:txBody>
                  <a:tcPr anchor="ctr"/>
                </a:tc>
                <a:tc>
                  <a:txBody>
                    <a:bodyPr/>
                    <a:lstStyle/>
                    <a:p>
                      <a:pPr algn="ctr"/>
                      <a:r>
                        <a:rPr lang="ja-JP" sz="1600">
                          <a:solidFill>
                            <a:schemeClr val="tx1"/>
                          </a:solidFill>
                        </a:rPr>
                        <a:t>14.08</a:t>
                      </a:r>
                    </a:p>
                  </a:txBody>
                  <a:tcPr marL="54000" marR="54000" marT="36000" marB="36000" anchor="ctr"/>
                </a:tc>
                <a:tc>
                  <a:txBody>
                    <a:bodyPr/>
                    <a:lstStyle/>
                    <a:p>
                      <a:pPr algn="ctr"/>
                      <a:r>
                        <a:rPr lang="ja-JP" sz="1600">
                          <a:solidFill>
                            <a:schemeClr val="tx1"/>
                          </a:solidFill>
                        </a:rPr>
                        <a:t>10.74</a:t>
                      </a:r>
                    </a:p>
                  </a:txBody>
                  <a:tcPr marL="54000" marR="54000" marT="36000" marB="36000" anchor="ctr"/>
                </a:tc>
                <a:tc>
                  <a:txBody>
                    <a:bodyPr/>
                    <a:lstStyle/>
                    <a:p>
                      <a:pPr algn="ctr"/>
                      <a:r>
                        <a:rPr lang="ja-JP" sz="1600">
                          <a:solidFill>
                            <a:schemeClr val="tx1"/>
                          </a:solidFill>
                        </a:rPr>
                        <a:t>17.43</a:t>
                      </a:r>
                    </a:p>
                  </a:txBody>
                  <a:tcPr marL="54000" marR="54000" marT="36000" marB="36000" anchor="ctr"/>
                </a:tc>
                <a:tc rowSpan="3">
                  <a:txBody>
                    <a:bodyPr/>
                    <a:lstStyle/>
                    <a:p>
                      <a:pPr algn="ctr"/>
                      <a:r>
                        <a:rPr lang="ja-JP" sz="1600">
                          <a:solidFill>
                            <a:schemeClr val="tx1"/>
                          </a:solidFill>
                        </a:rPr>
                        <a:t>0.26</a:t>
                      </a:r>
                    </a:p>
                  </a:txBody>
                  <a:tcPr marL="54000" marR="54000" marT="36000" marB="36000" anchor="ctr"/>
                </a:tc>
                <a:extLst>
                  <a:ext uri="{0D108BD9-81ED-4DB2-BD59-A6C34878D82A}">
                    <a16:rowId xmlns:a16="http://schemas.microsoft.com/office/drawing/2014/main" xmlns="" val="2703070425"/>
                  </a:ext>
                </a:extLst>
              </a:tr>
              <a:tr h="661266">
                <a:tc>
                  <a:txBody>
                    <a:bodyPr/>
                    <a:lstStyle/>
                    <a:p>
                      <a:r>
                        <a:rPr lang="ja-JP" sz="1600">
                          <a:solidFill>
                            <a:schemeClr val="tx1"/>
                          </a:solidFill>
                        </a:rPr>
                        <a:t>ペンブロリズマブ</a:t>
                      </a:r>
                    </a:p>
                  </a:txBody>
                  <a:tcPr anchor="ctr"/>
                </a:tc>
                <a:tc>
                  <a:txBody>
                    <a:bodyPr/>
                    <a:lstStyle/>
                    <a:p>
                      <a:pPr algn="ctr"/>
                      <a:r>
                        <a:rPr lang="ja-JP" sz="1600">
                          <a:solidFill>
                            <a:schemeClr val="tx1"/>
                          </a:solidFill>
                        </a:rPr>
                        <a:t>11.53</a:t>
                      </a:r>
                    </a:p>
                  </a:txBody>
                  <a:tcPr marL="54000" marR="54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a:solidFill>
                            <a:schemeClr val="tx1"/>
                          </a:solidFill>
                        </a:rPr>
                        <a:t>8.54</a:t>
                      </a:r>
                    </a:p>
                  </a:txBody>
                  <a:tcPr marL="54000" marR="54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a:solidFill>
                            <a:schemeClr val="tx1"/>
                          </a:solidFill>
                        </a:rPr>
                        <a:t>14.51</a:t>
                      </a:r>
                    </a:p>
                  </a:txBody>
                  <a:tcPr marL="54000" marR="54000" marT="36000" marB="36000" anchor="ctr"/>
                </a:tc>
                <a:tc vMerge="1">
                  <a:txBody>
                    <a:bodyPr/>
                    <a:lstStyle/>
                    <a:p>
                      <a:pPr algn="l" rtl="0"/>
                      <a:endParaRPr lang="en-GB" sz="1400" dirty="0">
                        <a:solidFill>
                          <a:srgbClr val="4D4D4D"/>
                        </a:solidFill>
                      </a:endParaRPr>
                    </a:p>
                  </a:txBody>
                  <a:tcPr marL="54000" marR="54000" marT="36000" marB="36000" anchor="ctr"/>
                </a:tc>
                <a:extLst>
                  <a:ext uri="{0D108BD9-81ED-4DB2-BD59-A6C34878D82A}">
                    <a16:rowId xmlns:a16="http://schemas.microsoft.com/office/drawing/2014/main" xmlns="" val="3362599910"/>
                  </a:ext>
                </a:extLst>
              </a:tr>
              <a:tr h="6612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600">
                          <a:solidFill>
                            <a:schemeClr val="tx1"/>
                          </a:solidFill>
                        </a:rPr>
                        <a:t>差分（1-2）</a:t>
                      </a:r>
                    </a:p>
                  </a:txBody>
                  <a:tcPr anchor="ctr"/>
                </a:tc>
                <a:tc>
                  <a:txBody>
                    <a:bodyPr/>
                    <a:lstStyle/>
                    <a:p>
                      <a:pPr algn="ctr"/>
                      <a:r>
                        <a:rPr lang="ja-JP" sz="1600">
                          <a:solidFill>
                            <a:schemeClr val="tx1"/>
                          </a:solidFill>
                        </a:rPr>
                        <a:t>2.55</a:t>
                      </a:r>
                    </a:p>
                  </a:txBody>
                  <a:tcPr marL="54000" marR="54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a:solidFill>
                            <a:schemeClr val="tx1"/>
                          </a:solidFill>
                        </a:rPr>
                        <a:t>–1.89</a:t>
                      </a:r>
                    </a:p>
                  </a:txBody>
                  <a:tcPr marL="54000" marR="54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dirty="0">
                          <a:solidFill>
                            <a:schemeClr val="tx1"/>
                          </a:solidFill>
                        </a:rPr>
                        <a:t>6.99</a:t>
                      </a:r>
                    </a:p>
                  </a:txBody>
                  <a:tcPr marL="54000" marR="54000" marT="36000" marB="36000" anchor="ctr"/>
                </a:tc>
                <a:tc vMerge="1">
                  <a:txBody>
                    <a:bodyPr/>
                    <a:lstStyle/>
                    <a:p>
                      <a:pPr algn="l" rtl="0"/>
                      <a:endParaRPr lang="en-GB" sz="1400" dirty="0">
                        <a:solidFill>
                          <a:srgbClr val="4D4D4D"/>
                        </a:solidFill>
                      </a:endParaRPr>
                    </a:p>
                  </a:txBody>
                  <a:tcPr marL="54000" marR="54000" marT="36000" marB="36000" anchor="ctr"/>
                </a:tc>
                <a:extLst>
                  <a:ext uri="{0D108BD9-81ED-4DB2-BD59-A6C34878D82A}">
                    <a16:rowId xmlns:a16="http://schemas.microsoft.com/office/drawing/2014/main" xmlns="" val="966470289"/>
                  </a:ext>
                </a:extLst>
              </a:tr>
            </a:tbl>
          </a:graphicData>
        </a:graphic>
      </p:graphicFrame>
      <p:sp>
        <p:nvSpPr>
          <p:cNvPr id="111" name="Rectangle 110">
            <a:extLst>
              <a:ext uri="{FF2B5EF4-FFF2-40B4-BE49-F238E27FC236}">
                <a16:creationId xmlns:a16="http://schemas.microsoft.com/office/drawing/2014/main" xmlns="" id="{AADE60B8-36B8-4498-A440-27AFAB656E81}"/>
              </a:ext>
            </a:extLst>
          </p:cNvPr>
          <p:cNvSpPr/>
          <p:nvPr/>
        </p:nvSpPr>
        <p:spPr>
          <a:xfrm>
            <a:off x="8104909" y="2535383"/>
            <a:ext cx="841664" cy="264968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xmlns="" val="21461917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8：NRG-GI002：局所進行直腸癌(LARC)における全ネオアジュバント療法(TNT)を使用した第II相臨床試験プラットフォーム—ペムブロリズマブ試験群(EA)一次結果 </a:t>
            </a:r>
            <a:r>
              <a:rPr lang="ja-JP" dirty="0" smtClean="0"/>
              <a:t>– </a:t>
            </a:r>
            <a:r>
              <a:rPr lang="ja-JP" dirty="0"/>
              <a:t>Rahma OE, et a</a:t>
            </a:r>
            <a:r>
              <a:rPr lang="ja-JP" dirty="0" smtClean="0"/>
              <a:t>l</a:t>
            </a:r>
            <a:endParaRPr lang="ja-JP" dirty="0"/>
          </a:p>
        </p:txBody>
      </p:sp>
      <p:sp>
        <p:nvSpPr>
          <p:cNvPr id="3" name="Content Placeholder 2"/>
          <p:cNvSpPr>
            <a:spLocks noGrp="1"/>
          </p:cNvSpPr>
          <p:nvPr>
            <p:ph idx="1"/>
          </p:nvPr>
        </p:nvSpPr>
        <p:spPr/>
        <p:txBody>
          <a:bodyPr/>
          <a:lstStyle/>
          <a:p>
            <a:pPr marL="0" indent="0">
              <a:buNone/>
            </a:pPr>
            <a:r>
              <a:rPr lang="ja-JP" b="1"/>
              <a:t>主要結果（続き）</a:t>
            </a:r>
          </a:p>
          <a:p>
            <a:pPr marL="0" indent="0">
              <a:spcBef>
                <a:spcPts val="15000"/>
              </a:spcBef>
              <a:buNone/>
            </a:pPr>
            <a:r>
              <a:rPr lang="ja-JP" b="1"/>
              <a:t>結論</a:t>
            </a:r>
          </a:p>
          <a:p>
            <a:r>
              <a:rPr lang="ja-JP" b="1"/>
              <a:t>局所進行直腸癌の患者では、mFOLFOX6後のペムブロリズマブとCRTの併用は、mFOLFOX6後のCRT単独と比較してNARスコアの改善をもたらさなかった</a:t>
            </a:r>
          </a:p>
        </p:txBody>
      </p:sp>
      <p:sp>
        <p:nvSpPr>
          <p:cNvPr id="5" name="Text Placeholder 4"/>
          <p:cNvSpPr>
            <a:spLocks noGrp="1"/>
          </p:cNvSpPr>
          <p:nvPr>
            <p:ph type="body" sz="quarter" idx="11"/>
          </p:nvPr>
        </p:nvSpPr>
        <p:spPr/>
        <p:txBody>
          <a:bodyPr/>
          <a:lstStyle/>
          <a:p>
            <a:r>
              <a:rPr lang="ja-JP"/>
              <a:t>Rahma OE, et al.J Clin Oncol 2021;39(suppl):abstr 8</a:t>
            </a:r>
          </a:p>
        </p:txBody>
      </p:sp>
      <p:graphicFrame>
        <p:nvGraphicFramePr>
          <p:cNvPr id="6" name="Group 88"/>
          <p:cNvGraphicFramePr>
            <a:graphicFrameLocks noGrp="1"/>
          </p:cNvGraphicFramePr>
          <p:nvPr>
            <p:extLst>
              <p:ext uri="{D42A27DB-BD31-4B8C-83A1-F6EECF244321}">
                <p14:modId xmlns:p14="http://schemas.microsoft.com/office/powerpoint/2010/main" xmlns="" val="778646990"/>
              </p:ext>
            </p:extLst>
          </p:nvPr>
        </p:nvGraphicFramePr>
        <p:xfrm>
          <a:off x="486835" y="1764102"/>
          <a:ext cx="5193577" cy="1524000"/>
        </p:xfrm>
        <a:graphic>
          <a:graphicData uri="http://schemas.openxmlformats.org/drawingml/2006/table">
            <a:tbl>
              <a:tblPr firstRow="1" bandRow="1">
                <a:tableStyleId>{5202B0CA-FC54-4496-8BCA-5EF66A818D29}</a:tableStyleId>
              </a:tblPr>
              <a:tblGrid>
                <a:gridCol w="1263588">
                  <a:extLst>
                    <a:ext uri="{9D8B030D-6E8A-4147-A177-3AD203B41FA5}">
                      <a16:colId xmlns:a16="http://schemas.microsoft.com/office/drawing/2014/main" xmlns="" val="20000"/>
                    </a:ext>
                  </a:extLst>
                </a:gridCol>
                <a:gridCol w="1708394">
                  <a:extLst>
                    <a:ext uri="{9D8B030D-6E8A-4147-A177-3AD203B41FA5}">
                      <a16:colId xmlns:a16="http://schemas.microsoft.com/office/drawing/2014/main" xmlns="" val="20001"/>
                    </a:ext>
                  </a:extLst>
                </a:gridCol>
                <a:gridCol w="1084558">
                  <a:extLst>
                    <a:ext uri="{9D8B030D-6E8A-4147-A177-3AD203B41FA5}">
                      <a16:colId xmlns:a16="http://schemas.microsoft.com/office/drawing/2014/main" xmlns="" val="20002"/>
                    </a:ext>
                  </a:extLst>
                </a:gridCol>
                <a:gridCol w="1137037">
                  <a:extLst>
                    <a:ext uri="{9D8B030D-6E8A-4147-A177-3AD203B41FA5}">
                      <a16:colId xmlns:a16="http://schemas.microsoft.com/office/drawing/2014/main" xmlns="" val="1984930002"/>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ペンブロリズマブ</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対照</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p値</a:t>
                      </a: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pCR、%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29.4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0.75</a:t>
                      </a:r>
                    </a:p>
                  </a:txBody>
                  <a:tcPr anchor="ctr"/>
                </a:tc>
                <a:extLst>
                  <a:ext uri="{0D108BD9-81ED-4DB2-BD59-A6C34878D82A}">
                    <a16:rowId xmlns:a16="http://schemas.microsoft.com/office/drawing/2014/main" xmlns="" val="32388789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CCR、%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13.9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13.6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0.95</a:t>
                      </a:r>
                    </a:p>
                  </a:txBody>
                  <a:tcPr anchor="ctr"/>
                </a:tc>
                <a:extLst>
                  <a:ext uri="{0D108BD9-81ED-4DB2-BD59-A6C34878D82A}">
                    <a16:rowId xmlns:a16="http://schemas.microsoft.com/office/drawing/2014/main" xmlns="" val="4094055339"/>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mn-cs"/>
                        </a:rPr>
                        <a:t>R0切除、％</a:t>
                      </a:r>
                    </a:p>
                  </a:txBody>
                  <a:tcPr anchor="ctr"/>
                </a:tc>
                <a:tc>
                  <a:txBody>
                    <a:bodyPr/>
                    <a:lstStyle/>
                    <a:p>
                      <a:pPr algn="ctr"/>
                      <a:r>
                        <a:rPr kumimoji="0" lang="ja-JP" sz="1400" u="none" strike="noStrike" cap="none" normalizeH="0" baseline="0">
                          <a:ln>
                            <a:noFill/>
                          </a:ln>
                          <a:solidFill>
                            <a:schemeClr val="tx1"/>
                          </a:solidFill>
                        </a:rPr>
                        <a:t>94.0</a:t>
                      </a:r>
                    </a:p>
                  </a:txBody>
                  <a:tcPr anchor="ctr"/>
                </a:tc>
                <a:tc>
                  <a:txBody>
                    <a:bodyPr/>
                    <a:lstStyle/>
                    <a:p>
                      <a:pPr algn="ctr"/>
                      <a:r>
                        <a:rPr kumimoji="0" lang="ja-JP" sz="1400" u="none" strike="noStrike" cap="none" normalizeH="0" baseline="0">
                          <a:ln>
                            <a:noFill/>
                          </a:ln>
                          <a:solidFill>
                            <a:schemeClr val="tx1"/>
                          </a:solidFill>
                        </a:rPr>
                        <a:t>89.4</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0.36</a:t>
                      </a:r>
                    </a:p>
                  </a:txBody>
                  <a:tcPr anchor="ctr"/>
                </a:tc>
                <a:extLst>
                  <a:ext uri="{0D108BD9-81ED-4DB2-BD59-A6C34878D82A}">
                    <a16:rowId xmlns:a16="http://schemas.microsoft.com/office/drawing/2014/main" xmlns="" val="2166301456"/>
                  </a:ext>
                </a:extLst>
              </a:tr>
              <a:tr h="143472">
                <a:tc>
                  <a:txBody>
                    <a:bodyPr/>
                    <a:lstStyle/>
                    <a:p>
                      <a:pPr marL="0" indent="0"/>
                      <a:r>
                        <a:rPr kumimoji="0" lang="ja-JP" sz="1400" u="none" strike="noStrike" cap="none" normalizeH="0" baseline="0">
                          <a:ln>
                            <a:noFill/>
                          </a:ln>
                          <a:solidFill>
                            <a:schemeClr val="tx1"/>
                          </a:solidFill>
                        </a:rPr>
                        <a:t>SSS、%</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mn-cs"/>
                        </a:rPr>
                        <a:t>59.4</a:t>
                      </a:r>
                    </a:p>
                  </a:txBody>
                  <a:tcPr anchor="ctr"/>
                </a:tc>
                <a:tc>
                  <a:txBody>
                    <a:bodyPr/>
                    <a:lstStyle/>
                    <a:p>
                      <a:pPr algn="ctr"/>
                      <a:r>
                        <a:rPr kumimoji="0" lang="ja-JP" sz="1400" u="none" strike="noStrike" cap="none" normalizeH="0" baseline="0">
                          <a:ln>
                            <a:noFill/>
                          </a:ln>
                          <a:solidFill>
                            <a:schemeClr val="tx1"/>
                          </a:solidFill>
                        </a:rPr>
                        <a:t>71.0</a:t>
                      </a:r>
                    </a:p>
                  </a:txBody>
                  <a:tcPr anchor="ctr"/>
                </a:tc>
                <a:tc>
                  <a:txBody>
                    <a:bodyPr/>
                    <a:lstStyle/>
                    <a:p>
                      <a:pPr algn="ctr"/>
                      <a:r>
                        <a:rPr kumimoji="0" lang="ja-JP" sz="1400" b="0" i="0" u="none" strike="noStrike" cap="none" normalizeH="0" baseline="0" dirty="0">
                          <a:ln>
                            <a:noFill/>
                          </a:ln>
                          <a:solidFill>
                            <a:schemeClr val="tx1"/>
                          </a:solidFill>
                          <a:latin typeface="+mn-lt"/>
                          <a:ea typeface="MS Mincho"/>
                          <a:cs typeface="Arial" charset="0"/>
                        </a:rPr>
                        <a:t>0.15</a:t>
                      </a:r>
                    </a:p>
                  </a:txBody>
                  <a:tcPr anchor="ctr"/>
                </a:tc>
                <a:extLst>
                  <a:ext uri="{0D108BD9-81ED-4DB2-BD59-A6C34878D82A}">
                    <a16:rowId xmlns:a16="http://schemas.microsoft.com/office/drawing/2014/main" xmlns="" val="1541649123"/>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xmlns="" val="2481497220"/>
              </p:ext>
            </p:extLst>
          </p:nvPr>
        </p:nvGraphicFramePr>
        <p:xfrm>
          <a:off x="6096002" y="1764102"/>
          <a:ext cx="5608317" cy="1432560"/>
        </p:xfrm>
        <a:graphic>
          <a:graphicData uri="http://schemas.openxmlformats.org/drawingml/2006/table">
            <a:tbl>
              <a:tblPr firstRow="1" bandRow="1">
                <a:tableStyleId>{5202B0CA-FC54-4496-8BCA-5EF66A818D29}</a:tableStyleId>
              </a:tblPr>
              <a:tblGrid>
                <a:gridCol w="1381177">
                  <a:extLst>
                    <a:ext uri="{9D8B030D-6E8A-4147-A177-3AD203B41FA5}">
                      <a16:colId xmlns:a16="http://schemas.microsoft.com/office/drawing/2014/main" xmlns="" val="20000"/>
                    </a:ext>
                  </a:extLst>
                </a:gridCol>
                <a:gridCol w="1154757">
                  <a:extLst>
                    <a:ext uri="{9D8B030D-6E8A-4147-A177-3AD203B41FA5}">
                      <a16:colId xmlns:a16="http://schemas.microsoft.com/office/drawing/2014/main" xmlns="" val="20001"/>
                    </a:ext>
                  </a:extLst>
                </a:gridCol>
                <a:gridCol w="1008453">
                  <a:extLst>
                    <a:ext uri="{9D8B030D-6E8A-4147-A177-3AD203B41FA5}">
                      <a16:colId xmlns:a16="http://schemas.microsoft.com/office/drawing/2014/main" xmlns="" val="2935356514"/>
                    </a:ext>
                  </a:extLst>
                </a:gridCol>
                <a:gridCol w="1139591">
                  <a:extLst>
                    <a:ext uri="{9D8B030D-6E8A-4147-A177-3AD203B41FA5}">
                      <a16:colId xmlns:a16="http://schemas.microsoft.com/office/drawing/2014/main" xmlns="" val="20002"/>
                    </a:ext>
                  </a:extLst>
                </a:gridCol>
                <a:gridCol w="924339">
                  <a:extLst>
                    <a:ext uri="{9D8B030D-6E8A-4147-A177-3AD203B41FA5}">
                      <a16:colId xmlns:a16="http://schemas.microsoft.com/office/drawing/2014/main" xmlns="" val="30678069"/>
                    </a:ext>
                  </a:extLst>
                </a:gridCol>
              </a:tblGrid>
              <a:tr h="322531">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AEs, n (%)</a:t>
                      </a:r>
                    </a:p>
                  </a:txBody>
                  <a:tcPr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latin typeface="+mn-lt"/>
                          <a:ea typeface="MS Mincho"/>
                        </a:rPr>
                        <a:t>ペンブロリズマブ</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latin typeface="+mn-lt"/>
                          <a:ea typeface="MS Mincho"/>
                        </a:rPr>
                        <a:t>（n=90）</a:t>
                      </a:r>
                    </a:p>
                  </a:txBody>
                  <a:tcPr anchor="ctr" horzOverflow="overflow"/>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latin typeface="+mn-lt"/>
                          <a:ea typeface="MS Mincho"/>
                        </a:rPr>
                        <a:t>対照</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latin typeface="+mn-lt"/>
                          <a:ea typeface="MS Mincho"/>
                        </a:rPr>
                        <a:t>（n=95）</a:t>
                      </a:r>
                    </a:p>
                  </a:txBody>
                  <a:tcPr anchor="ctr" horzOverflow="overflow"/>
                </a:tc>
                <a:tc hMerge="1">
                  <a:txBody>
                    <a:bodyPr/>
                    <a:lstStyle/>
                    <a:p>
                      <a:endParaRPr lang="en-GB"/>
                    </a:p>
                  </a:txBody>
                  <a:tcPr/>
                </a:tc>
                <a:extLst>
                  <a:ext uri="{0D108BD9-81ED-4DB2-BD59-A6C34878D82A}">
                    <a16:rowId xmlns:a16="http://schemas.microsoft.com/office/drawing/2014/main" xmlns="" val="10000"/>
                  </a:ext>
                </a:extLst>
              </a:tr>
              <a:tr h="143472">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baseline="0" dirty="0">
                          <a:ln>
                            <a:noFill/>
                          </a:ln>
                          <a:solidFill>
                            <a:schemeClr val="tx2"/>
                          </a:solidFill>
                          <a:latin typeface="+mn-lt"/>
                          <a:ea typeface="MS Mincho"/>
                          <a:cs typeface="Arial" charset="0"/>
                        </a:rPr>
                        <a:t>G34</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baseline="0" dirty="0">
                          <a:ln>
                            <a:noFill/>
                          </a:ln>
                          <a:solidFill>
                            <a:schemeClr val="tx2"/>
                          </a:solidFill>
                          <a:latin typeface="+mn-lt"/>
                          <a:ea typeface="MS Mincho"/>
                          <a:cs typeface="Arial" charset="0"/>
                        </a:rPr>
                        <a:t>G5</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baseline="0" dirty="0">
                          <a:ln>
                            <a:noFill/>
                          </a:ln>
                          <a:solidFill>
                            <a:schemeClr val="tx2"/>
                          </a:solidFill>
                          <a:latin typeface="+mn-lt"/>
                          <a:ea typeface="MS Mincho"/>
                          <a:cs typeface="Arial" charset="0"/>
                        </a:rPr>
                        <a:t>G34</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baseline="0" dirty="0">
                          <a:ln>
                            <a:noFill/>
                          </a:ln>
                          <a:solidFill>
                            <a:schemeClr val="tx2"/>
                          </a:solidFill>
                          <a:latin typeface="+mn-lt"/>
                          <a:ea typeface="MS Mincho"/>
                          <a:cs typeface="Arial" charset="0"/>
                        </a:rPr>
                        <a:t>G5</a:t>
                      </a:r>
                    </a:p>
                  </a:txBody>
                  <a:tcPr anchor="ctr">
                    <a:solidFill>
                      <a:schemeClr val="bg2"/>
                    </a:solidFill>
                  </a:tcPr>
                </a:tc>
                <a:extLst>
                  <a:ext uri="{0D108BD9-81ED-4DB2-BD59-A6C34878D82A}">
                    <a16:rowId xmlns:a16="http://schemas.microsoft.com/office/drawing/2014/main" xmlns="" val="3130879398"/>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mn-cs"/>
                        </a:rPr>
                        <a:t>化学療法中</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latin typeface="+mn-lt"/>
                          <a:ea typeface="MS Mincho"/>
                        </a:rPr>
                        <a:t>45（50）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1（1.1）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3</a:t>
                      </a:r>
                      <a:r>
                        <a:rPr kumimoji="0" lang="en-US" altLang="ja-JP" sz="1400" b="0" i="0" u="none" strike="noStrike" cap="none" normalizeH="0" baseline="0" dirty="0" smtClean="0">
                          <a:ln>
                            <a:noFill/>
                          </a:ln>
                          <a:solidFill>
                            <a:schemeClr val="tx1"/>
                          </a:solidFill>
                          <a:latin typeface="+mn-lt"/>
                          <a:ea typeface="+mn-ea"/>
                          <a:cs typeface="Arial" charset="0"/>
                        </a:rPr>
                        <a:t>8</a:t>
                      </a:r>
                      <a:r>
                        <a:rPr kumimoji="0" lang="ja-JP" altLang="en-US" sz="1400" b="0" i="0" u="none" strike="noStrike" cap="none" normalizeH="0" baseline="0" dirty="0" smtClean="0">
                          <a:ln>
                            <a:noFill/>
                          </a:ln>
                          <a:solidFill>
                            <a:schemeClr val="tx1"/>
                          </a:solidFill>
                          <a:latin typeface="+mn-lt"/>
                          <a:ea typeface="+mn-ea"/>
                          <a:cs typeface="Arial" charset="0"/>
                        </a:rPr>
                        <a:t>（</a:t>
                      </a:r>
                      <a:r>
                        <a:rPr kumimoji="0" lang="en-US" altLang="ja-JP" sz="1400" b="0" i="0" u="none" strike="noStrike" cap="none" normalizeH="0" baseline="0" dirty="0" smtClean="0">
                          <a:ln>
                            <a:noFill/>
                          </a:ln>
                          <a:solidFill>
                            <a:schemeClr val="tx1"/>
                          </a:solidFill>
                          <a:latin typeface="+mn-lt"/>
                          <a:ea typeface="+mn-ea"/>
                          <a:cs typeface="Arial" charset="0"/>
                        </a:rPr>
                        <a:t>40</a:t>
                      </a:r>
                      <a:r>
                        <a:rPr kumimoji="0" lang="ja-JP" altLang="en-US" sz="1400" b="0" i="0" u="none" strike="noStrike" cap="none" normalizeH="0" baseline="0" dirty="0" smtClean="0">
                          <a:ln>
                            <a:noFill/>
                          </a:ln>
                          <a:solidFill>
                            <a:schemeClr val="tx1"/>
                          </a:solidFill>
                          <a:latin typeface="+mn-lt"/>
                          <a:ea typeface="+mn-ea"/>
                          <a:cs typeface="Arial" charset="0"/>
                        </a:rPr>
                        <a:t>）</a:t>
                      </a:r>
                      <a:endParaRPr kumimoji="0" lang="ja-JP" altLang="en-US" sz="1400" b="0" i="0" u="none" strike="noStrike" cap="none" normalizeH="0" baseline="0" dirty="0">
                        <a:ln>
                          <a:noFill/>
                        </a:ln>
                        <a:solidFill>
                          <a:schemeClr val="tx1"/>
                        </a:solidFill>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1（1.1）</a:t>
                      </a:r>
                    </a:p>
                  </a:txBody>
                  <a:tcPr anchor="ctr"/>
                </a:tc>
                <a:extLst>
                  <a:ext uri="{0D108BD9-81ED-4DB2-BD59-A6C34878D82A}">
                    <a16:rowId xmlns:a16="http://schemas.microsoft.com/office/drawing/2014/main" xmlns="" val="4094055339"/>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mn-cs"/>
                        </a:rPr>
                        <a:t>CRT療法中</a:t>
                      </a:r>
                    </a:p>
                  </a:txBody>
                  <a:tcPr anchor="ctr"/>
                </a:tc>
                <a:tc>
                  <a:txBody>
                    <a:bodyPr/>
                    <a:lstStyle/>
                    <a:p>
                      <a:pPr algn="ctr"/>
                      <a:r>
                        <a:rPr kumimoji="0" lang="ja-JP" sz="1400" u="none" strike="noStrike" cap="none" normalizeH="0" baseline="0">
                          <a:ln>
                            <a:noFill/>
                          </a:ln>
                          <a:solidFill>
                            <a:schemeClr val="tx1"/>
                          </a:solidFill>
                          <a:latin typeface="+mn-lt"/>
                          <a:ea typeface="MS Mincho"/>
                        </a:rPr>
                        <a:t>39（48.2）</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0（0）</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31（37.3）</a:t>
                      </a:r>
                    </a:p>
                  </a:txBody>
                  <a:tcPr anchor="ctr"/>
                </a:tc>
                <a:tc>
                  <a:txBody>
                    <a:bodyPr/>
                    <a:lstStyle/>
                    <a:p>
                      <a:pPr algn="ctr"/>
                      <a:r>
                        <a:rPr kumimoji="0" lang="ja-JP" sz="1400" b="0" i="0" u="none" strike="noStrike" cap="none" normalizeH="0" baseline="0" dirty="0">
                          <a:ln>
                            <a:noFill/>
                          </a:ln>
                          <a:solidFill>
                            <a:schemeClr val="tx1"/>
                          </a:solidFill>
                          <a:latin typeface="+mn-lt"/>
                          <a:ea typeface="MS Mincho"/>
                          <a:cs typeface="Arial" charset="0"/>
                        </a:rPr>
                        <a:t>0（0）</a:t>
                      </a:r>
                    </a:p>
                  </a:txBody>
                  <a:tcPr anchor="ctr"/>
                </a:tc>
                <a:extLst>
                  <a:ext uri="{0D108BD9-81ED-4DB2-BD59-A6C34878D82A}">
                    <a16:rowId xmlns:a16="http://schemas.microsoft.com/office/drawing/2014/main" xmlns="" val="2166301456"/>
                  </a:ext>
                </a:extLst>
              </a:tr>
            </a:tbl>
          </a:graphicData>
        </a:graphic>
      </p:graphicFrame>
    </p:spTree>
    <p:extLst>
      <p:ext uri="{BB962C8B-B14F-4D97-AF65-F5344CB8AC3E}">
        <p14:creationId xmlns:p14="http://schemas.microsoft.com/office/powerpoint/2010/main" xmlns="" val="27910175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9：ミスマッチ修復欠損（dMMR）固形癌患者（pts）における抗PD-1抗体ドスタリマブの安全性と有効性：GARNET研究の結</a:t>
            </a:r>
            <a:r>
              <a:rPr lang="ja-JP" dirty="0" smtClean="0"/>
              <a:t>果</a:t>
            </a:r>
            <a:r>
              <a:rPr lang="en-GB" altLang="ja-JP" dirty="0" smtClean="0"/>
              <a:t> </a:t>
            </a:r>
            <a:r>
              <a:rPr lang="ja-JP" dirty="0" smtClean="0"/>
              <a:t>– </a:t>
            </a:r>
            <a:r>
              <a:rPr lang="ja-JP" dirty="0"/>
              <a:t>Andre T, et al</a:t>
            </a:r>
          </a:p>
        </p:txBody>
      </p:sp>
      <p:sp>
        <p:nvSpPr>
          <p:cNvPr id="3" name="Content Placeholder 2"/>
          <p:cNvSpPr>
            <a:spLocks noGrp="1"/>
          </p:cNvSpPr>
          <p:nvPr>
            <p:ph idx="1"/>
          </p:nvPr>
        </p:nvSpPr>
        <p:spPr/>
        <p:txBody>
          <a:bodyPr/>
          <a:lstStyle/>
          <a:p>
            <a:pPr marL="0" indent="0">
              <a:buNone/>
            </a:pPr>
            <a:r>
              <a:rPr lang="ja-JP" b="1"/>
              <a:t>治験の目的</a:t>
            </a:r>
          </a:p>
          <a:p>
            <a:r>
              <a:rPr lang="ja-JP"/>
              <a:t>GARNET試験における非子宮内膜dMMRまたはMSI-H汎腫瘍患者のコホートにおける抗PD-1抗体であるドスタリマブの有効性と安全性を評価すること</a:t>
            </a:r>
          </a:p>
        </p:txBody>
      </p:sp>
      <p:sp>
        <p:nvSpPr>
          <p:cNvPr id="5" name="Text Placeholder 4"/>
          <p:cNvSpPr>
            <a:spLocks noGrp="1"/>
          </p:cNvSpPr>
          <p:nvPr>
            <p:ph type="body" sz="quarter" idx="11"/>
          </p:nvPr>
        </p:nvSpPr>
        <p:spPr/>
        <p:txBody>
          <a:bodyPr/>
          <a:lstStyle/>
          <a:p>
            <a:r>
              <a:rPr lang="ja-JP"/>
              <a:t>Andre T, et al.J Clin Oncol 2021;39(suppl):abstr 9</a:t>
            </a:r>
          </a:p>
        </p:txBody>
      </p:sp>
      <p:sp>
        <p:nvSpPr>
          <p:cNvPr id="18" name="Rectangle 9"/>
          <p:cNvSpPr txBox="1">
            <a:spLocks noChangeArrowheads="1"/>
          </p:cNvSpPr>
          <p:nvPr/>
        </p:nvSpPr>
        <p:spPr bwMode="auto">
          <a:xfrm>
            <a:off x="1889124" y="5045598"/>
            <a:ext cx="4130676" cy="805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抗腫瘍活性、DoR、安全性</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GB" sz="1600" b="0" i="0" u="none" strike="noStrike" kern="0" cap="none" spc="0" normalizeH="0" baseline="0" noProof="0" dirty="0">
              <a:ln>
                <a:noFill/>
              </a:ln>
              <a:solidFill>
                <a:srgbClr val="4D4D4D"/>
              </a:solidFill>
              <a:effectLst/>
              <a:uLnTx/>
              <a:uFillTx/>
              <a:latin typeface="Arial"/>
              <a:ea typeface="+mn-ea"/>
              <a:cs typeface="Arial"/>
            </a:endParaRPr>
          </a:p>
        </p:txBody>
      </p:sp>
      <p:cxnSp>
        <p:nvCxnSpPr>
          <p:cNvPr id="24" name="AutoShape 19"/>
          <p:cNvCxnSpPr>
            <a:cxnSpLocks noChangeShapeType="1"/>
            <a:stCxn id="26" idx="3"/>
            <a:endCxn id="25" idx="1"/>
          </p:cNvCxnSpPr>
          <p:nvPr/>
        </p:nvCxnSpPr>
        <p:spPr bwMode="auto">
          <a:xfrm>
            <a:off x="4342094" y="3521777"/>
            <a:ext cx="404978" cy="0"/>
          </a:xfrm>
          <a:prstGeom prst="straightConnector1">
            <a:avLst/>
          </a:prstGeom>
          <a:noFill/>
          <a:ln w="57150">
            <a:solidFill>
              <a:schemeClr val="bg2">
                <a:lumMod val="60000"/>
                <a:lumOff val="40000"/>
              </a:schemeClr>
            </a:solidFill>
            <a:round/>
            <a:headEnd type="none" w="med" len="med"/>
            <a:tailEnd type="triangle" w="med" len="med"/>
          </a:ln>
        </p:spPr>
      </p:cxnSp>
      <p:sp>
        <p:nvSpPr>
          <p:cNvPr id="25" name="AutoShape 8"/>
          <p:cNvSpPr>
            <a:spLocks noChangeArrowheads="1"/>
          </p:cNvSpPr>
          <p:nvPr/>
        </p:nvSpPr>
        <p:spPr bwMode="auto">
          <a:xfrm>
            <a:off x="4747072" y="3015953"/>
            <a:ext cx="4683318" cy="101164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t>ドスターリマブ500mg q3w（4サイクル）その後1000 mg q6wを最長2年間</a:t>
            </a:r>
          </a:p>
        </p:txBody>
      </p:sp>
      <p:sp>
        <p:nvSpPr>
          <p:cNvPr id="26" name="AutoShape 9"/>
          <p:cNvSpPr>
            <a:spLocks noChangeArrowheads="1"/>
          </p:cNvSpPr>
          <p:nvPr/>
        </p:nvSpPr>
        <p:spPr bwMode="auto">
          <a:xfrm>
            <a:off x="486835" y="2467386"/>
            <a:ext cx="3855259"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非子宮内膜dMMRまたはMSI-H汎腫瘍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全身療法後の進行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CRCの患者– 5FU、オキサリプラチン+イリノテカン投与後の進行またはこれらに対する不耐性</a:t>
            </a:r>
          </a:p>
          <a:p>
            <a:pPr marL="292100" marR="0" lvl="0" indent="-29210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（n=106）</a:t>
            </a:r>
          </a:p>
        </p:txBody>
      </p:sp>
      <p:sp>
        <p:nvSpPr>
          <p:cNvPr id="20" name="AutoShape 12"/>
          <p:cNvSpPr>
            <a:spLocks noChangeArrowheads="1"/>
          </p:cNvSpPr>
          <p:nvPr/>
        </p:nvSpPr>
        <p:spPr bwMode="auto">
          <a:xfrm>
            <a:off x="10001639" y="3163934"/>
            <a:ext cx="1703531" cy="7156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FFFFFF"/>
                </a:solidFill>
                <a:uLnTx/>
                <a:uFillTx/>
                <a:latin typeface="Arial" charset="0"/>
                <a:ea typeface="MS Mincho" pitchFamily="2" charset="-122"/>
                <a:cs typeface="Arial" charset="0"/>
              </a:rPr>
              <a:t>PD/</a:t>
            </a:r>
            <a:br>
              <a:rPr kumimoji="0" lang="ja-JP" sz="1600" b="1" i="0" u="none" strike="noStrike" cap="none" normalizeH="0" baseline="0" noProof="0">
                <a:ln>
                  <a:noFill/>
                </a:ln>
                <a:solidFill>
                  <a:srgbClr val="FFFFFF"/>
                </a:solidFill>
                <a:uLnTx/>
                <a:uFillTx/>
                <a:latin typeface="Arial" charset="0"/>
                <a:ea typeface="MS Mincho" pitchFamily="2" charset="-122"/>
                <a:cs typeface="Arial" charset="0"/>
              </a:rPr>
            </a:br>
            <a:r>
              <a:rPr kumimoji="0" lang="ja-JP" sz="1600" b="1" i="0" u="none" strike="noStrike" cap="none" normalizeH="0" baseline="0" noProof="0">
                <a:ln>
                  <a:noFill/>
                </a:ln>
                <a:solidFill>
                  <a:srgbClr val="FFFFFF"/>
                </a:solidFill>
                <a:uLnTx/>
                <a:uFillTx/>
                <a:latin typeface="Arial" charset="0"/>
                <a:ea typeface="MS Mincho" pitchFamily="2" charset="-122"/>
                <a:cs typeface="Arial" charset="0"/>
              </a:rPr>
              <a:t>中止</a:t>
            </a:r>
          </a:p>
        </p:txBody>
      </p:sp>
      <p:cxnSp>
        <p:nvCxnSpPr>
          <p:cNvPr id="30" name="AutoShape 21"/>
          <p:cNvCxnSpPr>
            <a:cxnSpLocks noChangeShapeType="1"/>
            <a:stCxn id="25" idx="3"/>
            <a:endCxn id="20" idx="1"/>
          </p:cNvCxnSpPr>
          <p:nvPr/>
        </p:nvCxnSpPr>
        <p:spPr bwMode="auto">
          <a:xfrm>
            <a:off x="9430390" y="3521777"/>
            <a:ext cx="571249"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2576927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9：ミスマッチ修復欠損（dMMR）固形癌患者（pts）における抗PD-1抗体ドスタリマブの安全性と有効性：GARNET研究の結</a:t>
            </a:r>
            <a:r>
              <a:rPr lang="ja-JP" dirty="0" smtClean="0"/>
              <a:t>果</a:t>
            </a:r>
            <a:r>
              <a:rPr lang="en-GB" altLang="ja-JP" dirty="0" smtClean="0"/>
              <a:t> </a:t>
            </a:r>
            <a:r>
              <a:rPr lang="ja-JP" dirty="0" smtClean="0"/>
              <a:t>– </a:t>
            </a:r>
            <a:r>
              <a:rPr lang="ja-JP" dirty="0"/>
              <a:t>Andre T, et al</a:t>
            </a:r>
          </a:p>
        </p:txBody>
      </p:sp>
      <p:sp>
        <p:nvSpPr>
          <p:cNvPr id="3" name="Content Placeholder 2"/>
          <p:cNvSpPr>
            <a:spLocks noGrp="1"/>
          </p:cNvSpPr>
          <p:nvPr>
            <p:ph idx="1"/>
          </p:nvPr>
        </p:nvSpPr>
        <p:spPr/>
        <p:txBody>
          <a:bodyPr/>
          <a:lstStyle/>
          <a:p>
            <a:pPr marL="0" indent="0">
              <a:buNone/>
            </a:pPr>
            <a:r>
              <a:rPr lang="ja-JP" b="1"/>
              <a:t>主要結果</a:t>
            </a:r>
          </a:p>
        </p:txBody>
      </p:sp>
      <p:sp>
        <p:nvSpPr>
          <p:cNvPr id="5" name="Text Placeholder 4"/>
          <p:cNvSpPr>
            <a:spLocks noGrp="1"/>
          </p:cNvSpPr>
          <p:nvPr>
            <p:ph type="body" sz="quarter" idx="11"/>
          </p:nvPr>
        </p:nvSpPr>
        <p:spPr/>
        <p:txBody>
          <a:bodyPr/>
          <a:lstStyle/>
          <a:p>
            <a:r>
              <a:rPr lang="ja-JP"/>
              <a:t>Andre T, et al.J Clin Oncol 2021;39(suppl):abstr 9</a:t>
            </a:r>
          </a:p>
        </p:txBody>
      </p:sp>
      <p:graphicFrame>
        <p:nvGraphicFramePr>
          <p:cNvPr id="6" name="Group 88"/>
          <p:cNvGraphicFramePr>
            <a:graphicFrameLocks noGrp="1"/>
          </p:cNvGraphicFramePr>
          <p:nvPr>
            <p:extLst>
              <p:ext uri="{D42A27DB-BD31-4B8C-83A1-F6EECF244321}">
                <p14:modId xmlns:p14="http://schemas.microsoft.com/office/powerpoint/2010/main" xmlns="" val="898520610"/>
              </p:ext>
            </p:extLst>
          </p:nvPr>
        </p:nvGraphicFramePr>
        <p:xfrm>
          <a:off x="2192813" y="1581222"/>
          <a:ext cx="7806375" cy="4701840"/>
        </p:xfrm>
        <a:graphic>
          <a:graphicData uri="http://schemas.openxmlformats.org/drawingml/2006/table">
            <a:tbl>
              <a:tblPr firstRow="1" bandRow="1">
                <a:tableStyleId>{5202B0CA-FC54-4496-8BCA-5EF66A818D29}</a:tableStyleId>
              </a:tblPr>
              <a:tblGrid>
                <a:gridCol w="3385450">
                  <a:extLst>
                    <a:ext uri="{9D8B030D-6E8A-4147-A177-3AD203B41FA5}">
                      <a16:colId xmlns:a16="http://schemas.microsoft.com/office/drawing/2014/main" xmlns="" val="20000"/>
                    </a:ext>
                  </a:extLst>
                </a:gridCol>
                <a:gridCol w="1248355">
                  <a:extLst>
                    <a:ext uri="{9D8B030D-6E8A-4147-A177-3AD203B41FA5}">
                      <a16:colId xmlns:a16="http://schemas.microsoft.com/office/drawing/2014/main" xmlns="" val="20001"/>
                    </a:ext>
                  </a:extLst>
                </a:gridCol>
                <a:gridCol w="3172570">
                  <a:extLst>
                    <a:ext uri="{9D8B030D-6E8A-4147-A177-3AD203B41FA5}">
                      <a16:colId xmlns:a16="http://schemas.microsoft.com/office/drawing/2014/main" xmlns="" val="20002"/>
                    </a:ext>
                  </a:extLst>
                </a:gridCol>
              </a:tblGrid>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腫瘍の種類</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患者数、n (%)</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ORR、n (%) [95%CI]</a:t>
                      </a:r>
                    </a:p>
                  </a:txBody>
                  <a:tcPr marT="18000" marB="18000" anchor="ctr" horzOverflow="overflow"/>
                </a:tc>
                <a:extLst>
                  <a:ext uri="{0D108BD9-81ED-4DB2-BD59-A6C34878D82A}">
                    <a16:rowId xmlns:a16="http://schemas.microsoft.com/office/drawing/2014/main" xmlns="" val="1000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全体</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106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41 (38.7) [29.4、48.6]</a:t>
                      </a:r>
                    </a:p>
                  </a:txBody>
                  <a:tcPr marT="18000" marB="18000" anchor="ctr"/>
                </a:tc>
                <a:extLst>
                  <a:ext uri="{0D108BD9-81ED-4DB2-BD59-A6C34878D82A}">
                    <a16:rowId xmlns:a16="http://schemas.microsoft.com/office/drawing/2014/main" xmlns="" val="323887890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CRC</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69</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25 (36.2) [25.0、48.7]</a:t>
                      </a:r>
                    </a:p>
                  </a:txBody>
                  <a:tcPr marT="18000" marB="18000" anchor="ctr"/>
                </a:tc>
                <a:extLst>
                  <a:ext uri="{0D108BD9-81ED-4DB2-BD59-A6C34878D82A}">
                    <a16:rowId xmlns:a16="http://schemas.microsoft.com/office/drawing/2014/main" xmlns="" val="4094055339"/>
                  </a:ext>
                </a:extLst>
              </a:tr>
              <a:tr h="0">
                <a:tc>
                  <a:txBody>
                    <a:bodyPr/>
                    <a:lstStyle/>
                    <a:p>
                      <a:pPr marL="0" indent="0"/>
                      <a:r>
                        <a:rPr kumimoji="0" lang="ja-JP" sz="1400" b="0" i="0" u="none" strike="noStrike" cap="none" normalizeH="0" baseline="0">
                          <a:ln>
                            <a:noFill/>
                          </a:ln>
                          <a:solidFill>
                            <a:schemeClr val="tx1"/>
                          </a:solidFill>
                          <a:latin typeface="+mn-lt"/>
                          <a:ea typeface="MS Mincho"/>
                          <a:cs typeface="+mn-cs"/>
                        </a:rPr>
                        <a:t>非CRC</a:t>
                      </a:r>
                    </a:p>
                  </a:txBody>
                  <a:tcPr marT="18000" marB="18000" anchor="ctr"/>
                </a:tc>
                <a:tc>
                  <a:txBody>
                    <a:bodyPr/>
                    <a:lstStyle/>
                    <a:p>
                      <a:pPr algn="ctr"/>
                      <a:r>
                        <a:rPr kumimoji="0" lang="ja-JP" sz="1400" u="none" strike="noStrike" cap="none" normalizeH="0" baseline="0">
                          <a:ln>
                            <a:noFill/>
                          </a:ln>
                          <a:solidFill>
                            <a:schemeClr val="tx1"/>
                          </a:solidFill>
                        </a:rPr>
                        <a:t>37</a:t>
                      </a:r>
                    </a:p>
                  </a:txBody>
                  <a:tcPr marT="18000" marB="18000" anchor="ctr"/>
                </a:tc>
                <a:tc>
                  <a:txBody>
                    <a:bodyPr/>
                    <a:lstStyle/>
                    <a:p>
                      <a:pPr algn="ctr"/>
                      <a:r>
                        <a:rPr kumimoji="0" lang="ja-JP" sz="1400" u="none" strike="noStrike" cap="none" normalizeH="0" baseline="0">
                          <a:ln>
                            <a:noFill/>
                          </a:ln>
                          <a:solidFill>
                            <a:schemeClr val="tx1"/>
                          </a:solidFill>
                        </a:rPr>
                        <a:t>16 (43.2) [27.1、60.5]</a:t>
                      </a:r>
                    </a:p>
                  </a:txBody>
                  <a:tcPr marT="18000" marB="18000" anchor="ctr"/>
                </a:tc>
                <a:extLst>
                  <a:ext uri="{0D108BD9-81ED-4DB2-BD59-A6C34878D82A}">
                    <a16:rowId xmlns:a16="http://schemas.microsoft.com/office/drawing/2014/main" xmlns="" val="2166301456"/>
                  </a:ext>
                </a:extLst>
              </a:tr>
              <a:tr h="0">
                <a:tc>
                  <a:txBody>
                    <a:bodyPr/>
                    <a:lstStyle/>
                    <a:p>
                      <a:pPr marL="0" indent="0"/>
                      <a:r>
                        <a:rPr kumimoji="0" lang="ja-JP" sz="1400" u="none" strike="noStrike" cap="none" normalizeH="0" baseline="0">
                          <a:ln>
                            <a:noFill/>
                          </a:ln>
                          <a:solidFill>
                            <a:schemeClr val="tx1"/>
                          </a:solidFill>
                        </a:rPr>
                        <a:t>小腸癌</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mn-cs"/>
                        </a:rPr>
                        <a:t>12</a:t>
                      </a:r>
                    </a:p>
                  </a:txBody>
                  <a:tcPr marT="18000" marB="18000" anchor="ctr"/>
                </a:tc>
                <a:tc>
                  <a:txBody>
                    <a:bodyPr/>
                    <a:lstStyle/>
                    <a:p>
                      <a:pPr algn="ctr"/>
                      <a:r>
                        <a:rPr kumimoji="0" lang="ja-JP" sz="1400" u="none" strike="noStrike" cap="none" normalizeH="0" baseline="0">
                          <a:ln>
                            <a:noFill/>
                          </a:ln>
                          <a:solidFill>
                            <a:schemeClr val="tx1"/>
                          </a:solidFill>
                        </a:rPr>
                        <a:t>4 (33.3) [9.9、65.1]</a:t>
                      </a:r>
                    </a:p>
                  </a:txBody>
                  <a:tcPr marT="18000" marB="18000" anchor="ctr"/>
                </a:tc>
                <a:extLst>
                  <a:ext uri="{0D108BD9-81ED-4DB2-BD59-A6C34878D82A}">
                    <a16:rowId xmlns:a16="http://schemas.microsoft.com/office/drawing/2014/main" xmlns="" val="1541649123"/>
                  </a:ext>
                </a:extLst>
              </a:tr>
              <a:tr h="0">
                <a:tc>
                  <a:txBody>
                    <a:bodyPr/>
                    <a:lstStyle/>
                    <a:p>
                      <a:pPr marL="0" indent="0"/>
                      <a:r>
                        <a:rPr kumimoji="0" lang="ja-JP" sz="1400" b="0" i="0" u="none" strike="noStrike" cap="none" normalizeH="0" baseline="0">
                          <a:ln>
                            <a:noFill/>
                          </a:ln>
                          <a:solidFill>
                            <a:schemeClr val="tx1"/>
                          </a:solidFill>
                          <a:latin typeface="+mn-lt"/>
                          <a:ea typeface="MS Mincho"/>
                          <a:cs typeface="Arial" charset="0"/>
                        </a:rPr>
                        <a:t>胃 + GEJ </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8</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3 (37.5) [8.5、75.5]</a:t>
                      </a:r>
                    </a:p>
                  </a:txBody>
                  <a:tcPr marT="18000" marB="18000" anchor="ctr"/>
                </a:tc>
                <a:extLst>
                  <a:ext uri="{0D108BD9-81ED-4DB2-BD59-A6C34878D82A}">
                    <a16:rowId xmlns:a16="http://schemas.microsoft.com/office/drawing/2014/main" xmlns="" val="949949664"/>
                  </a:ext>
                </a:extLst>
              </a:tr>
              <a:tr h="0">
                <a:tc>
                  <a:txBody>
                    <a:bodyPr/>
                    <a:lstStyle/>
                    <a:p>
                      <a:pPr marL="0" indent="0"/>
                      <a:r>
                        <a:rPr kumimoji="0" lang="ja-JP" sz="1400" b="0" i="0" u="none" strike="noStrike" cap="none" normalizeH="0" baseline="0">
                          <a:ln>
                            <a:noFill/>
                          </a:ln>
                          <a:solidFill>
                            <a:schemeClr val="tx1"/>
                          </a:solidFill>
                          <a:latin typeface="+mn-lt"/>
                          <a:ea typeface="MS Mincho"/>
                          <a:cs typeface="Arial" charset="0"/>
                        </a:rPr>
                        <a:t>膵癌</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4</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SD、3PD</a:t>
                      </a:r>
                    </a:p>
                  </a:txBody>
                  <a:tcPr marT="18000" marB="18000" anchor="ctr"/>
                </a:tc>
                <a:extLst>
                  <a:ext uri="{0D108BD9-81ED-4DB2-BD59-A6C34878D82A}">
                    <a16:rowId xmlns:a16="http://schemas.microsoft.com/office/drawing/2014/main" xmlns="" val="3671912955"/>
                  </a:ext>
                </a:extLst>
              </a:tr>
              <a:tr h="0">
                <a:tc>
                  <a:txBody>
                    <a:bodyPr/>
                    <a:lstStyle/>
                    <a:p>
                      <a:pPr marL="0" indent="0"/>
                      <a:r>
                        <a:rPr kumimoji="0" lang="ja-JP" sz="1400" b="0" i="0" u="none" strike="noStrike" cap="none" normalizeH="0" baseline="0">
                          <a:ln>
                            <a:noFill/>
                          </a:ln>
                          <a:solidFill>
                            <a:schemeClr val="tx1"/>
                          </a:solidFill>
                          <a:latin typeface="+mn-lt"/>
                          <a:ea typeface="MS Mincho"/>
                          <a:cs typeface="Arial" charset="0"/>
                        </a:rPr>
                        <a:t>卵巣癌</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2</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PR、SD</a:t>
                      </a:r>
                    </a:p>
                  </a:txBody>
                  <a:tcPr marT="18000" marB="18000" anchor="ctr"/>
                </a:tc>
                <a:extLst>
                  <a:ext uri="{0D108BD9-81ED-4DB2-BD59-A6C34878D82A}">
                    <a16:rowId xmlns:a16="http://schemas.microsoft.com/office/drawing/2014/main" xmlns="" val="2507974817"/>
                  </a:ext>
                </a:extLst>
              </a:tr>
              <a:tr h="0">
                <a:tc>
                  <a:txBody>
                    <a:bodyPr/>
                    <a:lstStyle/>
                    <a:p>
                      <a:pPr marL="0" indent="0"/>
                      <a:r>
                        <a:rPr kumimoji="0" lang="ja-JP" sz="1400" b="0" i="0" u="none" strike="noStrike" cap="none" normalizeH="0" baseline="0">
                          <a:ln>
                            <a:noFill/>
                          </a:ln>
                          <a:solidFill>
                            <a:schemeClr val="tx1"/>
                          </a:solidFill>
                          <a:latin typeface="+mn-lt"/>
                          <a:ea typeface="MS Mincho"/>
                          <a:cs typeface="Arial" charset="0"/>
                        </a:rPr>
                        <a:t>ＨＣＣ</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2</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PR、PD</a:t>
                      </a:r>
                    </a:p>
                  </a:txBody>
                  <a:tcPr marT="18000" marB="18000" anchor="ctr"/>
                </a:tc>
                <a:extLst>
                  <a:ext uri="{0D108BD9-81ED-4DB2-BD59-A6C34878D82A}">
                    <a16:rowId xmlns:a16="http://schemas.microsoft.com/office/drawing/2014/main" xmlns="" val="366302553"/>
                  </a:ext>
                </a:extLst>
              </a:tr>
              <a:tr h="0">
                <a:tc>
                  <a:txBody>
                    <a:bodyPr/>
                    <a:lstStyle/>
                    <a:p>
                      <a:pPr marL="0" indent="0"/>
                      <a:r>
                        <a:rPr kumimoji="0" lang="ja-JP" sz="1400" b="0" i="0" u="none" strike="noStrike" cap="none" normalizeH="0" baseline="0">
                          <a:ln>
                            <a:noFill/>
                          </a:ln>
                          <a:solidFill>
                            <a:schemeClr val="tx1"/>
                          </a:solidFill>
                          <a:latin typeface="+mn-lt"/>
                          <a:ea typeface="MS Mincho"/>
                          <a:cs typeface="Arial" charset="0"/>
                        </a:rPr>
                        <a:t>胆道新生物</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CR</a:t>
                      </a:r>
                    </a:p>
                  </a:txBody>
                  <a:tcPr marT="18000" marB="18000" anchor="ctr"/>
                </a:tc>
                <a:extLst>
                  <a:ext uri="{0D108BD9-81ED-4DB2-BD59-A6C34878D82A}">
                    <a16:rowId xmlns:a16="http://schemas.microsoft.com/office/drawing/2014/main" xmlns="" val="270613173"/>
                  </a:ext>
                </a:extLst>
              </a:tr>
              <a:tr h="0">
                <a:tc>
                  <a:txBody>
                    <a:bodyPr/>
                    <a:lstStyle/>
                    <a:p>
                      <a:pPr marL="0" indent="0"/>
                      <a:r>
                        <a:rPr kumimoji="0" lang="ja-JP" sz="1400" b="0" i="0" u="none" strike="noStrike" cap="none" normalizeH="0" baseline="0">
                          <a:ln>
                            <a:noFill/>
                          </a:ln>
                          <a:solidFill>
                            <a:schemeClr val="tx1"/>
                          </a:solidFill>
                          <a:latin typeface="+mn-lt"/>
                          <a:ea typeface="MS Mincho"/>
                          <a:cs typeface="Arial" charset="0"/>
                        </a:rPr>
                        <a:t>乳癌</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CR</a:t>
                      </a:r>
                    </a:p>
                  </a:txBody>
                  <a:tcPr marT="18000" marB="18000" anchor="ctr"/>
                </a:tc>
                <a:extLst>
                  <a:ext uri="{0D108BD9-81ED-4DB2-BD59-A6C34878D82A}">
                    <a16:rowId xmlns:a16="http://schemas.microsoft.com/office/drawing/2014/main" xmlns="" val="3358209032"/>
                  </a:ext>
                </a:extLst>
              </a:tr>
              <a:tr h="0">
                <a:tc>
                  <a:txBody>
                    <a:bodyPr/>
                    <a:lstStyle/>
                    <a:p>
                      <a:pPr marL="0" indent="0"/>
                      <a:r>
                        <a:rPr kumimoji="0" lang="ja-JP" sz="1400" b="0" i="0" u="none" strike="noStrike" cap="none" normalizeH="0" baseline="0">
                          <a:ln>
                            <a:noFill/>
                          </a:ln>
                          <a:solidFill>
                            <a:schemeClr val="tx1"/>
                          </a:solidFill>
                          <a:latin typeface="+mn-lt"/>
                          <a:ea typeface="MS Mincho"/>
                          <a:cs typeface="Arial" charset="0"/>
                        </a:rPr>
                        <a:t>胆嚢</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CR</a:t>
                      </a:r>
                    </a:p>
                  </a:txBody>
                  <a:tcPr marT="18000" marB="18000" anchor="ctr"/>
                </a:tc>
                <a:extLst>
                  <a:ext uri="{0D108BD9-81ED-4DB2-BD59-A6C34878D82A}">
                    <a16:rowId xmlns:a16="http://schemas.microsoft.com/office/drawing/2014/main" xmlns="" val="2509363386"/>
                  </a:ext>
                </a:extLst>
              </a:tr>
              <a:tr h="0">
                <a:tc>
                  <a:txBody>
                    <a:bodyPr/>
                    <a:lstStyle/>
                    <a:p>
                      <a:pPr marL="0" indent="0"/>
                      <a:r>
                        <a:rPr kumimoji="0" lang="ja-JP" sz="1400" b="0" i="0" u="none" strike="noStrike" cap="none" normalizeH="0" baseline="0">
                          <a:ln>
                            <a:noFill/>
                          </a:ln>
                          <a:solidFill>
                            <a:schemeClr val="tx1"/>
                          </a:solidFill>
                          <a:latin typeface="+mn-lt"/>
                          <a:ea typeface="MS Mincho"/>
                          <a:cs typeface="Arial" charset="0"/>
                        </a:rPr>
                        <a:t>副腎皮質</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PR</a:t>
                      </a:r>
                    </a:p>
                  </a:txBody>
                  <a:tcPr marT="18000" marB="18000" anchor="ctr"/>
                </a:tc>
                <a:extLst>
                  <a:ext uri="{0D108BD9-81ED-4DB2-BD59-A6C34878D82A}">
                    <a16:rowId xmlns:a16="http://schemas.microsoft.com/office/drawing/2014/main" xmlns="" val="2754198073"/>
                  </a:ext>
                </a:extLst>
              </a:tr>
              <a:tr h="0">
                <a:tc>
                  <a:txBody>
                    <a:bodyPr/>
                    <a:lstStyle/>
                    <a:p>
                      <a:pPr marL="0" indent="0"/>
                      <a:r>
                        <a:rPr kumimoji="0" lang="ja-JP" sz="1400" b="0" i="0" u="none" strike="noStrike" cap="none" normalizeH="0" baseline="0">
                          <a:ln>
                            <a:noFill/>
                          </a:ln>
                          <a:solidFill>
                            <a:schemeClr val="tx1"/>
                          </a:solidFill>
                          <a:latin typeface="+mn-lt"/>
                          <a:ea typeface="MS Mincho"/>
                          <a:cs typeface="Arial" charset="0"/>
                        </a:rPr>
                        <a:t>陰部新生物　悪性　女性</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PR</a:t>
                      </a:r>
                    </a:p>
                  </a:txBody>
                  <a:tcPr marT="18000" marB="18000" anchor="ctr"/>
                </a:tc>
                <a:extLst>
                  <a:ext uri="{0D108BD9-81ED-4DB2-BD59-A6C34878D82A}">
                    <a16:rowId xmlns:a16="http://schemas.microsoft.com/office/drawing/2014/main" xmlns="" val="519064424"/>
                  </a:ext>
                </a:extLst>
              </a:tr>
              <a:tr h="0">
                <a:tc>
                  <a:txBody>
                    <a:bodyPr/>
                    <a:lstStyle/>
                    <a:p>
                      <a:pPr marL="0" indent="0"/>
                      <a:r>
                        <a:rPr kumimoji="0" lang="ja-JP" sz="1400" b="0" i="0" u="none" strike="noStrike" cap="none" normalizeH="0" baseline="0">
                          <a:ln>
                            <a:noFill/>
                          </a:ln>
                          <a:solidFill>
                            <a:schemeClr val="tx1"/>
                          </a:solidFill>
                          <a:latin typeface="+mn-lt"/>
                          <a:ea typeface="MS Mincho"/>
                          <a:cs typeface="Arial" charset="0"/>
                        </a:rPr>
                        <a:t>胸膜</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PR</a:t>
                      </a:r>
                    </a:p>
                  </a:txBody>
                  <a:tcPr marT="18000" marB="18000" anchor="ctr"/>
                </a:tc>
                <a:extLst>
                  <a:ext uri="{0D108BD9-81ED-4DB2-BD59-A6C34878D82A}">
                    <a16:rowId xmlns:a16="http://schemas.microsoft.com/office/drawing/2014/main" xmlns="" val="3470669004"/>
                  </a:ext>
                </a:extLst>
              </a:tr>
              <a:tr h="0">
                <a:tc>
                  <a:txBody>
                    <a:bodyPr/>
                    <a:lstStyle/>
                    <a:p>
                      <a:pPr marL="0" indent="0"/>
                      <a:r>
                        <a:rPr kumimoji="0" lang="ja-JP" sz="1400" b="0" i="0" u="none" strike="noStrike" cap="none" normalizeH="0" baseline="0">
                          <a:ln>
                            <a:noFill/>
                          </a:ln>
                          <a:solidFill>
                            <a:schemeClr val="tx1"/>
                          </a:solidFill>
                          <a:latin typeface="+mn-lt"/>
                          <a:ea typeface="MS Mincho"/>
                          <a:cs typeface="Arial" charset="0"/>
                        </a:rPr>
                        <a:t>原発不明</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PR</a:t>
                      </a:r>
                    </a:p>
                  </a:txBody>
                  <a:tcPr marT="18000" marB="18000" anchor="ctr"/>
                </a:tc>
                <a:extLst>
                  <a:ext uri="{0D108BD9-81ED-4DB2-BD59-A6C34878D82A}">
                    <a16:rowId xmlns:a16="http://schemas.microsoft.com/office/drawing/2014/main" xmlns="" val="2048113456"/>
                  </a:ext>
                </a:extLst>
              </a:tr>
              <a:tr h="0">
                <a:tc>
                  <a:txBody>
                    <a:bodyPr/>
                    <a:lstStyle/>
                    <a:p>
                      <a:pPr marL="0" indent="0"/>
                      <a:r>
                        <a:rPr kumimoji="0" lang="ja-JP" sz="1400" b="0" i="0" u="none" strike="noStrike" cap="none" normalizeH="0" baseline="0">
                          <a:ln>
                            <a:noFill/>
                          </a:ln>
                          <a:solidFill>
                            <a:schemeClr val="tx1"/>
                          </a:solidFill>
                          <a:latin typeface="+mn-lt"/>
                          <a:ea typeface="MS Mincho"/>
                          <a:cs typeface="Arial" charset="0"/>
                        </a:rPr>
                        <a:t>腎細胞癌</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SD</a:t>
                      </a:r>
                    </a:p>
                  </a:txBody>
                  <a:tcPr marT="18000" marB="18000" anchor="ctr"/>
                </a:tc>
                <a:extLst>
                  <a:ext uri="{0D108BD9-81ED-4DB2-BD59-A6C34878D82A}">
                    <a16:rowId xmlns:a16="http://schemas.microsoft.com/office/drawing/2014/main" xmlns="" val="892266392"/>
                  </a:ext>
                </a:extLst>
              </a:tr>
              <a:tr h="0">
                <a:tc>
                  <a:txBody>
                    <a:bodyPr/>
                    <a:lstStyle/>
                    <a:p>
                      <a:pPr marL="0" indent="0"/>
                      <a:r>
                        <a:rPr kumimoji="0" lang="ja-JP" sz="1400" b="0" i="0" u="none" strike="noStrike" cap="none" normalizeH="0" baseline="0">
                          <a:ln>
                            <a:noFill/>
                          </a:ln>
                          <a:solidFill>
                            <a:schemeClr val="tx1"/>
                          </a:solidFill>
                          <a:latin typeface="+mn-lt"/>
                          <a:ea typeface="MS Mincho"/>
                          <a:cs typeface="Arial" charset="0"/>
                        </a:rPr>
                        <a:t>食道癌</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a:t>
                      </a:r>
                    </a:p>
                  </a:txBody>
                  <a:tcPr marT="18000" marB="18000" anchor="ctr"/>
                </a:tc>
                <a:tc>
                  <a:txBody>
                    <a:bodyPr/>
                    <a:lstStyle/>
                    <a:p>
                      <a:pPr algn="ctr"/>
                      <a:r>
                        <a:rPr kumimoji="0" lang="ja-JP" sz="1400" b="0" i="0" u="none" strike="noStrike" cap="none" normalizeH="0" baseline="0" dirty="0">
                          <a:ln>
                            <a:noFill/>
                          </a:ln>
                          <a:solidFill>
                            <a:schemeClr val="tx1"/>
                          </a:solidFill>
                          <a:latin typeface="+mn-lt"/>
                          <a:ea typeface="MS Mincho"/>
                          <a:cs typeface="Arial" charset="0"/>
                        </a:rPr>
                        <a:t>PD</a:t>
                      </a:r>
                    </a:p>
                  </a:txBody>
                  <a:tcPr marT="18000" marB="18000" anchor="ctr"/>
                </a:tc>
                <a:extLst>
                  <a:ext uri="{0D108BD9-81ED-4DB2-BD59-A6C34878D82A}">
                    <a16:rowId xmlns:a16="http://schemas.microsoft.com/office/drawing/2014/main" xmlns="" val="2670446459"/>
                  </a:ext>
                </a:extLst>
              </a:tr>
            </a:tbl>
          </a:graphicData>
        </a:graphic>
      </p:graphicFrame>
    </p:spTree>
    <p:extLst>
      <p:ext uri="{BB962C8B-B14F-4D97-AF65-F5344CB8AC3E}">
        <p14:creationId xmlns:p14="http://schemas.microsoft.com/office/powerpoint/2010/main" xmlns="" val="42595691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9：ミスマッチ修復欠損（dMMR）固形癌患者（pts）における抗PD-1抗体ドスタリマブの安全性と有効性：GARNET研究の結</a:t>
            </a:r>
            <a:r>
              <a:rPr lang="ja-JP" dirty="0" smtClean="0"/>
              <a:t>果</a:t>
            </a:r>
            <a:r>
              <a:rPr lang="en-GB" altLang="ja-JP" dirty="0" smtClean="0"/>
              <a:t> </a:t>
            </a:r>
            <a:r>
              <a:rPr lang="ja-JP" dirty="0" smtClean="0"/>
              <a:t>– </a:t>
            </a:r>
            <a:r>
              <a:rPr lang="ja-JP" dirty="0"/>
              <a:t>Andre T, et al</a:t>
            </a:r>
          </a:p>
        </p:txBody>
      </p:sp>
      <p:sp>
        <p:nvSpPr>
          <p:cNvPr id="3" name="Content Placeholder 2"/>
          <p:cNvSpPr>
            <a:spLocks noGrp="1"/>
          </p:cNvSpPr>
          <p:nvPr>
            <p:ph idx="1"/>
          </p:nvPr>
        </p:nvSpPr>
        <p:spPr/>
        <p:txBody>
          <a:bodyPr/>
          <a:lstStyle/>
          <a:p>
            <a:pPr marL="0" indent="0">
              <a:buNone/>
            </a:pPr>
            <a:r>
              <a:rPr lang="ja-JP" b="1"/>
              <a:t>主要結果（続き）</a:t>
            </a:r>
          </a:p>
          <a:p>
            <a:pPr marL="0" indent="0">
              <a:spcBef>
                <a:spcPts val="22800"/>
              </a:spcBef>
              <a:buNone/>
            </a:pPr>
            <a:r>
              <a:rPr lang="ja-JP" b="1"/>
              <a:t>結論</a:t>
            </a:r>
          </a:p>
          <a:p>
            <a:r>
              <a:rPr lang="ja-JP" b="1"/>
              <a:t>非子宮内膜dMMRまたはMSI-H汎腫瘍の患者では、ドスタリマブは有望な抗腫瘍活性を提供し、一般的に忍容性が良好であった</a:t>
            </a:r>
          </a:p>
        </p:txBody>
      </p:sp>
      <p:sp>
        <p:nvSpPr>
          <p:cNvPr id="5" name="Text Placeholder 4"/>
          <p:cNvSpPr>
            <a:spLocks noGrp="1"/>
          </p:cNvSpPr>
          <p:nvPr>
            <p:ph type="body" sz="quarter" idx="11"/>
          </p:nvPr>
        </p:nvSpPr>
        <p:spPr/>
        <p:txBody>
          <a:bodyPr/>
          <a:lstStyle/>
          <a:p>
            <a:r>
              <a:rPr lang="ja-JP"/>
              <a:t>Andre T, et al.J Clin Oncol 2021;39(suppl):abstr 9</a:t>
            </a:r>
          </a:p>
        </p:txBody>
      </p:sp>
      <p:graphicFrame>
        <p:nvGraphicFramePr>
          <p:cNvPr id="6" name="Group 88"/>
          <p:cNvGraphicFramePr>
            <a:graphicFrameLocks noGrp="1"/>
          </p:cNvGraphicFramePr>
          <p:nvPr>
            <p:extLst>
              <p:ext uri="{D42A27DB-BD31-4B8C-83A1-F6EECF244321}">
                <p14:modId xmlns:p14="http://schemas.microsoft.com/office/powerpoint/2010/main" xmlns="" val="531554488"/>
              </p:ext>
            </p:extLst>
          </p:nvPr>
        </p:nvGraphicFramePr>
        <p:xfrm>
          <a:off x="486835" y="1709238"/>
          <a:ext cx="4268045" cy="2133600"/>
        </p:xfrm>
        <a:graphic>
          <a:graphicData uri="http://schemas.openxmlformats.org/drawingml/2006/table">
            <a:tbl>
              <a:tblPr firstRow="1" bandRow="1">
                <a:tableStyleId>{5202B0CA-FC54-4496-8BCA-5EF66A818D29}</a:tableStyleId>
              </a:tblPr>
              <a:tblGrid>
                <a:gridCol w="2137493">
                  <a:extLst>
                    <a:ext uri="{9D8B030D-6E8A-4147-A177-3AD203B41FA5}">
                      <a16:colId xmlns:a16="http://schemas.microsoft.com/office/drawing/2014/main" xmlns="" val="20000"/>
                    </a:ext>
                  </a:extLst>
                </a:gridCol>
                <a:gridCol w="2130552">
                  <a:extLst>
                    <a:ext uri="{9D8B030D-6E8A-4147-A177-3AD203B41FA5}">
                      <a16:colId xmlns:a16="http://schemas.microsoft.com/office/drawing/2014/main" xmlns="" val="20001"/>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j-lt"/>
                          <a:ea typeface="MS Mincho"/>
                          <a:cs typeface="Arial" charset="0"/>
                        </a:rPr>
                        <a:t>AEs, 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latin typeface="+mj-lt"/>
                          <a:ea typeface="MS Mincho"/>
                        </a:rPr>
                        <a:t>ドスタリムブ(n=144)</a:t>
                      </a:r>
                    </a:p>
                  </a:txBody>
                  <a:tcPr anchor="ctr" horzOverflow="overflow"/>
                </a:tc>
                <a:extLst>
                  <a:ext uri="{0D108BD9-81ED-4DB2-BD59-A6C34878D82A}">
                    <a16:rowId xmlns:a16="http://schemas.microsoft.com/office/drawing/2014/main" xmlns="" val="10000"/>
                  </a:ext>
                </a:extLst>
              </a:tr>
              <a:tr h="2811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j-lt"/>
                          <a:ea typeface="MS Mincho"/>
                          <a:cs typeface="Arial" charset="0"/>
                        </a:rPr>
                        <a:t>すべてのTEAE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j-lt"/>
                          <a:ea typeface="MS Mincho"/>
                          <a:cs typeface="Arial" charset="0"/>
                        </a:rPr>
                        <a:t>140（97）</a:t>
                      </a:r>
                    </a:p>
                  </a:txBody>
                  <a:tcPr anchor="ctr"/>
                </a:tc>
                <a:extLst>
                  <a:ext uri="{0D108BD9-81ED-4DB2-BD59-A6C34878D82A}">
                    <a16:rowId xmlns:a16="http://schemas.microsoft.com/office/drawing/2014/main" xmlns="" val="3238878900"/>
                  </a:ext>
                </a:extLst>
              </a:tr>
              <a:tr h="143472">
                <a:tc>
                  <a:txBody>
                    <a:bodyPr/>
                    <a:lstStyle/>
                    <a:p>
                      <a:pPr marL="92075"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latin typeface="+mj-lt"/>
                          <a:ea typeface="MS Mincho"/>
                          <a:cs typeface="Arial" panose="020B0604020202020204" pitchFamily="34" charset="0"/>
                        </a:rPr>
                        <a:t>グレード3以上</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j-lt"/>
                          <a:ea typeface="MS Mincho"/>
                          <a:cs typeface="Arial" charset="0"/>
                        </a:rPr>
                        <a:t>61（42）</a:t>
                      </a:r>
                    </a:p>
                  </a:txBody>
                  <a:tcPr anchor="ctr"/>
                </a:tc>
                <a:extLst>
                  <a:ext uri="{0D108BD9-81ED-4DB2-BD59-A6C34878D82A}">
                    <a16:rowId xmlns:a16="http://schemas.microsoft.com/office/drawing/2014/main" xmlns="" val="4094055339"/>
                  </a:ext>
                </a:extLst>
              </a:tr>
              <a:tr h="143472">
                <a:tc>
                  <a:txBody>
                    <a:bodyPr/>
                    <a:lstStyle/>
                    <a:p>
                      <a:pPr marL="0" indent="0"/>
                      <a:r>
                        <a:rPr kumimoji="0" lang="ja-JP" sz="1400" b="0" i="0" u="none" strike="noStrike" cap="none" normalizeH="0" baseline="0">
                          <a:ln>
                            <a:noFill/>
                          </a:ln>
                          <a:solidFill>
                            <a:schemeClr val="tx1"/>
                          </a:solidFill>
                          <a:latin typeface="+mj-lt"/>
                          <a:ea typeface="MS Mincho"/>
                          <a:cs typeface="+mn-cs"/>
                        </a:rPr>
                        <a:t>すべてのTRAE</a:t>
                      </a:r>
                    </a:p>
                  </a:txBody>
                  <a:tcPr anchor="ctr"/>
                </a:tc>
                <a:tc>
                  <a:txBody>
                    <a:bodyPr/>
                    <a:lstStyle/>
                    <a:p>
                      <a:pPr algn="ctr"/>
                      <a:r>
                        <a:rPr kumimoji="0" lang="ja-JP" sz="1400" u="none" strike="noStrike" cap="none" normalizeH="0" baseline="0" dirty="0">
                          <a:ln>
                            <a:noFill/>
                          </a:ln>
                          <a:solidFill>
                            <a:schemeClr val="tx1"/>
                          </a:solidFill>
                          <a:latin typeface="+mj-lt"/>
                          <a:ea typeface="MS Mincho"/>
                        </a:rPr>
                        <a:t>9</a:t>
                      </a:r>
                      <a:r>
                        <a:rPr kumimoji="0" lang="ja-JP" sz="1400" u="none" strike="noStrike" cap="none" normalizeH="0" baseline="0" dirty="0" smtClean="0">
                          <a:ln>
                            <a:noFill/>
                          </a:ln>
                          <a:solidFill>
                            <a:schemeClr val="tx1"/>
                          </a:solidFill>
                          <a:latin typeface="+mj-lt"/>
                          <a:ea typeface="MS Mincho"/>
                        </a:rPr>
                        <a:t>9</a:t>
                      </a:r>
                      <a:r>
                        <a:rPr kumimoji="0" lang="en-GB" altLang="ja-JP" sz="1400" u="none" strike="noStrike" cap="none" normalizeH="0" baseline="0" dirty="0" smtClean="0">
                          <a:ln>
                            <a:noFill/>
                          </a:ln>
                          <a:solidFill>
                            <a:schemeClr val="tx1"/>
                          </a:solidFill>
                          <a:latin typeface="+mj-lt"/>
                          <a:ea typeface="MS Mincho"/>
                        </a:rPr>
                        <a:t> </a:t>
                      </a:r>
                      <a:r>
                        <a:rPr kumimoji="0" lang="ja-JP" sz="1400" u="none" strike="noStrike" cap="none" normalizeH="0" baseline="0" dirty="0" smtClean="0">
                          <a:ln>
                            <a:noFill/>
                          </a:ln>
                          <a:solidFill>
                            <a:schemeClr val="tx1"/>
                          </a:solidFill>
                          <a:latin typeface="+mj-lt"/>
                          <a:ea typeface="MS Mincho"/>
                        </a:rPr>
                        <a:t>(</a:t>
                      </a:r>
                      <a:r>
                        <a:rPr kumimoji="0" lang="ja-JP" sz="1400" u="none" strike="noStrike" cap="none" normalizeH="0" baseline="0" dirty="0">
                          <a:ln>
                            <a:noFill/>
                          </a:ln>
                          <a:solidFill>
                            <a:schemeClr val="tx1"/>
                          </a:solidFill>
                          <a:latin typeface="+mj-lt"/>
                          <a:ea typeface="MS Mincho"/>
                        </a:rPr>
                        <a:t>69)</a:t>
                      </a:r>
                    </a:p>
                  </a:txBody>
                  <a:tcPr anchor="ctr"/>
                </a:tc>
                <a:extLst>
                  <a:ext uri="{0D108BD9-81ED-4DB2-BD59-A6C34878D82A}">
                    <a16:rowId xmlns:a16="http://schemas.microsoft.com/office/drawing/2014/main" xmlns="" val="2166301456"/>
                  </a:ext>
                </a:extLst>
              </a:tr>
              <a:tr h="143472">
                <a:tc>
                  <a:txBody>
                    <a:bodyPr/>
                    <a:lstStyle/>
                    <a:p>
                      <a:pPr marL="92075" indent="0"/>
                      <a:r>
                        <a:rPr kumimoji="0" lang="ja-JP" sz="1400" u="none" strike="noStrike" cap="none" normalizeH="0" baseline="0">
                          <a:ln>
                            <a:noFill/>
                          </a:ln>
                          <a:solidFill>
                            <a:schemeClr val="tx1"/>
                          </a:solidFill>
                          <a:latin typeface="+mj-lt"/>
                          <a:ea typeface="MS Mincho"/>
                          <a:cs typeface="Arial" panose="020B0604020202020204" pitchFamily="34" charset="0"/>
                        </a:rPr>
                        <a:t>グレード3以上</a:t>
                      </a:r>
                    </a:p>
                  </a:txBody>
                  <a:tcPr anchor="ctr"/>
                </a:tc>
                <a:tc>
                  <a:txBody>
                    <a:bodyPr/>
                    <a:lstStyle/>
                    <a:p>
                      <a:pPr algn="ctr"/>
                      <a:r>
                        <a:rPr kumimoji="0" lang="ja-JP" sz="1400" b="0" i="0" u="none" strike="noStrike" cap="none" normalizeH="0" baseline="0">
                          <a:ln>
                            <a:noFill/>
                          </a:ln>
                          <a:solidFill>
                            <a:schemeClr val="tx1"/>
                          </a:solidFill>
                          <a:latin typeface="+mj-lt"/>
                          <a:ea typeface="MS Mincho"/>
                          <a:cs typeface="+mn-cs"/>
                        </a:rPr>
                        <a:t>12（8）</a:t>
                      </a:r>
                    </a:p>
                  </a:txBody>
                  <a:tcPr anchor="ctr"/>
                </a:tc>
                <a:extLst>
                  <a:ext uri="{0D108BD9-81ED-4DB2-BD59-A6C34878D82A}">
                    <a16:rowId xmlns:a16="http://schemas.microsoft.com/office/drawing/2014/main" xmlns="" val="1541649123"/>
                  </a:ext>
                </a:extLst>
              </a:tr>
              <a:tr h="143472">
                <a:tc>
                  <a:txBody>
                    <a:bodyPr/>
                    <a:lstStyle/>
                    <a:p>
                      <a:pPr marL="92075" indent="0"/>
                      <a:r>
                        <a:rPr kumimoji="0" lang="ja-JP" sz="1400" b="0" i="0" u="none" strike="noStrike" cap="none" normalizeH="0" baseline="0">
                          <a:ln>
                            <a:noFill/>
                          </a:ln>
                          <a:solidFill>
                            <a:schemeClr val="tx1"/>
                          </a:solidFill>
                          <a:latin typeface="+mj-lt"/>
                          <a:ea typeface="MS Mincho"/>
                          <a:cs typeface="Arial" charset="0"/>
                        </a:rPr>
                        <a:t>SAE</a:t>
                      </a:r>
                    </a:p>
                  </a:txBody>
                  <a:tcPr anchor="ctr"/>
                </a:tc>
                <a:tc>
                  <a:txBody>
                    <a:bodyPr/>
                    <a:lstStyle/>
                    <a:p>
                      <a:pPr algn="ctr"/>
                      <a:r>
                        <a:rPr kumimoji="0" lang="ja-JP" sz="1400" b="0" i="0" u="none" strike="noStrike" cap="none" normalizeH="0" baseline="0" dirty="0" smtClean="0">
                          <a:ln>
                            <a:noFill/>
                          </a:ln>
                          <a:solidFill>
                            <a:schemeClr val="tx1"/>
                          </a:solidFill>
                          <a:latin typeface="+mj-lt"/>
                          <a:ea typeface="MS Mincho"/>
                          <a:cs typeface="Arial" charset="0"/>
                        </a:rPr>
                        <a:t>9</a:t>
                      </a:r>
                      <a:r>
                        <a:rPr kumimoji="0" lang="en-GB" altLang="ja-JP" sz="1400" b="0" i="0" u="none" strike="noStrike" cap="none" normalizeH="0" baseline="0" dirty="0" smtClean="0">
                          <a:ln>
                            <a:noFill/>
                          </a:ln>
                          <a:solidFill>
                            <a:schemeClr val="tx1"/>
                          </a:solidFill>
                          <a:latin typeface="+mj-lt"/>
                          <a:ea typeface="MS Mincho"/>
                          <a:cs typeface="Arial" charset="0"/>
                        </a:rPr>
                        <a:t> </a:t>
                      </a:r>
                      <a:r>
                        <a:rPr kumimoji="0" lang="ja-JP" sz="1400" b="0" i="0" u="none" strike="noStrike" cap="none" normalizeH="0" baseline="0" dirty="0" smtClean="0">
                          <a:ln>
                            <a:noFill/>
                          </a:ln>
                          <a:solidFill>
                            <a:schemeClr val="tx1"/>
                          </a:solidFill>
                          <a:latin typeface="+mj-lt"/>
                          <a:ea typeface="MS Mincho"/>
                          <a:cs typeface="Arial" charset="0"/>
                        </a:rPr>
                        <a:t>(</a:t>
                      </a:r>
                      <a:r>
                        <a:rPr kumimoji="0" lang="ja-JP" sz="1400" b="0" i="0" u="none" strike="noStrike" cap="none" normalizeH="0" baseline="0" dirty="0">
                          <a:ln>
                            <a:noFill/>
                          </a:ln>
                          <a:solidFill>
                            <a:schemeClr val="tx1"/>
                          </a:solidFill>
                          <a:latin typeface="+mj-lt"/>
                          <a:ea typeface="MS Mincho"/>
                          <a:cs typeface="Arial" charset="0"/>
                        </a:rPr>
                        <a:t>6)</a:t>
                      </a:r>
                    </a:p>
                  </a:txBody>
                  <a:tcPr anchor="ctr"/>
                </a:tc>
                <a:extLst>
                  <a:ext uri="{0D108BD9-81ED-4DB2-BD59-A6C34878D82A}">
                    <a16:rowId xmlns:a16="http://schemas.microsoft.com/office/drawing/2014/main" xmlns="" val="1150255446"/>
                  </a:ext>
                </a:extLst>
              </a:tr>
              <a:tr h="143472">
                <a:tc>
                  <a:txBody>
                    <a:bodyPr/>
                    <a:lstStyle/>
                    <a:p>
                      <a:pPr marL="92075" indent="0"/>
                      <a:r>
                        <a:rPr kumimoji="0" lang="ja-JP" sz="1400" b="0" i="0" u="none" strike="noStrike" cap="none" normalizeH="0" baseline="0">
                          <a:ln>
                            <a:noFill/>
                          </a:ln>
                          <a:solidFill>
                            <a:schemeClr val="tx1"/>
                          </a:solidFill>
                          <a:latin typeface="+mj-lt"/>
                          <a:ea typeface="MS Mincho"/>
                          <a:cs typeface="Arial" charset="0"/>
                        </a:rPr>
                        <a:t>中止に至った</a:t>
                      </a:r>
                    </a:p>
                  </a:txBody>
                  <a:tcPr anchor="ctr"/>
                </a:tc>
                <a:tc>
                  <a:txBody>
                    <a:bodyPr/>
                    <a:lstStyle/>
                    <a:p>
                      <a:pPr algn="ctr"/>
                      <a:r>
                        <a:rPr kumimoji="0" lang="ja-JP" sz="1400" b="0" i="0" u="none" strike="noStrike" cap="none" normalizeH="0" baseline="0" dirty="0">
                          <a:ln>
                            <a:noFill/>
                          </a:ln>
                          <a:solidFill>
                            <a:schemeClr val="tx1"/>
                          </a:solidFill>
                          <a:latin typeface="+mj-lt"/>
                          <a:ea typeface="MS Mincho"/>
                          <a:cs typeface="Arial" charset="0"/>
                        </a:rPr>
                        <a:t>5 (4)</a:t>
                      </a:r>
                    </a:p>
                  </a:txBody>
                  <a:tcPr anchor="ctr"/>
                </a:tc>
                <a:extLst>
                  <a:ext uri="{0D108BD9-81ED-4DB2-BD59-A6C34878D82A}">
                    <a16:rowId xmlns:a16="http://schemas.microsoft.com/office/drawing/2014/main" xmlns="" val="2522429313"/>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xmlns="" val="3117611799"/>
              </p:ext>
            </p:extLst>
          </p:nvPr>
        </p:nvGraphicFramePr>
        <p:xfrm>
          <a:off x="5349240" y="1709238"/>
          <a:ext cx="5678424" cy="2456943"/>
        </p:xfrm>
        <a:graphic>
          <a:graphicData uri="http://schemas.openxmlformats.org/drawingml/2006/table">
            <a:tbl>
              <a:tblPr firstRow="1" bandRow="1">
                <a:tableStyleId>{5202B0CA-FC54-4496-8BCA-5EF66A818D29}</a:tableStyleId>
              </a:tblPr>
              <a:tblGrid>
                <a:gridCol w="3632781">
                  <a:extLst>
                    <a:ext uri="{9D8B030D-6E8A-4147-A177-3AD203B41FA5}">
                      <a16:colId xmlns:a16="http://schemas.microsoft.com/office/drawing/2014/main" xmlns="" val="20000"/>
                    </a:ext>
                  </a:extLst>
                </a:gridCol>
                <a:gridCol w="2045643">
                  <a:extLst>
                    <a:ext uri="{9D8B030D-6E8A-4147-A177-3AD203B41FA5}">
                      <a16:colId xmlns:a16="http://schemas.microsoft.com/office/drawing/2014/main" xmlns="" val="20001"/>
                    </a:ext>
                  </a:extLst>
                </a:gridCol>
              </a:tblGrid>
              <a:tr h="323343">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グレード </a:t>
                      </a:r>
                      <a:r>
                        <a:rPr kumimoji="0" lang="ja-JP" sz="1400" b="1" i="0" u="none" strike="noStrike" cap="none" normalizeH="0" baseline="0" dirty="0">
                          <a:ln>
                            <a:noFill/>
                          </a:ln>
                          <a:solidFill>
                            <a:schemeClr val="tx2"/>
                          </a:solidFill>
                        </a:rPr>
                        <a:t>3</a:t>
                      </a:r>
                      <a:r>
                        <a:rPr kumimoji="0" lang="ja-JP" sz="1400" b="1" i="0" u="none" strike="noStrike" cap="none" normalizeH="0" baseline="0" dirty="0">
                          <a:ln>
                            <a:noFill/>
                          </a:ln>
                          <a:solidFill>
                            <a:schemeClr val="tx2"/>
                          </a:solidFill>
                          <a:latin typeface="+mn-lt"/>
                          <a:ea typeface="MS Mincho"/>
                          <a:cs typeface="Arial" panose="020B0604020202020204" pitchFamily="34" charset="0"/>
                        </a:rPr>
                        <a:t>以上</a:t>
                      </a:r>
                      <a:r>
                        <a:rPr kumimoji="0" lang="ja-JP" sz="1400" b="1" i="0" u="none" strike="noStrike" cap="none" normalizeH="0" baseline="0" dirty="0">
                          <a:ln>
                            <a:noFill/>
                          </a:ln>
                          <a:solidFill>
                            <a:schemeClr val="tx2"/>
                          </a:solidFill>
                          <a:latin typeface="+mn-lt"/>
                          <a:ea typeface="MS Mincho"/>
                          <a:cs typeface="Arial" charset="0"/>
                        </a:rPr>
                        <a:t>の免疫関連TRAE、n（％）</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latin typeface="+mn-lt"/>
                          <a:ea typeface="MS Mincho"/>
                        </a:rPr>
                        <a:t>ドスタリムブ(n=144)</a:t>
                      </a:r>
                    </a:p>
                  </a:txBody>
                  <a:tcPr anchor="ctr" horzOverflow="overflow"/>
                </a:tc>
                <a:extLst>
                  <a:ext uri="{0D108BD9-81ED-4DB2-BD59-A6C34878D82A}">
                    <a16:rowId xmlns:a16="http://schemas.microsoft.com/office/drawing/2014/main" xmlns="" val="10000"/>
                  </a:ext>
                </a:extLst>
              </a:tr>
              <a:tr h="143472">
                <a:tc>
                  <a:txBody>
                    <a:bodyPr/>
                    <a:lstStyle/>
                    <a:p>
                      <a:pPr marL="0" indent="0"/>
                      <a:r>
                        <a:rPr kumimoji="0" lang="ja-JP" sz="1400" b="0" i="0" u="none" strike="noStrike" cap="none" normalizeH="0" baseline="0" noProof="0">
                          <a:ln>
                            <a:noFill/>
                          </a:ln>
                          <a:solidFill>
                            <a:schemeClr val="tx1"/>
                          </a:solidFill>
                          <a:latin typeface="+mn-lt"/>
                          <a:ea typeface="MS Mincho"/>
                          <a:cs typeface="+mn-cs"/>
                        </a:rPr>
                        <a:t>リパーゼ増加</a:t>
                      </a:r>
                    </a:p>
                  </a:txBody>
                  <a:tcPr anchor="ctr"/>
                </a:tc>
                <a:tc>
                  <a:txBody>
                    <a:bodyPr/>
                    <a:lstStyle/>
                    <a:p>
                      <a:pPr algn="ctr"/>
                      <a:r>
                        <a:rPr kumimoji="0" lang="ja-JP" sz="1400" u="none" strike="noStrike" cap="none" normalizeH="0" baseline="0">
                          <a:ln>
                            <a:noFill/>
                          </a:ln>
                          <a:solidFill>
                            <a:schemeClr val="tx1"/>
                          </a:solidFill>
                          <a:latin typeface="+mn-lt"/>
                          <a:ea typeface="MS Mincho"/>
                        </a:rPr>
                        <a:t>2 (1)</a:t>
                      </a:r>
                    </a:p>
                  </a:txBody>
                  <a:tcPr anchor="ctr"/>
                </a:tc>
                <a:extLst>
                  <a:ext uri="{0D108BD9-81ED-4DB2-BD59-A6C34878D82A}">
                    <a16:rowId xmlns:a16="http://schemas.microsoft.com/office/drawing/2014/main" xmlns="" val="2166301456"/>
                  </a:ext>
                </a:extLst>
              </a:tr>
              <a:tr h="143472">
                <a:tc>
                  <a:txBody>
                    <a:bodyPr/>
                    <a:lstStyle/>
                    <a:p>
                      <a:pPr marL="0" indent="0"/>
                      <a:r>
                        <a:rPr kumimoji="0" lang="ja-JP" sz="1400" b="0" i="0" u="none" strike="noStrike" cap="none" normalizeH="0" baseline="0" noProof="0">
                          <a:ln>
                            <a:noFill/>
                          </a:ln>
                          <a:solidFill>
                            <a:schemeClr val="tx1"/>
                          </a:solidFill>
                          <a:latin typeface="+mn-lt"/>
                          <a:ea typeface="MS Mincho"/>
                          <a:cs typeface="Arial" charset="0"/>
                        </a:rPr>
                        <a:t>副腎皮質機能不全</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 (&lt;1)</a:t>
                      </a:r>
                    </a:p>
                  </a:txBody>
                  <a:tcPr anchor="ctr"/>
                </a:tc>
                <a:extLst>
                  <a:ext uri="{0D108BD9-81ED-4DB2-BD59-A6C34878D82A}">
                    <a16:rowId xmlns:a16="http://schemas.microsoft.com/office/drawing/2014/main" xmlns="" val="3881492591"/>
                  </a:ext>
                </a:extLst>
              </a:tr>
              <a:tr h="143472">
                <a:tc>
                  <a:txBody>
                    <a:bodyPr/>
                    <a:lstStyle/>
                    <a:p>
                      <a:pPr marL="0" indent="0"/>
                      <a:r>
                        <a:rPr kumimoji="0" lang="ja-JP" sz="1400" b="0" i="0" u="none" strike="noStrike" cap="none" normalizeH="0" baseline="0" noProof="0">
                          <a:ln>
                            <a:noFill/>
                          </a:ln>
                          <a:solidFill>
                            <a:schemeClr val="tx1"/>
                          </a:solidFill>
                          <a:latin typeface="+mn-lt"/>
                          <a:ea typeface="MS Mincho"/>
                          <a:cs typeface="Arial" charset="0"/>
                        </a:rPr>
                        <a:t>ALT増加</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 (&lt;1)</a:t>
                      </a:r>
                    </a:p>
                  </a:txBody>
                  <a:tcPr anchor="ctr"/>
                </a:tc>
                <a:extLst>
                  <a:ext uri="{0D108BD9-81ED-4DB2-BD59-A6C34878D82A}">
                    <a16:rowId xmlns:a16="http://schemas.microsoft.com/office/drawing/2014/main" xmlns="" val="833182158"/>
                  </a:ext>
                </a:extLst>
              </a:tr>
              <a:tr h="143472">
                <a:tc>
                  <a:txBody>
                    <a:bodyPr/>
                    <a:lstStyle/>
                    <a:p>
                      <a:pPr marL="0" indent="0"/>
                      <a:r>
                        <a:rPr kumimoji="0" lang="ja-JP" sz="1400" b="0" i="0" u="none" strike="noStrike" cap="none" normalizeH="0" baseline="0" noProof="0">
                          <a:ln>
                            <a:noFill/>
                          </a:ln>
                          <a:solidFill>
                            <a:schemeClr val="tx1"/>
                          </a:solidFill>
                          <a:latin typeface="+mn-lt"/>
                          <a:ea typeface="MS Mincho"/>
                          <a:cs typeface="Arial" charset="0"/>
                        </a:rPr>
                        <a:t>AST増加</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 (&lt;1)</a:t>
                      </a:r>
                    </a:p>
                  </a:txBody>
                  <a:tcPr anchor="ctr"/>
                </a:tc>
                <a:extLst>
                  <a:ext uri="{0D108BD9-81ED-4DB2-BD59-A6C34878D82A}">
                    <a16:rowId xmlns:a16="http://schemas.microsoft.com/office/drawing/2014/main" xmlns="" val="3081546387"/>
                  </a:ext>
                </a:extLst>
              </a:tr>
              <a:tr h="143472">
                <a:tc>
                  <a:txBody>
                    <a:bodyPr/>
                    <a:lstStyle/>
                    <a:p>
                      <a:pPr marL="0" indent="0"/>
                      <a:r>
                        <a:rPr kumimoji="0" lang="ja-JP" sz="1400" b="0" i="0" u="none" strike="noStrike" cap="none" normalizeH="0" baseline="0" noProof="0">
                          <a:ln>
                            <a:noFill/>
                          </a:ln>
                          <a:solidFill>
                            <a:schemeClr val="tx1"/>
                          </a:solidFill>
                          <a:latin typeface="+mn-lt"/>
                          <a:ea typeface="MS Mincho"/>
                          <a:cs typeface="Arial" charset="0"/>
                        </a:rPr>
                        <a:t>下痢</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 (&lt;1)</a:t>
                      </a:r>
                    </a:p>
                  </a:txBody>
                  <a:tcPr anchor="ctr"/>
                </a:tc>
                <a:extLst>
                  <a:ext uri="{0D108BD9-81ED-4DB2-BD59-A6C34878D82A}">
                    <a16:rowId xmlns:a16="http://schemas.microsoft.com/office/drawing/2014/main" xmlns="" val="3759375605"/>
                  </a:ext>
                </a:extLst>
              </a:tr>
              <a:tr h="143472">
                <a:tc>
                  <a:txBody>
                    <a:bodyPr/>
                    <a:lstStyle/>
                    <a:p>
                      <a:pPr marL="0" indent="0"/>
                      <a:r>
                        <a:rPr kumimoji="0" lang="ja-JP" sz="1400" b="0" i="0" u="none" strike="noStrike" cap="none" normalizeH="0" baseline="0" noProof="0">
                          <a:ln>
                            <a:noFill/>
                          </a:ln>
                          <a:solidFill>
                            <a:schemeClr val="tx1"/>
                          </a:solidFill>
                          <a:latin typeface="+mn-lt"/>
                          <a:ea typeface="MS Mincho"/>
                          <a:cs typeface="Arial" charset="0"/>
                        </a:rPr>
                        <a:t>甲状腺機能亢進症</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 (&lt;1)</a:t>
                      </a:r>
                    </a:p>
                  </a:txBody>
                  <a:tcPr anchor="ctr"/>
                </a:tc>
                <a:extLst>
                  <a:ext uri="{0D108BD9-81ED-4DB2-BD59-A6C34878D82A}">
                    <a16:rowId xmlns:a16="http://schemas.microsoft.com/office/drawing/2014/main" xmlns="" val="2426475273"/>
                  </a:ext>
                </a:extLst>
              </a:tr>
              <a:tr h="143472">
                <a:tc>
                  <a:txBody>
                    <a:bodyPr/>
                    <a:lstStyle/>
                    <a:p>
                      <a:pPr marL="0" indent="0"/>
                      <a:r>
                        <a:rPr kumimoji="0" lang="ja-JP" sz="1400" b="0" i="0" u="none" strike="noStrike" cap="none" normalizeH="0" baseline="0" noProof="0">
                          <a:ln>
                            <a:noFill/>
                          </a:ln>
                          <a:solidFill>
                            <a:schemeClr val="tx1"/>
                          </a:solidFill>
                          <a:latin typeface="+mn-lt"/>
                          <a:ea typeface="MS Mincho"/>
                          <a:cs typeface="Arial" charset="0"/>
                        </a:rPr>
                        <a:t>発疹</a:t>
                      </a:r>
                    </a:p>
                  </a:txBody>
                  <a:tcPr anchor="ctr"/>
                </a:tc>
                <a:tc>
                  <a:txBody>
                    <a:bodyPr/>
                    <a:lstStyle/>
                    <a:p>
                      <a:pPr algn="ctr"/>
                      <a:r>
                        <a:rPr kumimoji="0" lang="ja-JP" sz="1400" b="0" i="0" u="none" strike="noStrike" cap="none" normalizeH="0" baseline="0" dirty="0">
                          <a:ln>
                            <a:noFill/>
                          </a:ln>
                          <a:solidFill>
                            <a:schemeClr val="tx1"/>
                          </a:solidFill>
                          <a:latin typeface="+mn-lt"/>
                          <a:ea typeface="MS Mincho"/>
                          <a:cs typeface="Arial" charset="0"/>
                        </a:rPr>
                        <a:t>1 (&lt;1)</a:t>
                      </a:r>
                    </a:p>
                  </a:txBody>
                  <a:tcPr anchor="ctr"/>
                </a:tc>
                <a:extLst>
                  <a:ext uri="{0D108BD9-81ED-4DB2-BD59-A6C34878D82A}">
                    <a16:rowId xmlns:a16="http://schemas.microsoft.com/office/drawing/2014/main" xmlns="" val="4285616234"/>
                  </a:ext>
                </a:extLst>
              </a:tr>
            </a:tbl>
          </a:graphicData>
        </a:graphic>
      </p:graphicFrame>
    </p:spTree>
    <p:extLst>
      <p:ext uri="{BB962C8B-B14F-4D97-AF65-F5344CB8AC3E}">
        <p14:creationId xmlns:p14="http://schemas.microsoft.com/office/powerpoint/2010/main" xmlns="" val="17643555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12：直腸癌の非TME手術は治癒の可能性を損なうか? OPERA第III相無作為化試験における予備外科的サルベージデータ – Myint AS, et a</a:t>
            </a:r>
            <a:r>
              <a:rPr lang="ja-JP" dirty="0" smtClean="0"/>
              <a:t>l</a:t>
            </a:r>
            <a:endParaRPr lang="ja-JP" dirty="0"/>
          </a:p>
        </p:txBody>
      </p:sp>
      <p:sp>
        <p:nvSpPr>
          <p:cNvPr id="3" name="Content Placeholder 2"/>
          <p:cNvSpPr>
            <a:spLocks noGrp="1"/>
          </p:cNvSpPr>
          <p:nvPr>
            <p:ph idx="1"/>
          </p:nvPr>
        </p:nvSpPr>
        <p:spPr/>
        <p:txBody>
          <a:bodyPr/>
          <a:lstStyle/>
          <a:p>
            <a:pPr marL="0" indent="0">
              <a:buNone/>
            </a:pPr>
            <a:r>
              <a:rPr lang="ja-JP" b="1"/>
              <a:t>治験の目的</a:t>
            </a:r>
          </a:p>
          <a:p>
            <a:r>
              <a:rPr lang="ja-JP"/>
              <a:t>OPERA試験における直腸腺癌患者の治療不成功の外科的サルベージデータを評価すること</a:t>
            </a:r>
          </a:p>
        </p:txBody>
      </p:sp>
      <p:sp>
        <p:nvSpPr>
          <p:cNvPr id="5" name="Text Placeholder 4"/>
          <p:cNvSpPr>
            <a:spLocks noGrp="1"/>
          </p:cNvSpPr>
          <p:nvPr>
            <p:ph type="body" sz="quarter" idx="11"/>
          </p:nvPr>
        </p:nvSpPr>
        <p:spPr/>
        <p:txBody>
          <a:bodyPr/>
          <a:lstStyle/>
          <a:p>
            <a:r>
              <a:rPr lang="ja-JP" dirty="0"/>
              <a:t>Myint MS, et al.J Clin Oncol 202</a:t>
            </a:r>
            <a:r>
              <a:rPr lang="ja-JP" dirty="0" smtClean="0"/>
              <a:t>1</a:t>
            </a:r>
            <a:r>
              <a:rPr lang="en-GB" altLang="ja-JP" dirty="0" smtClean="0"/>
              <a:t>;</a:t>
            </a:r>
            <a:r>
              <a:rPr lang="ja-JP" dirty="0" smtClean="0"/>
              <a:t>3</a:t>
            </a:r>
            <a:r>
              <a:rPr lang="ja-JP" dirty="0"/>
              <a:t>9(suppl</a:t>
            </a:r>
            <a:r>
              <a:rPr lang="ja-JP" dirty="0" smtClean="0"/>
              <a:t>)</a:t>
            </a:r>
            <a:r>
              <a:rPr lang="en-GB" altLang="ja-JP" dirty="0" smtClean="0"/>
              <a:t>:</a:t>
            </a:r>
            <a:r>
              <a:rPr lang="ja-JP" dirty="0" smtClean="0"/>
              <a:t>a</a:t>
            </a:r>
            <a:r>
              <a:rPr lang="ja-JP" dirty="0"/>
              <a:t>bstr 12</a:t>
            </a:r>
          </a:p>
        </p:txBody>
      </p:sp>
      <p:sp>
        <p:nvSpPr>
          <p:cNvPr id="18" name="Rectangle 9"/>
          <p:cNvSpPr txBox="1">
            <a:spLocks noChangeArrowheads="1"/>
          </p:cNvSpPr>
          <p:nvPr/>
        </p:nvSpPr>
        <p:spPr bwMode="auto">
          <a:xfrm>
            <a:off x="1889124" y="5288645"/>
            <a:ext cx="4130676" cy="805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臓器保存(3年)</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GB"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21" name="Oval 14"/>
          <p:cNvSpPr>
            <a:spLocks noChangeArrowheads="1"/>
          </p:cNvSpPr>
          <p:nvPr/>
        </p:nvSpPr>
        <p:spPr bwMode="auto">
          <a:xfrm>
            <a:off x="3863413" y="3337470"/>
            <a:ext cx="62407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043882"/>
                </a:solidFill>
                <a:uLnTx/>
                <a:uFillTx/>
                <a:latin typeface="Arial" charset="0"/>
                <a:ea typeface="MS Mincho" pitchFamily="2" charset="-122"/>
                <a:cs typeface="Arial" charset="0"/>
              </a:rPr>
              <a:t>R</a:t>
            </a:r>
          </a:p>
        </p:txBody>
      </p:sp>
      <p:cxnSp>
        <p:nvCxnSpPr>
          <p:cNvPr id="22" name="AutoShape 15"/>
          <p:cNvCxnSpPr>
            <a:cxnSpLocks noChangeShapeType="1"/>
            <a:stCxn id="21" idx="0"/>
            <a:endCxn id="25" idx="1"/>
          </p:cNvCxnSpPr>
          <p:nvPr/>
        </p:nvCxnSpPr>
        <p:spPr bwMode="auto">
          <a:xfrm rot="5400000" flipH="1" flipV="1">
            <a:off x="4100089" y="2831774"/>
            <a:ext cx="581059" cy="430335"/>
          </a:xfrm>
          <a:prstGeom prst="bentConnector2">
            <a:avLst/>
          </a:prstGeom>
          <a:noFill/>
          <a:ln w="57150">
            <a:solidFill>
              <a:schemeClr val="bg2">
                <a:lumMod val="60000"/>
                <a:lumOff val="40000"/>
              </a:schemeClr>
            </a:solidFill>
            <a:round/>
            <a:headEnd/>
            <a:tailEnd type="triangle" w="med" len="med"/>
          </a:ln>
        </p:spPr>
      </p:cxnSp>
      <p:cxnSp>
        <p:nvCxnSpPr>
          <p:cNvPr id="24" name="AutoShape 19"/>
          <p:cNvCxnSpPr>
            <a:cxnSpLocks noChangeShapeType="1"/>
            <a:stCxn id="26" idx="3"/>
            <a:endCxn id="21" idx="2"/>
          </p:cNvCxnSpPr>
          <p:nvPr/>
        </p:nvCxnSpPr>
        <p:spPr bwMode="auto">
          <a:xfrm>
            <a:off x="3743981" y="3629570"/>
            <a:ext cx="119432" cy="0"/>
          </a:xfrm>
          <a:prstGeom prst="straightConnector1">
            <a:avLst/>
          </a:prstGeom>
          <a:noFill/>
          <a:ln w="57150">
            <a:solidFill>
              <a:schemeClr val="bg2">
                <a:lumMod val="60000"/>
                <a:lumOff val="40000"/>
              </a:schemeClr>
            </a:solidFill>
            <a:round/>
            <a:headEnd type="none" w="med" len="med"/>
            <a:tailEnd type="none" w="med" len="med"/>
          </a:ln>
        </p:spPr>
      </p:cxnSp>
      <p:sp>
        <p:nvSpPr>
          <p:cNvPr id="25" name="AutoShape 8"/>
          <p:cNvSpPr>
            <a:spLocks noChangeArrowheads="1"/>
          </p:cNvSpPr>
          <p:nvPr/>
        </p:nvSpPr>
        <p:spPr bwMode="auto">
          <a:xfrm>
            <a:off x="4605786" y="2175352"/>
            <a:ext cx="4919397" cy="116211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1" i="0" u="sng" strike="noStrike" cap="none" normalizeH="0" baseline="0" noProof="0" dirty="0">
                <a:ln>
                  <a:noFill/>
                </a:ln>
                <a:solidFill>
                  <a:srgbClr val="FFFFFF"/>
                </a:solidFill>
                <a:uLnTx/>
                <a:uFillTx/>
                <a:latin typeface="Arial" charset="0"/>
                <a:ea typeface="MS Mincho" pitchFamily="2" charset="-122"/>
                <a:cs typeface="Arial" charset="0"/>
              </a:rPr>
              <a:t>A群</a:t>
            </a: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：EBCRT(45 Gy、25 fx、5週間) + </a:t>
            </a:r>
            <a:b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CXB(Papillon)ブースト(90 Gy、3 fx、4週間)</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（n = 73）</a:t>
            </a:r>
          </a:p>
        </p:txBody>
      </p:sp>
      <p:sp>
        <p:nvSpPr>
          <p:cNvPr id="26" name="AutoShape 9"/>
          <p:cNvSpPr>
            <a:spLocks noChangeArrowheads="1"/>
          </p:cNvSpPr>
          <p:nvPr/>
        </p:nvSpPr>
        <p:spPr bwMode="auto">
          <a:xfrm>
            <a:off x="62702" y="2661356"/>
            <a:ext cx="3681279"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直腸腺癌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cT2またはCT3a/b cN0/cN1 (&lt;8 mm)</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直径 &lt;5 </a:t>
            </a:r>
            <a:r>
              <a:rPr kumimoji="0" lang="ja-JP" sz="1600" b="0" i="0" u="none" strike="noStrike" cap="none" normalizeH="0" baseline="0" noProof="0" dirty="0" smtClean="0">
                <a:ln>
                  <a:noFill/>
                </a:ln>
                <a:solidFill>
                  <a:srgbClr val="FFFFFF"/>
                </a:solidFill>
                <a:uLnTx/>
                <a:uFillTx/>
                <a:latin typeface="Arial" charset="0"/>
                <a:ea typeface="MS Mincho" pitchFamily="2" charset="-122"/>
                <a:cs typeface="Arial" charset="0"/>
              </a:rPr>
              <a:t>c</a:t>
            </a:r>
            <a:r>
              <a:rPr kumimoji="0" lang="en-GB" altLang="ja-JP" sz="1600" b="0" i="0" u="none" strike="noStrike" cap="none" normalizeH="0" baseline="0" noProof="0" dirty="0" smtClean="0">
                <a:ln>
                  <a:noFill/>
                </a:ln>
                <a:solidFill>
                  <a:srgbClr val="FFFFFF"/>
                </a:solidFill>
                <a:uLnTx/>
                <a:uFillTx/>
                <a:latin typeface="Arial" charset="0"/>
                <a:ea typeface="MS Mincho" pitchFamily="2" charset="-122"/>
                <a:cs typeface="Arial" charset="0"/>
              </a:rPr>
              <a:t>m</a:t>
            </a:r>
            <a:endPar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肛門縁から12 cm以内</a:t>
            </a:r>
          </a:p>
          <a:p>
            <a:pPr marL="292100" marR="0" lvl="0" indent="-29210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（n = 148）</a:t>
            </a:r>
          </a:p>
        </p:txBody>
      </p:sp>
      <p:cxnSp>
        <p:nvCxnSpPr>
          <p:cNvPr id="27" name="AutoShape 16"/>
          <p:cNvCxnSpPr>
            <a:cxnSpLocks noChangeShapeType="1"/>
            <a:stCxn id="21" idx="4"/>
            <a:endCxn id="28" idx="1"/>
          </p:cNvCxnSpPr>
          <p:nvPr/>
        </p:nvCxnSpPr>
        <p:spPr bwMode="auto">
          <a:xfrm rot="16200000" flipH="1">
            <a:off x="4099969" y="3997151"/>
            <a:ext cx="581298" cy="430335"/>
          </a:xfrm>
          <a:prstGeom prst="bentConnector2">
            <a:avLst/>
          </a:prstGeom>
          <a:noFill/>
          <a:ln w="57150">
            <a:solidFill>
              <a:schemeClr val="bg2">
                <a:lumMod val="60000"/>
                <a:lumOff val="40000"/>
              </a:schemeClr>
            </a:solidFill>
            <a:round/>
            <a:headEnd/>
            <a:tailEnd type="triangle" w="med" len="med"/>
          </a:ln>
        </p:spPr>
      </p:cxnSp>
      <p:sp>
        <p:nvSpPr>
          <p:cNvPr id="28" name="AutoShape 12"/>
          <p:cNvSpPr>
            <a:spLocks noChangeArrowheads="1"/>
          </p:cNvSpPr>
          <p:nvPr/>
        </p:nvSpPr>
        <p:spPr bwMode="auto">
          <a:xfrm>
            <a:off x="4605786" y="3921669"/>
            <a:ext cx="4919397" cy="1162597"/>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1" i="0" u="sng" strike="noStrike" cap="none" normalizeH="0" baseline="0" noProof="0" dirty="0">
                <a:ln>
                  <a:noFill/>
                </a:ln>
                <a:solidFill>
                  <a:srgbClr val="4D4D4D"/>
                </a:solidFill>
                <a:uLnTx/>
                <a:uFillTx/>
                <a:latin typeface="Arial" charset="0"/>
                <a:ea typeface="MS Mincho" pitchFamily="2" charset="-122"/>
                <a:cs typeface="Arial" charset="0"/>
              </a:rPr>
              <a:t>B群</a:t>
            </a:r>
            <a:r>
              <a:rPr kumimoji="0" lang="ja-JP" sz="1600" b="0" i="0" u="none" strike="noStrike" cap="none" normalizeH="0" baseline="0" noProof="0" dirty="0">
                <a:ln>
                  <a:noFill/>
                </a:ln>
                <a:solidFill>
                  <a:srgbClr val="4D4D4D"/>
                </a:solidFill>
                <a:uLnTx/>
                <a:uFillTx/>
                <a:latin typeface="Arial" charset="0"/>
                <a:ea typeface="MS Mincho" pitchFamily="2" charset="-122"/>
                <a:cs typeface="Arial" charset="0"/>
              </a:rPr>
              <a:t>：</a:t>
            </a:r>
            <a:br>
              <a:rPr kumimoji="0" lang="ja-JP" sz="1600" b="0" i="0" u="none" strike="noStrike" cap="none" normalizeH="0" baseline="0" noProof="0" dirty="0">
                <a:ln>
                  <a:noFill/>
                </a:ln>
                <a:solidFill>
                  <a:srgbClr val="4D4D4D"/>
                </a:solidFill>
                <a:uLnTx/>
                <a:uFillTx/>
                <a:latin typeface="Arial" charset="0"/>
                <a:ea typeface="MS Mincho" pitchFamily="2" charset="-122"/>
                <a:cs typeface="Arial" charset="0"/>
              </a:rPr>
            </a:br>
            <a:r>
              <a:rPr kumimoji="0" lang="ja-JP" sz="1600" b="0" i="0" u="none" strike="noStrike" cap="none" normalizeH="0" baseline="0" noProof="0" dirty="0">
                <a:ln>
                  <a:noFill/>
                </a:ln>
                <a:solidFill>
                  <a:srgbClr val="4D4D4D"/>
                </a:solidFill>
                <a:uLnTx/>
                <a:uFillTx/>
                <a:latin typeface="Arial" charset="0"/>
                <a:ea typeface="MS Mincho" pitchFamily="2" charset="-122"/>
                <a:cs typeface="Arial" charset="0"/>
              </a:rPr>
              <a:t>EBCRT (45 Gy</a:t>
            </a:r>
            <a:r>
              <a:rPr lang="ja-JP" sz="1600" dirty="0">
                <a:solidFill>
                  <a:srgbClr val="4D4D4D"/>
                </a:solidFill>
                <a:latin typeface="Arial" charset="0"/>
                <a:ea typeface="MS Mincho" pitchFamily="2" charset="-122"/>
                <a:cs typeface="Arial" charset="0"/>
              </a:rPr>
              <a:t>、 </a:t>
            </a:r>
            <a:r>
              <a:rPr kumimoji="0" lang="ja-JP" sz="1600" b="0" i="0" u="none" strike="noStrike" cap="none" normalizeH="0" baseline="0" noProof="0" dirty="0">
                <a:ln>
                  <a:noFill/>
                </a:ln>
                <a:solidFill>
                  <a:srgbClr val="4D4D4D"/>
                </a:solidFill>
                <a:uLnTx/>
                <a:uFillTx/>
                <a:latin typeface="Arial" charset="0"/>
                <a:ea typeface="MS Mincho" pitchFamily="2" charset="-122"/>
                <a:cs typeface="Arial" charset="0"/>
              </a:rPr>
              <a:t>25 f x 5 週間) + カペシタビン </a:t>
            </a:r>
            <a:r>
              <a:rPr kumimoji="0" lang="en-GB" altLang="ja-JP" sz="1600" b="0" i="0" u="none" strike="noStrike" cap="none" normalizeH="0" baseline="0" noProof="0" dirty="0" smtClean="0">
                <a:ln>
                  <a:noFill/>
                </a:ln>
                <a:solidFill>
                  <a:srgbClr val="4D4D4D"/>
                </a:solidFill>
                <a:uLnTx/>
                <a:uFillTx/>
                <a:latin typeface="Arial" charset="0"/>
                <a:ea typeface="MS Mincho" pitchFamily="2" charset="-122"/>
                <a:cs typeface="Arial" charset="0"/>
              </a:rPr>
              <a:t/>
            </a:r>
            <a:br>
              <a:rPr kumimoji="0" lang="en-GB" altLang="ja-JP" sz="1600" b="0" i="0" u="none" strike="noStrike" cap="none" normalizeH="0" baseline="0" noProof="0" dirty="0" smtClean="0">
                <a:ln>
                  <a:noFill/>
                </a:ln>
                <a:solidFill>
                  <a:srgbClr val="4D4D4D"/>
                </a:solidFill>
                <a:uLnTx/>
                <a:uFillTx/>
                <a:latin typeface="Arial" charset="0"/>
                <a:ea typeface="MS Mincho" pitchFamily="2" charset="-122"/>
                <a:cs typeface="Arial" charset="0"/>
              </a:rPr>
            </a:br>
            <a:r>
              <a:rPr kumimoji="0" lang="ja-JP" sz="1600" b="0" i="0" u="none" strike="noStrike" cap="none" normalizeH="0" baseline="0" noProof="0" dirty="0" smtClean="0">
                <a:ln>
                  <a:noFill/>
                </a:ln>
                <a:solidFill>
                  <a:srgbClr val="4D4D4D"/>
                </a:solidFill>
                <a:uLnTx/>
                <a:uFillTx/>
                <a:latin typeface="Arial" charset="0"/>
                <a:ea typeface="MS Mincho" pitchFamily="2" charset="-122"/>
                <a:cs typeface="Arial" charset="0"/>
              </a:rPr>
              <a:t>8</a:t>
            </a:r>
            <a:r>
              <a:rPr kumimoji="0" lang="ja-JP" sz="1600" b="0" i="0" u="none" strike="noStrike" cap="none" normalizeH="0" baseline="0" noProof="0" dirty="0">
                <a:ln>
                  <a:noFill/>
                </a:ln>
                <a:solidFill>
                  <a:srgbClr val="4D4D4D"/>
                </a:solidFill>
                <a:uLnTx/>
                <a:uFillTx/>
                <a:latin typeface="Arial" charset="0"/>
                <a:ea typeface="MS Mincho" pitchFamily="2" charset="-122"/>
                <a:cs typeface="Arial" charset="0"/>
              </a:rPr>
              <a:t>25 mg/m</a:t>
            </a:r>
            <a:r>
              <a:rPr kumimoji="0" lang="ja-JP" sz="1600" b="0" i="0" u="none" strike="noStrike" cap="none" normalizeH="0" baseline="30000" noProof="0" dirty="0">
                <a:ln>
                  <a:noFill/>
                </a:ln>
                <a:solidFill>
                  <a:srgbClr val="4D4D4D"/>
                </a:solidFill>
                <a:uLnTx/>
                <a:uFillTx/>
                <a:latin typeface="Arial" charset="0"/>
                <a:ea typeface="MS Mincho" pitchFamily="2" charset="-122"/>
                <a:cs typeface="Arial" charset="0"/>
              </a:rPr>
              <a:t>2</a:t>
            </a:r>
            <a:r>
              <a:rPr kumimoji="0" lang="ja-JP" sz="1600" b="0" i="0" u="none" strike="noStrike" cap="none" normalizeH="0" baseline="0" noProof="0" dirty="0">
                <a:ln>
                  <a:noFill/>
                </a:ln>
                <a:solidFill>
                  <a:srgbClr val="4D4D4D"/>
                </a:solidFill>
                <a:uLnTx/>
                <a:uFillTx/>
                <a:latin typeface="Arial" charset="0"/>
                <a:ea typeface="MS Mincho" pitchFamily="2" charset="-122"/>
                <a:cs typeface="Arial" charset="0"/>
              </a:rPr>
              <a:t> + EBRTブースト (9 Gy、5)</a:t>
            </a:r>
            <a:r>
              <a:rPr kumimoji="0" lang="ja-JP" sz="1600" b="0" i="0" u="none" strike="noStrike" cap="none" normalizeH="0" noProof="0" dirty="0">
                <a:ln>
                  <a:noFill/>
                </a:ln>
                <a:solidFill>
                  <a:srgbClr val="4D4D4D"/>
                </a:solidFill>
                <a:uLnTx/>
                <a:uFillTx/>
                <a:latin typeface="Arial" charset="0"/>
                <a:ea typeface="MS Mincho" pitchFamily="2" charset="-122"/>
                <a:cs typeface="Arial" charset="0"/>
              </a:rPr>
              <a:t> fx、 </a:t>
            </a:r>
            <a:r>
              <a:rPr kumimoji="0" lang="ja-JP" sz="1600" b="0" i="0" u="none" strike="noStrike" cap="none" normalizeH="0" baseline="0" noProof="0" dirty="0">
                <a:ln>
                  <a:noFill/>
                </a:ln>
                <a:solidFill>
                  <a:srgbClr val="4D4D4D"/>
                </a:solidFill>
                <a:uLnTx/>
                <a:uFillTx/>
                <a:latin typeface="Arial" charset="0"/>
                <a:ea typeface="MS Mincho" pitchFamily="2" charset="-122"/>
                <a:cs typeface="Arial" charset="0"/>
              </a:rPr>
              <a:t>5日間)</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dirty="0">
                <a:ln>
                  <a:noFill/>
                </a:ln>
                <a:solidFill>
                  <a:srgbClr val="4D4D4D"/>
                </a:solidFill>
                <a:uLnTx/>
                <a:uFillTx/>
                <a:latin typeface="Arial" charset="0"/>
                <a:ea typeface="MS Mincho" pitchFamily="2" charset="-122"/>
                <a:cs typeface="Arial" charset="0"/>
              </a:rPr>
              <a:t>（n=71）</a:t>
            </a:r>
          </a:p>
        </p:txBody>
      </p:sp>
      <p:sp>
        <p:nvSpPr>
          <p:cNvPr id="30" name="AutoShape 8"/>
          <p:cNvSpPr>
            <a:spLocks noChangeArrowheads="1"/>
          </p:cNvSpPr>
          <p:nvPr/>
        </p:nvSpPr>
        <p:spPr bwMode="auto">
          <a:xfrm>
            <a:off x="9599318" y="2756410"/>
            <a:ext cx="2529985" cy="174025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1" i="0" u="none" strike="noStrike" cap="none" normalizeH="0" baseline="0" noProof="0" dirty="0">
                <a:ln>
                  <a:noFill/>
                </a:ln>
                <a:solidFill>
                  <a:srgbClr val="FFFFFF"/>
                </a:solidFill>
                <a:uLnTx/>
                <a:uFillTx/>
                <a:latin typeface="Arial" charset="0"/>
                <a:ea typeface="MS Mincho" pitchFamily="2" charset="-122"/>
                <a:cs typeface="Arial" charset="0"/>
              </a:rPr>
              <a:t>24週間のcCRは、経過観察を使用するか、</a:t>
            </a:r>
            <a:br>
              <a:rPr kumimoji="0" lang="ja-JP" sz="1800" b="1"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800" b="1" i="0" u="none" strike="noStrike" cap="none" normalizeH="0" baseline="0" noProof="0" dirty="0">
                <a:ln>
                  <a:noFill/>
                </a:ln>
                <a:solidFill>
                  <a:srgbClr val="FFFFFF"/>
                </a:solidFill>
                <a:uLnTx/>
                <a:uFillTx/>
                <a:latin typeface="Arial" charset="0"/>
                <a:ea typeface="MS Mincho" pitchFamily="2" charset="-122"/>
                <a:cs typeface="Arial" charset="0"/>
              </a:rPr>
              <a:t>残存病変手術（TMEまたは局所切除） </a:t>
            </a:r>
          </a:p>
        </p:txBody>
      </p:sp>
    </p:spTree>
    <p:extLst>
      <p:ext uri="{BB962C8B-B14F-4D97-AF65-F5344CB8AC3E}">
        <p14:creationId xmlns:p14="http://schemas.microsoft.com/office/powerpoint/2010/main" xmlns="" val="7911752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12：直腸癌の非TME手術は治癒の可能性を損なうか? OPERA第III相無作為化試験における予備外科的サルベージデータ – Myint AS, et a</a:t>
            </a:r>
            <a:r>
              <a:rPr lang="ja-JP" dirty="0" smtClean="0"/>
              <a:t>l</a:t>
            </a:r>
            <a:endParaRPr lang="ja-JP" dirty="0"/>
          </a:p>
        </p:txBody>
      </p:sp>
      <p:sp>
        <p:nvSpPr>
          <p:cNvPr id="3" name="Content Placeholder 2"/>
          <p:cNvSpPr>
            <a:spLocks noGrp="1"/>
          </p:cNvSpPr>
          <p:nvPr>
            <p:ph idx="1"/>
          </p:nvPr>
        </p:nvSpPr>
        <p:spPr/>
        <p:txBody>
          <a:bodyPr/>
          <a:lstStyle/>
          <a:p>
            <a:pPr marL="0" indent="0">
              <a:buNone/>
            </a:pPr>
            <a:r>
              <a:rPr lang="ja-JP" b="1"/>
              <a:t>主要結果</a:t>
            </a:r>
          </a:p>
          <a:p>
            <a:pPr marL="0" indent="0">
              <a:spcBef>
                <a:spcPts val="22200"/>
              </a:spcBef>
              <a:buNone/>
            </a:pPr>
            <a:r>
              <a:rPr lang="ja-JP" b="1"/>
              <a:t>結論</a:t>
            </a:r>
          </a:p>
          <a:p>
            <a:r>
              <a:rPr lang="ja-JP" b="1"/>
              <a:t>直腸癌の患者では、TME以外の外科的治療と監視と待機のアプローチを使用することは、救済手術を提供されなかった患者とともに、健康で手術を避けたい患者で実行可能である</a:t>
            </a:r>
          </a:p>
          <a:p>
            <a:pPr marL="0" indent="0">
              <a:buNone/>
            </a:pPr>
            <a:endParaRPr lang="en-GB" b="1" dirty="0"/>
          </a:p>
        </p:txBody>
      </p:sp>
      <p:sp>
        <p:nvSpPr>
          <p:cNvPr id="8" name="Text Placeholder 7"/>
          <p:cNvSpPr>
            <a:spLocks noGrp="1"/>
          </p:cNvSpPr>
          <p:nvPr>
            <p:ph type="body" sz="quarter" idx="10"/>
          </p:nvPr>
        </p:nvSpPr>
        <p:spPr/>
        <p:txBody>
          <a:bodyPr/>
          <a:lstStyle/>
          <a:p>
            <a:r>
              <a:rPr lang="ja-JP"/>
              <a:t>* n = 62</a:t>
            </a:r>
          </a:p>
        </p:txBody>
      </p:sp>
      <p:sp>
        <p:nvSpPr>
          <p:cNvPr id="5" name="Text Placeholder 4"/>
          <p:cNvSpPr>
            <a:spLocks noGrp="1"/>
          </p:cNvSpPr>
          <p:nvPr>
            <p:ph type="body" sz="quarter" idx="11"/>
          </p:nvPr>
        </p:nvSpPr>
        <p:spPr/>
        <p:txBody>
          <a:bodyPr/>
          <a:lstStyle/>
          <a:p>
            <a:r>
              <a:rPr lang="en-US" altLang="ja-JP" dirty="0" err="1"/>
              <a:t>Myint</a:t>
            </a:r>
            <a:r>
              <a:rPr lang="en-US" altLang="ja-JP" dirty="0"/>
              <a:t> MS, et </a:t>
            </a:r>
            <a:r>
              <a:rPr lang="en-US" altLang="ja-JP" dirty="0" err="1"/>
              <a:t>al.J</a:t>
            </a:r>
            <a:r>
              <a:rPr lang="en-US" altLang="ja-JP" dirty="0"/>
              <a:t> </a:t>
            </a:r>
            <a:r>
              <a:rPr lang="en-US" altLang="ja-JP" dirty="0" err="1"/>
              <a:t>Clin</a:t>
            </a:r>
            <a:r>
              <a:rPr lang="en-US" altLang="ja-JP" dirty="0"/>
              <a:t> </a:t>
            </a:r>
            <a:r>
              <a:rPr lang="en-US" altLang="ja-JP" dirty="0" err="1"/>
              <a:t>Oncol</a:t>
            </a:r>
            <a:r>
              <a:rPr lang="en-US" altLang="ja-JP" dirty="0"/>
              <a:t> 2021</a:t>
            </a:r>
            <a:r>
              <a:rPr lang="en-GB" altLang="ja-JP" dirty="0"/>
              <a:t>;</a:t>
            </a:r>
            <a:r>
              <a:rPr lang="en-US" altLang="ja-JP" dirty="0"/>
              <a:t>39(</a:t>
            </a:r>
            <a:r>
              <a:rPr lang="en-US" altLang="ja-JP" dirty="0" err="1"/>
              <a:t>suppl</a:t>
            </a:r>
            <a:r>
              <a:rPr lang="en-US" altLang="ja-JP" dirty="0"/>
              <a:t>)</a:t>
            </a:r>
            <a:r>
              <a:rPr lang="en-GB" altLang="ja-JP" dirty="0"/>
              <a:t>:</a:t>
            </a:r>
            <a:r>
              <a:rPr lang="en-US" altLang="ja-JP" dirty="0" err="1"/>
              <a:t>abstr</a:t>
            </a:r>
            <a:r>
              <a:rPr lang="en-US" altLang="ja-JP" dirty="0"/>
              <a:t> 12</a:t>
            </a:r>
            <a:endParaRPr lang="ja-JP" altLang="en-US" dirty="0"/>
          </a:p>
        </p:txBody>
      </p:sp>
      <p:graphicFrame>
        <p:nvGraphicFramePr>
          <p:cNvPr id="6" name="Group 88"/>
          <p:cNvGraphicFramePr>
            <a:graphicFrameLocks noGrp="1"/>
          </p:cNvGraphicFramePr>
          <p:nvPr>
            <p:extLst>
              <p:ext uri="{D42A27DB-BD31-4B8C-83A1-F6EECF244321}">
                <p14:modId xmlns:p14="http://schemas.microsoft.com/office/powerpoint/2010/main" xmlns="" val="2270253221"/>
              </p:ext>
            </p:extLst>
          </p:nvPr>
        </p:nvGraphicFramePr>
        <p:xfrm>
          <a:off x="3649769" y="1590366"/>
          <a:ext cx="4892463" cy="2682240"/>
        </p:xfrm>
        <a:graphic>
          <a:graphicData uri="http://schemas.openxmlformats.org/drawingml/2006/table">
            <a:tbl>
              <a:tblPr firstRow="1" bandRow="1">
                <a:tableStyleId>{5202B0CA-FC54-4496-8BCA-5EF66A818D29}</a:tableStyleId>
              </a:tblPr>
              <a:tblGrid>
                <a:gridCol w="3548295">
                  <a:extLst>
                    <a:ext uri="{9D8B030D-6E8A-4147-A177-3AD203B41FA5}">
                      <a16:colId xmlns:a16="http://schemas.microsoft.com/office/drawing/2014/main" xmlns="" val="20000"/>
                    </a:ext>
                  </a:extLst>
                </a:gridCol>
                <a:gridCol w="1344168">
                  <a:extLst>
                    <a:ext uri="{9D8B030D-6E8A-4147-A177-3AD203B41FA5}">
                      <a16:colId xmlns:a16="http://schemas.microsoft.com/office/drawing/2014/main" xmlns="" val="20001"/>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600" b="1" i="0" u="none" strike="noStrike" cap="none" normalizeH="0" baseline="0" dirty="0">
                        <a:ln>
                          <a:noFill/>
                        </a:ln>
                        <a:solidFill>
                          <a:schemeClr val="tx2"/>
                        </a:solidFill>
                        <a:effectLst/>
                        <a:latin typeface="+mj-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600" u="none" strike="noStrike" cap="none" normalizeH="0" baseline="0">
                          <a:ln>
                            <a:noFill/>
                          </a:ln>
                          <a:solidFill>
                            <a:schemeClr val="tx2"/>
                          </a:solidFill>
                          <a:latin typeface="+mj-lt"/>
                          <a:ea typeface="MS Mincho"/>
                        </a:rPr>
                        <a:t>n = 144</a:t>
                      </a:r>
                    </a:p>
                  </a:txBody>
                  <a:tcPr anchor="ctr" horzOverflow="overflow"/>
                </a:tc>
                <a:extLst>
                  <a:ext uri="{0D108BD9-81ED-4DB2-BD59-A6C34878D82A}">
                    <a16:rowId xmlns:a16="http://schemas.microsoft.com/office/drawing/2014/main" xmlns="" val="10000"/>
                  </a:ext>
                </a:extLst>
              </a:tr>
              <a:tr h="2811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a:ln>
                            <a:noFill/>
                          </a:ln>
                          <a:solidFill>
                            <a:schemeClr val="tx1"/>
                          </a:solidFill>
                          <a:latin typeface="+mj-lt"/>
                          <a:ea typeface="MS Mincho"/>
                          <a:cs typeface="Arial" charset="0"/>
                        </a:rPr>
                        <a:t>臓器保存、n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a:ln>
                            <a:noFill/>
                          </a:ln>
                          <a:solidFill>
                            <a:schemeClr val="tx1"/>
                          </a:solidFill>
                          <a:latin typeface="+mj-lt"/>
                          <a:ea typeface="MS Mincho"/>
                          <a:cs typeface="Arial" charset="0"/>
                        </a:rPr>
                        <a:t>116（80.5）</a:t>
                      </a:r>
                    </a:p>
                  </a:txBody>
                  <a:tcPr anchor="ctr"/>
                </a:tc>
                <a:extLst>
                  <a:ext uri="{0D108BD9-81ED-4DB2-BD59-A6C34878D82A}">
                    <a16:rowId xmlns:a16="http://schemas.microsoft.com/office/drawing/2014/main" xmlns="" val="2582927791"/>
                  </a:ext>
                </a:extLst>
              </a:tr>
              <a:tr h="2811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a:ln>
                            <a:noFill/>
                          </a:ln>
                          <a:solidFill>
                            <a:schemeClr val="tx1"/>
                          </a:solidFill>
                          <a:latin typeface="+mj-lt"/>
                          <a:ea typeface="MS Mincho"/>
                          <a:cs typeface="Arial" charset="0"/>
                        </a:rPr>
                        <a:t>cCR、n（％）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a:ln>
                            <a:noFill/>
                          </a:ln>
                          <a:solidFill>
                            <a:schemeClr val="tx1"/>
                          </a:solidFill>
                          <a:latin typeface="+mj-lt"/>
                          <a:ea typeface="MS Mincho"/>
                          <a:cs typeface="Arial" charset="0"/>
                        </a:rPr>
                        <a:t>103（81）</a:t>
                      </a:r>
                    </a:p>
                  </a:txBody>
                  <a:tcPr anchor="ctr"/>
                </a:tc>
                <a:extLst>
                  <a:ext uri="{0D108BD9-81ED-4DB2-BD59-A6C34878D82A}">
                    <a16:rowId xmlns:a16="http://schemas.microsoft.com/office/drawing/2014/main" xmlns="" val="32388789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600" u="none" strike="noStrike" cap="none" normalizeH="0" baseline="0">
                          <a:ln>
                            <a:noFill/>
                          </a:ln>
                          <a:solidFill>
                            <a:schemeClr val="tx1"/>
                          </a:solidFill>
                          <a:latin typeface="+mj-lt"/>
                          <a:ea typeface="MS Mincho"/>
                        </a:rPr>
                        <a:t>残留疾患を伴う手術</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a:ln>
                            <a:noFill/>
                          </a:ln>
                          <a:solidFill>
                            <a:schemeClr val="tx1"/>
                          </a:solidFill>
                          <a:latin typeface="+mj-lt"/>
                          <a:ea typeface="MS Mincho"/>
                          <a:cs typeface="Arial" charset="0"/>
                        </a:rPr>
                        <a:t>49（34）</a:t>
                      </a:r>
                    </a:p>
                  </a:txBody>
                  <a:tcPr anchor="ctr"/>
                </a:tc>
                <a:extLst>
                  <a:ext uri="{0D108BD9-81ED-4DB2-BD59-A6C34878D82A}">
                    <a16:rowId xmlns:a16="http://schemas.microsoft.com/office/drawing/2014/main" xmlns="" val="4094055339"/>
                  </a:ext>
                </a:extLst>
              </a:tr>
              <a:tr h="143472">
                <a:tc>
                  <a:txBody>
                    <a:bodyPr/>
                    <a:lstStyle/>
                    <a:p>
                      <a:pPr marL="182563" indent="0">
                        <a:tabLst/>
                      </a:pPr>
                      <a:r>
                        <a:rPr kumimoji="0" lang="ja-JP" sz="1600" b="0" i="0" u="none" strike="noStrike" cap="none" normalizeH="0" baseline="0">
                          <a:ln>
                            <a:noFill/>
                          </a:ln>
                          <a:solidFill>
                            <a:schemeClr val="tx1"/>
                          </a:solidFill>
                          <a:latin typeface="+mj-lt"/>
                          <a:ea typeface="MS Mincho"/>
                          <a:cs typeface="+mn-cs"/>
                        </a:rPr>
                        <a:t>局所切除</a:t>
                      </a:r>
                    </a:p>
                  </a:txBody>
                  <a:tcPr anchor="ctr"/>
                </a:tc>
                <a:tc>
                  <a:txBody>
                    <a:bodyPr/>
                    <a:lstStyle/>
                    <a:p>
                      <a:pPr algn="ctr"/>
                      <a:r>
                        <a:rPr kumimoji="0" lang="ja-JP" sz="1600" u="none" strike="noStrike" cap="none" normalizeH="0" baseline="0">
                          <a:ln>
                            <a:noFill/>
                          </a:ln>
                          <a:solidFill>
                            <a:schemeClr val="tx1"/>
                          </a:solidFill>
                          <a:latin typeface="+mj-lt"/>
                          <a:ea typeface="MS Mincho"/>
                        </a:rPr>
                        <a:t>21（43）</a:t>
                      </a:r>
                    </a:p>
                  </a:txBody>
                  <a:tcPr anchor="ctr"/>
                </a:tc>
                <a:extLst>
                  <a:ext uri="{0D108BD9-81ED-4DB2-BD59-A6C34878D82A}">
                    <a16:rowId xmlns:a16="http://schemas.microsoft.com/office/drawing/2014/main" xmlns="" val="2166301456"/>
                  </a:ext>
                </a:extLst>
              </a:tr>
              <a:tr h="143472">
                <a:tc>
                  <a:txBody>
                    <a:bodyPr/>
                    <a:lstStyle/>
                    <a:p>
                      <a:pPr marL="265113" indent="0"/>
                      <a:r>
                        <a:rPr kumimoji="0" lang="ja-JP" sz="1600" u="none" strike="noStrike" cap="none" normalizeH="0" baseline="0">
                          <a:ln>
                            <a:noFill/>
                          </a:ln>
                          <a:solidFill>
                            <a:schemeClr val="tx1"/>
                          </a:solidFill>
                          <a:latin typeface="+mj-lt"/>
                          <a:ea typeface="MS Mincho"/>
                        </a:rPr>
                        <a:t>TME手術</a:t>
                      </a:r>
                    </a:p>
                  </a:txBody>
                  <a:tcPr anchor="ctr"/>
                </a:tc>
                <a:tc>
                  <a:txBody>
                    <a:bodyPr/>
                    <a:lstStyle/>
                    <a:p>
                      <a:pPr algn="ctr"/>
                      <a:r>
                        <a:rPr kumimoji="0" lang="ja-JP" sz="1600" b="0" i="0" u="none" strike="noStrike" cap="none" normalizeH="0" baseline="0">
                          <a:ln>
                            <a:noFill/>
                          </a:ln>
                          <a:solidFill>
                            <a:schemeClr val="tx1"/>
                          </a:solidFill>
                          <a:latin typeface="+mj-lt"/>
                          <a:ea typeface="MS Mincho"/>
                          <a:cs typeface="+mn-cs"/>
                        </a:rPr>
                        <a:t>28（57）</a:t>
                      </a:r>
                    </a:p>
                  </a:txBody>
                  <a:tcPr anchor="ctr"/>
                </a:tc>
                <a:extLst>
                  <a:ext uri="{0D108BD9-81ED-4DB2-BD59-A6C34878D82A}">
                    <a16:rowId xmlns:a16="http://schemas.microsoft.com/office/drawing/2014/main" xmlns="" val="1541649123"/>
                  </a:ext>
                </a:extLst>
              </a:tr>
              <a:tr h="143472">
                <a:tc>
                  <a:txBody>
                    <a:bodyPr/>
                    <a:lstStyle/>
                    <a:p>
                      <a:pPr marL="0" indent="0"/>
                      <a:r>
                        <a:rPr kumimoji="0" lang="ja-JP" sz="1600" b="0" i="0" u="none" strike="noStrike" cap="none" normalizeH="0" baseline="0">
                          <a:ln>
                            <a:noFill/>
                          </a:ln>
                          <a:solidFill>
                            <a:schemeClr val="tx1"/>
                          </a:solidFill>
                          <a:latin typeface="+mj-lt"/>
                          <a:ea typeface="MS Mincho"/>
                          <a:cs typeface="Arial" charset="0"/>
                        </a:rPr>
                        <a:t>18か月のTMEの無い生存率、％</a:t>
                      </a:r>
                    </a:p>
                  </a:txBody>
                  <a:tcPr anchor="ctr"/>
                </a:tc>
                <a:tc>
                  <a:txBody>
                    <a:bodyPr/>
                    <a:lstStyle/>
                    <a:p>
                      <a:pPr algn="ctr"/>
                      <a:r>
                        <a:rPr kumimoji="0" lang="ja-JP" sz="1600" b="0" i="0" u="none" strike="noStrike" cap="none" normalizeH="0" baseline="0">
                          <a:ln>
                            <a:noFill/>
                          </a:ln>
                          <a:solidFill>
                            <a:schemeClr val="tx1"/>
                          </a:solidFill>
                          <a:latin typeface="+mj-lt"/>
                          <a:ea typeface="MS Mincho"/>
                          <a:cs typeface="Arial" charset="0"/>
                        </a:rPr>
                        <a:t>76</a:t>
                      </a:r>
                    </a:p>
                  </a:txBody>
                  <a:tcPr anchor="ctr"/>
                </a:tc>
                <a:extLst>
                  <a:ext uri="{0D108BD9-81ED-4DB2-BD59-A6C34878D82A}">
                    <a16:rowId xmlns:a16="http://schemas.microsoft.com/office/drawing/2014/main" xmlns="" val="1150255446"/>
                  </a:ext>
                </a:extLst>
              </a:tr>
              <a:tr h="143472">
                <a:tc>
                  <a:txBody>
                    <a:bodyPr/>
                    <a:lstStyle/>
                    <a:p>
                      <a:pPr marL="0" indent="0"/>
                      <a:r>
                        <a:rPr kumimoji="0" lang="ja-JP" sz="1600" b="0" i="0" u="none" strike="noStrike" cap="none" normalizeH="0" baseline="0">
                          <a:ln>
                            <a:noFill/>
                          </a:ln>
                          <a:solidFill>
                            <a:schemeClr val="tx1"/>
                          </a:solidFill>
                          <a:latin typeface="+mj-lt"/>
                          <a:ea typeface="MS Mincho"/>
                          <a:cs typeface="Arial" charset="0"/>
                        </a:rPr>
                        <a:t>腫瘍&lt;3 cm TMEのない生存率、%</a:t>
                      </a:r>
                    </a:p>
                  </a:txBody>
                  <a:tcPr anchor="ctr"/>
                </a:tc>
                <a:tc>
                  <a:txBody>
                    <a:bodyPr/>
                    <a:lstStyle/>
                    <a:p>
                      <a:pPr algn="ctr"/>
                      <a:r>
                        <a:rPr kumimoji="0" lang="ja-JP" sz="1600" b="0" i="0" u="none" strike="noStrike" cap="none" normalizeH="0" baseline="0" dirty="0">
                          <a:ln>
                            <a:noFill/>
                          </a:ln>
                          <a:solidFill>
                            <a:schemeClr val="tx1"/>
                          </a:solidFill>
                          <a:latin typeface="+mj-lt"/>
                          <a:ea typeface="MS Mincho"/>
                          <a:cs typeface="Arial" charset="0"/>
                        </a:rPr>
                        <a:t>86*</a:t>
                      </a:r>
                    </a:p>
                  </a:txBody>
                  <a:tcPr anchor="ctr"/>
                </a:tc>
                <a:extLst>
                  <a:ext uri="{0D108BD9-81ED-4DB2-BD59-A6C34878D82A}">
                    <a16:rowId xmlns:a16="http://schemas.microsoft.com/office/drawing/2014/main" xmlns="" val="2522429313"/>
                  </a:ext>
                </a:extLst>
              </a:tr>
            </a:tbl>
          </a:graphicData>
        </a:graphic>
      </p:graphicFrame>
    </p:spTree>
    <p:extLst>
      <p:ext uri="{BB962C8B-B14F-4D97-AF65-F5344CB8AC3E}">
        <p14:creationId xmlns:p14="http://schemas.microsoft.com/office/powerpoint/2010/main" xmlns="" val="18228092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14: 集中治療（TASCO1）の対象とならない一次切除不能転移性結腸直腸癌（mCRC）患者を対象にトリフルリジン/チピラシル+ベバシズマブおよびカペシタビン+ベバシズマブを評価する第II相試験：全生存率に関する最終分析の結果 – Van Cutem E, et a</a:t>
            </a:r>
            <a:r>
              <a:rPr lang="ja-JP" dirty="0" smtClean="0"/>
              <a:t>l</a:t>
            </a:r>
            <a:endParaRPr lang="ja-JP" dirty="0"/>
          </a:p>
        </p:txBody>
      </p:sp>
      <p:sp>
        <p:nvSpPr>
          <p:cNvPr id="3" name="Content Placeholder 2"/>
          <p:cNvSpPr>
            <a:spLocks noGrp="1"/>
          </p:cNvSpPr>
          <p:nvPr>
            <p:ph idx="1"/>
          </p:nvPr>
        </p:nvSpPr>
        <p:spPr/>
        <p:txBody>
          <a:bodyPr/>
          <a:lstStyle/>
          <a:p>
            <a:pPr marL="0" indent="0">
              <a:buNone/>
            </a:pPr>
            <a:r>
              <a:rPr lang="ja-JP" b="1"/>
              <a:t>治験の目的</a:t>
            </a:r>
          </a:p>
          <a:p>
            <a:r>
              <a:rPr lang="ja-JP"/>
              <a:t>TASCO1試験で集中治療の対象とならない切除不能なmCRC患者に対する1L療法としてのトリフルリジン/チピラシル+ベバシズマブおよびカペシタビン+ベバシズマブの有効性と安全性を評価すること</a:t>
            </a:r>
          </a:p>
          <a:p>
            <a:endParaRPr lang="en-GB" dirty="0"/>
          </a:p>
        </p:txBody>
      </p:sp>
      <p:sp>
        <p:nvSpPr>
          <p:cNvPr id="5" name="Text Placeholder 4"/>
          <p:cNvSpPr>
            <a:spLocks noGrp="1"/>
          </p:cNvSpPr>
          <p:nvPr>
            <p:ph type="body" sz="quarter" idx="11"/>
          </p:nvPr>
        </p:nvSpPr>
        <p:spPr/>
        <p:txBody>
          <a:bodyPr/>
          <a:lstStyle/>
          <a:p>
            <a:r>
              <a:rPr lang="ja-JP" dirty="0"/>
              <a:t>Van Cutsem E, et al.J Clin Oncol 2021;39(suppl):abstr 14</a:t>
            </a:r>
          </a:p>
        </p:txBody>
      </p:sp>
      <p:sp>
        <p:nvSpPr>
          <p:cNvPr id="18" name="Oval 14"/>
          <p:cNvSpPr>
            <a:spLocks noChangeArrowheads="1"/>
          </p:cNvSpPr>
          <p:nvPr/>
        </p:nvSpPr>
        <p:spPr bwMode="auto">
          <a:xfrm>
            <a:off x="4039379" y="354893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043882"/>
                </a:solidFill>
                <a:uLnTx/>
                <a:uFillTx/>
                <a:latin typeface="Arial" charset="0"/>
                <a:ea typeface="MS Mincho" pitchFamily="2" charset="-122"/>
                <a:cs typeface="Arial" charset="0"/>
              </a:rPr>
              <a:t>R</a:t>
            </a:r>
            <a:br>
              <a:rPr kumimoji="0" lang="ja-JP" sz="1600" b="1" i="0" u="none" strike="noStrike" cap="none" normalizeH="0" baseline="0" noProof="0">
                <a:ln>
                  <a:noFill/>
                </a:ln>
                <a:solidFill>
                  <a:srgbClr val="043882"/>
                </a:solidFill>
                <a:uLnTx/>
                <a:uFillTx/>
                <a:latin typeface="Arial" charset="0"/>
                <a:ea typeface="MS Mincho" pitchFamily="2" charset="-122"/>
                <a:cs typeface="Arial" charset="0"/>
              </a:rPr>
            </a:br>
            <a:r>
              <a:rPr kumimoji="0" lang="ja-JP" sz="1600" b="1" i="0" u="none" strike="noStrike" cap="none" normalizeH="0" baseline="0" noProof="0">
                <a:ln>
                  <a:noFill/>
                </a:ln>
                <a:solidFill>
                  <a:srgbClr val="043882"/>
                </a:solidFill>
                <a:uLnTx/>
                <a:uFillTx/>
                <a:latin typeface="Arial" charset="0"/>
                <a:ea typeface="MS Mincho" pitchFamily="2" charset="-122"/>
                <a:cs typeface="Arial" charset="0"/>
              </a:rPr>
              <a:t>1:1</a:t>
            </a:r>
          </a:p>
        </p:txBody>
      </p:sp>
      <p:cxnSp>
        <p:nvCxnSpPr>
          <p:cNvPr id="19" name="AutoShape 15"/>
          <p:cNvCxnSpPr>
            <a:cxnSpLocks noChangeShapeType="1"/>
            <a:stCxn id="18" idx="0"/>
            <a:endCxn id="25" idx="1"/>
          </p:cNvCxnSpPr>
          <p:nvPr/>
        </p:nvCxnSpPr>
        <p:spPr bwMode="auto">
          <a:xfrm rot="5400000" flipH="1" flipV="1">
            <a:off x="4085057" y="3011094"/>
            <a:ext cx="783965" cy="291725"/>
          </a:xfrm>
          <a:prstGeom prst="bentConnector2">
            <a:avLst/>
          </a:prstGeom>
          <a:noFill/>
          <a:ln w="57150">
            <a:solidFill>
              <a:schemeClr val="bg2">
                <a:lumMod val="60000"/>
                <a:lumOff val="40000"/>
              </a:schemeClr>
            </a:solidFill>
            <a:round/>
            <a:headEnd/>
            <a:tailEnd type="triangle" w="med" len="med"/>
          </a:ln>
        </p:spPr>
      </p:cxnSp>
      <p:sp>
        <p:nvSpPr>
          <p:cNvPr id="21" name="AutoShape 12"/>
          <p:cNvSpPr>
            <a:spLocks noChangeArrowheads="1"/>
          </p:cNvSpPr>
          <p:nvPr/>
        </p:nvSpPr>
        <p:spPr bwMode="auto">
          <a:xfrm>
            <a:off x="10523437" y="2372223"/>
            <a:ext cx="1249447" cy="78550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FFFFFF"/>
                </a:solidFill>
                <a:uLnTx/>
                <a:uFillTx/>
                <a:latin typeface="Arial" charset="0"/>
                <a:ea typeface="MS Mincho" pitchFamily="2" charset="-122"/>
                <a:cs typeface="Arial" charset="0"/>
              </a:rPr>
              <a:t>PD/毒性</a:t>
            </a:r>
            <a:br>
              <a:rPr kumimoji="0" lang="ja-JP" sz="1600" b="1" i="0" u="none" strike="noStrike" cap="none" normalizeH="0" baseline="0" noProof="0">
                <a:ln>
                  <a:noFill/>
                </a:ln>
                <a:solidFill>
                  <a:srgbClr val="FFFFFF"/>
                </a:solidFill>
                <a:uLnTx/>
                <a:uFillTx/>
                <a:latin typeface="Arial" charset="0"/>
                <a:ea typeface="MS Mincho" pitchFamily="2" charset="-122"/>
                <a:cs typeface="Arial" charset="0"/>
              </a:rPr>
            </a:br>
            <a:r>
              <a:rPr kumimoji="0" lang="ja-JP" sz="1600" b="1" i="0" u="none" strike="noStrike" cap="none" normalizeH="0" baseline="0" noProof="0">
                <a:ln>
                  <a:noFill/>
                </a:ln>
                <a:solidFill>
                  <a:srgbClr val="FFFFFF"/>
                </a:solidFill>
                <a:uLnTx/>
                <a:uFillTx/>
                <a:latin typeface="Arial" charset="0"/>
                <a:ea typeface="MS Mincho" pitchFamily="2" charset="-122"/>
                <a:cs typeface="Arial" charset="0"/>
              </a:rPr>
              <a:t>患者の決定</a:t>
            </a:r>
          </a:p>
        </p:txBody>
      </p:sp>
      <p:sp>
        <p:nvSpPr>
          <p:cNvPr id="22" name="Content Placeholder 26"/>
          <p:cNvSpPr txBox="1">
            <a:spLocks/>
          </p:cNvSpPr>
          <p:nvPr/>
        </p:nvSpPr>
        <p:spPr bwMode="auto">
          <a:xfrm>
            <a:off x="4902036" y="3288928"/>
            <a:ext cx="3922939" cy="649812"/>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ja-JP" sz="1400" b="1" i="0" u="none" strike="noStrike" cap="none" normalizeH="0" baseline="0" noProof="0">
                <a:ln>
                  <a:noFill/>
                </a:ln>
                <a:solidFill>
                  <a:srgbClr val="043882"/>
                </a:solidFill>
                <a:uLnTx/>
                <a:uFillTx/>
                <a:latin typeface="Arial"/>
                <a:ea typeface="MS Mincho"/>
                <a:cs typeface="Arial" charset="0"/>
              </a:rPr>
              <a:t>層別化</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ja-JP" sz="1400" b="0" i="0" u="none" strike="noStrike" cap="none" normalizeH="0" baseline="0" noProof="0">
                <a:ln>
                  <a:noFill/>
                </a:ln>
                <a:solidFill>
                  <a:srgbClr val="4D4D4D"/>
                </a:solidFill>
                <a:uLnTx/>
                <a:uFillTx/>
                <a:latin typeface="Arial"/>
                <a:ea typeface="MS Mincho"/>
                <a:cs typeface="Arial" charset="0"/>
              </a:rPr>
              <a:t>RASステータス</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ja-JP" sz="1400" b="0" i="0" u="none" strike="noStrike" cap="none" normalizeH="0" baseline="0" noProof="0">
                <a:ln>
                  <a:noFill/>
                </a:ln>
                <a:solidFill>
                  <a:srgbClr val="4D4D4D"/>
                </a:solidFill>
                <a:uLnTx/>
                <a:uFillTx/>
                <a:latin typeface="Arial"/>
                <a:ea typeface="MS Mincho"/>
                <a:cs typeface="Arial" charset="0"/>
              </a:rPr>
              <a:t>ECOG PS</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ja-JP" sz="1400" b="0" i="0" u="none" strike="noStrike" cap="none" normalizeH="0" baseline="0" noProof="0">
                <a:ln>
                  <a:noFill/>
                </a:ln>
                <a:solidFill>
                  <a:srgbClr val="4D4D4D"/>
                </a:solidFill>
                <a:uLnTx/>
                <a:uFillTx/>
                <a:latin typeface="Arial"/>
                <a:ea typeface="MS Mincho"/>
                <a:cs typeface="Arial" charset="0"/>
              </a:rPr>
              <a:t>地域</a:t>
            </a:r>
          </a:p>
        </p:txBody>
      </p:sp>
      <p:cxnSp>
        <p:nvCxnSpPr>
          <p:cNvPr id="23" name="AutoShape 19"/>
          <p:cNvCxnSpPr>
            <a:cxnSpLocks noChangeShapeType="1"/>
            <a:stCxn id="26" idx="3"/>
            <a:endCxn id="18" idx="2"/>
          </p:cNvCxnSpPr>
          <p:nvPr/>
        </p:nvCxnSpPr>
        <p:spPr bwMode="auto">
          <a:xfrm flipV="1">
            <a:off x="3917563" y="3841038"/>
            <a:ext cx="121816" cy="1"/>
          </a:xfrm>
          <a:prstGeom prst="straightConnector1">
            <a:avLst/>
          </a:prstGeom>
          <a:noFill/>
          <a:ln w="57150">
            <a:solidFill>
              <a:schemeClr val="bg2">
                <a:lumMod val="60000"/>
                <a:lumOff val="40000"/>
              </a:schemeClr>
            </a:solidFill>
            <a:round/>
            <a:headEnd type="none" w="med" len="med"/>
            <a:tailEnd type="none" w="med" len="med"/>
          </a:ln>
        </p:spPr>
      </p:cxnSp>
      <p:cxnSp>
        <p:nvCxnSpPr>
          <p:cNvPr id="24" name="AutoShape 21"/>
          <p:cNvCxnSpPr>
            <a:cxnSpLocks noChangeShapeType="1"/>
            <a:stCxn id="25" idx="3"/>
            <a:endCxn id="21" idx="1"/>
          </p:cNvCxnSpPr>
          <p:nvPr/>
        </p:nvCxnSpPr>
        <p:spPr bwMode="auto">
          <a:xfrm>
            <a:off x="10251730" y="2764973"/>
            <a:ext cx="271707" cy="0"/>
          </a:xfrm>
          <a:prstGeom prst="straightConnector1">
            <a:avLst/>
          </a:prstGeom>
          <a:noFill/>
          <a:ln w="57150">
            <a:solidFill>
              <a:schemeClr val="bg2">
                <a:lumMod val="60000"/>
                <a:lumOff val="40000"/>
              </a:schemeClr>
            </a:solidFill>
            <a:round/>
            <a:headEnd/>
            <a:tailEnd type="triangle" w="med" len="med"/>
          </a:ln>
        </p:spPr>
      </p:cxnSp>
      <p:sp>
        <p:nvSpPr>
          <p:cNvPr id="25" name="AutoShape 8"/>
          <p:cNvSpPr>
            <a:spLocks noChangeArrowheads="1"/>
          </p:cNvSpPr>
          <p:nvPr/>
        </p:nvSpPr>
        <p:spPr bwMode="auto">
          <a:xfrm>
            <a:off x="4622902" y="2216103"/>
            <a:ext cx="5628828" cy="1097740"/>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1" i="0" u="sng" strike="noStrike" cap="none" normalizeH="0" baseline="0" noProof="0" dirty="0">
                <a:ln>
                  <a:noFill/>
                </a:ln>
                <a:solidFill>
                  <a:srgbClr val="FFFFFF"/>
                </a:solidFill>
                <a:uLnTx/>
                <a:uFillTx/>
                <a:latin typeface="Arial" charset="0"/>
                <a:ea typeface="MS Mincho" pitchFamily="2" charset="-122"/>
                <a:cs typeface="Arial" charset="0"/>
              </a:rPr>
              <a:t>TT-B群</a:t>
            </a: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 トリフルリジン/チピラシル35mg bid D1–5、8–1</a:t>
            </a:r>
            <a:r>
              <a:rPr kumimoji="0" lang="ja-JP" sz="1600" b="0" i="0" u="none" strike="noStrike" cap="none" normalizeH="0" baseline="0" noProof="0" dirty="0" smtClean="0">
                <a:ln>
                  <a:noFill/>
                </a:ln>
                <a:solidFill>
                  <a:srgbClr val="FFFFFF"/>
                </a:solidFill>
                <a:uLnTx/>
                <a:uFillTx/>
                <a:latin typeface="Arial" charset="0"/>
                <a:ea typeface="MS Mincho" pitchFamily="2" charset="-122"/>
                <a:cs typeface="Arial" charset="0"/>
              </a:rPr>
              <a:t>2+</a:t>
            </a: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
            </a:r>
            <a:b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ベバシズマブ5mg / kg D1、15 q4w</a:t>
            </a:r>
            <a:b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 （n = 77）</a:t>
            </a:r>
          </a:p>
        </p:txBody>
      </p:sp>
      <p:sp>
        <p:nvSpPr>
          <p:cNvPr id="26" name="AutoShape 9"/>
          <p:cNvSpPr>
            <a:spLocks noChangeArrowheads="1"/>
          </p:cNvSpPr>
          <p:nvPr/>
        </p:nvSpPr>
        <p:spPr bwMode="auto">
          <a:xfrm>
            <a:off x="597873" y="2618909"/>
            <a:ext cx="3319690" cy="24442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mCRC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転移性疾患の前治療なし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治験責任医師の判断によると、集中治療の対象外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ECOG PS 0–-2</a:t>
            </a:r>
          </a:p>
          <a:p>
            <a:pPr marL="292100" marR="0" lvl="0" indent="-292100" algn="l" defTabSz="892175" rtl="0" eaLnBrk="0" fontAlgn="base" latinLnBrk="0" hangingPunct="0">
              <a:lnSpc>
                <a:spcPct val="100000"/>
              </a:lnSpc>
              <a:spcBef>
                <a:spcPct val="0"/>
              </a:spcBef>
              <a:spcAft>
                <a:spcPct val="30000"/>
              </a:spcAft>
              <a:buClrTx/>
              <a:buSzTx/>
              <a:buFontTx/>
              <a:buNone/>
              <a:tabLst/>
              <a:defRPr/>
            </a:pP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（n = </a:t>
            </a:r>
            <a:r>
              <a:rPr kumimoji="0" lang="ja-JP" sz="1800" b="0" i="0" u="none" strike="noStrike" cap="none" normalizeH="0" baseline="0" noProof="0" dirty="0" smtClean="0">
                <a:ln>
                  <a:noFill/>
                </a:ln>
                <a:solidFill>
                  <a:srgbClr val="FFFFFF"/>
                </a:solidFill>
                <a:uLnTx/>
                <a:uFillTx/>
                <a:latin typeface="Arial" charset="0"/>
                <a:ea typeface="MS Mincho" pitchFamily="2" charset="-122"/>
                <a:cs typeface="Arial" charset="0"/>
              </a:rPr>
              <a:t>1</a:t>
            </a:r>
            <a:r>
              <a:rPr kumimoji="0" lang="en-GB" altLang="ja-JP" sz="1800" b="0" i="0" u="none" strike="noStrike" cap="none" normalizeH="0" baseline="0" noProof="0" dirty="0" smtClean="0">
                <a:ln>
                  <a:noFill/>
                </a:ln>
                <a:solidFill>
                  <a:srgbClr val="FFFFFF"/>
                </a:solidFill>
                <a:uLnTx/>
                <a:uFillTx/>
                <a:latin typeface="Arial" charset="0"/>
                <a:ea typeface="MS Mincho" pitchFamily="2" charset="-122"/>
                <a:cs typeface="Arial" charset="0"/>
              </a:rPr>
              <a:t>5</a:t>
            </a:r>
            <a:r>
              <a:rPr kumimoji="0" lang="ja-JP" sz="1800" b="0" i="0" u="none" strike="noStrike" cap="none" normalizeH="0" baseline="0" noProof="0" dirty="0" smtClean="0">
                <a:ln>
                  <a:noFill/>
                </a:ln>
                <a:solidFill>
                  <a:srgbClr val="FFFFFF"/>
                </a:solidFill>
                <a:uLnTx/>
                <a:uFillTx/>
                <a:latin typeface="Arial" charset="0"/>
                <a:ea typeface="MS Mincho" pitchFamily="2" charset="-122"/>
                <a:cs typeface="Arial" charset="0"/>
              </a:rPr>
              <a:t>3</a:t>
            </a: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a:t>
            </a:r>
          </a:p>
        </p:txBody>
      </p:sp>
      <p:cxnSp>
        <p:nvCxnSpPr>
          <p:cNvPr id="27" name="AutoShape 16"/>
          <p:cNvCxnSpPr>
            <a:cxnSpLocks noChangeShapeType="1"/>
            <a:stCxn id="18" idx="4"/>
            <a:endCxn id="29" idx="1"/>
          </p:cNvCxnSpPr>
          <p:nvPr/>
        </p:nvCxnSpPr>
        <p:spPr bwMode="auto">
          <a:xfrm rot="16200000" flipH="1">
            <a:off x="4083125" y="4381190"/>
            <a:ext cx="787903" cy="291798"/>
          </a:xfrm>
          <a:prstGeom prst="bentConnector2">
            <a:avLst/>
          </a:prstGeom>
          <a:noFill/>
          <a:ln w="57150">
            <a:solidFill>
              <a:schemeClr val="bg2">
                <a:lumMod val="60000"/>
                <a:lumOff val="40000"/>
              </a:schemeClr>
            </a:solidFill>
            <a:round/>
            <a:headEnd/>
            <a:tailEnd type="triangle" w="med" len="med"/>
          </a:ln>
        </p:spPr>
      </p:cxnSp>
      <p:cxnSp>
        <p:nvCxnSpPr>
          <p:cNvPr id="28" name="AutoShape 20"/>
          <p:cNvCxnSpPr>
            <a:cxnSpLocks noChangeShapeType="1"/>
            <a:stCxn id="29" idx="3"/>
            <a:endCxn id="30" idx="1"/>
          </p:cNvCxnSpPr>
          <p:nvPr/>
        </p:nvCxnSpPr>
        <p:spPr bwMode="auto">
          <a:xfrm flipV="1">
            <a:off x="10248481" y="4921040"/>
            <a:ext cx="274956" cy="1"/>
          </a:xfrm>
          <a:prstGeom prst="straightConnector1">
            <a:avLst/>
          </a:prstGeom>
          <a:noFill/>
          <a:ln w="57150">
            <a:solidFill>
              <a:schemeClr val="bg2">
                <a:lumMod val="60000"/>
                <a:lumOff val="40000"/>
              </a:schemeClr>
            </a:solidFill>
            <a:prstDash val="sysDot"/>
            <a:round/>
            <a:headEnd/>
            <a:tailEnd type="triangle" w="med" len="med"/>
          </a:ln>
        </p:spPr>
      </p:cxnSp>
      <p:sp>
        <p:nvSpPr>
          <p:cNvPr id="29" name="AutoShape 12"/>
          <p:cNvSpPr>
            <a:spLocks noChangeArrowheads="1"/>
          </p:cNvSpPr>
          <p:nvPr/>
        </p:nvSpPr>
        <p:spPr bwMode="auto">
          <a:xfrm>
            <a:off x="4622975" y="4368114"/>
            <a:ext cx="5625506" cy="1105853"/>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1" i="0" u="sng" strike="noStrike" cap="none" normalizeH="0" baseline="0" noProof="0" dirty="0">
                <a:ln>
                  <a:noFill/>
                </a:ln>
                <a:solidFill>
                  <a:srgbClr val="4D4D4D"/>
                </a:solidFill>
                <a:uLnTx/>
                <a:uFillTx/>
                <a:latin typeface="Arial" charset="0"/>
                <a:ea typeface="MS Mincho" pitchFamily="2" charset="-122"/>
                <a:cs typeface="Arial" charset="0"/>
              </a:rPr>
              <a:t>CB群</a:t>
            </a:r>
            <a:r>
              <a:rPr kumimoji="0" lang="ja-JP" sz="1600" b="0" i="0" u="none" strike="noStrike" cap="none" normalizeH="0" baseline="0" noProof="0" dirty="0">
                <a:ln>
                  <a:noFill/>
                </a:ln>
                <a:solidFill>
                  <a:srgbClr val="4D4D4D"/>
                </a:solidFill>
                <a:uLnTx/>
                <a:uFillTx/>
                <a:latin typeface="Arial" charset="0"/>
                <a:ea typeface="MS Mincho" pitchFamily="2" charset="-122"/>
                <a:cs typeface="Arial" charset="0"/>
              </a:rPr>
              <a:t>:</a:t>
            </a:r>
            <a:br>
              <a:rPr kumimoji="0" lang="ja-JP" sz="1600" b="0" i="0" u="none" strike="noStrike" cap="none" normalizeH="0" baseline="0" noProof="0" dirty="0">
                <a:ln>
                  <a:noFill/>
                </a:ln>
                <a:solidFill>
                  <a:srgbClr val="4D4D4D"/>
                </a:solidFill>
                <a:uLnTx/>
                <a:uFillTx/>
                <a:latin typeface="Arial" charset="0"/>
                <a:ea typeface="MS Mincho" pitchFamily="2" charset="-122"/>
                <a:cs typeface="Arial" charset="0"/>
              </a:rPr>
            </a:br>
            <a:r>
              <a:rPr kumimoji="0" lang="ja-JP" sz="1600" b="0" i="0" u="none" strike="noStrike" cap="none" normalizeH="0" baseline="0" noProof="0" dirty="0">
                <a:ln>
                  <a:noFill/>
                </a:ln>
                <a:solidFill>
                  <a:srgbClr val="4D4D4D"/>
                </a:solidFill>
                <a:uLnTx/>
                <a:uFillTx/>
                <a:latin typeface="Arial" charset="0"/>
                <a:ea typeface="MS Mincho" pitchFamily="2" charset="-122"/>
                <a:cs typeface="Arial" charset="0"/>
              </a:rPr>
              <a:t>カペシタビン1250または1000mg / m</a:t>
            </a:r>
            <a:r>
              <a:rPr kumimoji="0" lang="ja-JP" sz="1600" b="0" i="0" u="none" strike="noStrike" cap="none" normalizeH="0" baseline="30000" noProof="0" dirty="0">
                <a:ln>
                  <a:noFill/>
                </a:ln>
                <a:solidFill>
                  <a:srgbClr val="4D4D4D"/>
                </a:solidFill>
                <a:uLnTx/>
                <a:uFillTx/>
                <a:latin typeface="Arial" charset="0"/>
                <a:ea typeface="MS Mincho" pitchFamily="2" charset="-122"/>
                <a:cs typeface="Arial" charset="0"/>
              </a:rPr>
              <a:t>2</a:t>
            </a:r>
            <a:r>
              <a:rPr kumimoji="0" lang="ja-JP" sz="1600" b="0" i="0" u="none" strike="noStrike" cap="none" normalizeH="0" noProof="0" dirty="0">
                <a:ln>
                  <a:noFill/>
                </a:ln>
                <a:solidFill>
                  <a:srgbClr val="4D4D4D"/>
                </a:solidFill>
                <a:uLnTx/>
                <a:uFillTx/>
                <a:latin typeface="Arial" charset="0"/>
                <a:ea typeface="MS Mincho" pitchFamily="2" charset="-122"/>
                <a:cs typeface="Arial" charset="0"/>
              </a:rPr>
              <a:t> </a:t>
            </a:r>
            <a:r>
              <a:rPr kumimoji="0" lang="ja-JP" sz="1600" b="0" i="0" u="none" strike="noStrike" cap="none" normalizeH="0" baseline="0" noProof="0" dirty="0">
                <a:ln>
                  <a:noFill/>
                </a:ln>
                <a:solidFill>
                  <a:srgbClr val="4D4D4D"/>
                </a:solidFill>
                <a:uLnTx/>
                <a:uFillTx/>
                <a:latin typeface="Arial" charset="0"/>
                <a:ea typeface="MS Mincho" pitchFamily="2" charset="-122"/>
                <a:cs typeface="Arial" charset="0"/>
              </a:rPr>
              <a:t>bid D</a:t>
            </a:r>
            <a:r>
              <a:rPr kumimoji="0" lang="ja-JP" sz="1600" b="0" i="0" u="none" strike="noStrike" cap="none" normalizeH="0" baseline="0" noProof="0" dirty="0" smtClean="0">
                <a:ln>
                  <a:noFill/>
                </a:ln>
                <a:solidFill>
                  <a:srgbClr val="4D4D4D"/>
                </a:solidFill>
                <a:uLnTx/>
                <a:uFillTx/>
                <a:latin typeface="Arial" charset="0"/>
                <a:ea typeface="MS Mincho" pitchFamily="2" charset="-122"/>
                <a:cs typeface="Arial" charset="0"/>
              </a:rPr>
              <a:t>1–</a:t>
            </a:r>
            <a:r>
              <a:rPr kumimoji="0" lang="ja-JP" sz="1600" b="0" i="0" u="none" strike="noStrike" cap="none" normalizeH="0" baseline="0" noProof="0" dirty="0">
                <a:ln>
                  <a:noFill/>
                </a:ln>
                <a:solidFill>
                  <a:srgbClr val="4D4D4D"/>
                </a:solidFill>
                <a:uLnTx/>
                <a:uFillTx/>
                <a:latin typeface="Arial" charset="0"/>
                <a:ea typeface="MS Mincho" pitchFamily="2" charset="-122"/>
                <a:cs typeface="Arial" charset="0"/>
              </a:rPr>
              <a:t>1</a:t>
            </a:r>
            <a:r>
              <a:rPr kumimoji="0" lang="ja-JP" sz="1600" b="0" i="0" u="none" strike="noStrike" cap="none" normalizeH="0" baseline="0" noProof="0" dirty="0" smtClean="0">
                <a:ln>
                  <a:noFill/>
                </a:ln>
                <a:solidFill>
                  <a:srgbClr val="4D4D4D"/>
                </a:solidFill>
                <a:uLnTx/>
                <a:uFillTx/>
                <a:latin typeface="Arial" charset="0"/>
                <a:ea typeface="MS Mincho" pitchFamily="2" charset="-122"/>
                <a:cs typeface="Arial" charset="0"/>
              </a:rPr>
              <a:t>4+</a:t>
            </a:r>
            <a:r>
              <a:rPr kumimoji="0" lang="en-GB" altLang="ja-JP" sz="1600" b="0" i="0" u="none" strike="noStrike" cap="none" normalizeH="0" baseline="0" noProof="0" dirty="0" smtClean="0">
                <a:ln>
                  <a:noFill/>
                </a:ln>
                <a:solidFill>
                  <a:srgbClr val="4D4D4D"/>
                </a:solidFill>
                <a:uLnTx/>
                <a:uFillTx/>
                <a:latin typeface="Arial" charset="0"/>
                <a:ea typeface="MS Mincho" pitchFamily="2" charset="-122"/>
                <a:cs typeface="Arial" charset="0"/>
              </a:rPr>
              <a:t/>
            </a:r>
            <a:br>
              <a:rPr kumimoji="0" lang="en-GB" altLang="ja-JP" sz="1600" b="0" i="0" u="none" strike="noStrike" cap="none" normalizeH="0" baseline="0" noProof="0" dirty="0" smtClean="0">
                <a:ln>
                  <a:noFill/>
                </a:ln>
                <a:solidFill>
                  <a:srgbClr val="4D4D4D"/>
                </a:solidFill>
                <a:uLnTx/>
                <a:uFillTx/>
                <a:latin typeface="Arial" charset="0"/>
                <a:ea typeface="MS Mincho" pitchFamily="2" charset="-122"/>
                <a:cs typeface="Arial" charset="0"/>
              </a:rPr>
            </a:br>
            <a:r>
              <a:rPr kumimoji="0" lang="ja-JP" sz="1600" b="0" i="0" u="none" strike="noStrike" cap="none" normalizeH="0" baseline="0" noProof="0" dirty="0" smtClean="0">
                <a:ln>
                  <a:noFill/>
                </a:ln>
                <a:solidFill>
                  <a:srgbClr val="4D4D4D"/>
                </a:solidFill>
                <a:uLnTx/>
                <a:uFillTx/>
                <a:latin typeface="Arial" charset="0"/>
                <a:ea typeface="MS Mincho" pitchFamily="2" charset="-122"/>
                <a:cs typeface="Arial" charset="0"/>
              </a:rPr>
              <a:t>ベ</a:t>
            </a:r>
            <a:r>
              <a:rPr kumimoji="0" lang="ja-JP" sz="1600" b="0" i="0" u="none" strike="noStrike" cap="none" normalizeH="0" baseline="0" noProof="0" dirty="0">
                <a:ln>
                  <a:noFill/>
                </a:ln>
                <a:solidFill>
                  <a:srgbClr val="4D4D4D"/>
                </a:solidFill>
                <a:uLnTx/>
                <a:uFillTx/>
                <a:latin typeface="Arial" charset="0"/>
                <a:ea typeface="MS Mincho" pitchFamily="2" charset="-122"/>
                <a:cs typeface="Arial" charset="0"/>
              </a:rPr>
              <a:t>バシズマブ7.5mg / kg iv D1 q3w</a:t>
            </a:r>
            <a:br>
              <a:rPr kumimoji="0" lang="ja-JP" sz="1600" b="0" i="0" u="none" strike="noStrike" cap="none" normalizeH="0" baseline="0" noProof="0" dirty="0">
                <a:ln>
                  <a:noFill/>
                </a:ln>
                <a:solidFill>
                  <a:srgbClr val="4D4D4D"/>
                </a:solidFill>
                <a:uLnTx/>
                <a:uFillTx/>
                <a:latin typeface="Arial" charset="0"/>
                <a:ea typeface="MS Mincho" pitchFamily="2" charset="-122"/>
                <a:cs typeface="Arial" charset="0"/>
              </a:rPr>
            </a:br>
            <a:r>
              <a:rPr kumimoji="0" lang="ja-JP" sz="1600" b="0" i="0" u="none" strike="noStrike" cap="none" normalizeH="0" baseline="0" noProof="0" dirty="0">
                <a:ln>
                  <a:noFill/>
                </a:ln>
                <a:solidFill>
                  <a:srgbClr val="4D4D4D"/>
                </a:solidFill>
                <a:uLnTx/>
                <a:uFillTx/>
                <a:latin typeface="Arial" charset="0"/>
                <a:ea typeface="MS Mincho" pitchFamily="2" charset="-122"/>
                <a:cs typeface="Arial" charset="0"/>
              </a:rPr>
              <a:t>（n = 76）</a:t>
            </a:r>
          </a:p>
        </p:txBody>
      </p:sp>
      <p:sp>
        <p:nvSpPr>
          <p:cNvPr id="30" name="AutoShape 12"/>
          <p:cNvSpPr>
            <a:spLocks noChangeArrowheads="1"/>
          </p:cNvSpPr>
          <p:nvPr/>
        </p:nvSpPr>
        <p:spPr bwMode="auto">
          <a:xfrm>
            <a:off x="10523437" y="4528290"/>
            <a:ext cx="1249447" cy="78550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FFFFFF"/>
                </a:solidFill>
                <a:uLnTx/>
                <a:uFillTx/>
                <a:latin typeface="Arial" charset="0"/>
                <a:ea typeface="MS Mincho" pitchFamily="2" charset="-122"/>
                <a:cs typeface="Arial" charset="0"/>
              </a:rPr>
              <a:t>PD/毒性</a:t>
            </a:r>
            <a:br>
              <a:rPr kumimoji="0" lang="ja-JP" sz="1600" b="1" i="0" u="none" strike="noStrike" cap="none" normalizeH="0" baseline="0" noProof="0">
                <a:ln>
                  <a:noFill/>
                </a:ln>
                <a:solidFill>
                  <a:srgbClr val="FFFFFF"/>
                </a:solidFill>
                <a:uLnTx/>
                <a:uFillTx/>
                <a:latin typeface="Arial" charset="0"/>
                <a:ea typeface="MS Mincho" pitchFamily="2" charset="-122"/>
                <a:cs typeface="Arial" charset="0"/>
              </a:rPr>
            </a:br>
            <a:r>
              <a:rPr kumimoji="0" lang="ja-JP" sz="1600" b="1" i="0" u="none" strike="noStrike" cap="none" normalizeH="0" baseline="0" noProof="0">
                <a:ln>
                  <a:noFill/>
                </a:ln>
                <a:solidFill>
                  <a:srgbClr val="FFFFFF"/>
                </a:solidFill>
                <a:uLnTx/>
                <a:uFillTx/>
                <a:latin typeface="Arial" charset="0"/>
                <a:ea typeface="MS Mincho" pitchFamily="2" charset="-122"/>
                <a:cs typeface="Arial" charset="0"/>
              </a:rPr>
              <a:t>患者の決定</a:t>
            </a:r>
          </a:p>
        </p:txBody>
      </p:sp>
      <p:sp>
        <p:nvSpPr>
          <p:cNvPr id="20" name="Rectangle 9"/>
          <p:cNvSpPr txBox="1">
            <a:spLocks noChangeArrowheads="1"/>
          </p:cNvSpPr>
          <p:nvPr/>
        </p:nvSpPr>
        <p:spPr bwMode="auto">
          <a:xfrm>
            <a:off x="1889124" y="5466545"/>
            <a:ext cx="4130676" cy="805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PFS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GB"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32" name="Content Placeholder 26"/>
          <p:cNvSpPr txBox="1">
            <a:spLocks/>
          </p:cNvSpPr>
          <p:nvPr/>
        </p:nvSpPr>
        <p:spPr>
          <a:xfrm>
            <a:off x="6172205" y="5466545"/>
            <a:ext cx="4130675" cy="80501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OS、ORR、DCR、安全性</a:t>
            </a:r>
          </a:p>
        </p:txBody>
      </p:sp>
    </p:spTree>
    <p:extLst>
      <p:ext uri="{BB962C8B-B14F-4D97-AF65-F5344CB8AC3E}">
        <p14:creationId xmlns:p14="http://schemas.microsoft.com/office/powerpoint/2010/main" xmlns="" val="3845119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167：CheckMate 577：食道癌または胃食道接合部癌（EC / GEJC）が切除された患者（pts）の補助療法としてのニボルマブ（NIVO）とプラセボ（PBO）の無作為化二重盲検第III相試験における健康関連の生活の質（HRQoL）– Van Cutsem E、et al</a:t>
            </a:r>
          </a:p>
        </p:txBody>
      </p:sp>
      <p:sp>
        <p:nvSpPr>
          <p:cNvPr id="3" name="Content Placeholder 2"/>
          <p:cNvSpPr>
            <a:spLocks noGrp="1"/>
          </p:cNvSpPr>
          <p:nvPr>
            <p:ph idx="1"/>
          </p:nvPr>
        </p:nvSpPr>
        <p:spPr/>
        <p:txBody>
          <a:bodyPr/>
          <a:lstStyle/>
          <a:p>
            <a:pPr marL="0" indent="0">
              <a:buNone/>
            </a:pPr>
            <a:r>
              <a:rPr lang="ja-JP" b="1" dirty="0"/>
              <a:t>治験の目的</a:t>
            </a:r>
          </a:p>
          <a:p>
            <a:r>
              <a:rPr lang="ja-JP" dirty="0"/>
              <a:t>CheckMate577試験で食道/ GEJ癌およびCRTおよび手術後の残存病変を有する患者におけるアジュバントニボルマブのHRQoLを評価すること</a:t>
            </a:r>
          </a:p>
        </p:txBody>
      </p:sp>
      <p:sp>
        <p:nvSpPr>
          <p:cNvPr id="5" name="Text Placeholder 4"/>
          <p:cNvSpPr>
            <a:spLocks noGrp="1"/>
          </p:cNvSpPr>
          <p:nvPr>
            <p:ph type="body" sz="quarter" idx="11"/>
          </p:nvPr>
        </p:nvSpPr>
        <p:spPr/>
        <p:txBody>
          <a:bodyPr/>
          <a:lstStyle/>
          <a:p>
            <a:r>
              <a:rPr lang="ja-JP"/>
              <a:t>Van Cutsem E, et al.J Clin Oncol 2021;39(suppl):abstr 167</a:t>
            </a:r>
          </a:p>
        </p:txBody>
      </p:sp>
      <p:sp>
        <p:nvSpPr>
          <p:cNvPr id="18" name="Rectangle 9"/>
          <p:cNvSpPr txBox="1">
            <a:spLocks noChangeArrowheads="1"/>
          </p:cNvSpPr>
          <p:nvPr/>
        </p:nvSpPr>
        <p:spPr bwMode="auto">
          <a:xfrm>
            <a:off x="1889124" y="5328565"/>
            <a:ext cx="4130676" cy="7860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DFS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US"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19" name="Content Placeholder 26"/>
          <p:cNvSpPr txBox="1">
            <a:spLocks/>
          </p:cNvSpPr>
          <p:nvPr/>
        </p:nvSpPr>
        <p:spPr>
          <a:xfrm>
            <a:off x="6172203" y="5328565"/>
            <a:ext cx="5040954" cy="78606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dirty="0">
                <a:ln>
                  <a:noFill/>
                </a:ln>
                <a:solidFill>
                  <a:srgbClr val="A0A0A0"/>
                </a:solidFill>
                <a:uLnTx/>
                <a:uFillTx/>
                <a:latin typeface="Arial"/>
                <a:ea typeface="MS Mincho"/>
                <a:cs typeface="Arial"/>
              </a:rPr>
              <a:t>探索的評価項目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dirty="0">
                <a:ln>
                  <a:noFill/>
                </a:ln>
                <a:solidFill>
                  <a:srgbClr val="4D4D4D"/>
                </a:solidFill>
                <a:uLnTx/>
                <a:uFillTx/>
                <a:latin typeface="Arial"/>
                <a:ea typeface="MS Mincho"/>
                <a:cs typeface="Arial"/>
              </a:rPr>
              <a:t>HRQoL：FACT-E、EQ-5D-3L、ECS、 FACT-G7</a:t>
            </a:r>
          </a:p>
        </p:txBody>
      </p:sp>
      <p:sp>
        <p:nvSpPr>
          <p:cNvPr id="21" name="Oval 14"/>
          <p:cNvSpPr>
            <a:spLocks noChangeArrowheads="1"/>
          </p:cNvSpPr>
          <p:nvPr/>
        </p:nvSpPr>
        <p:spPr bwMode="auto">
          <a:xfrm>
            <a:off x="5077948" y="341761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dirty="0">
                <a:ln>
                  <a:noFill/>
                </a:ln>
                <a:solidFill>
                  <a:srgbClr val="043882"/>
                </a:solidFill>
                <a:uLnTx/>
                <a:uFillTx/>
                <a:latin typeface="Arial" charset="0"/>
                <a:ea typeface="MS Mincho" pitchFamily="2" charset="-122"/>
                <a:cs typeface="Arial" charset="0"/>
              </a:rPr>
              <a:t>R
2:1</a:t>
            </a:r>
          </a:p>
        </p:txBody>
      </p:sp>
      <p:cxnSp>
        <p:nvCxnSpPr>
          <p:cNvPr id="22" name="AutoShape 15"/>
          <p:cNvCxnSpPr>
            <a:cxnSpLocks noChangeShapeType="1"/>
            <a:stCxn id="21" idx="0"/>
            <a:endCxn id="26" idx="1"/>
          </p:cNvCxnSpPr>
          <p:nvPr/>
        </p:nvCxnSpPr>
        <p:spPr bwMode="auto">
          <a:xfrm rot="5400000" flipH="1" flipV="1">
            <a:off x="5242135" y="2854648"/>
            <a:ext cx="690576" cy="435354"/>
          </a:xfrm>
          <a:prstGeom prst="bentConnector2">
            <a:avLst/>
          </a:prstGeom>
          <a:noFill/>
          <a:ln w="57150">
            <a:solidFill>
              <a:schemeClr val="bg2">
                <a:lumMod val="60000"/>
                <a:lumOff val="40000"/>
              </a:schemeClr>
            </a:solidFill>
            <a:round/>
            <a:headEnd/>
            <a:tailEnd type="triangle" w="med" len="med"/>
          </a:ln>
        </p:spPr>
      </p:cxnSp>
      <p:sp>
        <p:nvSpPr>
          <p:cNvPr id="23" name="Content Placeholder 26"/>
          <p:cNvSpPr txBox="1">
            <a:spLocks/>
          </p:cNvSpPr>
          <p:nvPr/>
        </p:nvSpPr>
        <p:spPr bwMode="auto">
          <a:xfrm>
            <a:off x="5848247" y="3122206"/>
            <a:ext cx="3745565"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ja-JP" sz="1400" b="1" i="0" u="none" strike="noStrike" cap="none" normalizeH="0" baseline="0" noProof="0">
                <a:ln>
                  <a:noFill/>
                </a:ln>
                <a:solidFill>
                  <a:srgbClr val="043882"/>
                </a:solidFill>
                <a:uLnTx/>
                <a:uFillTx/>
                <a:latin typeface="Arial"/>
                <a:ea typeface="MS Mincho"/>
                <a:cs typeface="Arial" charset="0"/>
              </a:rPr>
              <a:t>層別化</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ja-JP" sz="1400" b="0" i="0" u="none" strike="noStrike" cap="none" normalizeH="0" baseline="0" noProof="0">
                <a:ln>
                  <a:noFill/>
                </a:ln>
                <a:solidFill>
                  <a:srgbClr val="4D4D4D"/>
                </a:solidFill>
                <a:uLnTx/>
                <a:uFillTx/>
                <a:latin typeface="Arial"/>
                <a:ea typeface="MS Mincho"/>
                <a:cs typeface="Arial" charset="0"/>
              </a:rPr>
              <a:t>組織学 (扁平上皮癌 対 腺癌)</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ja-JP" sz="1400" b="0" i="0" u="none" strike="noStrike" cap="none" normalizeH="0" baseline="0" noProof="0">
                <a:ln>
                  <a:noFill/>
                </a:ln>
                <a:solidFill>
                  <a:srgbClr val="4D4D4D"/>
                </a:solidFill>
                <a:uLnTx/>
                <a:uFillTx/>
                <a:latin typeface="Arial"/>
                <a:ea typeface="MS Mincho"/>
                <a:cs typeface="Arial" charset="0"/>
              </a:rPr>
              <a:t>病理学的LNステータス (≧ypN1 対 ypN0)</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ja-JP" sz="1400" b="0" i="0" u="none" strike="noStrike" cap="none" normalizeH="0" baseline="0" noProof="0">
                <a:ln>
                  <a:noFill/>
                </a:ln>
                <a:solidFill>
                  <a:srgbClr val="4D4D4D"/>
                </a:solidFill>
                <a:uLnTx/>
                <a:uFillTx/>
                <a:latin typeface="Arial"/>
                <a:ea typeface="MS Mincho"/>
                <a:cs typeface="Arial" charset="0"/>
              </a:rPr>
              <a:t>PD-L1発現 (≧1%対&lt;1%)</a:t>
            </a:r>
          </a:p>
        </p:txBody>
      </p:sp>
      <p:cxnSp>
        <p:nvCxnSpPr>
          <p:cNvPr id="24" name="AutoShape 19"/>
          <p:cNvCxnSpPr>
            <a:cxnSpLocks noChangeShapeType="1"/>
            <a:stCxn id="27" idx="3"/>
            <a:endCxn id="21" idx="2"/>
          </p:cNvCxnSpPr>
          <p:nvPr/>
        </p:nvCxnSpPr>
        <p:spPr bwMode="auto">
          <a:xfrm flipV="1">
            <a:off x="4933772" y="3709713"/>
            <a:ext cx="144176" cy="1"/>
          </a:xfrm>
          <a:prstGeom prst="straightConnector1">
            <a:avLst/>
          </a:prstGeom>
          <a:noFill/>
          <a:ln w="57150">
            <a:solidFill>
              <a:schemeClr val="bg2">
                <a:lumMod val="60000"/>
                <a:lumOff val="40000"/>
              </a:schemeClr>
            </a:solidFill>
            <a:round/>
            <a:headEnd type="none" w="med" len="med"/>
            <a:tailEnd type="none" w="med" len="med"/>
          </a:ln>
        </p:spPr>
      </p:cxnSp>
      <p:cxnSp>
        <p:nvCxnSpPr>
          <p:cNvPr id="25" name="AutoShape 21"/>
          <p:cNvCxnSpPr>
            <a:cxnSpLocks noChangeShapeType="1"/>
            <a:stCxn id="26" idx="3"/>
          </p:cNvCxnSpPr>
          <p:nvPr/>
        </p:nvCxnSpPr>
        <p:spPr bwMode="auto">
          <a:xfrm>
            <a:off x="9317179" y="2727034"/>
            <a:ext cx="323259" cy="0"/>
          </a:xfrm>
          <a:prstGeom prst="straightConnector1">
            <a:avLst/>
          </a:prstGeom>
          <a:noFill/>
          <a:ln w="57150">
            <a:solidFill>
              <a:schemeClr val="bg2">
                <a:lumMod val="60000"/>
                <a:lumOff val="40000"/>
              </a:schemeClr>
            </a:solidFill>
            <a:round/>
            <a:headEnd/>
            <a:tailEnd type="triangle" w="med" len="med"/>
          </a:ln>
        </p:spPr>
      </p:cxnSp>
      <p:sp>
        <p:nvSpPr>
          <p:cNvPr id="26" name="AutoShape 8"/>
          <p:cNvSpPr>
            <a:spLocks noChangeArrowheads="1"/>
          </p:cNvSpPr>
          <p:nvPr/>
        </p:nvSpPr>
        <p:spPr bwMode="auto">
          <a:xfrm>
            <a:off x="5805100" y="2316668"/>
            <a:ext cx="3512079"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t>ニボルマブ 240 mg q2w </a:t>
            </a:r>
            <a:b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br>
            <a: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t>(16週間)、その後480 mg q4w (n=532)</a:t>
            </a:r>
          </a:p>
        </p:txBody>
      </p:sp>
      <p:sp>
        <p:nvSpPr>
          <p:cNvPr id="27" name="AutoShape 9"/>
          <p:cNvSpPr>
            <a:spLocks noChangeArrowheads="1"/>
          </p:cNvSpPr>
          <p:nvPr/>
        </p:nvSpPr>
        <p:spPr bwMode="auto">
          <a:xfrm>
            <a:off x="1755648" y="2618389"/>
            <a:ext cx="3178124"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ステージII/III食道/GEJ癌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無作為化前4～-16週間以内のネオアジュバントCRT/切除</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R0、≧ypT1または≧ypN1</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ECOG PS 0–1</a:t>
            </a:r>
          </a:p>
          <a:p>
            <a:pPr marL="292100" marR="0" lvl="0" indent="-29210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（n=</a:t>
            </a:r>
            <a:r>
              <a:rPr kumimoji="0" lang="ja-JP" sz="1600" b="0" i="0" u="none" strike="noStrike" cap="none" normalizeH="0" baseline="0" noProof="0" dirty="0" smtClean="0">
                <a:ln>
                  <a:noFill/>
                </a:ln>
                <a:solidFill>
                  <a:srgbClr val="FFFFFF"/>
                </a:solidFill>
                <a:uLnTx/>
                <a:uFillTx/>
                <a:latin typeface="Arial" charset="0"/>
                <a:ea typeface="MS Mincho" pitchFamily="2" charset="-122"/>
                <a:cs typeface="Arial" charset="0"/>
              </a:rPr>
              <a:t>7</a:t>
            </a:r>
            <a:r>
              <a:rPr kumimoji="0" lang="en-GB" altLang="ja-JP" sz="1600" b="0" i="0" u="none" strike="noStrike" cap="none" normalizeH="0" baseline="0" noProof="0" dirty="0" smtClean="0">
                <a:ln>
                  <a:noFill/>
                </a:ln>
                <a:solidFill>
                  <a:srgbClr val="FFFFFF"/>
                </a:solidFill>
                <a:uLnTx/>
                <a:uFillTx/>
                <a:latin typeface="Arial" charset="0"/>
                <a:ea typeface="MS Mincho" pitchFamily="2" charset="-122"/>
                <a:cs typeface="Arial" charset="0"/>
              </a:rPr>
              <a:t>9</a:t>
            </a:r>
            <a:r>
              <a:rPr kumimoji="0" lang="ja-JP" sz="1600" b="0" i="0" u="none" strike="noStrike" cap="none" normalizeH="0" baseline="0" noProof="0" dirty="0" smtClean="0">
                <a:ln>
                  <a:noFill/>
                </a:ln>
                <a:solidFill>
                  <a:srgbClr val="FFFFFF"/>
                </a:solidFill>
                <a:uLnTx/>
                <a:uFillTx/>
                <a:latin typeface="Arial" charset="0"/>
                <a:ea typeface="MS Mincho" pitchFamily="2" charset="-122"/>
                <a:cs typeface="Arial" charset="0"/>
              </a:rPr>
              <a:t>4</a:t>
            </a: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a:t>
            </a:r>
          </a:p>
        </p:txBody>
      </p:sp>
      <p:cxnSp>
        <p:nvCxnSpPr>
          <p:cNvPr id="28" name="AutoShape 16"/>
          <p:cNvCxnSpPr>
            <a:cxnSpLocks noChangeShapeType="1"/>
            <a:stCxn id="21" idx="4"/>
            <a:endCxn id="30" idx="1"/>
          </p:cNvCxnSpPr>
          <p:nvPr/>
        </p:nvCxnSpPr>
        <p:spPr bwMode="auto">
          <a:xfrm rot="16200000" flipH="1">
            <a:off x="5266930" y="4104629"/>
            <a:ext cx="641332" cy="435700"/>
          </a:xfrm>
          <a:prstGeom prst="bentConnector2">
            <a:avLst/>
          </a:prstGeom>
          <a:noFill/>
          <a:ln w="57150">
            <a:solidFill>
              <a:schemeClr val="bg2">
                <a:lumMod val="60000"/>
                <a:lumOff val="40000"/>
              </a:schemeClr>
            </a:solidFill>
            <a:round/>
            <a:headEnd/>
            <a:tailEnd type="triangle" w="med" len="med"/>
          </a:ln>
        </p:spPr>
      </p:cxnSp>
      <p:cxnSp>
        <p:nvCxnSpPr>
          <p:cNvPr id="29" name="AutoShape 20"/>
          <p:cNvCxnSpPr>
            <a:cxnSpLocks noChangeShapeType="1"/>
            <a:stCxn id="30" idx="3"/>
          </p:cNvCxnSpPr>
          <p:nvPr/>
        </p:nvCxnSpPr>
        <p:spPr bwMode="auto">
          <a:xfrm>
            <a:off x="9315453" y="4643145"/>
            <a:ext cx="324985" cy="0"/>
          </a:xfrm>
          <a:prstGeom prst="straightConnector1">
            <a:avLst/>
          </a:prstGeom>
          <a:noFill/>
          <a:ln w="57150">
            <a:solidFill>
              <a:schemeClr val="bg2">
                <a:lumMod val="60000"/>
                <a:lumOff val="40000"/>
              </a:schemeClr>
            </a:solidFill>
            <a:prstDash val="sysDot"/>
            <a:round/>
            <a:headEnd/>
            <a:tailEnd type="triangle" w="med" len="med"/>
          </a:ln>
        </p:spPr>
      </p:cxnSp>
      <p:sp>
        <p:nvSpPr>
          <p:cNvPr id="30" name="AutoShape 12"/>
          <p:cNvSpPr>
            <a:spLocks noChangeArrowheads="1"/>
          </p:cNvSpPr>
          <p:nvPr/>
        </p:nvSpPr>
        <p:spPr bwMode="auto">
          <a:xfrm>
            <a:off x="5805446" y="4232777"/>
            <a:ext cx="3510007"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4D4D4D"/>
                </a:solidFill>
                <a:uLnTx/>
                <a:uFillTx/>
                <a:latin typeface="Arial" charset="0"/>
                <a:ea typeface="MS Mincho" pitchFamily="2" charset="-122"/>
                <a:cs typeface="Arial" charset="0"/>
              </a:rPr>
              <a:t>プラセボ</a:t>
            </a:r>
            <a:br>
              <a:rPr kumimoji="0" lang="ja-JP" sz="1800" b="0" i="0" u="none" strike="noStrike" cap="none" normalizeH="0" baseline="0" noProof="0">
                <a:ln>
                  <a:noFill/>
                </a:ln>
                <a:solidFill>
                  <a:srgbClr val="4D4D4D"/>
                </a:solidFill>
                <a:uLnTx/>
                <a:uFillTx/>
                <a:latin typeface="Arial" charset="0"/>
                <a:ea typeface="MS Mincho" pitchFamily="2" charset="-122"/>
                <a:cs typeface="Arial" charset="0"/>
              </a:rPr>
            </a:br>
            <a:r>
              <a:rPr kumimoji="0" lang="ja-JP" sz="1800" b="0" i="0" u="none" strike="noStrike" cap="none" normalizeH="0" baseline="0" noProof="0">
                <a:ln>
                  <a:noFill/>
                </a:ln>
                <a:solidFill>
                  <a:srgbClr val="4D4D4D"/>
                </a:solidFill>
                <a:uLnTx/>
                <a:uFillTx/>
                <a:latin typeface="Arial" charset="0"/>
                <a:ea typeface="MS Mincho" pitchFamily="2" charset="-122"/>
                <a:cs typeface="Arial" charset="0"/>
              </a:rPr>
              <a:t>（n = 262）</a:t>
            </a:r>
          </a:p>
        </p:txBody>
      </p:sp>
      <p:sp>
        <p:nvSpPr>
          <p:cNvPr id="31" name="TextBox 30"/>
          <p:cNvSpPr txBox="1"/>
          <p:nvPr/>
        </p:nvSpPr>
        <p:spPr>
          <a:xfrm rot="16200000">
            <a:off x="8409320" y="3392739"/>
            <a:ext cx="3078044" cy="646331"/>
          </a:xfrm>
          <a:prstGeom prst="rect">
            <a:avLst/>
          </a:prstGeom>
          <a:solidFill>
            <a:schemeClr val="tx1"/>
          </a:solidFill>
          <a:ln w="9525" algn="ctr">
            <a:noFill/>
            <a:round/>
            <a:headEnd/>
            <a:tailEnd/>
          </a:ln>
        </p:spPr>
        <p:txBody>
          <a:bodyPr lIns="90488" tIns="0" rIns="90488" bIns="0" anchor="ctr"/>
          <a:lstStyle>
            <a:defPPr>
              <a:defRPr lang="en-GB"/>
            </a:defPPr>
            <a:lvl1pPr marL="0" marR="0" lvl="0" indent="0" algn="ctr" defTabSz="892175" eaLnBrk="0" latinLnBrk="0" hangingPunct="0">
              <a:lnSpc>
                <a:spcPct val="100000"/>
              </a:lnSpc>
              <a:buClrTx/>
              <a:buSzTx/>
              <a:buFontTx/>
              <a:buNone/>
              <a:tabLst/>
              <a:defRPr kumimoji="0" sz="1800" b="1" i="0" u="none" strike="noStrike" cap="none" spc="0" normalizeH="0" baseline="0">
                <a:ln>
                  <a:noFill/>
                </a:ln>
                <a:solidFill>
                  <a:srgbClr val="FFFFFF"/>
                </a:solidFill>
                <a:effectLst/>
                <a:uLnTx/>
                <a:uFillTx/>
                <a:ea typeface="SimSun" pitchFamily="2" charset="-122"/>
              </a:defRPr>
            </a:lvl1pP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FFFFFF"/>
                </a:solidFill>
                <a:uLnTx/>
                <a:uFillTx/>
                <a:latin typeface="Arial" charset="0"/>
                <a:ea typeface="MS Mincho" pitchFamily="2" charset="-122"/>
                <a:cs typeface="Arial" charset="0"/>
              </a:rPr>
              <a:t>PD/毒性/投与中止</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合計投与期間 ≦1年</a:t>
            </a:r>
          </a:p>
        </p:txBody>
      </p:sp>
    </p:spTree>
    <p:extLst>
      <p:ext uri="{BB962C8B-B14F-4D97-AF65-F5344CB8AC3E}">
        <p14:creationId xmlns:p14="http://schemas.microsoft.com/office/powerpoint/2010/main" xmlns="" val="24863910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14: 集中治療（TASCO1）の対象とならない一次切除不能転移性結腸直腸癌（mCRC）患者を対象にトリフルリジン/チピラシル+ベバシズマブおよびカペシタビン+ベバシズマブを評価する第II相試験：全生存率に関する最終分析の結果 – Van Cutem E, et a</a:t>
            </a:r>
            <a:r>
              <a:rPr lang="ja-JP" dirty="0" smtClean="0"/>
              <a:t>l</a:t>
            </a:r>
            <a:endParaRPr lang="ja-JP" dirty="0"/>
          </a:p>
        </p:txBody>
      </p:sp>
      <p:sp>
        <p:nvSpPr>
          <p:cNvPr id="3" name="Content Placeholder 2"/>
          <p:cNvSpPr>
            <a:spLocks noGrp="1"/>
          </p:cNvSpPr>
          <p:nvPr>
            <p:ph idx="1"/>
          </p:nvPr>
        </p:nvSpPr>
        <p:spPr/>
        <p:txBody>
          <a:bodyPr/>
          <a:lstStyle/>
          <a:p>
            <a:pPr marL="0" indent="0">
              <a:buNone/>
            </a:pPr>
            <a:r>
              <a:rPr lang="ja-JP" b="1"/>
              <a:t>主要結果</a:t>
            </a:r>
          </a:p>
        </p:txBody>
      </p:sp>
      <p:sp>
        <p:nvSpPr>
          <p:cNvPr id="5" name="Text Placeholder 4"/>
          <p:cNvSpPr>
            <a:spLocks noGrp="1"/>
          </p:cNvSpPr>
          <p:nvPr>
            <p:ph type="body" sz="quarter" idx="11"/>
          </p:nvPr>
        </p:nvSpPr>
        <p:spPr/>
        <p:txBody>
          <a:bodyPr/>
          <a:lstStyle/>
          <a:p>
            <a:r>
              <a:rPr lang="ja-JP"/>
              <a:t>Van Cutsem E, et al.J Clin Oncol 2021;39(suppl):abstr 14</a:t>
            </a:r>
          </a:p>
        </p:txBody>
      </p:sp>
      <p:sp>
        <p:nvSpPr>
          <p:cNvPr id="11" name="TextBox 10"/>
          <p:cNvSpPr txBox="1"/>
          <p:nvPr/>
        </p:nvSpPr>
        <p:spPr>
          <a:xfrm>
            <a:off x="7896181" y="1752449"/>
            <a:ext cx="171553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dirty="0">
                <a:ln>
                  <a:noFill/>
                </a:ln>
                <a:solidFill>
                  <a:srgbClr val="4D4D4D"/>
                </a:solidFill>
                <a:uLnTx/>
                <a:uFillTx/>
                <a:latin typeface="Arial"/>
                <a:ea typeface="MS Mincho"/>
                <a:cs typeface="Arial"/>
              </a:rPr>
              <a:t>全体的生存</a:t>
            </a:r>
          </a:p>
        </p:txBody>
      </p:sp>
      <p:sp>
        <p:nvSpPr>
          <p:cNvPr id="12" name="TextBox 11"/>
          <p:cNvSpPr txBox="1"/>
          <p:nvPr/>
        </p:nvSpPr>
        <p:spPr>
          <a:xfrm>
            <a:off x="1825936" y="1752449"/>
            <a:ext cx="265970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dirty="0">
                <a:ln>
                  <a:noFill/>
                </a:ln>
                <a:solidFill>
                  <a:srgbClr val="4D4D4D"/>
                </a:solidFill>
                <a:uLnTx/>
                <a:uFillTx/>
                <a:latin typeface="Arial"/>
                <a:ea typeface="MS Mincho"/>
                <a:cs typeface="Arial"/>
              </a:rPr>
              <a:t>無増悪生存期間</a:t>
            </a:r>
          </a:p>
        </p:txBody>
      </p:sp>
      <p:sp>
        <p:nvSpPr>
          <p:cNvPr id="13" name="Freeform 21">
            <a:extLst>
              <a:ext uri="{FF2B5EF4-FFF2-40B4-BE49-F238E27FC236}">
                <a16:creationId xmlns:a16="http://schemas.microsoft.com/office/drawing/2014/main" xmlns="" id="{14B42901-5224-48F6-AACD-190D8FAE2E22}"/>
              </a:ext>
            </a:extLst>
          </p:cNvPr>
          <p:cNvSpPr>
            <a:spLocks/>
          </p:cNvSpPr>
          <p:nvPr/>
        </p:nvSpPr>
        <p:spPr bwMode="auto">
          <a:xfrm>
            <a:off x="1104040" y="2329227"/>
            <a:ext cx="4860342" cy="25562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nvGrpSpPr>
          <p:cNvPr id="14" name="Group 13">
            <a:extLst>
              <a:ext uri="{FF2B5EF4-FFF2-40B4-BE49-F238E27FC236}">
                <a16:creationId xmlns:a16="http://schemas.microsoft.com/office/drawing/2014/main" xmlns="" id="{6AA478BD-2A53-401C-B0E4-46759E984490}"/>
              </a:ext>
            </a:extLst>
          </p:cNvPr>
          <p:cNvGrpSpPr/>
          <p:nvPr/>
        </p:nvGrpSpPr>
        <p:grpSpPr>
          <a:xfrm>
            <a:off x="377017" y="2142481"/>
            <a:ext cx="725952" cy="2772000"/>
            <a:chOff x="377017" y="1942621"/>
            <a:chExt cx="725952" cy="2772000"/>
          </a:xfrm>
        </p:grpSpPr>
        <p:sp>
          <p:nvSpPr>
            <p:cNvPr id="15" name="TextBox 14">
              <a:extLst>
                <a:ext uri="{FF2B5EF4-FFF2-40B4-BE49-F238E27FC236}">
                  <a16:creationId xmlns:a16="http://schemas.microsoft.com/office/drawing/2014/main" xmlns="" id="{DA04391D-D7EA-4BD6-8CFB-4DBAF4F6D817}"/>
                </a:ext>
              </a:extLst>
            </p:cNvPr>
            <p:cNvSpPr txBox="1"/>
            <p:nvPr/>
          </p:nvSpPr>
          <p:spPr>
            <a:xfrm rot="16200000">
              <a:off x="134002" y="3275111"/>
              <a:ext cx="79380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PFS、%</a:t>
              </a:r>
            </a:p>
          </p:txBody>
        </p:sp>
        <p:sp>
          <p:nvSpPr>
            <p:cNvPr id="16" name="Line 7">
              <a:extLst>
                <a:ext uri="{FF2B5EF4-FFF2-40B4-BE49-F238E27FC236}">
                  <a16:creationId xmlns:a16="http://schemas.microsoft.com/office/drawing/2014/main" xmlns="" id="{C7118A1A-2184-4C61-B065-C8172E4A7760}"/>
                </a:ext>
              </a:extLst>
            </p:cNvPr>
            <p:cNvSpPr>
              <a:spLocks noChangeShapeType="1"/>
            </p:cNvSpPr>
            <p:nvPr/>
          </p:nvSpPr>
          <p:spPr bwMode="auto">
            <a:xfrm>
              <a:off x="1016735" y="212637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7" name="Line 8">
              <a:extLst>
                <a:ext uri="{FF2B5EF4-FFF2-40B4-BE49-F238E27FC236}">
                  <a16:creationId xmlns:a16="http://schemas.microsoft.com/office/drawing/2014/main" xmlns="" id="{8F5FE8A7-14C9-4762-A3A3-0EA8FEC85432}"/>
                </a:ext>
              </a:extLst>
            </p:cNvPr>
            <p:cNvSpPr>
              <a:spLocks noChangeShapeType="1"/>
            </p:cNvSpPr>
            <p:nvPr/>
          </p:nvSpPr>
          <p:spPr bwMode="auto">
            <a:xfrm>
              <a:off x="1016735" y="27186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 name="Line 9">
              <a:extLst>
                <a:ext uri="{FF2B5EF4-FFF2-40B4-BE49-F238E27FC236}">
                  <a16:creationId xmlns:a16="http://schemas.microsoft.com/office/drawing/2014/main" xmlns="" id="{9A09D103-9E2A-45F1-8162-2B95680EA11F}"/>
                </a:ext>
              </a:extLst>
            </p:cNvPr>
            <p:cNvSpPr>
              <a:spLocks noChangeShapeType="1"/>
            </p:cNvSpPr>
            <p:nvPr/>
          </p:nvSpPr>
          <p:spPr bwMode="auto">
            <a:xfrm>
              <a:off x="1016735" y="333016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9" name="Line 10">
              <a:extLst>
                <a:ext uri="{FF2B5EF4-FFF2-40B4-BE49-F238E27FC236}">
                  <a16:creationId xmlns:a16="http://schemas.microsoft.com/office/drawing/2014/main" xmlns="" id="{DB925B58-DDDA-4DFB-81A3-67281ADEF7D6}"/>
                </a:ext>
              </a:extLst>
            </p:cNvPr>
            <p:cNvSpPr>
              <a:spLocks noChangeShapeType="1"/>
            </p:cNvSpPr>
            <p:nvPr/>
          </p:nvSpPr>
          <p:spPr bwMode="auto">
            <a:xfrm>
              <a:off x="1016735" y="392886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0" name="Line 11">
              <a:extLst>
                <a:ext uri="{FF2B5EF4-FFF2-40B4-BE49-F238E27FC236}">
                  <a16:creationId xmlns:a16="http://schemas.microsoft.com/office/drawing/2014/main" xmlns="" id="{4AA9B63C-CC53-4825-9862-2EE0C6410621}"/>
                </a:ext>
              </a:extLst>
            </p:cNvPr>
            <p:cNvSpPr>
              <a:spLocks noChangeShapeType="1"/>
            </p:cNvSpPr>
            <p:nvPr/>
          </p:nvSpPr>
          <p:spPr bwMode="auto">
            <a:xfrm>
              <a:off x="1016735" y="453395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1" name="TextBox 20">
              <a:extLst>
                <a:ext uri="{FF2B5EF4-FFF2-40B4-BE49-F238E27FC236}">
                  <a16:creationId xmlns:a16="http://schemas.microsoft.com/office/drawing/2014/main" xmlns="" id="{5CC89E74-9FD2-48DE-A7D1-1D0A25EC1C5E}"/>
                </a:ext>
              </a:extLst>
            </p:cNvPr>
            <p:cNvSpPr txBox="1"/>
            <p:nvPr/>
          </p:nvSpPr>
          <p:spPr>
            <a:xfrm>
              <a:off x="567520" y="1942621"/>
              <a:ext cx="482824" cy="365513"/>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100</a:t>
              </a:r>
            </a:p>
          </p:txBody>
        </p:sp>
        <p:sp>
          <p:nvSpPr>
            <p:cNvPr id="22" name="TextBox 21">
              <a:extLst>
                <a:ext uri="{FF2B5EF4-FFF2-40B4-BE49-F238E27FC236}">
                  <a16:creationId xmlns:a16="http://schemas.microsoft.com/office/drawing/2014/main" xmlns="" id="{98BD5462-849D-41D0-9A66-372906FC7353}"/>
                </a:ext>
              </a:extLst>
            </p:cNvPr>
            <p:cNvSpPr txBox="1"/>
            <p:nvPr/>
          </p:nvSpPr>
          <p:spPr>
            <a:xfrm>
              <a:off x="666906" y="2534671"/>
              <a:ext cx="383438" cy="365513"/>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75</a:t>
              </a:r>
            </a:p>
          </p:txBody>
        </p:sp>
        <p:sp>
          <p:nvSpPr>
            <p:cNvPr id="23" name="TextBox 22">
              <a:extLst>
                <a:ext uri="{FF2B5EF4-FFF2-40B4-BE49-F238E27FC236}">
                  <a16:creationId xmlns:a16="http://schemas.microsoft.com/office/drawing/2014/main" xmlns="" id="{672D03E2-4FFD-4F88-B2D7-3883601100AE}"/>
                </a:ext>
              </a:extLst>
            </p:cNvPr>
            <p:cNvSpPr txBox="1"/>
            <p:nvPr/>
          </p:nvSpPr>
          <p:spPr>
            <a:xfrm>
              <a:off x="666905" y="3145868"/>
              <a:ext cx="383439" cy="365513"/>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50</a:t>
              </a:r>
            </a:p>
          </p:txBody>
        </p:sp>
        <p:sp>
          <p:nvSpPr>
            <p:cNvPr id="24" name="TextBox 23">
              <a:extLst>
                <a:ext uri="{FF2B5EF4-FFF2-40B4-BE49-F238E27FC236}">
                  <a16:creationId xmlns:a16="http://schemas.microsoft.com/office/drawing/2014/main" xmlns="" id="{FBFCD72F-A3F3-4B2E-886D-8DFF49ED5EC9}"/>
                </a:ext>
              </a:extLst>
            </p:cNvPr>
            <p:cNvSpPr txBox="1"/>
            <p:nvPr/>
          </p:nvSpPr>
          <p:spPr>
            <a:xfrm>
              <a:off x="666905" y="3744297"/>
              <a:ext cx="383439" cy="365513"/>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25</a:t>
              </a:r>
            </a:p>
          </p:txBody>
        </p:sp>
        <p:sp>
          <p:nvSpPr>
            <p:cNvPr id="25" name="TextBox 24">
              <a:extLst>
                <a:ext uri="{FF2B5EF4-FFF2-40B4-BE49-F238E27FC236}">
                  <a16:creationId xmlns:a16="http://schemas.microsoft.com/office/drawing/2014/main" xmlns="" id="{5260D7EE-69B3-4D61-ABBA-AF61883BF6E0}"/>
                </a:ext>
              </a:extLst>
            </p:cNvPr>
            <p:cNvSpPr txBox="1"/>
            <p:nvPr/>
          </p:nvSpPr>
          <p:spPr>
            <a:xfrm>
              <a:off x="766300" y="4349108"/>
              <a:ext cx="284052" cy="365513"/>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grpSp>
      <p:sp>
        <p:nvSpPr>
          <p:cNvPr id="26" name="TextBox 25">
            <a:extLst>
              <a:ext uri="{FF2B5EF4-FFF2-40B4-BE49-F238E27FC236}">
                <a16:creationId xmlns:a16="http://schemas.microsoft.com/office/drawing/2014/main" xmlns="" id="{4F44C36F-89DD-44F4-BEF5-308249EB0CF9}"/>
              </a:ext>
            </a:extLst>
          </p:cNvPr>
          <p:cNvSpPr txBox="1"/>
          <p:nvPr/>
        </p:nvSpPr>
        <p:spPr>
          <a:xfrm>
            <a:off x="2941165" y="5239597"/>
            <a:ext cx="126162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経過期間、月</a:t>
            </a:r>
          </a:p>
        </p:txBody>
      </p:sp>
      <p:grpSp>
        <p:nvGrpSpPr>
          <p:cNvPr id="27" name="Group 26">
            <a:extLst>
              <a:ext uri="{FF2B5EF4-FFF2-40B4-BE49-F238E27FC236}">
                <a16:creationId xmlns:a16="http://schemas.microsoft.com/office/drawing/2014/main" xmlns="" id="{B6FCE79A-3445-4541-8C6C-A178DFB985A3}"/>
              </a:ext>
            </a:extLst>
          </p:cNvPr>
          <p:cNvGrpSpPr/>
          <p:nvPr/>
        </p:nvGrpSpPr>
        <p:grpSpPr>
          <a:xfrm>
            <a:off x="1165116" y="4888975"/>
            <a:ext cx="4801926" cy="360147"/>
            <a:chOff x="1522674" y="4771176"/>
            <a:chExt cx="3978152" cy="360147"/>
          </a:xfrm>
        </p:grpSpPr>
        <p:sp>
          <p:nvSpPr>
            <p:cNvPr id="28" name="Line 21">
              <a:extLst>
                <a:ext uri="{FF2B5EF4-FFF2-40B4-BE49-F238E27FC236}">
                  <a16:creationId xmlns:a16="http://schemas.microsoft.com/office/drawing/2014/main" xmlns="" id="{97ED14DE-0E86-4851-A58E-82246F3C664D}"/>
                </a:ext>
              </a:extLst>
            </p:cNvPr>
            <p:cNvSpPr>
              <a:spLocks noChangeShapeType="1"/>
            </p:cNvSpPr>
            <p:nvPr/>
          </p:nvSpPr>
          <p:spPr bwMode="auto">
            <a:xfrm>
              <a:off x="536820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xmlns="" id="{ACD5655D-A5EA-47A3-A3C9-459D7DE83964}"/>
                </a:ext>
              </a:extLst>
            </p:cNvPr>
            <p:cNvSpPr txBox="1"/>
            <p:nvPr/>
          </p:nvSpPr>
          <p:spPr>
            <a:xfrm>
              <a:off x="5229351" y="484317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20</a:t>
              </a:r>
            </a:p>
          </p:txBody>
        </p:sp>
        <p:sp>
          <p:nvSpPr>
            <p:cNvPr id="30" name="Line 21">
              <a:extLst>
                <a:ext uri="{FF2B5EF4-FFF2-40B4-BE49-F238E27FC236}">
                  <a16:creationId xmlns:a16="http://schemas.microsoft.com/office/drawing/2014/main" xmlns="" id="{ED15EDFB-8A2F-4EFB-BAC5-FF7ED41E1512}"/>
                </a:ext>
              </a:extLst>
            </p:cNvPr>
            <p:cNvSpPr>
              <a:spLocks noChangeShapeType="1"/>
            </p:cNvSpPr>
            <p:nvPr/>
          </p:nvSpPr>
          <p:spPr bwMode="auto">
            <a:xfrm>
              <a:off x="4992563"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xmlns="" id="{F9EC50CC-9A17-4D52-A6E4-8FA23215FB92}"/>
                </a:ext>
              </a:extLst>
            </p:cNvPr>
            <p:cNvSpPr txBox="1"/>
            <p:nvPr/>
          </p:nvSpPr>
          <p:spPr>
            <a:xfrm>
              <a:off x="4853714" y="484317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18</a:t>
              </a:r>
            </a:p>
          </p:txBody>
        </p:sp>
        <p:sp>
          <p:nvSpPr>
            <p:cNvPr id="32" name="Line 21">
              <a:extLst>
                <a:ext uri="{FF2B5EF4-FFF2-40B4-BE49-F238E27FC236}">
                  <a16:creationId xmlns:a16="http://schemas.microsoft.com/office/drawing/2014/main" xmlns="" id="{CC13D19A-2A9F-4CE8-9823-12CBF19BC59D}"/>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xmlns="" id="{0C7009E9-D604-40C6-9557-3406CA2172FD}"/>
                </a:ext>
              </a:extLst>
            </p:cNvPr>
            <p:cNvSpPr txBox="1"/>
            <p:nvPr/>
          </p:nvSpPr>
          <p:spPr>
            <a:xfrm>
              <a:off x="4478077" y="484317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16</a:t>
              </a:r>
            </a:p>
          </p:txBody>
        </p:sp>
        <p:sp>
          <p:nvSpPr>
            <p:cNvPr id="34" name="Line 21">
              <a:extLst>
                <a:ext uri="{FF2B5EF4-FFF2-40B4-BE49-F238E27FC236}">
                  <a16:creationId xmlns:a16="http://schemas.microsoft.com/office/drawing/2014/main" xmlns="" id="{60677A3B-1200-4682-93AE-7D5466D4D745}"/>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xmlns="" id="{54119136-4B57-476D-80E6-199B18A7277A}"/>
                </a:ext>
              </a:extLst>
            </p:cNvPr>
            <p:cNvSpPr txBox="1"/>
            <p:nvPr/>
          </p:nvSpPr>
          <p:spPr>
            <a:xfrm>
              <a:off x="4102440" y="484317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14</a:t>
              </a:r>
            </a:p>
          </p:txBody>
        </p:sp>
        <p:sp>
          <p:nvSpPr>
            <p:cNvPr id="36" name="Line 21">
              <a:extLst>
                <a:ext uri="{FF2B5EF4-FFF2-40B4-BE49-F238E27FC236}">
                  <a16:creationId xmlns:a16="http://schemas.microsoft.com/office/drawing/2014/main" xmlns="" id="{E85F98B8-AB12-4FBC-9F48-AABC2A91283F}"/>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xmlns="" id="{E0A6FFD5-F781-4725-A906-EC37A3949712}"/>
                </a:ext>
              </a:extLst>
            </p:cNvPr>
            <p:cNvSpPr txBox="1"/>
            <p:nvPr/>
          </p:nvSpPr>
          <p:spPr>
            <a:xfrm>
              <a:off x="3726803" y="484317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12</a:t>
              </a:r>
            </a:p>
          </p:txBody>
        </p:sp>
        <p:sp>
          <p:nvSpPr>
            <p:cNvPr id="38" name="Line 21">
              <a:extLst>
                <a:ext uri="{FF2B5EF4-FFF2-40B4-BE49-F238E27FC236}">
                  <a16:creationId xmlns:a16="http://schemas.microsoft.com/office/drawing/2014/main" xmlns="" id="{D0CEB06D-D853-4184-99C1-5CC4C6C049CC}"/>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xmlns="" id="{8B2FDC6F-7D29-4107-ABC1-CD2DED3A1353}"/>
                </a:ext>
              </a:extLst>
            </p:cNvPr>
            <p:cNvSpPr txBox="1"/>
            <p:nvPr/>
          </p:nvSpPr>
          <p:spPr>
            <a:xfrm>
              <a:off x="3351166" y="484317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10</a:t>
              </a:r>
            </a:p>
          </p:txBody>
        </p:sp>
        <p:sp>
          <p:nvSpPr>
            <p:cNvPr id="40" name="Line 21">
              <a:extLst>
                <a:ext uri="{FF2B5EF4-FFF2-40B4-BE49-F238E27FC236}">
                  <a16:creationId xmlns:a16="http://schemas.microsoft.com/office/drawing/2014/main" xmlns="" id="{76F681CD-EF8B-488A-8419-520E4951C4BA}"/>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xmlns="" id="{60561A84-6A9D-46ED-BBE5-AFB9C739F612}"/>
                </a:ext>
              </a:extLst>
            </p:cNvPr>
            <p:cNvSpPr txBox="1"/>
            <p:nvPr/>
          </p:nvSpPr>
          <p:spPr>
            <a:xfrm>
              <a:off x="3025222" y="484317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8</a:t>
              </a:r>
            </a:p>
          </p:txBody>
        </p:sp>
        <p:sp>
          <p:nvSpPr>
            <p:cNvPr id="42" name="Line 21">
              <a:extLst>
                <a:ext uri="{FF2B5EF4-FFF2-40B4-BE49-F238E27FC236}">
                  <a16:creationId xmlns:a16="http://schemas.microsoft.com/office/drawing/2014/main" xmlns="" id="{5A20D165-D995-4DC4-A775-9D247A6B6D9B}"/>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xmlns="" id="{B45EB0C8-5622-4674-A3E5-219AECB9050A}"/>
                </a:ext>
              </a:extLst>
            </p:cNvPr>
            <p:cNvSpPr txBox="1"/>
            <p:nvPr/>
          </p:nvSpPr>
          <p:spPr>
            <a:xfrm>
              <a:off x="2649585" y="484317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6</a:t>
              </a:r>
            </a:p>
          </p:txBody>
        </p:sp>
        <p:sp>
          <p:nvSpPr>
            <p:cNvPr id="44" name="Line 21">
              <a:extLst>
                <a:ext uri="{FF2B5EF4-FFF2-40B4-BE49-F238E27FC236}">
                  <a16:creationId xmlns:a16="http://schemas.microsoft.com/office/drawing/2014/main" xmlns="" id="{64F4D9CF-D3D2-42BA-86B0-3155F8F8248D}"/>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5" name="TextBox 44">
              <a:extLst>
                <a:ext uri="{FF2B5EF4-FFF2-40B4-BE49-F238E27FC236}">
                  <a16:creationId xmlns:a16="http://schemas.microsoft.com/office/drawing/2014/main" xmlns="" id="{A8E291D7-0C13-4798-A108-BC04EA0A61AF}"/>
                </a:ext>
              </a:extLst>
            </p:cNvPr>
            <p:cNvSpPr txBox="1"/>
            <p:nvPr/>
          </p:nvSpPr>
          <p:spPr>
            <a:xfrm>
              <a:off x="2273948" y="484317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a:t>
              </a:r>
            </a:p>
          </p:txBody>
        </p:sp>
        <p:sp>
          <p:nvSpPr>
            <p:cNvPr id="46" name="Line 21">
              <a:extLst>
                <a:ext uri="{FF2B5EF4-FFF2-40B4-BE49-F238E27FC236}">
                  <a16:creationId xmlns:a16="http://schemas.microsoft.com/office/drawing/2014/main" xmlns="" id="{FBC9BDE3-D7A4-4F30-B3A5-EC0529ACE780}"/>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7" name="TextBox 46">
              <a:extLst>
                <a:ext uri="{FF2B5EF4-FFF2-40B4-BE49-F238E27FC236}">
                  <a16:creationId xmlns:a16="http://schemas.microsoft.com/office/drawing/2014/main" xmlns="" id="{A54FE90B-61ED-4749-962B-07AFDF028261}"/>
                </a:ext>
              </a:extLst>
            </p:cNvPr>
            <p:cNvSpPr txBox="1"/>
            <p:nvPr/>
          </p:nvSpPr>
          <p:spPr>
            <a:xfrm>
              <a:off x="1898311" y="484317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a:t>
              </a:r>
            </a:p>
          </p:txBody>
        </p:sp>
        <p:sp>
          <p:nvSpPr>
            <p:cNvPr id="48" name="Line 21">
              <a:extLst>
                <a:ext uri="{FF2B5EF4-FFF2-40B4-BE49-F238E27FC236}">
                  <a16:creationId xmlns:a16="http://schemas.microsoft.com/office/drawing/2014/main" xmlns="" id="{8FAF0D3C-A31B-48D6-8D00-CC6243EAC694}"/>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9" name="TextBox 48">
              <a:extLst>
                <a:ext uri="{FF2B5EF4-FFF2-40B4-BE49-F238E27FC236}">
                  <a16:creationId xmlns:a16="http://schemas.microsoft.com/office/drawing/2014/main" xmlns="" id="{65BDD3F6-F862-4E17-8205-E496FA977D30}"/>
                </a:ext>
              </a:extLst>
            </p:cNvPr>
            <p:cNvSpPr txBox="1"/>
            <p:nvPr/>
          </p:nvSpPr>
          <p:spPr>
            <a:xfrm>
              <a:off x="1522674" y="484317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grpSp>
      <p:sp>
        <p:nvSpPr>
          <p:cNvPr id="50" name="TextBox 49">
            <a:extLst>
              <a:ext uri="{FF2B5EF4-FFF2-40B4-BE49-F238E27FC236}">
                <a16:creationId xmlns:a16="http://schemas.microsoft.com/office/drawing/2014/main" xmlns="" id="{BAB3824C-1009-462A-8BEA-40EE07EE4C2D}"/>
              </a:ext>
            </a:extLst>
          </p:cNvPr>
          <p:cNvSpPr txBox="1"/>
          <p:nvPr/>
        </p:nvSpPr>
        <p:spPr>
          <a:xfrm>
            <a:off x="3258364" y="2304461"/>
            <a:ext cx="271901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4D4D4D"/>
                </a:solidFill>
                <a:uLnTx/>
                <a:uFillTx/>
                <a:latin typeface="Arial"/>
                <a:ea typeface="MS Mincho"/>
                <a:cs typeface="Arial"/>
              </a:rPr>
              <a:t>HR 0.71（95％CI 0.48、1.06）</a:t>
            </a:r>
          </a:p>
        </p:txBody>
      </p:sp>
      <p:sp>
        <p:nvSpPr>
          <p:cNvPr id="51" name="TextBox 50">
            <a:extLst>
              <a:ext uri="{FF2B5EF4-FFF2-40B4-BE49-F238E27FC236}">
                <a16:creationId xmlns:a16="http://schemas.microsoft.com/office/drawing/2014/main" xmlns="" id="{31EDA171-48DA-4BE3-8356-D5CA1BEC3784}"/>
              </a:ext>
            </a:extLst>
          </p:cNvPr>
          <p:cNvSpPr txBox="1"/>
          <p:nvPr/>
        </p:nvSpPr>
        <p:spPr>
          <a:xfrm>
            <a:off x="3274407" y="2569156"/>
            <a:ext cx="2688685" cy="646331"/>
          </a:xfrm>
          <a:prstGeom prst="rect">
            <a:avLst/>
          </a:prstGeom>
          <a:solidFill>
            <a:schemeClr val="tx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9263" algn="l"/>
              </a:tabLst>
              <a:defRPr/>
            </a:pPr>
            <a:r>
              <a:rPr kumimoji="0" lang="ja-JP" sz="1200" b="0" i="0" u="none" strike="noStrike" cap="none" normalizeH="0" baseline="0" noProof="0">
                <a:ln>
                  <a:noFill/>
                </a:ln>
                <a:solidFill>
                  <a:srgbClr val="B60D27"/>
                </a:solidFill>
                <a:uLnTx/>
                <a:uFillTx/>
                <a:latin typeface="Arial"/>
                <a:ea typeface="MS Mincho"/>
                <a:cs typeface="Arial"/>
              </a:rPr>
              <a:t>TT-B	9.23 カ月 (95%CI 7.59, 11.56)</a:t>
            </a:r>
          </a:p>
          <a:p>
            <a:pPr marL="0" marR="0" lvl="0" indent="0" algn="l" defTabSz="914400" rtl="0" eaLnBrk="1" fontAlgn="auto" latinLnBrk="0" hangingPunct="1">
              <a:lnSpc>
                <a:spcPct val="100000"/>
              </a:lnSpc>
              <a:spcBef>
                <a:spcPts val="0"/>
              </a:spcBef>
              <a:spcAft>
                <a:spcPts val="0"/>
              </a:spcAft>
              <a:buClrTx/>
              <a:buSzTx/>
              <a:buFontTx/>
              <a:buNone/>
              <a:tabLst>
                <a:tab pos="449263" algn="l"/>
              </a:tabLst>
              <a:defRPr/>
            </a:pPr>
            <a:r>
              <a:rPr kumimoji="0" lang="ja-JP" sz="1200" b="0" i="0" u="none" strike="noStrike" cap="none" normalizeH="0" baseline="0" noProof="0">
                <a:ln>
                  <a:noFill/>
                </a:ln>
                <a:solidFill>
                  <a:srgbClr val="B2C0D8"/>
                </a:solidFill>
                <a:uLnTx/>
                <a:uFillTx/>
                <a:latin typeface="Arial"/>
                <a:ea typeface="MS Mincho"/>
                <a:cs typeface="Arial"/>
              </a:rPr>
              <a:t>C-B	7.82 moカ月 (95%CI 5.55, 10.15)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52" name="Freeform: Shape 101">
            <a:extLst>
              <a:ext uri="{FF2B5EF4-FFF2-40B4-BE49-F238E27FC236}">
                <a16:creationId xmlns:a16="http://schemas.microsoft.com/office/drawing/2014/main" xmlns="" id="{C3C8CB3C-86BE-4831-BA6B-EB0284C83BB3}"/>
              </a:ext>
            </a:extLst>
          </p:cNvPr>
          <p:cNvSpPr/>
          <p:nvPr/>
        </p:nvSpPr>
        <p:spPr>
          <a:xfrm>
            <a:off x="1274620" y="2357704"/>
            <a:ext cx="3945598" cy="1964931"/>
          </a:xfrm>
          <a:custGeom>
            <a:avLst/>
            <a:gdLst>
              <a:gd name="connsiteX0" fmla="*/ 6133872 w 6133871"/>
              <a:gd name="connsiteY0" fmla="*/ 3043704 h 3043704"/>
              <a:gd name="connsiteX1" fmla="*/ 5840540 w 6133871"/>
              <a:gd name="connsiteY1" fmla="*/ 3043704 h 3043704"/>
              <a:gd name="connsiteX2" fmla="*/ 5840540 w 6133871"/>
              <a:gd name="connsiteY2" fmla="*/ 2692279 h 3043704"/>
              <a:gd name="connsiteX3" fmla="*/ 4559742 w 6133871"/>
              <a:gd name="connsiteY3" fmla="*/ 2692279 h 3043704"/>
              <a:gd name="connsiteX4" fmla="*/ 4559742 w 6133871"/>
              <a:gd name="connsiteY4" fmla="*/ 2593534 h 3043704"/>
              <a:gd name="connsiteX5" fmla="*/ 4463901 w 6133871"/>
              <a:gd name="connsiteY5" fmla="*/ 2593534 h 3043704"/>
              <a:gd name="connsiteX6" fmla="*/ 4463901 w 6133871"/>
              <a:gd name="connsiteY6" fmla="*/ 2500598 h 3043704"/>
              <a:gd name="connsiteX7" fmla="*/ 4312873 w 6133871"/>
              <a:gd name="connsiteY7" fmla="*/ 2500598 h 3043704"/>
              <a:gd name="connsiteX8" fmla="*/ 4312873 w 6133871"/>
              <a:gd name="connsiteY8" fmla="*/ 2404758 h 3043704"/>
              <a:gd name="connsiteX9" fmla="*/ 4048582 w 6133871"/>
              <a:gd name="connsiteY9" fmla="*/ 2404758 h 3043704"/>
              <a:gd name="connsiteX10" fmla="*/ 4048582 w 6133871"/>
              <a:gd name="connsiteY10" fmla="*/ 2300202 h 3043704"/>
              <a:gd name="connsiteX11" fmla="*/ 4013730 w 6133871"/>
              <a:gd name="connsiteY11" fmla="*/ 2300202 h 3043704"/>
              <a:gd name="connsiteX12" fmla="*/ 4013730 w 6133871"/>
              <a:gd name="connsiteY12" fmla="*/ 2239213 h 3043704"/>
              <a:gd name="connsiteX13" fmla="*/ 3923700 w 6133871"/>
              <a:gd name="connsiteY13" fmla="*/ 2239213 h 3043704"/>
              <a:gd name="connsiteX14" fmla="*/ 3923700 w 6133871"/>
              <a:gd name="connsiteY14" fmla="*/ 2172414 h 3043704"/>
              <a:gd name="connsiteX15" fmla="*/ 3636178 w 6133871"/>
              <a:gd name="connsiteY15" fmla="*/ 2172414 h 3043704"/>
              <a:gd name="connsiteX16" fmla="*/ 3636178 w 6133871"/>
              <a:gd name="connsiteY16" fmla="*/ 2102711 h 3043704"/>
              <a:gd name="connsiteX17" fmla="*/ 3485150 w 6133871"/>
              <a:gd name="connsiteY17" fmla="*/ 2102711 h 3043704"/>
              <a:gd name="connsiteX18" fmla="*/ 3485150 w 6133871"/>
              <a:gd name="connsiteY18" fmla="*/ 2047523 h 3043704"/>
              <a:gd name="connsiteX19" fmla="*/ 3456108 w 6133871"/>
              <a:gd name="connsiteY19" fmla="*/ 2047523 h 3043704"/>
              <a:gd name="connsiteX20" fmla="*/ 3456108 w 6133871"/>
              <a:gd name="connsiteY20" fmla="*/ 1998155 h 3043704"/>
              <a:gd name="connsiteX21" fmla="*/ 3354458 w 6133871"/>
              <a:gd name="connsiteY21" fmla="*/ 1998155 h 3043704"/>
              <a:gd name="connsiteX22" fmla="*/ 3354458 w 6133871"/>
              <a:gd name="connsiteY22" fmla="*/ 1928451 h 3043704"/>
              <a:gd name="connsiteX23" fmla="*/ 3238291 w 6133871"/>
              <a:gd name="connsiteY23" fmla="*/ 1928451 h 3043704"/>
              <a:gd name="connsiteX24" fmla="*/ 3238291 w 6133871"/>
              <a:gd name="connsiteY24" fmla="*/ 1847126 h 3043704"/>
              <a:gd name="connsiteX25" fmla="*/ 3206344 w 6133871"/>
              <a:gd name="connsiteY25" fmla="*/ 1847126 h 3043704"/>
              <a:gd name="connsiteX26" fmla="*/ 3206344 w 6133871"/>
              <a:gd name="connsiteY26" fmla="*/ 1791948 h 3043704"/>
              <a:gd name="connsiteX27" fmla="*/ 3194723 w 6133871"/>
              <a:gd name="connsiteY27" fmla="*/ 1791948 h 3043704"/>
              <a:gd name="connsiteX28" fmla="*/ 3194723 w 6133871"/>
              <a:gd name="connsiteY28" fmla="*/ 1751286 h 3043704"/>
              <a:gd name="connsiteX29" fmla="*/ 3049505 w 6133871"/>
              <a:gd name="connsiteY29" fmla="*/ 1751286 h 3043704"/>
              <a:gd name="connsiteX30" fmla="*/ 3049505 w 6133871"/>
              <a:gd name="connsiteY30" fmla="*/ 1684487 h 3043704"/>
              <a:gd name="connsiteX31" fmla="*/ 2825877 w 6133871"/>
              <a:gd name="connsiteY31" fmla="*/ 1684487 h 3043704"/>
              <a:gd name="connsiteX32" fmla="*/ 2825877 w 6133871"/>
              <a:gd name="connsiteY32" fmla="*/ 1638024 h 3043704"/>
              <a:gd name="connsiteX33" fmla="*/ 2764889 w 6133871"/>
              <a:gd name="connsiteY33" fmla="*/ 1638024 h 3043704"/>
              <a:gd name="connsiteX34" fmla="*/ 2764889 w 6133871"/>
              <a:gd name="connsiteY34" fmla="*/ 1591551 h 3043704"/>
              <a:gd name="connsiteX35" fmla="*/ 2703900 w 6133871"/>
              <a:gd name="connsiteY35" fmla="*/ 1591551 h 3043704"/>
              <a:gd name="connsiteX36" fmla="*/ 2703900 w 6133871"/>
              <a:gd name="connsiteY36" fmla="*/ 1539278 h 3043704"/>
              <a:gd name="connsiteX37" fmla="*/ 2680659 w 6133871"/>
              <a:gd name="connsiteY37" fmla="*/ 1539278 h 3043704"/>
              <a:gd name="connsiteX38" fmla="*/ 2680659 w 6133871"/>
              <a:gd name="connsiteY38" fmla="*/ 1484090 h 3043704"/>
              <a:gd name="connsiteX39" fmla="*/ 2666143 w 6133871"/>
              <a:gd name="connsiteY39" fmla="*/ 1484090 h 3043704"/>
              <a:gd name="connsiteX40" fmla="*/ 2666143 w 6133871"/>
              <a:gd name="connsiteY40" fmla="*/ 1440532 h 3043704"/>
              <a:gd name="connsiteX41" fmla="*/ 2654522 w 6133871"/>
              <a:gd name="connsiteY41" fmla="*/ 1440532 h 3043704"/>
              <a:gd name="connsiteX42" fmla="*/ 2654522 w 6133871"/>
              <a:gd name="connsiteY42" fmla="*/ 1370829 h 3043704"/>
              <a:gd name="connsiteX43" fmla="*/ 2616765 w 6133871"/>
              <a:gd name="connsiteY43" fmla="*/ 1370829 h 3043704"/>
              <a:gd name="connsiteX44" fmla="*/ 2616765 w 6133871"/>
              <a:gd name="connsiteY44" fmla="*/ 1333071 h 3043704"/>
              <a:gd name="connsiteX45" fmla="*/ 2602249 w 6133871"/>
              <a:gd name="connsiteY45" fmla="*/ 1333071 h 3043704"/>
              <a:gd name="connsiteX46" fmla="*/ 2602249 w 6133871"/>
              <a:gd name="connsiteY46" fmla="*/ 1289504 h 3043704"/>
              <a:gd name="connsiteX47" fmla="*/ 2584819 w 6133871"/>
              <a:gd name="connsiteY47" fmla="*/ 1289504 h 3043704"/>
              <a:gd name="connsiteX48" fmla="*/ 2584819 w 6133871"/>
              <a:gd name="connsiteY48" fmla="*/ 1179147 h 3043704"/>
              <a:gd name="connsiteX49" fmla="*/ 2500598 w 6133871"/>
              <a:gd name="connsiteY49" fmla="*/ 1179147 h 3043704"/>
              <a:gd name="connsiteX50" fmla="*/ 2500598 w 6133871"/>
              <a:gd name="connsiteY50" fmla="*/ 1129770 h 3043704"/>
              <a:gd name="connsiteX51" fmla="*/ 2233403 w 6133871"/>
              <a:gd name="connsiteY51" fmla="*/ 1129770 h 3043704"/>
              <a:gd name="connsiteX52" fmla="*/ 2233403 w 6133871"/>
              <a:gd name="connsiteY52" fmla="*/ 1080402 h 3043704"/>
              <a:gd name="connsiteX53" fmla="*/ 2175320 w 6133871"/>
              <a:gd name="connsiteY53" fmla="*/ 1080402 h 3043704"/>
              <a:gd name="connsiteX54" fmla="*/ 2175320 w 6133871"/>
              <a:gd name="connsiteY54" fmla="*/ 1039739 h 3043704"/>
              <a:gd name="connsiteX55" fmla="*/ 2137563 w 6133871"/>
              <a:gd name="connsiteY55" fmla="*/ 1039739 h 3043704"/>
              <a:gd name="connsiteX56" fmla="*/ 2137563 w 6133871"/>
              <a:gd name="connsiteY56" fmla="*/ 978751 h 3043704"/>
              <a:gd name="connsiteX57" fmla="*/ 2044627 w 6133871"/>
              <a:gd name="connsiteY57" fmla="*/ 978751 h 3043704"/>
              <a:gd name="connsiteX58" fmla="*/ 2044627 w 6133871"/>
              <a:gd name="connsiteY58" fmla="*/ 932278 h 3043704"/>
              <a:gd name="connsiteX59" fmla="*/ 1972018 w 6133871"/>
              <a:gd name="connsiteY59" fmla="*/ 932278 h 3043704"/>
              <a:gd name="connsiteX60" fmla="*/ 1972018 w 6133871"/>
              <a:gd name="connsiteY60" fmla="*/ 880000 h 3043704"/>
              <a:gd name="connsiteX61" fmla="*/ 1879083 w 6133871"/>
              <a:gd name="connsiteY61" fmla="*/ 880000 h 3043704"/>
              <a:gd name="connsiteX62" fmla="*/ 1879083 w 6133871"/>
              <a:gd name="connsiteY62" fmla="*/ 836437 h 3043704"/>
              <a:gd name="connsiteX63" fmla="*/ 1815179 w 6133871"/>
              <a:gd name="connsiteY63" fmla="*/ 836437 h 3043704"/>
              <a:gd name="connsiteX64" fmla="*/ 1815179 w 6133871"/>
              <a:gd name="connsiteY64" fmla="*/ 784159 h 3043704"/>
              <a:gd name="connsiteX65" fmla="*/ 1620593 w 6133871"/>
              <a:gd name="connsiteY65" fmla="*/ 784159 h 3043704"/>
              <a:gd name="connsiteX66" fmla="*/ 1620593 w 6133871"/>
              <a:gd name="connsiteY66" fmla="*/ 740595 h 3043704"/>
              <a:gd name="connsiteX67" fmla="*/ 1510236 w 6133871"/>
              <a:gd name="connsiteY67" fmla="*/ 740595 h 3043704"/>
              <a:gd name="connsiteX68" fmla="*/ 1510236 w 6133871"/>
              <a:gd name="connsiteY68" fmla="*/ 691222 h 3043704"/>
              <a:gd name="connsiteX69" fmla="*/ 1405681 w 6133871"/>
              <a:gd name="connsiteY69" fmla="*/ 691222 h 3043704"/>
              <a:gd name="connsiteX70" fmla="*/ 1405681 w 6133871"/>
              <a:gd name="connsiteY70" fmla="*/ 609902 h 3043704"/>
              <a:gd name="connsiteX71" fmla="*/ 1370829 w 6133871"/>
              <a:gd name="connsiteY71" fmla="*/ 609902 h 3043704"/>
              <a:gd name="connsiteX72" fmla="*/ 1370829 w 6133871"/>
              <a:gd name="connsiteY72" fmla="*/ 577954 h 3043704"/>
              <a:gd name="connsiteX73" fmla="*/ 1237231 w 6133871"/>
              <a:gd name="connsiteY73" fmla="*/ 577954 h 3043704"/>
              <a:gd name="connsiteX74" fmla="*/ 1237231 w 6133871"/>
              <a:gd name="connsiteY74" fmla="*/ 531486 h 3043704"/>
              <a:gd name="connsiteX75" fmla="*/ 1126865 w 6133871"/>
              <a:gd name="connsiteY75" fmla="*/ 531486 h 3043704"/>
              <a:gd name="connsiteX76" fmla="*/ 1126865 w 6133871"/>
              <a:gd name="connsiteY76" fmla="*/ 476304 h 3043704"/>
              <a:gd name="connsiteX77" fmla="*/ 1051350 w 6133871"/>
              <a:gd name="connsiteY77" fmla="*/ 476304 h 3043704"/>
              <a:gd name="connsiteX78" fmla="*/ 1051350 w 6133871"/>
              <a:gd name="connsiteY78" fmla="*/ 392079 h 3043704"/>
              <a:gd name="connsiteX79" fmla="*/ 1031024 w 6133871"/>
              <a:gd name="connsiteY79" fmla="*/ 392079 h 3043704"/>
              <a:gd name="connsiteX80" fmla="*/ 1031024 w 6133871"/>
              <a:gd name="connsiteY80" fmla="*/ 325281 h 3043704"/>
              <a:gd name="connsiteX81" fmla="*/ 993267 w 6133871"/>
              <a:gd name="connsiteY81" fmla="*/ 325281 h 3043704"/>
              <a:gd name="connsiteX82" fmla="*/ 993267 w 6133871"/>
              <a:gd name="connsiteY82" fmla="*/ 278812 h 3043704"/>
              <a:gd name="connsiteX83" fmla="*/ 897427 w 6133871"/>
              <a:gd name="connsiteY83" fmla="*/ 278812 h 3043704"/>
              <a:gd name="connsiteX84" fmla="*/ 897427 w 6133871"/>
              <a:gd name="connsiteY84" fmla="*/ 238152 h 3043704"/>
              <a:gd name="connsiteX85" fmla="*/ 787064 w 6133871"/>
              <a:gd name="connsiteY85" fmla="*/ 238152 h 3043704"/>
              <a:gd name="connsiteX86" fmla="*/ 787064 w 6133871"/>
              <a:gd name="connsiteY86" fmla="*/ 194587 h 3043704"/>
              <a:gd name="connsiteX87" fmla="*/ 659275 w 6133871"/>
              <a:gd name="connsiteY87" fmla="*/ 194587 h 3043704"/>
              <a:gd name="connsiteX88" fmla="*/ 659275 w 6133871"/>
              <a:gd name="connsiteY88" fmla="*/ 145214 h 3043704"/>
              <a:gd name="connsiteX89" fmla="*/ 575050 w 6133871"/>
              <a:gd name="connsiteY89" fmla="*/ 145214 h 3043704"/>
              <a:gd name="connsiteX90" fmla="*/ 575050 w 6133871"/>
              <a:gd name="connsiteY90" fmla="*/ 92937 h 3043704"/>
              <a:gd name="connsiteX91" fmla="*/ 467592 w 6133871"/>
              <a:gd name="connsiteY91" fmla="*/ 92937 h 3043704"/>
              <a:gd name="connsiteX92" fmla="*/ 467592 w 6133871"/>
              <a:gd name="connsiteY92" fmla="*/ 0 h 3043704"/>
              <a:gd name="connsiteX93" fmla="*/ 0 w 6133871"/>
              <a:gd name="connsiteY93" fmla="*/ 0 h 304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133871" h="3043704">
                <a:moveTo>
                  <a:pt x="6133872" y="3043704"/>
                </a:moveTo>
                <a:lnTo>
                  <a:pt x="5840540" y="3043704"/>
                </a:lnTo>
                <a:lnTo>
                  <a:pt x="5840540" y="2692279"/>
                </a:lnTo>
                <a:lnTo>
                  <a:pt x="4559742" y="2692279"/>
                </a:lnTo>
                <a:lnTo>
                  <a:pt x="4559742" y="2593534"/>
                </a:lnTo>
                <a:lnTo>
                  <a:pt x="4463901" y="2593534"/>
                </a:lnTo>
                <a:lnTo>
                  <a:pt x="4463901" y="2500598"/>
                </a:lnTo>
                <a:lnTo>
                  <a:pt x="4312873" y="2500598"/>
                </a:lnTo>
                <a:lnTo>
                  <a:pt x="4312873" y="2404758"/>
                </a:lnTo>
                <a:lnTo>
                  <a:pt x="4048582" y="2404758"/>
                </a:lnTo>
                <a:lnTo>
                  <a:pt x="4048582" y="2300202"/>
                </a:lnTo>
                <a:lnTo>
                  <a:pt x="4013730" y="2300202"/>
                </a:lnTo>
                <a:lnTo>
                  <a:pt x="4013730" y="2239213"/>
                </a:lnTo>
                <a:lnTo>
                  <a:pt x="3923700" y="2239213"/>
                </a:lnTo>
                <a:lnTo>
                  <a:pt x="3923700" y="2172414"/>
                </a:lnTo>
                <a:lnTo>
                  <a:pt x="3636178" y="2172414"/>
                </a:lnTo>
                <a:lnTo>
                  <a:pt x="3636178" y="2102711"/>
                </a:lnTo>
                <a:lnTo>
                  <a:pt x="3485150" y="2102711"/>
                </a:lnTo>
                <a:lnTo>
                  <a:pt x="3485150" y="2047523"/>
                </a:lnTo>
                <a:lnTo>
                  <a:pt x="3456108" y="2047523"/>
                </a:lnTo>
                <a:lnTo>
                  <a:pt x="3456108" y="1998155"/>
                </a:lnTo>
                <a:lnTo>
                  <a:pt x="3354458" y="1998155"/>
                </a:lnTo>
                <a:lnTo>
                  <a:pt x="3354458" y="1928451"/>
                </a:lnTo>
                <a:lnTo>
                  <a:pt x="3238291" y="1928451"/>
                </a:lnTo>
                <a:lnTo>
                  <a:pt x="3238291" y="1847126"/>
                </a:lnTo>
                <a:lnTo>
                  <a:pt x="3206344" y="1847126"/>
                </a:lnTo>
                <a:lnTo>
                  <a:pt x="3206344" y="1791948"/>
                </a:lnTo>
                <a:lnTo>
                  <a:pt x="3194723" y="1791948"/>
                </a:lnTo>
                <a:lnTo>
                  <a:pt x="3194723" y="1751286"/>
                </a:lnTo>
                <a:lnTo>
                  <a:pt x="3049505" y="1751286"/>
                </a:lnTo>
                <a:lnTo>
                  <a:pt x="3049505" y="1684487"/>
                </a:lnTo>
                <a:lnTo>
                  <a:pt x="2825877" y="1684487"/>
                </a:lnTo>
                <a:lnTo>
                  <a:pt x="2825877" y="1638024"/>
                </a:lnTo>
                <a:lnTo>
                  <a:pt x="2764889" y="1638024"/>
                </a:lnTo>
                <a:lnTo>
                  <a:pt x="2764889" y="1591551"/>
                </a:lnTo>
                <a:lnTo>
                  <a:pt x="2703900" y="1591551"/>
                </a:lnTo>
                <a:lnTo>
                  <a:pt x="2703900" y="1539278"/>
                </a:lnTo>
                <a:lnTo>
                  <a:pt x="2680659" y="1539278"/>
                </a:lnTo>
                <a:lnTo>
                  <a:pt x="2680659" y="1484090"/>
                </a:lnTo>
                <a:lnTo>
                  <a:pt x="2666143" y="1484090"/>
                </a:lnTo>
                <a:lnTo>
                  <a:pt x="2666143" y="1440532"/>
                </a:lnTo>
                <a:lnTo>
                  <a:pt x="2654522" y="1440532"/>
                </a:lnTo>
                <a:lnTo>
                  <a:pt x="2654522" y="1370829"/>
                </a:lnTo>
                <a:lnTo>
                  <a:pt x="2616765" y="1370829"/>
                </a:lnTo>
                <a:lnTo>
                  <a:pt x="2616765" y="1333071"/>
                </a:lnTo>
                <a:lnTo>
                  <a:pt x="2602249" y="1333071"/>
                </a:lnTo>
                <a:lnTo>
                  <a:pt x="2602249" y="1289504"/>
                </a:lnTo>
                <a:lnTo>
                  <a:pt x="2584819" y="1289504"/>
                </a:lnTo>
                <a:lnTo>
                  <a:pt x="2584819" y="1179147"/>
                </a:lnTo>
                <a:lnTo>
                  <a:pt x="2500598" y="1179147"/>
                </a:lnTo>
                <a:lnTo>
                  <a:pt x="2500598" y="1129770"/>
                </a:lnTo>
                <a:lnTo>
                  <a:pt x="2233403" y="1129770"/>
                </a:lnTo>
                <a:lnTo>
                  <a:pt x="2233403" y="1080402"/>
                </a:lnTo>
                <a:lnTo>
                  <a:pt x="2175320" y="1080402"/>
                </a:lnTo>
                <a:lnTo>
                  <a:pt x="2175320" y="1039739"/>
                </a:lnTo>
                <a:lnTo>
                  <a:pt x="2137563" y="1039739"/>
                </a:lnTo>
                <a:lnTo>
                  <a:pt x="2137563" y="978751"/>
                </a:lnTo>
                <a:lnTo>
                  <a:pt x="2044627" y="978751"/>
                </a:lnTo>
                <a:lnTo>
                  <a:pt x="2044627" y="932278"/>
                </a:lnTo>
                <a:lnTo>
                  <a:pt x="1972018" y="932278"/>
                </a:lnTo>
                <a:lnTo>
                  <a:pt x="1972018" y="880000"/>
                </a:lnTo>
                <a:lnTo>
                  <a:pt x="1879083" y="880000"/>
                </a:lnTo>
                <a:lnTo>
                  <a:pt x="1879083" y="836437"/>
                </a:lnTo>
                <a:lnTo>
                  <a:pt x="1815179" y="836437"/>
                </a:lnTo>
                <a:lnTo>
                  <a:pt x="1815179" y="784159"/>
                </a:lnTo>
                <a:lnTo>
                  <a:pt x="1620593" y="784159"/>
                </a:lnTo>
                <a:lnTo>
                  <a:pt x="1620593" y="740595"/>
                </a:lnTo>
                <a:lnTo>
                  <a:pt x="1510236" y="740595"/>
                </a:lnTo>
                <a:lnTo>
                  <a:pt x="1510236" y="691222"/>
                </a:lnTo>
                <a:lnTo>
                  <a:pt x="1405681" y="691222"/>
                </a:lnTo>
                <a:lnTo>
                  <a:pt x="1405681" y="609902"/>
                </a:lnTo>
                <a:lnTo>
                  <a:pt x="1370829" y="609902"/>
                </a:lnTo>
                <a:lnTo>
                  <a:pt x="1370829" y="577954"/>
                </a:lnTo>
                <a:lnTo>
                  <a:pt x="1237231" y="577954"/>
                </a:lnTo>
                <a:lnTo>
                  <a:pt x="1237231" y="531486"/>
                </a:lnTo>
                <a:lnTo>
                  <a:pt x="1126865" y="531486"/>
                </a:lnTo>
                <a:lnTo>
                  <a:pt x="1126865" y="476304"/>
                </a:lnTo>
                <a:lnTo>
                  <a:pt x="1051350" y="476304"/>
                </a:lnTo>
                <a:lnTo>
                  <a:pt x="1051350" y="392079"/>
                </a:lnTo>
                <a:lnTo>
                  <a:pt x="1031024" y="392079"/>
                </a:lnTo>
                <a:lnTo>
                  <a:pt x="1031024" y="325281"/>
                </a:lnTo>
                <a:lnTo>
                  <a:pt x="993267" y="325281"/>
                </a:lnTo>
                <a:lnTo>
                  <a:pt x="993267" y="278812"/>
                </a:lnTo>
                <a:lnTo>
                  <a:pt x="897427" y="278812"/>
                </a:lnTo>
                <a:lnTo>
                  <a:pt x="897427" y="238152"/>
                </a:lnTo>
                <a:lnTo>
                  <a:pt x="787064" y="238152"/>
                </a:lnTo>
                <a:lnTo>
                  <a:pt x="787064" y="194587"/>
                </a:lnTo>
                <a:lnTo>
                  <a:pt x="659275" y="194587"/>
                </a:lnTo>
                <a:lnTo>
                  <a:pt x="659275" y="145214"/>
                </a:lnTo>
                <a:lnTo>
                  <a:pt x="575050" y="145214"/>
                </a:lnTo>
                <a:lnTo>
                  <a:pt x="575050" y="92937"/>
                </a:lnTo>
                <a:lnTo>
                  <a:pt x="467592" y="92937"/>
                </a:lnTo>
                <a:lnTo>
                  <a:pt x="467592" y="0"/>
                </a:lnTo>
                <a:lnTo>
                  <a:pt x="0" y="0"/>
                </a:lnTo>
              </a:path>
            </a:pathLst>
          </a:custGeom>
          <a:noFill/>
          <a:ln w="254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3" name="Freeform: Shape 102">
            <a:extLst>
              <a:ext uri="{FF2B5EF4-FFF2-40B4-BE49-F238E27FC236}">
                <a16:creationId xmlns:a16="http://schemas.microsoft.com/office/drawing/2014/main" xmlns="" id="{CEB4AC7B-DFD3-4F24-8A25-4EBF1693B255}"/>
              </a:ext>
            </a:extLst>
          </p:cNvPr>
          <p:cNvSpPr/>
          <p:nvPr/>
        </p:nvSpPr>
        <p:spPr>
          <a:xfrm>
            <a:off x="1277524" y="2357704"/>
            <a:ext cx="3969886" cy="2019301"/>
          </a:xfrm>
          <a:custGeom>
            <a:avLst/>
            <a:gdLst>
              <a:gd name="connsiteX0" fmla="*/ 6171630 w 6171629"/>
              <a:gd name="connsiteY0" fmla="*/ 3127924 h 3127924"/>
              <a:gd name="connsiteX1" fmla="*/ 4998292 w 6171629"/>
              <a:gd name="connsiteY1" fmla="*/ 3127924 h 3127924"/>
              <a:gd name="connsiteX2" fmla="*/ 4998292 w 6171629"/>
              <a:gd name="connsiteY2" fmla="*/ 2831687 h 3127924"/>
              <a:gd name="connsiteX3" fmla="*/ 4365156 w 6171629"/>
              <a:gd name="connsiteY3" fmla="*/ 2831687 h 3127924"/>
              <a:gd name="connsiteX4" fmla="*/ 4365156 w 6171629"/>
              <a:gd name="connsiteY4" fmla="*/ 2730037 h 3127924"/>
              <a:gd name="connsiteX5" fmla="*/ 4234464 w 6171629"/>
              <a:gd name="connsiteY5" fmla="*/ 2730037 h 3127924"/>
              <a:gd name="connsiteX6" fmla="*/ 4234464 w 6171629"/>
              <a:gd name="connsiteY6" fmla="*/ 2622576 h 3127924"/>
              <a:gd name="connsiteX7" fmla="*/ 4158949 w 6171629"/>
              <a:gd name="connsiteY7" fmla="*/ 2622576 h 3127924"/>
              <a:gd name="connsiteX8" fmla="*/ 4158949 w 6171629"/>
              <a:gd name="connsiteY8" fmla="*/ 2529640 h 3127924"/>
              <a:gd name="connsiteX9" fmla="*/ 3862712 w 6171629"/>
              <a:gd name="connsiteY9" fmla="*/ 2529640 h 3127924"/>
              <a:gd name="connsiteX10" fmla="*/ 3862712 w 6171629"/>
              <a:gd name="connsiteY10" fmla="*/ 2378621 h 3127924"/>
              <a:gd name="connsiteX11" fmla="*/ 3705883 w 6171629"/>
              <a:gd name="connsiteY11" fmla="*/ 2378621 h 3127924"/>
              <a:gd name="connsiteX12" fmla="*/ 3705883 w 6171629"/>
              <a:gd name="connsiteY12" fmla="*/ 2294392 h 3127924"/>
              <a:gd name="connsiteX13" fmla="*/ 3549044 w 6171629"/>
              <a:gd name="connsiteY13" fmla="*/ 2294392 h 3127924"/>
              <a:gd name="connsiteX14" fmla="*/ 3549044 w 6171629"/>
              <a:gd name="connsiteY14" fmla="*/ 2245024 h 3127924"/>
              <a:gd name="connsiteX15" fmla="*/ 3293470 w 6171629"/>
              <a:gd name="connsiteY15" fmla="*/ 2245024 h 3127924"/>
              <a:gd name="connsiteX16" fmla="*/ 3293470 w 6171629"/>
              <a:gd name="connsiteY16" fmla="*/ 2189836 h 3127924"/>
              <a:gd name="connsiteX17" fmla="*/ 3267333 w 6171629"/>
              <a:gd name="connsiteY17" fmla="*/ 2189836 h 3127924"/>
              <a:gd name="connsiteX18" fmla="*/ 3267333 w 6171629"/>
              <a:gd name="connsiteY18" fmla="*/ 2117227 h 3127924"/>
              <a:gd name="connsiteX19" fmla="*/ 3180198 w 6171629"/>
              <a:gd name="connsiteY19" fmla="*/ 2117227 h 3127924"/>
              <a:gd name="connsiteX20" fmla="*/ 3180198 w 6171629"/>
              <a:gd name="connsiteY20" fmla="*/ 2024291 h 3127924"/>
              <a:gd name="connsiteX21" fmla="*/ 3116305 w 6171629"/>
              <a:gd name="connsiteY21" fmla="*/ 2024291 h 3127924"/>
              <a:gd name="connsiteX22" fmla="*/ 3116305 w 6171629"/>
              <a:gd name="connsiteY22" fmla="*/ 1957492 h 3127924"/>
              <a:gd name="connsiteX23" fmla="*/ 2866540 w 6171629"/>
              <a:gd name="connsiteY23" fmla="*/ 1957492 h 3127924"/>
              <a:gd name="connsiteX24" fmla="*/ 2866540 w 6171629"/>
              <a:gd name="connsiteY24" fmla="*/ 1931356 h 3127924"/>
              <a:gd name="connsiteX25" fmla="*/ 2753269 w 6171629"/>
              <a:gd name="connsiteY25" fmla="*/ 1931356 h 3127924"/>
              <a:gd name="connsiteX26" fmla="*/ 2753269 w 6171629"/>
              <a:gd name="connsiteY26" fmla="*/ 1870367 h 3127924"/>
              <a:gd name="connsiteX27" fmla="*/ 2680660 w 6171629"/>
              <a:gd name="connsiteY27" fmla="*/ 1870367 h 3127924"/>
              <a:gd name="connsiteX28" fmla="*/ 2680660 w 6171629"/>
              <a:gd name="connsiteY28" fmla="*/ 1812284 h 3127924"/>
              <a:gd name="connsiteX29" fmla="*/ 2616766 w 6171629"/>
              <a:gd name="connsiteY29" fmla="*/ 1812284 h 3127924"/>
              <a:gd name="connsiteX30" fmla="*/ 2616766 w 6171629"/>
              <a:gd name="connsiteY30" fmla="*/ 1701918 h 3127924"/>
              <a:gd name="connsiteX31" fmla="*/ 2529641 w 6171629"/>
              <a:gd name="connsiteY31" fmla="*/ 1701918 h 3127924"/>
              <a:gd name="connsiteX32" fmla="*/ 2529641 w 6171629"/>
              <a:gd name="connsiteY32" fmla="*/ 1658350 h 3127924"/>
              <a:gd name="connsiteX33" fmla="*/ 2422180 w 6171629"/>
              <a:gd name="connsiteY33" fmla="*/ 1658350 h 3127924"/>
              <a:gd name="connsiteX34" fmla="*/ 2422180 w 6171629"/>
              <a:gd name="connsiteY34" fmla="*/ 1608982 h 3127924"/>
              <a:gd name="connsiteX35" fmla="*/ 2300203 w 6171629"/>
              <a:gd name="connsiteY35" fmla="*/ 1608982 h 3127924"/>
              <a:gd name="connsiteX36" fmla="*/ 2300203 w 6171629"/>
              <a:gd name="connsiteY36" fmla="*/ 1565415 h 3127924"/>
              <a:gd name="connsiteX37" fmla="*/ 2085281 w 6171629"/>
              <a:gd name="connsiteY37" fmla="*/ 1565415 h 3127924"/>
              <a:gd name="connsiteX38" fmla="*/ 2085281 w 6171629"/>
              <a:gd name="connsiteY38" fmla="*/ 1504426 h 3127924"/>
              <a:gd name="connsiteX39" fmla="*/ 2009776 w 6171629"/>
              <a:gd name="connsiteY39" fmla="*/ 1504426 h 3127924"/>
              <a:gd name="connsiteX40" fmla="*/ 2009776 w 6171629"/>
              <a:gd name="connsiteY40" fmla="*/ 1443438 h 3127924"/>
              <a:gd name="connsiteX41" fmla="*/ 1954588 w 6171629"/>
              <a:gd name="connsiteY41" fmla="*/ 1443438 h 3127924"/>
              <a:gd name="connsiteX42" fmla="*/ 1954588 w 6171629"/>
              <a:gd name="connsiteY42" fmla="*/ 1359208 h 3127924"/>
              <a:gd name="connsiteX43" fmla="*/ 1919736 w 6171629"/>
              <a:gd name="connsiteY43" fmla="*/ 1359208 h 3127924"/>
              <a:gd name="connsiteX44" fmla="*/ 1919736 w 6171629"/>
              <a:gd name="connsiteY44" fmla="*/ 1298220 h 3127924"/>
              <a:gd name="connsiteX45" fmla="*/ 1521848 w 6171629"/>
              <a:gd name="connsiteY45" fmla="*/ 1298220 h 3127924"/>
              <a:gd name="connsiteX46" fmla="*/ 1521848 w 6171629"/>
              <a:gd name="connsiteY46" fmla="*/ 1251747 h 3127924"/>
              <a:gd name="connsiteX47" fmla="*/ 1504427 w 6171629"/>
              <a:gd name="connsiteY47" fmla="*/ 1251747 h 3127924"/>
              <a:gd name="connsiteX48" fmla="*/ 1504427 w 6171629"/>
              <a:gd name="connsiteY48" fmla="*/ 1196569 h 3127924"/>
              <a:gd name="connsiteX49" fmla="*/ 1327262 w 6171629"/>
              <a:gd name="connsiteY49" fmla="*/ 1196569 h 3127924"/>
              <a:gd name="connsiteX50" fmla="*/ 1327262 w 6171629"/>
              <a:gd name="connsiteY50" fmla="*/ 1086203 h 3127924"/>
              <a:gd name="connsiteX51" fmla="*/ 1289505 w 6171629"/>
              <a:gd name="connsiteY51" fmla="*/ 1086203 h 3127924"/>
              <a:gd name="connsiteX52" fmla="*/ 1289505 w 6171629"/>
              <a:gd name="connsiteY52" fmla="*/ 938087 h 3127924"/>
              <a:gd name="connsiteX53" fmla="*/ 1266273 w 6171629"/>
              <a:gd name="connsiteY53" fmla="*/ 938087 h 3127924"/>
              <a:gd name="connsiteX54" fmla="*/ 1266273 w 6171629"/>
              <a:gd name="connsiteY54" fmla="*/ 891618 h 3127924"/>
              <a:gd name="connsiteX55" fmla="*/ 1167528 w 6171629"/>
              <a:gd name="connsiteY55" fmla="*/ 891618 h 3127924"/>
              <a:gd name="connsiteX56" fmla="*/ 1167528 w 6171629"/>
              <a:gd name="connsiteY56" fmla="*/ 845149 h 3127924"/>
              <a:gd name="connsiteX57" fmla="*/ 1147192 w 6171629"/>
              <a:gd name="connsiteY57" fmla="*/ 845149 h 3127924"/>
              <a:gd name="connsiteX58" fmla="*/ 1147192 w 6171629"/>
              <a:gd name="connsiteY58" fmla="*/ 775446 h 3127924"/>
              <a:gd name="connsiteX59" fmla="*/ 1057162 w 6171629"/>
              <a:gd name="connsiteY59" fmla="*/ 775446 h 3127924"/>
              <a:gd name="connsiteX60" fmla="*/ 1057162 w 6171629"/>
              <a:gd name="connsiteY60" fmla="*/ 740595 h 3127924"/>
              <a:gd name="connsiteX61" fmla="*/ 880001 w 6171629"/>
              <a:gd name="connsiteY61" fmla="*/ 740595 h 3127924"/>
              <a:gd name="connsiteX62" fmla="*/ 880001 w 6171629"/>
              <a:gd name="connsiteY62" fmla="*/ 694126 h 3127924"/>
              <a:gd name="connsiteX63" fmla="*/ 711552 w 6171629"/>
              <a:gd name="connsiteY63" fmla="*/ 694126 h 3127924"/>
              <a:gd name="connsiteX64" fmla="*/ 711552 w 6171629"/>
              <a:gd name="connsiteY64" fmla="*/ 630231 h 3127924"/>
              <a:gd name="connsiteX65" fmla="*/ 665083 w 6171629"/>
              <a:gd name="connsiteY65" fmla="*/ 630231 h 3127924"/>
              <a:gd name="connsiteX66" fmla="*/ 665083 w 6171629"/>
              <a:gd name="connsiteY66" fmla="*/ 426931 h 3127924"/>
              <a:gd name="connsiteX67" fmla="*/ 644753 w 6171629"/>
              <a:gd name="connsiteY67" fmla="*/ 426931 h 3127924"/>
              <a:gd name="connsiteX68" fmla="*/ 644753 w 6171629"/>
              <a:gd name="connsiteY68" fmla="*/ 328185 h 3127924"/>
              <a:gd name="connsiteX69" fmla="*/ 476304 w 6171629"/>
              <a:gd name="connsiteY69" fmla="*/ 328185 h 3127924"/>
              <a:gd name="connsiteX70" fmla="*/ 476304 w 6171629"/>
              <a:gd name="connsiteY70" fmla="*/ 287525 h 3127924"/>
              <a:gd name="connsiteX71" fmla="*/ 432740 w 6171629"/>
              <a:gd name="connsiteY71" fmla="*/ 287525 h 3127924"/>
              <a:gd name="connsiteX72" fmla="*/ 432740 w 6171629"/>
              <a:gd name="connsiteY72" fmla="*/ 229439 h 3127924"/>
              <a:gd name="connsiteX73" fmla="*/ 354324 w 6171629"/>
              <a:gd name="connsiteY73" fmla="*/ 229439 h 3127924"/>
              <a:gd name="connsiteX74" fmla="*/ 354324 w 6171629"/>
              <a:gd name="connsiteY74" fmla="*/ 180066 h 3127924"/>
              <a:gd name="connsiteX75" fmla="*/ 296238 w 6171629"/>
              <a:gd name="connsiteY75" fmla="*/ 180066 h 3127924"/>
              <a:gd name="connsiteX76" fmla="*/ 296238 w 6171629"/>
              <a:gd name="connsiteY76" fmla="*/ 133598 h 3127924"/>
              <a:gd name="connsiteX77" fmla="*/ 235247 w 6171629"/>
              <a:gd name="connsiteY77" fmla="*/ 133598 h 3127924"/>
              <a:gd name="connsiteX78" fmla="*/ 235247 w 6171629"/>
              <a:gd name="connsiteY78" fmla="*/ 101651 h 3127924"/>
              <a:gd name="connsiteX79" fmla="*/ 174258 w 6171629"/>
              <a:gd name="connsiteY79" fmla="*/ 101651 h 3127924"/>
              <a:gd name="connsiteX80" fmla="*/ 174258 w 6171629"/>
              <a:gd name="connsiteY80" fmla="*/ 0 h 3127924"/>
              <a:gd name="connsiteX81" fmla="*/ 0 w 6171629"/>
              <a:gd name="connsiteY81" fmla="*/ 0 h 3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6171629" h="3127924">
                <a:moveTo>
                  <a:pt x="6171630" y="3127924"/>
                </a:moveTo>
                <a:lnTo>
                  <a:pt x="4998292" y="3127924"/>
                </a:lnTo>
                <a:lnTo>
                  <a:pt x="4998292" y="2831687"/>
                </a:lnTo>
                <a:lnTo>
                  <a:pt x="4365156" y="2831687"/>
                </a:lnTo>
                <a:lnTo>
                  <a:pt x="4365156" y="2730037"/>
                </a:lnTo>
                <a:lnTo>
                  <a:pt x="4234464" y="2730037"/>
                </a:lnTo>
                <a:lnTo>
                  <a:pt x="4234464" y="2622576"/>
                </a:lnTo>
                <a:lnTo>
                  <a:pt x="4158949" y="2622576"/>
                </a:lnTo>
                <a:lnTo>
                  <a:pt x="4158949" y="2529640"/>
                </a:lnTo>
                <a:lnTo>
                  <a:pt x="3862712" y="2529640"/>
                </a:lnTo>
                <a:lnTo>
                  <a:pt x="3862712" y="2378621"/>
                </a:lnTo>
                <a:lnTo>
                  <a:pt x="3705883" y="2378621"/>
                </a:lnTo>
                <a:lnTo>
                  <a:pt x="3705883" y="2294392"/>
                </a:lnTo>
                <a:lnTo>
                  <a:pt x="3549044" y="2294392"/>
                </a:lnTo>
                <a:lnTo>
                  <a:pt x="3549044" y="2245024"/>
                </a:lnTo>
                <a:lnTo>
                  <a:pt x="3293470" y="2245024"/>
                </a:lnTo>
                <a:lnTo>
                  <a:pt x="3293470" y="2189836"/>
                </a:lnTo>
                <a:lnTo>
                  <a:pt x="3267333" y="2189836"/>
                </a:lnTo>
                <a:lnTo>
                  <a:pt x="3267333" y="2117227"/>
                </a:lnTo>
                <a:lnTo>
                  <a:pt x="3180198" y="2117227"/>
                </a:lnTo>
                <a:lnTo>
                  <a:pt x="3180198" y="2024291"/>
                </a:lnTo>
                <a:lnTo>
                  <a:pt x="3116305" y="2024291"/>
                </a:lnTo>
                <a:lnTo>
                  <a:pt x="3116305" y="1957492"/>
                </a:lnTo>
                <a:lnTo>
                  <a:pt x="2866540" y="1957492"/>
                </a:lnTo>
                <a:lnTo>
                  <a:pt x="2866540" y="1931356"/>
                </a:lnTo>
                <a:lnTo>
                  <a:pt x="2753269" y="1931356"/>
                </a:lnTo>
                <a:lnTo>
                  <a:pt x="2753269" y="1870367"/>
                </a:lnTo>
                <a:lnTo>
                  <a:pt x="2680660" y="1870367"/>
                </a:lnTo>
                <a:lnTo>
                  <a:pt x="2680660" y="1812284"/>
                </a:lnTo>
                <a:lnTo>
                  <a:pt x="2616766" y="1812284"/>
                </a:lnTo>
                <a:lnTo>
                  <a:pt x="2616766" y="1701918"/>
                </a:lnTo>
                <a:lnTo>
                  <a:pt x="2529641" y="1701918"/>
                </a:lnTo>
                <a:lnTo>
                  <a:pt x="2529641" y="1658350"/>
                </a:lnTo>
                <a:lnTo>
                  <a:pt x="2422180" y="1658350"/>
                </a:lnTo>
                <a:lnTo>
                  <a:pt x="2422180" y="1608982"/>
                </a:lnTo>
                <a:lnTo>
                  <a:pt x="2300203" y="1608982"/>
                </a:lnTo>
                <a:lnTo>
                  <a:pt x="2300203" y="1565415"/>
                </a:lnTo>
                <a:lnTo>
                  <a:pt x="2085281" y="1565415"/>
                </a:lnTo>
                <a:lnTo>
                  <a:pt x="2085281" y="1504426"/>
                </a:lnTo>
                <a:lnTo>
                  <a:pt x="2009776" y="1504426"/>
                </a:lnTo>
                <a:lnTo>
                  <a:pt x="2009776" y="1443438"/>
                </a:lnTo>
                <a:lnTo>
                  <a:pt x="1954588" y="1443438"/>
                </a:lnTo>
                <a:lnTo>
                  <a:pt x="1954588" y="1359208"/>
                </a:lnTo>
                <a:lnTo>
                  <a:pt x="1919736" y="1359208"/>
                </a:lnTo>
                <a:lnTo>
                  <a:pt x="1919736" y="1298220"/>
                </a:lnTo>
                <a:lnTo>
                  <a:pt x="1521848" y="1298220"/>
                </a:lnTo>
                <a:lnTo>
                  <a:pt x="1521848" y="1251747"/>
                </a:lnTo>
                <a:lnTo>
                  <a:pt x="1504427" y="1251747"/>
                </a:lnTo>
                <a:lnTo>
                  <a:pt x="1504427" y="1196569"/>
                </a:lnTo>
                <a:lnTo>
                  <a:pt x="1327262" y="1196569"/>
                </a:lnTo>
                <a:lnTo>
                  <a:pt x="1327262" y="1086203"/>
                </a:lnTo>
                <a:lnTo>
                  <a:pt x="1289505" y="1086203"/>
                </a:lnTo>
                <a:lnTo>
                  <a:pt x="1289505" y="938087"/>
                </a:lnTo>
                <a:lnTo>
                  <a:pt x="1266273" y="938087"/>
                </a:lnTo>
                <a:lnTo>
                  <a:pt x="1266273" y="891618"/>
                </a:lnTo>
                <a:lnTo>
                  <a:pt x="1167528" y="891618"/>
                </a:lnTo>
                <a:lnTo>
                  <a:pt x="1167528" y="845149"/>
                </a:lnTo>
                <a:lnTo>
                  <a:pt x="1147192" y="845149"/>
                </a:lnTo>
                <a:lnTo>
                  <a:pt x="1147192" y="775446"/>
                </a:lnTo>
                <a:lnTo>
                  <a:pt x="1057162" y="775446"/>
                </a:lnTo>
                <a:lnTo>
                  <a:pt x="1057162" y="740595"/>
                </a:lnTo>
                <a:lnTo>
                  <a:pt x="880001" y="740595"/>
                </a:lnTo>
                <a:lnTo>
                  <a:pt x="880001" y="694126"/>
                </a:lnTo>
                <a:lnTo>
                  <a:pt x="711552" y="694126"/>
                </a:lnTo>
                <a:lnTo>
                  <a:pt x="711552" y="630231"/>
                </a:lnTo>
                <a:lnTo>
                  <a:pt x="665083" y="630231"/>
                </a:lnTo>
                <a:lnTo>
                  <a:pt x="665083" y="426931"/>
                </a:lnTo>
                <a:lnTo>
                  <a:pt x="644753" y="426931"/>
                </a:lnTo>
                <a:lnTo>
                  <a:pt x="644753" y="328185"/>
                </a:lnTo>
                <a:lnTo>
                  <a:pt x="476304" y="328185"/>
                </a:lnTo>
                <a:lnTo>
                  <a:pt x="476304" y="287525"/>
                </a:lnTo>
                <a:lnTo>
                  <a:pt x="432740" y="287525"/>
                </a:lnTo>
                <a:lnTo>
                  <a:pt x="432740" y="229439"/>
                </a:lnTo>
                <a:lnTo>
                  <a:pt x="354324" y="229439"/>
                </a:lnTo>
                <a:lnTo>
                  <a:pt x="354324" y="180066"/>
                </a:lnTo>
                <a:lnTo>
                  <a:pt x="296238" y="180066"/>
                </a:lnTo>
                <a:lnTo>
                  <a:pt x="296238" y="133598"/>
                </a:lnTo>
                <a:lnTo>
                  <a:pt x="235247" y="133598"/>
                </a:lnTo>
                <a:lnTo>
                  <a:pt x="235247" y="101651"/>
                </a:lnTo>
                <a:lnTo>
                  <a:pt x="174258" y="101651"/>
                </a:lnTo>
                <a:lnTo>
                  <a:pt x="174258" y="0"/>
                </a:lnTo>
                <a:lnTo>
                  <a:pt x="0" y="0"/>
                </a:lnTo>
              </a:path>
            </a:pathLst>
          </a:custGeom>
          <a:noFill/>
          <a:ln w="2540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54" name="Straight Connector 53">
            <a:extLst>
              <a:ext uri="{FF2B5EF4-FFF2-40B4-BE49-F238E27FC236}">
                <a16:creationId xmlns:a16="http://schemas.microsoft.com/office/drawing/2014/main" xmlns="" id="{97269A8D-4E5C-4FCE-A064-9389E9F17030}"/>
              </a:ext>
            </a:extLst>
          </p:cNvPr>
          <p:cNvCxnSpPr/>
          <p:nvPr/>
        </p:nvCxnSpPr>
        <p:spPr>
          <a:xfrm>
            <a:off x="3037840" y="3628860"/>
            <a:ext cx="0" cy="1260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E79AB742-B784-4A4F-8618-4D974B2F6137}"/>
              </a:ext>
            </a:extLst>
          </p:cNvPr>
          <p:cNvCxnSpPr/>
          <p:nvPr/>
        </p:nvCxnSpPr>
        <p:spPr>
          <a:xfrm>
            <a:off x="3352800" y="3628860"/>
            <a:ext cx="0" cy="1260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xmlns="" id="{95537173-0B91-4434-B94F-CEFF2CA9E80F}"/>
              </a:ext>
            </a:extLst>
          </p:cNvPr>
          <p:cNvSpPr txBox="1"/>
          <p:nvPr/>
        </p:nvSpPr>
        <p:spPr>
          <a:xfrm>
            <a:off x="2961640" y="4309580"/>
            <a:ext cx="482824"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dirty="0">
                <a:ln>
                  <a:noFill/>
                </a:ln>
                <a:solidFill>
                  <a:srgbClr val="4D4D4D"/>
                </a:solidFill>
                <a:uLnTx/>
                <a:uFillTx/>
                <a:latin typeface="Arial"/>
                <a:ea typeface="MS Mincho"/>
                <a:cs typeface="Arial"/>
              </a:rPr>
              <a:t>Δ=</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dirty="0">
                <a:ln>
                  <a:noFill/>
                </a:ln>
                <a:solidFill>
                  <a:srgbClr val="4D4D4D"/>
                </a:solidFill>
                <a:uLnTx/>
                <a:uFillTx/>
                <a:latin typeface="Arial"/>
                <a:ea typeface="MS Mincho"/>
                <a:cs typeface="Arial"/>
              </a:rPr>
              <a:t>1.4</a:t>
            </a:r>
            <a:r>
              <a:rPr kumimoji="0" lang="ja-JP" sz="1200" b="0" i="0" u="none" strike="noStrike" cap="none" normalizeH="0" baseline="0" noProof="0" dirty="0" smtClean="0">
                <a:ln>
                  <a:noFill/>
                </a:ln>
                <a:solidFill>
                  <a:srgbClr val="4D4D4D"/>
                </a:solidFill>
                <a:uLnTx/>
                <a:uFillTx/>
                <a:latin typeface="Arial"/>
                <a:ea typeface="MS Mincho"/>
                <a:cs typeface="Arial"/>
              </a:rPr>
              <a:t>1</a:t>
            </a:r>
            <a:endParaRPr kumimoji="0" lang="ja-JP" sz="1200" b="0" i="0" u="none" strike="noStrike" cap="none" normalizeH="0" baseline="0" noProof="0" dirty="0">
              <a:ln>
                <a:noFill/>
              </a:ln>
              <a:solidFill>
                <a:srgbClr val="4D4D4D"/>
              </a:solidFill>
              <a:uLnTx/>
              <a:uFillTx/>
              <a:latin typeface="Arial"/>
              <a:ea typeface="MS Mincho"/>
              <a:cs typeface="Arial"/>
            </a:endParaRPr>
          </a:p>
        </p:txBody>
      </p:sp>
      <p:sp>
        <p:nvSpPr>
          <p:cNvPr id="57" name="Freeform 21">
            <a:extLst>
              <a:ext uri="{FF2B5EF4-FFF2-40B4-BE49-F238E27FC236}">
                <a16:creationId xmlns:a16="http://schemas.microsoft.com/office/drawing/2014/main" xmlns="" id="{48B8F67F-DE95-4342-AAAE-CC3365DC0285}"/>
              </a:ext>
            </a:extLst>
          </p:cNvPr>
          <p:cNvSpPr>
            <a:spLocks/>
          </p:cNvSpPr>
          <p:nvPr/>
        </p:nvSpPr>
        <p:spPr bwMode="auto">
          <a:xfrm>
            <a:off x="6805185" y="2329227"/>
            <a:ext cx="4860342" cy="25562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nvGrpSpPr>
          <p:cNvPr id="58" name="Group 57">
            <a:extLst>
              <a:ext uri="{FF2B5EF4-FFF2-40B4-BE49-F238E27FC236}">
                <a16:creationId xmlns:a16="http://schemas.microsoft.com/office/drawing/2014/main" xmlns="" id="{DF66465B-1888-42BC-8E9D-66E30B702E76}"/>
              </a:ext>
            </a:extLst>
          </p:cNvPr>
          <p:cNvGrpSpPr/>
          <p:nvPr/>
        </p:nvGrpSpPr>
        <p:grpSpPr>
          <a:xfrm>
            <a:off x="6078159" y="2142481"/>
            <a:ext cx="725955" cy="2772000"/>
            <a:chOff x="377014" y="1942621"/>
            <a:chExt cx="725955" cy="2772000"/>
          </a:xfrm>
        </p:grpSpPr>
        <p:sp>
          <p:nvSpPr>
            <p:cNvPr id="59" name="TextBox 58">
              <a:extLst>
                <a:ext uri="{FF2B5EF4-FFF2-40B4-BE49-F238E27FC236}">
                  <a16:creationId xmlns:a16="http://schemas.microsoft.com/office/drawing/2014/main" xmlns="" id="{30D14CDF-11AD-41D0-A2A9-D147BF22D115}"/>
                </a:ext>
              </a:extLst>
            </p:cNvPr>
            <p:cNvSpPr txBox="1"/>
            <p:nvPr/>
          </p:nvSpPr>
          <p:spPr>
            <a:xfrm rot="16200000">
              <a:off x="178883" y="3275111"/>
              <a:ext cx="70403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OS, %</a:t>
              </a:r>
            </a:p>
          </p:txBody>
        </p:sp>
        <p:sp>
          <p:nvSpPr>
            <p:cNvPr id="60" name="Line 7">
              <a:extLst>
                <a:ext uri="{FF2B5EF4-FFF2-40B4-BE49-F238E27FC236}">
                  <a16:creationId xmlns:a16="http://schemas.microsoft.com/office/drawing/2014/main" xmlns="" id="{97E4AC5E-6470-4C12-A399-ED7FC1A87A1D}"/>
                </a:ext>
              </a:extLst>
            </p:cNvPr>
            <p:cNvSpPr>
              <a:spLocks noChangeShapeType="1"/>
            </p:cNvSpPr>
            <p:nvPr/>
          </p:nvSpPr>
          <p:spPr bwMode="auto">
            <a:xfrm>
              <a:off x="1016735" y="212637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61" name="Line 8">
              <a:extLst>
                <a:ext uri="{FF2B5EF4-FFF2-40B4-BE49-F238E27FC236}">
                  <a16:creationId xmlns:a16="http://schemas.microsoft.com/office/drawing/2014/main" xmlns="" id="{B4671DA3-2CC4-4222-983E-B51CC38000A2}"/>
                </a:ext>
              </a:extLst>
            </p:cNvPr>
            <p:cNvSpPr>
              <a:spLocks noChangeShapeType="1"/>
            </p:cNvSpPr>
            <p:nvPr/>
          </p:nvSpPr>
          <p:spPr bwMode="auto">
            <a:xfrm>
              <a:off x="1016735" y="27186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62" name="Line 9">
              <a:extLst>
                <a:ext uri="{FF2B5EF4-FFF2-40B4-BE49-F238E27FC236}">
                  <a16:creationId xmlns:a16="http://schemas.microsoft.com/office/drawing/2014/main" xmlns="" id="{CF7FB99B-081F-441E-BE9B-7C7CBD7BBBC2}"/>
                </a:ext>
              </a:extLst>
            </p:cNvPr>
            <p:cNvSpPr>
              <a:spLocks noChangeShapeType="1"/>
            </p:cNvSpPr>
            <p:nvPr/>
          </p:nvSpPr>
          <p:spPr bwMode="auto">
            <a:xfrm>
              <a:off x="1016735" y="333016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63" name="Line 10">
              <a:extLst>
                <a:ext uri="{FF2B5EF4-FFF2-40B4-BE49-F238E27FC236}">
                  <a16:creationId xmlns:a16="http://schemas.microsoft.com/office/drawing/2014/main" xmlns="" id="{824A5559-3BD5-4831-9145-D9A5227B8A4A}"/>
                </a:ext>
              </a:extLst>
            </p:cNvPr>
            <p:cNvSpPr>
              <a:spLocks noChangeShapeType="1"/>
            </p:cNvSpPr>
            <p:nvPr/>
          </p:nvSpPr>
          <p:spPr bwMode="auto">
            <a:xfrm>
              <a:off x="1016735" y="392886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64" name="Line 11">
              <a:extLst>
                <a:ext uri="{FF2B5EF4-FFF2-40B4-BE49-F238E27FC236}">
                  <a16:creationId xmlns:a16="http://schemas.microsoft.com/office/drawing/2014/main" xmlns="" id="{5869FF0B-0B3A-49FC-86FC-573DF1AFC5C3}"/>
                </a:ext>
              </a:extLst>
            </p:cNvPr>
            <p:cNvSpPr>
              <a:spLocks noChangeShapeType="1"/>
            </p:cNvSpPr>
            <p:nvPr/>
          </p:nvSpPr>
          <p:spPr bwMode="auto">
            <a:xfrm>
              <a:off x="1016735" y="453395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65" name="TextBox 64">
              <a:extLst>
                <a:ext uri="{FF2B5EF4-FFF2-40B4-BE49-F238E27FC236}">
                  <a16:creationId xmlns:a16="http://schemas.microsoft.com/office/drawing/2014/main" xmlns="" id="{34D66B8B-AD28-4D32-9584-B0D1ACDB38CA}"/>
                </a:ext>
              </a:extLst>
            </p:cNvPr>
            <p:cNvSpPr txBox="1"/>
            <p:nvPr/>
          </p:nvSpPr>
          <p:spPr>
            <a:xfrm>
              <a:off x="575684" y="1942621"/>
              <a:ext cx="482824" cy="365513"/>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100</a:t>
              </a:r>
            </a:p>
          </p:txBody>
        </p:sp>
        <p:sp>
          <p:nvSpPr>
            <p:cNvPr id="66" name="TextBox 65">
              <a:extLst>
                <a:ext uri="{FF2B5EF4-FFF2-40B4-BE49-F238E27FC236}">
                  <a16:creationId xmlns:a16="http://schemas.microsoft.com/office/drawing/2014/main" xmlns="" id="{1CE84154-C983-4FDF-A0D8-C573D95DA213}"/>
                </a:ext>
              </a:extLst>
            </p:cNvPr>
            <p:cNvSpPr txBox="1"/>
            <p:nvPr/>
          </p:nvSpPr>
          <p:spPr>
            <a:xfrm>
              <a:off x="675070" y="2534671"/>
              <a:ext cx="383438" cy="365513"/>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75</a:t>
              </a:r>
            </a:p>
          </p:txBody>
        </p:sp>
        <p:sp>
          <p:nvSpPr>
            <p:cNvPr id="67" name="TextBox 66">
              <a:extLst>
                <a:ext uri="{FF2B5EF4-FFF2-40B4-BE49-F238E27FC236}">
                  <a16:creationId xmlns:a16="http://schemas.microsoft.com/office/drawing/2014/main" xmlns="" id="{161802BE-1CBA-493B-99DD-A1DEE0394BED}"/>
                </a:ext>
              </a:extLst>
            </p:cNvPr>
            <p:cNvSpPr txBox="1"/>
            <p:nvPr/>
          </p:nvSpPr>
          <p:spPr>
            <a:xfrm>
              <a:off x="675069" y="3145868"/>
              <a:ext cx="383439" cy="365513"/>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50</a:t>
              </a:r>
            </a:p>
          </p:txBody>
        </p:sp>
        <p:sp>
          <p:nvSpPr>
            <p:cNvPr id="68" name="TextBox 67">
              <a:extLst>
                <a:ext uri="{FF2B5EF4-FFF2-40B4-BE49-F238E27FC236}">
                  <a16:creationId xmlns:a16="http://schemas.microsoft.com/office/drawing/2014/main" xmlns="" id="{D5C859BD-BB39-4CFD-8BC6-7DA822391EBE}"/>
                </a:ext>
              </a:extLst>
            </p:cNvPr>
            <p:cNvSpPr txBox="1"/>
            <p:nvPr/>
          </p:nvSpPr>
          <p:spPr>
            <a:xfrm>
              <a:off x="675069" y="3744297"/>
              <a:ext cx="383439" cy="365513"/>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25</a:t>
              </a:r>
            </a:p>
          </p:txBody>
        </p:sp>
        <p:sp>
          <p:nvSpPr>
            <p:cNvPr id="69" name="TextBox 68">
              <a:extLst>
                <a:ext uri="{FF2B5EF4-FFF2-40B4-BE49-F238E27FC236}">
                  <a16:creationId xmlns:a16="http://schemas.microsoft.com/office/drawing/2014/main" xmlns="" id="{DE360659-7EF9-45F3-8449-E4B211937923}"/>
                </a:ext>
              </a:extLst>
            </p:cNvPr>
            <p:cNvSpPr txBox="1"/>
            <p:nvPr/>
          </p:nvSpPr>
          <p:spPr>
            <a:xfrm>
              <a:off x="774464" y="4349108"/>
              <a:ext cx="284052" cy="365513"/>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grpSp>
      <p:sp>
        <p:nvSpPr>
          <p:cNvPr id="70" name="TextBox 69">
            <a:extLst>
              <a:ext uri="{FF2B5EF4-FFF2-40B4-BE49-F238E27FC236}">
                <a16:creationId xmlns:a16="http://schemas.microsoft.com/office/drawing/2014/main" xmlns="" id="{31B93639-D146-4C57-A279-AD2DC0655B4F}"/>
              </a:ext>
            </a:extLst>
          </p:cNvPr>
          <p:cNvSpPr txBox="1"/>
          <p:nvPr/>
        </p:nvSpPr>
        <p:spPr>
          <a:xfrm>
            <a:off x="8642310" y="5239597"/>
            <a:ext cx="126162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経過期間、月</a:t>
            </a:r>
          </a:p>
        </p:txBody>
      </p:sp>
      <p:grpSp>
        <p:nvGrpSpPr>
          <p:cNvPr id="71" name="Group 70">
            <a:extLst>
              <a:ext uri="{FF2B5EF4-FFF2-40B4-BE49-F238E27FC236}">
                <a16:creationId xmlns:a16="http://schemas.microsoft.com/office/drawing/2014/main" xmlns="" id="{868D8A0E-15E7-41C9-B142-11A9ED92764F}"/>
              </a:ext>
            </a:extLst>
          </p:cNvPr>
          <p:cNvGrpSpPr/>
          <p:nvPr/>
        </p:nvGrpSpPr>
        <p:grpSpPr>
          <a:xfrm>
            <a:off x="6872842" y="4888975"/>
            <a:ext cx="2154740" cy="329369"/>
            <a:chOff x="1457219" y="4771176"/>
            <a:chExt cx="4141006" cy="329369"/>
          </a:xfrm>
        </p:grpSpPr>
        <p:sp>
          <p:nvSpPr>
            <p:cNvPr id="72" name="Line 21">
              <a:extLst>
                <a:ext uri="{FF2B5EF4-FFF2-40B4-BE49-F238E27FC236}">
                  <a16:creationId xmlns:a16="http://schemas.microsoft.com/office/drawing/2014/main" xmlns="" id="{84FC1F73-6D57-4054-98EE-9ABD9AC6BF2B}"/>
                </a:ext>
              </a:extLst>
            </p:cNvPr>
            <p:cNvSpPr>
              <a:spLocks noChangeShapeType="1"/>
            </p:cNvSpPr>
            <p:nvPr/>
          </p:nvSpPr>
          <p:spPr bwMode="auto">
            <a:xfrm>
              <a:off x="536820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3" name="TextBox 72">
              <a:extLst>
                <a:ext uri="{FF2B5EF4-FFF2-40B4-BE49-F238E27FC236}">
                  <a16:creationId xmlns:a16="http://schemas.microsoft.com/office/drawing/2014/main" xmlns="" id="{49F6D8E1-CDFE-4EA3-B06C-77E4E9866E33}"/>
                </a:ext>
              </a:extLst>
            </p:cNvPr>
            <p:cNvSpPr txBox="1"/>
            <p:nvPr/>
          </p:nvSpPr>
          <p:spPr>
            <a:xfrm>
              <a:off x="5131951" y="4843176"/>
              <a:ext cx="466274"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20</a:t>
              </a:r>
            </a:p>
          </p:txBody>
        </p:sp>
        <p:sp>
          <p:nvSpPr>
            <p:cNvPr id="74" name="Line 21">
              <a:extLst>
                <a:ext uri="{FF2B5EF4-FFF2-40B4-BE49-F238E27FC236}">
                  <a16:creationId xmlns:a16="http://schemas.microsoft.com/office/drawing/2014/main" xmlns="" id="{6E4441E7-784D-4B6B-A37C-8B4F4DB52867}"/>
                </a:ext>
              </a:extLst>
            </p:cNvPr>
            <p:cNvSpPr>
              <a:spLocks noChangeShapeType="1"/>
            </p:cNvSpPr>
            <p:nvPr/>
          </p:nvSpPr>
          <p:spPr bwMode="auto">
            <a:xfrm>
              <a:off x="4992563"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5" name="Line 21">
              <a:extLst>
                <a:ext uri="{FF2B5EF4-FFF2-40B4-BE49-F238E27FC236}">
                  <a16:creationId xmlns:a16="http://schemas.microsoft.com/office/drawing/2014/main" xmlns="" id="{40494765-C2C4-4482-8B89-CC7DCCD7FECC}"/>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6" name="TextBox 75">
              <a:extLst>
                <a:ext uri="{FF2B5EF4-FFF2-40B4-BE49-F238E27FC236}">
                  <a16:creationId xmlns:a16="http://schemas.microsoft.com/office/drawing/2014/main" xmlns="" id="{3A6D6494-A608-43DF-AB93-FB54CCC8E13C}"/>
                </a:ext>
              </a:extLst>
            </p:cNvPr>
            <p:cNvSpPr txBox="1"/>
            <p:nvPr/>
          </p:nvSpPr>
          <p:spPr>
            <a:xfrm>
              <a:off x="4380678" y="4843176"/>
              <a:ext cx="466274"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16</a:t>
              </a:r>
            </a:p>
          </p:txBody>
        </p:sp>
        <p:sp>
          <p:nvSpPr>
            <p:cNvPr id="77" name="Line 21">
              <a:extLst>
                <a:ext uri="{FF2B5EF4-FFF2-40B4-BE49-F238E27FC236}">
                  <a16:creationId xmlns:a16="http://schemas.microsoft.com/office/drawing/2014/main" xmlns="" id="{4C84FABD-5CCC-4576-90F5-B55DB24F5C5F}"/>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8" name="Line 21">
              <a:extLst>
                <a:ext uri="{FF2B5EF4-FFF2-40B4-BE49-F238E27FC236}">
                  <a16:creationId xmlns:a16="http://schemas.microsoft.com/office/drawing/2014/main" xmlns="" id="{0D1E74A0-4564-4F92-84D7-2469D9571790}"/>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9" name="TextBox 78">
              <a:extLst>
                <a:ext uri="{FF2B5EF4-FFF2-40B4-BE49-F238E27FC236}">
                  <a16:creationId xmlns:a16="http://schemas.microsoft.com/office/drawing/2014/main" xmlns="" id="{F2A89A85-960D-4E16-8115-49E48BD3EF60}"/>
                </a:ext>
              </a:extLst>
            </p:cNvPr>
            <p:cNvSpPr txBox="1"/>
            <p:nvPr/>
          </p:nvSpPr>
          <p:spPr>
            <a:xfrm>
              <a:off x="3629403" y="4843176"/>
              <a:ext cx="466274"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12</a:t>
              </a:r>
            </a:p>
          </p:txBody>
        </p:sp>
        <p:sp>
          <p:nvSpPr>
            <p:cNvPr id="80" name="Line 21">
              <a:extLst>
                <a:ext uri="{FF2B5EF4-FFF2-40B4-BE49-F238E27FC236}">
                  <a16:creationId xmlns:a16="http://schemas.microsoft.com/office/drawing/2014/main" xmlns="" id="{DB5C8282-5157-4178-98D5-2405A724BC37}"/>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1" name="Line 21">
              <a:extLst>
                <a:ext uri="{FF2B5EF4-FFF2-40B4-BE49-F238E27FC236}">
                  <a16:creationId xmlns:a16="http://schemas.microsoft.com/office/drawing/2014/main" xmlns="" id="{4D25D744-B74F-403B-BB0C-223D0F96EE7E}"/>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2" name="TextBox 81">
              <a:extLst>
                <a:ext uri="{FF2B5EF4-FFF2-40B4-BE49-F238E27FC236}">
                  <a16:creationId xmlns:a16="http://schemas.microsoft.com/office/drawing/2014/main" xmlns="" id="{AFA72DF4-A459-48B3-80C0-2475D7D7A14F}"/>
                </a:ext>
              </a:extLst>
            </p:cNvPr>
            <p:cNvSpPr txBox="1"/>
            <p:nvPr/>
          </p:nvSpPr>
          <p:spPr>
            <a:xfrm>
              <a:off x="2959767" y="4843176"/>
              <a:ext cx="302999"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8</a:t>
              </a:r>
            </a:p>
          </p:txBody>
        </p:sp>
        <p:sp>
          <p:nvSpPr>
            <p:cNvPr id="83" name="Line 21">
              <a:extLst>
                <a:ext uri="{FF2B5EF4-FFF2-40B4-BE49-F238E27FC236}">
                  <a16:creationId xmlns:a16="http://schemas.microsoft.com/office/drawing/2014/main" xmlns="" id="{7E31830C-1CD4-41CE-8BF6-FD9BE6ACBB92}"/>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4" name="Line 21">
              <a:extLst>
                <a:ext uri="{FF2B5EF4-FFF2-40B4-BE49-F238E27FC236}">
                  <a16:creationId xmlns:a16="http://schemas.microsoft.com/office/drawing/2014/main" xmlns="" id="{B311DBC5-D92B-45C6-9A42-B5D0664B3858}"/>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5" name="TextBox 84">
              <a:extLst>
                <a:ext uri="{FF2B5EF4-FFF2-40B4-BE49-F238E27FC236}">
                  <a16:creationId xmlns:a16="http://schemas.microsoft.com/office/drawing/2014/main" xmlns="" id="{2CAEAE9D-4B4B-4CDB-8ACE-9D8C6E439556}"/>
                </a:ext>
              </a:extLst>
            </p:cNvPr>
            <p:cNvSpPr txBox="1"/>
            <p:nvPr/>
          </p:nvSpPr>
          <p:spPr>
            <a:xfrm>
              <a:off x="2208494" y="4843176"/>
              <a:ext cx="302999"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a:t>
              </a:r>
            </a:p>
          </p:txBody>
        </p:sp>
        <p:sp>
          <p:nvSpPr>
            <p:cNvPr id="86" name="Line 21">
              <a:extLst>
                <a:ext uri="{FF2B5EF4-FFF2-40B4-BE49-F238E27FC236}">
                  <a16:creationId xmlns:a16="http://schemas.microsoft.com/office/drawing/2014/main" xmlns="" id="{2187D26F-267F-4E37-A367-D2B219FACE96}"/>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7" name="Line 21">
              <a:extLst>
                <a:ext uri="{FF2B5EF4-FFF2-40B4-BE49-F238E27FC236}">
                  <a16:creationId xmlns:a16="http://schemas.microsoft.com/office/drawing/2014/main" xmlns="" id="{FCAFC15B-3F31-46FD-BF4B-32B2086A3B75}"/>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8" name="TextBox 87">
              <a:extLst>
                <a:ext uri="{FF2B5EF4-FFF2-40B4-BE49-F238E27FC236}">
                  <a16:creationId xmlns:a16="http://schemas.microsoft.com/office/drawing/2014/main" xmlns="" id="{5C1CBC3B-0AE3-4370-8F59-44B1867B69A1}"/>
                </a:ext>
              </a:extLst>
            </p:cNvPr>
            <p:cNvSpPr txBox="1"/>
            <p:nvPr/>
          </p:nvSpPr>
          <p:spPr>
            <a:xfrm>
              <a:off x="1457219" y="4843176"/>
              <a:ext cx="302999"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grpSp>
      <p:sp>
        <p:nvSpPr>
          <p:cNvPr id="89" name="TextBox 88">
            <a:extLst>
              <a:ext uri="{FF2B5EF4-FFF2-40B4-BE49-F238E27FC236}">
                <a16:creationId xmlns:a16="http://schemas.microsoft.com/office/drawing/2014/main" xmlns="" id="{14D51F08-F1DE-4D54-AF73-428145FC08FA}"/>
              </a:ext>
            </a:extLst>
          </p:cNvPr>
          <p:cNvSpPr txBox="1"/>
          <p:nvPr/>
        </p:nvSpPr>
        <p:spPr>
          <a:xfrm>
            <a:off x="8959509" y="2304461"/>
            <a:ext cx="271901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noProof="0">
                <a:ln>
                  <a:noFill/>
                </a:ln>
                <a:solidFill>
                  <a:srgbClr val="4D4D4D"/>
                </a:solidFill>
                <a:uLnTx/>
                <a:uFillTx/>
                <a:latin typeface="Arial"/>
                <a:ea typeface="MS Mincho"/>
                <a:cs typeface="Arial"/>
              </a:rPr>
              <a:t>HR 0.78（95％CI 0.55、1.10）</a:t>
            </a:r>
          </a:p>
        </p:txBody>
      </p:sp>
      <p:sp>
        <p:nvSpPr>
          <p:cNvPr id="90" name="TextBox 89">
            <a:extLst>
              <a:ext uri="{FF2B5EF4-FFF2-40B4-BE49-F238E27FC236}">
                <a16:creationId xmlns:a16="http://schemas.microsoft.com/office/drawing/2014/main" xmlns="" id="{D6D60B9B-AB57-4A1D-AD63-F2B0C65F1CD1}"/>
              </a:ext>
            </a:extLst>
          </p:cNvPr>
          <p:cNvSpPr txBox="1"/>
          <p:nvPr/>
        </p:nvSpPr>
        <p:spPr>
          <a:xfrm>
            <a:off x="8975552" y="2569156"/>
            <a:ext cx="519245" cy="461665"/>
          </a:xfrm>
          <a:prstGeom prst="rect">
            <a:avLst/>
          </a:prstGeom>
          <a:solidFill>
            <a:schemeClr val="tx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B60D27"/>
                </a:solidFill>
                <a:uLnTx/>
                <a:uFillTx/>
                <a:latin typeface="Arial"/>
                <a:ea typeface="MS Mincho"/>
                <a:cs typeface="Arial"/>
              </a:rPr>
              <a:t>TT-B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B2C0D8"/>
                </a:solidFill>
                <a:uLnTx/>
                <a:uFillTx/>
                <a:latin typeface="Arial"/>
                <a:ea typeface="MS Mincho"/>
                <a:cs typeface="Arial"/>
              </a:rPr>
              <a:t>C-B</a:t>
            </a:r>
          </a:p>
        </p:txBody>
      </p:sp>
      <p:cxnSp>
        <p:nvCxnSpPr>
          <p:cNvPr id="91" name="Straight Connector 90">
            <a:extLst>
              <a:ext uri="{FF2B5EF4-FFF2-40B4-BE49-F238E27FC236}">
                <a16:creationId xmlns:a16="http://schemas.microsoft.com/office/drawing/2014/main" xmlns="" id="{6F4F3040-796B-466A-80A1-B84989E369F0}"/>
              </a:ext>
            </a:extLst>
          </p:cNvPr>
          <p:cNvCxnSpPr/>
          <p:nvPr/>
        </p:nvCxnSpPr>
        <p:spPr>
          <a:xfrm>
            <a:off x="8685201" y="3566112"/>
            <a:ext cx="0" cy="1332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xmlns="" id="{4DB53244-BC9C-4DA9-B727-FAAA00E039FB}"/>
              </a:ext>
            </a:extLst>
          </p:cNvPr>
          <p:cNvCxnSpPr/>
          <p:nvPr/>
        </p:nvCxnSpPr>
        <p:spPr>
          <a:xfrm>
            <a:off x="9143585" y="3566112"/>
            <a:ext cx="0" cy="1332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xmlns="" id="{459ED54F-E636-4E43-8AD3-B120D97B01AF}"/>
              </a:ext>
            </a:extLst>
          </p:cNvPr>
          <p:cNvSpPr txBox="1"/>
          <p:nvPr/>
        </p:nvSpPr>
        <p:spPr>
          <a:xfrm>
            <a:off x="8662785" y="4309580"/>
            <a:ext cx="482825"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a:rPr>
              <a:t>Δ=</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a:ea typeface="MS Mincho"/>
                <a:cs typeface="Arial"/>
              </a:rPr>
              <a:t>4.64</a:t>
            </a:r>
          </a:p>
        </p:txBody>
      </p:sp>
      <p:grpSp>
        <p:nvGrpSpPr>
          <p:cNvPr id="94" name="Group 93">
            <a:extLst>
              <a:ext uri="{FF2B5EF4-FFF2-40B4-BE49-F238E27FC236}">
                <a16:creationId xmlns:a16="http://schemas.microsoft.com/office/drawing/2014/main" xmlns="" id="{D90082D1-D56E-49A3-B99B-86C8E54823EB}"/>
              </a:ext>
            </a:extLst>
          </p:cNvPr>
          <p:cNvGrpSpPr/>
          <p:nvPr/>
        </p:nvGrpSpPr>
        <p:grpSpPr>
          <a:xfrm>
            <a:off x="9102133" y="4888975"/>
            <a:ext cx="1954597" cy="329369"/>
            <a:chOff x="1611830" y="4771176"/>
            <a:chExt cx="3756370" cy="329369"/>
          </a:xfrm>
        </p:grpSpPr>
        <p:sp>
          <p:nvSpPr>
            <p:cNvPr id="95" name="Line 21">
              <a:extLst>
                <a:ext uri="{FF2B5EF4-FFF2-40B4-BE49-F238E27FC236}">
                  <a16:creationId xmlns:a16="http://schemas.microsoft.com/office/drawing/2014/main" xmlns="" id="{30000CE7-514C-493C-8ED7-FF4D48DCC07D}"/>
                </a:ext>
              </a:extLst>
            </p:cNvPr>
            <p:cNvSpPr>
              <a:spLocks noChangeShapeType="1"/>
            </p:cNvSpPr>
            <p:nvPr/>
          </p:nvSpPr>
          <p:spPr bwMode="auto">
            <a:xfrm>
              <a:off x="536820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96" name="Line 21">
              <a:extLst>
                <a:ext uri="{FF2B5EF4-FFF2-40B4-BE49-F238E27FC236}">
                  <a16:creationId xmlns:a16="http://schemas.microsoft.com/office/drawing/2014/main" xmlns="" id="{22792A96-2ADA-4597-8320-FF4D326BB2EC}"/>
                </a:ext>
              </a:extLst>
            </p:cNvPr>
            <p:cNvSpPr>
              <a:spLocks noChangeShapeType="1"/>
            </p:cNvSpPr>
            <p:nvPr/>
          </p:nvSpPr>
          <p:spPr bwMode="auto">
            <a:xfrm>
              <a:off x="4992563"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97" name="TextBox 96">
              <a:extLst>
                <a:ext uri="{FF2B5EF4-FFF2-40B4-BE49-F238E27FC236}">
                  <a16:creationId xmlns:a16="http://schemas.microsoft.com/office/drawing/2014/main" xmlns="" id="{B4B17CBB-FB4B-4AEE-9AA8-235D9DEDF0DA}"/>
                </a:ext>
              </a:extLst>
            </p:cNvPr>
            <p:cNvSpPr txBox="1"/>
            <p:nvPr/>
          </p:nvSpPr>
          <p:spPr>
            <a:xfrm>
              <a:off x="4756317" y="4843176"/>
              <a:ext cx="46627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40</a:t>
              </a:r>
            </a:p>
          </p:txBody>
        </p:sp>
        <p:sp>
          <p:nvSpPr>
            <p:cNvPr id="98" name="Line 21">
              <a:extLst>
                <a:ext uri="{FF2B5EF4-FFF2-40B4-BE49-F238E27FC236}">
                  <a16:creationId xmlns:a16="http://schemas.microsoft.com/office/drawing/2014/main" xmlns="" id="{8FF50DAF-E33F-41A1-9377-87656E2245F4}"/>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99" name="Line 21">
              <a:extLst>
                <a:ext uri="{FF2B5EF4-FFF2-40B4-BE49-F238E27FC236}">
                  <a16:creationId xmlns:a16="http://schemas.microsoft.com/office/drawing/2014/main" xmlns="" id="{CE8D057D-BF44-4321-A407-F3E01DDCFE1C}"/>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0" name="TextBox 99">
              <a:extLst>
                <a:ext uri="{FF2B5EF4-FFF2-40B4-BE49-F238E27FC236}">
                  <a16:creationId xmlns:a16="http://schemas.microsoft.com/office/drawing/2014/main" xmlns="" id="{56FB026C-13B6-42A3-BF74-4F5D2D081BDA}"/>
                </a:ext>
              </a:extLst>
            </p:cNvPr>
            <p:cNvSpPr txBox="1"/>
            <p:nvPr/>
          </p:nvSpPr>
          <p:spPr>
            <a:xfrm>
              <a:off x="4005042" y="4843176"/>
              <a:ext cx="46627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36</a:t>
              </a:r>
            </a:p>
          </p:txBody>
        </p:sp>
        <p:sp>
          <p:nvSpPr>
            <p:cNvPr id="101" name="Line 21">
              <a:extLst>
                <a:ext uri="{FF2B5EF4-FFF2-40B4-BE49-F238E27FC236}">
                  <a16:creationId xmlns:a16="http://schemas.microsoft.com/office/drawing/2014/main" xmlns="" id="{BAA63CD2-9E97-4669-94F6-E4DBAE7A34B3}"/>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2" name="Line 21">
              <a:extLst>
                <a:ext uri="{FF2B5EF4-FFF2-40B4-BE49-F238E27FC236}">
                  <a16:creationId xmlns:a16="http://schemas.microsoft.com/office/drawing/2014/main" xmlns="" id="{75844C7A-DA7F-4BDD-8F1A-B85F0EE2D9CC}"/>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3" name="TextBox 102">
              <a:extLst>
                <a:ext uri="{FF2B5EF4-FFF2-40B4-BE49-F238E27FC236}">
                  <a16:creationId xmlns:a16="http://schemas.microsoft.com/office/drawing/2014/main" xmlns="" id="{4F75130C-3460-4048-80FC-4E551F6ADF90}"/>
                </a:ext>
              </a:extLst>
            </p:cNvPr>
            <p:cNvSpPr txBox="1"/>
            <p:nvPr/>
          </p:nvSpPr>
          <p:spPr>
            <a:xfrm>
              <a:off x="3253767" y="4843176"/>
              <a:ext cx="46627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32</a:t>
              </a:r>
            </a:p>
          </p:txBody>
        </p:sp>
        <p:sp>
          <p:nvSpPr>
            <p:cNvPr id="104" name="Line 21">
              <a:extLst>
                <a:ext uri="{FF2B5EF4-FFF2-40B4-BE49-F238E27FC236}">
                  <a16:creationId xmlns:a16="http://schemas.microsoft.com/office/drawing/2014/main" xmlns="" id="{A071D4CD-709B-479D-9785-066F6768AB25}"/>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5" name="Line 21">
              <a:extLst>
                <a:ext uri="{FF2B5EF4-FFF2-40B4-BE49-F238E27FC236}">
                  <a16:creationId xmlns:a16="http://schemas.microsoft.com/office/drawing/2014/main" xmlns="" id="{28FDF881-0399-4F07-A4AB-A179E64CD842}"/>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6" name="TextBox 105">
              <a:extLst>
                <a:ext uri="{FF2B5EF4-FFF2-40B4-BE49-F238E27FC236}">
                  <a16:creationId xmlns:a16="http://schemas.microsoft.com/office/drawing/2014/main" xmlns="" id="{BC86CEE9-37E4-4296-AFB4-ACED3921A7AF}"/>
                </a:ext>
              </a:extLst>
            </p:cNvPr>
            <p:cNvSpPr txBox="1"/>
            <p:nvPr/>
          </p:nvSpPr>
          <p:spPr>
            <a:xfrm>
              <a:off x="2502493" y="4843176"/>
              <a:ext cx="46627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28</a:t>
              </a:r>
            </a:p>
          </p:txBody>
        </p:sp>
        <p:sp>
          <p:nvSpPr>
            <p:cNvPr id="107" name="Line 21">
              <a:extLst>
                <a:ext uri="{FF2B5EF4-FFF2-40B4-BE49-F238E27FC236}">
                  <a16:creationId xmlns:a16="http://schemas.microsoft.com/office/drawing/2014/main" xmlns="" id="{D003BD5F-9B89-4281-9BAA-A95B59A23528}"/>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8" name="Line 21">
              <a:extLst>
                <a:ext uri="{FF2B5EF4-FFF2-40B4-BE49-F238E27FC236}">
                  <a16:creationId xmlns:a16="http://schemas.microsoft.com/office/drawing/2014/main" xmlns="" id="{0EFDA0DC-E39A-4BF5-A2B3-73450D34BBAB}"/>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9" name="TextBox 108">
              <a:extLst>
                <a:ext uri="{FF2B5EF4-FFF2-40B4-BE49-F238E27FC236}">
                  <a16:creationId xmlns:a16="http://schemas.microsoft.com/office/drawing/2014/main" xmlns="" id="{2B838D5E-ADC3-4428-B4E3-5C578D46FEF8}"/>
                </a:ext>
              </a:extLst>
            </p:cNvPr>
            <p:cNvSpPr txBox="1"/>
            <p:nvPr/>
          </p:nvSpPr>
          <p:spPr>
            <a:xfrm>
              <a:off x="1751219" y="4843176"/>
              <a:ext cx="46627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24</a:t>
              </a:r>
            </a:p>
          </p:txBody>
        </p:sp>
        <p:sp>
          <p:nvSpPr>
            <p:cNvPr id="110" name="Line 21">
              <a:extLst>
                <a:ext uri="{FF2B5EF4-FFF2-40B4-BE49-F238E27FC236}">
                  <a16:creationId xmlns:a16="http://schemas.microsoft.com/office/drawing/2014/main" xmlns="" id="{7E961CA9-145C-4D27-A9BF-A2CBB1FF40FD}"/>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grpSp>
      <p:grpSp>
        <p:nvGrpSpPr>
          <p:cNvPr id="111" name="Group 110">
            <a:extLst>
              <a:ext uri="{FF2B5EF4-FFF2-40B4-BE49-F238E27FC236}">
                <a16:creationId xmlns:a16="http://schemas.microsoft.com/office/drawing/2014/main" xmlns="" id="{543B1906-2C4F-4C80-AA6D-3FC9FBB5154D}"/>
              </a:ext>
            </a:extLst>
          </p:cNvPr>
          <p:cNvGrpSpPr/>
          <p:nvPr/>
        </p:nvGrpSpPr>
        <p:grpSpPr>
          <a:xfrm>
            <a:off x="11127082" y="4888975"/>
            <a:ext cx="633540" cy="329369"/>
            <a:chOff x="10837522" y="5715275"/>
            <a:chExt cx="633540" cy="329369"/>
          </a:xfrm>
        </p:grpSpPr>
        <p:sp>
          <p:nvSpPr>
            <p:cNvPr id="112" name="Line 21">
              <a:extLst>
                <a:ext uri="{FF2B5EF4-FFF2-40B4-BE49-F238E27FC236}">
                  <a16:creationId xmlns:a16="http://schemas.microsoft.com/office/drawing/2014/main" xmlns="" id="{92D5294A-7E06-4F79-AB9A-2326463C6ECE}"/>
                </a:ext>
              </a:extLst>
            </p:cNvPr>
            <p:cNvSpPr>
              <a:spLocks noChangeShapeType="1"/>
            </p:cNvSpPr>
            <p:nvPr/>
          </p:nvSpPr>
          <p:spPr bwMode="auto">
            <a:xfrm>
              <a:off x="11351370" y="5715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3" name="TextBox 112">
              <a:extLst>
                <a:ext uri="{FF2B5EF4-FFF2-40B4-BE49-F238E27FC236}">
                  <a16:creationId xmlns:a16="http://schemas.microsoft.com/office/drawing/2014/main" xmlns="" id="{492FD8EC-BDA6-4FE5-870B-C684501C9A5F}"/>
                </a:ext>
              </a:extLst>
            </p:cNvPr>
            <p:cNvSpPr txBox="1"/>
            <p:nvPr/>
          </p:nvSpPr>
          <p:spPr>
            <a:xfrm>
              <a:off x="11228441" y="5787275"/>
              <a:ext cx="242621"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48</a:t>
              </a:r>
            </a:p>
          </p:txBody>
        </p:sp>
        <p:sp>
          <p:nvSpPr>
            <p:cNvPr id="114" name="Line 21">
              <a:extLst>
                <a:ext uri="{FF2B5EF4-FFF2-40B4-BE49-F238E27FC236}">
                  <a16:creationId xmlns:a16="http://schemas.microsoft.com/office/drawing/2014/main" xmlns="" id="{32F73ED0-8DA4-428B-8533-64CA5CA80160}"/>
                </a:ext>
              </a:extLst>
            </p:cNvPr>
            <p:cNvSpPr>
              <a:spLocks noChangeShapeType="1"/>
            </p:cNvSpPr>
            <p:nvPr/>
          </p:nvSpPr>
          <p:spPr bwMode="auto">
            <a:xfrm>
              <a:off x="11155911" y="5715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5" name="Line 21">
              <a:extLst>
                <a:ext uri="{FF2B5EF4-FFF2-40B4-BE49-F238E27FC236}">
                  <a16:creationId xmlns:a16="http://schemas.microsoft.com/office/drawing/2014/main" xmlns="" id="{A6C06522-6835-4051-A266-E6FC04396BF1}"/>
                </a:ext>
              </a:extLst>
            </p:cNvPr>
            <p:cNvSpPr>
              <a:spLocks noChangeShapeType="1"/>
            </p:cNvSpPr>
            <p:nvPr/>
          </p:nvSpPr>
          <p:spPr bwMode="auto">
            <a:xfrm>
              <a:off x="10960451" y="5715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6" name="TextBox 115">
              <a:extLst>
                <a:ext uri="{FF2B5EF4-FFF2-40B4-BE49-F238E27FC236}">
                  <a16:creationId xmlns:a16="http://schemas.microsoft.com/office/drawing/2014/main" xmlns="" id="{E56C40BD-31E1-4686-AAFF-5F4CB3C26BD1}"/>
                </a:ext>
              </a:extLst>
            </p:cNvPr>
            <p:cNvSpPr txBox="1"/>
            <p:nvPr/>
          </p:nvSpPr>
          <p:spPr>
            <a:xfrm>
              <a:off x="10837522" y="5787275"/>
              <a:ext cx="242621"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44</a:t>
              </a:r>
            </a:p>
          </p:txBody>
        </p:sp>
      </p:grpSp>
      <p:sp>
        <p:nvSpPr>
          <p:cNvPr id="117" name="Freeform: Shape 212">
            <a:extLst>
              <a:ext uri="{FF2B5EF4-FFF2-40B4-BE49-F238E27FC236}">
                <a16:creationId xmlns:a16="http://schemas.microsoft.com/office/drawing/2014/main" xmlns="" id="{5FB95145-370A-4B0C-9316-CAAB10B70F61}"/>
              </a:ext>
            </a:extLst>
          </p:cNvPr>
          <p:cNvSpPr/>
          <p:nvPr/>
        </p:nvSpPr>
        <p:spPr>
          <a:xfrm>
            <a:off x="6975113" y="2382920"/>
            <a:ext cx="4533185" cy="2169305"/>
          </a:xfrm>
          <a:custGeom>
            <a:avLst/>
            <a:gdLst>
              <a:gd name="connsiteX0" fmla="*/ 7083807 w 7083806"/>
              <a:gd name="connsiteY0" fmla="*/ 3413678 h 3413677"/>
              <a:gd name="connsiteX1" fmla="*/ 6674165 w 7083806"/>
              <a:gd name="connsiteY1" fmla="*/ 3413678 h 3413677"/>
              <a:gd name="connsiteX2" fmla="*/ 6674165 w 7083806"/>
              <a:gd name="connsiteY2" fmla="*/ 3293786 h 3413677"/>
              <a:gd name="connsiteX3" fmla="*/ 6590898 w 7083806"/>
              <a:gd name="connsiteY3" fmla="*/ 3293786 h 3413677"/>
              <a:gd name="connsiteX4" fmla="*/ 6590898 w 7083806"/>
              <a:gd name="connsiteY4" fmla="*/ 3210528 h 3413677"/>
              <a:gd name="connsiteX5" fmla="*/ 6351106 w 7083806"/>
              <a:gd name="connsiteY5" fmla="*/ 3210528 h 3413677"/>
              <a:gd name="connsiteX6" fmla="*/ 6351106 w 7083806"/>
              <a:gd name="connsiteY6" fmla="*/ 3157236 h 3413677"/>
              <a:gd name="connsiteX7" fmla="*/ 6191248 w 7083806"/>
              <a:gd name="connsiteY7" fmla="*/ 3157236 h 3413677"/>
              <a:gd name="connsiteX8" fmla="*/ 6191248 w 7083806"/>
              <a:gd name="connsiteY8" fmla="*/ 3093961 h 3413677"/>
              <a:gd name="connsiteX9" fmla="*/ 6044715 w 7083806"/>
              <a:gd name="connsiteY9" fmla="*/ 3093961 h 3413677"/>
              <a:gd name="connsiteX10" fmla="*/ 6044715 w 7083806"/>
              <a:gd name="connsiteY10" fmla="*/ 3050661 h 3413677"/>
              <a:gd name="connsiteX11" fmla="*/ 5958124 w 7083806"/>
              <a:gd name="connsiteY11" fmla="*/ 3050661 h 3413677"/>
              <a:gd name="connsiteX12" fmla="*/ 5958124 w 7083806"/>
              <a:gd name="connsiteY12" fmla="*/ 2950753 h 3413677"/>
              <a:gd name="connsiteX13" fmla="*/ 5818239 w 7083806"/>
              <a:gd name="connsiteY13" fmla="*/ 2950753 h 3413677"/>
              <a:gd name="connsiteX14" fmla="*/ 5818239 w 7083806"/>
              <a:gd name="connsiteY14" fmla="*/ 2897461 h 3413677"/>
              <a:gd name="connsiteX15" fmla="*/ 5428581 w 7083806"/>
              <a:gd name="connsiteY15" fmla="*/ 2897461 h 3413677"/>
              <a:gd name="connsiteX16" fmla="*/ 5428581 w 7083806"/>
              <a:gd name="connsiteY16" fmla="*/ 2837520 h 3413677"/>
              <a:gd name="connsiteX17" fmla="*/ 5235424 w 7083806"/>
              <a:gd name="connsiteY17" fmla="*/ 2837520 h 3413677"/>
              <a:gd name="connsiteX18" fmla="*/ 5235424 w 7083806"/>
              <a:gd name="connsiteY18" fmla="*/ 2800887 h 3413677"/>
              <a:gd name="connsiteX19" fmla="*/ 5158824 w 7083806"/>
              <a:gd name="connsiteY19" fmla="*/ 2800887 h 3413677"/>
              <a:gd name="connsiteX20" fmla="*/ 5158824 w 7083806"/>
              <a:gd name="connsiteY20" fmla="*/ 2747595 h 3413677"/>
              <a:gd name="connsiteX21" fmla="*/ 4865739 w 7083806"/>
              <a:gd name="connsiteY21" fmla="*/ 2747595 h 3413677"/>
              <a:gd name="connsiteX22" fmla="*/ 4865739 w 7083806"/>
              <a:gd name="connsiteY22" fmla="*/ 2694312 h 3413677"/>
              <a:gd name="connsiteX23" fmla="*/ 4762498 w 7083806"/>
              <a:gd name="connsiteY23" fmla="*/ 2694312 h 3413677"/>
              <a:gd name="connsiteX24" fmla="*/ 4762498 w 7083806"/>
              <a:gd name="connsiteY24" fmla="*/ 2647687 h 3413677"/>
              <a:gd name="connsiteX25" fmla="*/ 4612632 w 7083806"/>
              <a:gd name="connsiteY25" fmla="*/ 2647687 h 3413677"/>
              <a:gd name="connsiteX26" fmla="*/ 4612632 w 7083806"/>
              <a:gd name="connsiteY26" fmla="*/ 2601062 h 3413677"/>
              <a:gd name="connsiteX27" fmla="*/ 4502732 w 7083806"/>
              <a:gd name="connsiteY27" fmla="*/ 2601062 h 3413677"/>
              <a:gd name="connsiteX28" fmla="*/ 4502732 w 7083806"/>
              <a:gd name="connsiteY28" fmla="*/ 2551103 h 3413677"/>
              <a:gd name="connsiteX29" fmla="*/ 4169681 w 7083806"/>
              <a:gd name="connsiteY29" fmla="*/ 2551103 h 3413677"/>
              <a:gd name="connsiteX30" fmla="*/ 4169681 w 7083806"/>
              <a:gd name="connsiteY30" fmla="*/ 2484495 h 3413677"/>
              <a:gd name="connsiteX31" fmla="*/ 3853298 w 7083806"/>
              <a:gd name="connsiteY31" fmla="*/ 2484495 h 3413677"/>
              <a:gd name="connsiteX32" fmla="*/ 3853298 w 7083806"/>
              <a:gd name="connsiteY32" fmla="*/ 2457854 h 3413677"/>
              <a:gd name="connsiteX33" fmla="*/ 3753381 w 7083806"/>
              <a:gd name="connsiteY33" fmla="*/ 2457854 h 3413677"/>
              <a:gd name="connsiteX34" fmla="*/ 3753381 w 7083806"/>
              <a:gd name="connsiteY34" fmla="*/ 2417887 h 3413677"/>
              <a:gd name="connsiteX35" fmla="*/ 3716748 w 7083806"/>
              <a:gd name="connsiteY35" fmla="*/ 2417887 h 3413677"/>
              <a:gd name="connsiteX36" fmla="*/ 3716748 w 7083806"/>
              <a:gd name="connsiteY36" fmla="*/ 2341287 h 3413677"/>
              <a:gd name="connsiteX37" fmla="*/ 3700098 w 7083806"/>
              <a:gd name="connsiteY37" fmla="*/ 2341287 h 3413677"/>
              <a:gd name="connsiteX38" fmla="*/ 3700098 w 7083806"/>
              <a:gd name="connsiteY38" fmla="*/ 2278002 h 3413677"/>
              <a:gd name="connsiteX39" fmla="*/ 3630156 w 7083806"/>
              <a:gd name="connsiteY39" fmla="*/ 2278002 h 3413677"/>
              <a:gd name="connsiteX40" fmla="*/ 3630156 w 7083806"/>
              <a:gd name="connsiteY40" fmla="*/ 2204736 h 3413677"/>
              <a:gd name="connsiteX41" fmla="*/ 3590189 w 7083806"/>
              <a:gd name="connsiteY41" fmla="*/ 2204736 h 3413677"/>
              <a:gd name="connsiteX42" fmla="*/ 3590189 w 7083806"/>
              <a:gd name="connsiteY42" fmla="*/ 2094837 h 3413677"/>
              <a:gd name="connsiteX43" fmla="*/ 3520257 w 7083806"/>
              <a:gd name="connsiteY43" fmla="*/ 2094837 h 3413677"/>
              <a:gd name="connsiteX44" fmla="*/ 3520257 w 7083806"/>
              <a:gd name="connsiteY44" fmla="*/ 2048212 h 3413677"/>
              <a:gd name="connsiteX45" fmla="*/ 3496940 w 7083806"/>
              <a:gd name="connsiteY45" fmla="*/ 2048212 h 3413677"/>
              <a:gd name="connsiteX46" fmla="*/ 3496940 w 7083806"/>
              <a:gd name="connsiteY46" fmla="*/ 1984928 h 3413677"/>
              <a:gd name="connsiteX47" fmla="*/ 3486948 w 7083806"/>
              <a:gd name="connsiteY47" fmla="*/ 1984928 h 3413677"/>
              <a:gd name="connsiteX48" fmla="*/ 3486948 w 7083806"/>
              <a:gd name="connsiteY48" fmla="*/ 1924987 h 3413677"/>
              <a:gd name="connsiteX49" fmla="*/ 3400356 w 7083806"/>
              <a:gd name="connsiteY49" fmla="*/ 1924987 h 3413677"/>
              <a:gd name="connsiteX50" fmla="*/ 3400356 w 7083806"/>
              <a:gd name="connsiteY50" fmla="*/ 1848387 h 3413677"/>
              <a:gd name="connsiteX51" fmla="*/ 3357065 w 7083806"/>
              <a:gd name="connsiteY51" fmla="*/ 1848387 h 3413677"/>
              <a:gd name="connsiteX52" fmla="*/ 3357065 w 7083806"/>
              <a:gd name="connsiteY52" fmla="*/ 1795094 h 3413677"/>
              <a:gd name="connsiteX53" fmla="*/ 3240498 w 7083806"/>
              <a:gd name="connsiteY53" fmla="*/ 1795094 h 3413677"/>
              <a:gd name="connsiteX54" fmla="*/ 3240498 w 7083806"/>
              <a:gd name="connsiteY54" fmla="*/ 1738478 h 3413677"/>
              <a:gd name="connsiteX55" fmla="*/ 2980723 w 7083806"/>
              <a:gd name="connsiteY55" fmla="*/ 1738478 h 3413677"/>
              <a:gd name="connsiteX56" fmla="*/ 2980723 w 7083806"/>
              <a:gd name="connsiteY56" fmla="*/ 1688519 h 3413677"/>
              <a:gd name="connsiteX57" fmla="*/ 2870823 w 7083806"/>
              <a:gd name="connsiteY57" fmla="*/ 1688519 h 3413677"/>
              <a:gd name="connsiteX58" fmla="*/ 2870823 w 7083806"/>
              <a:gd name="connsiteY58" fmla="*/ 1655220 h 3413677"/>
              <a:gd name="connsiteX59" fmla="*/ 2824198 w 7083806"/>
              <a:gd name="connsiteY59" fmla="*/ 1655220 h 3413677"/>
              <a:gd name="connsiteX60" fmla="*/ 2824198 w 7083806"/>
              <a:gd name="connsiteY60" fmla="*/ 1601927 h 3413677"/>
              <a:gd name="connsiteX61" fmla="*/ 2827523 w 7083806"/>
              <a:gd name="connsiteY61" fmla="*/ 1601927 h 3413677"/>
              <a:gd name="connsiteX62" fmla="*/ 2827523 w 7083806"/>
              <a:gd name="connsiteY62" fmla="*/ 1541987 h 3413677"/>
              <a:gd name="connsiteX63" fmla="*/ 2797557 w 7083806"/>
              <a:gd name="connsiteY63" fmla="*/ 1541987 h 3413677"/>
              <a:gd name="connsiteX64" fmla="*/ 2797557 w 7083806"/>
              <a:gd name="connsiteY64" fmla="*/ 1478702 h 3413677"/>
              <a:gd name="connsiteX65" fmla="*/ 2744264 w 7083806"/>
              <a:gd name="connsiteY65" fmla="*/ 1478702 h 3413677"/>
              <a:gd name="connsiteX66" fmla="*/ 2744264 w 7083806"/>
              <a:gd name="connsiteY66" fmla="*/ 1442069 h 3413677"/>
              <a:gd name="connsiteX67" fmla="*/ 2727615 w 7083806"/>
              <a:gd name="connsiteY67" fmla="*/ 1442069 h 3413677"/>
              <a:gd name="connsiteX68" fmla="*/ 2727615 w 7083806"/>
              <a:gd name="connsiteY68" fmla="*/ 1402102 h 3413677"/>
              <a:gd name="connsiteX69" fmla="*/ 2331289 w 7083806"/>
              <a:gd name="connsiteY69" fmla="*/ 1402102 h 3413677"/>
              <a:gd name="connsiteX70" fmla="*/ 2331289 w 7083806"/>
              <a:gd name="connsiteY70" fmla="*/ 1345486 h 3413677"/>
              <a:gd name="connsiteX71" fmla="*/ 2294656 w 7083806"/>
              <a:gd name="connsiteY71" fmla="*/ 1345486 h 3413677"/>
              <a:gd name="connsiteX72" fmla="*/ 2294656 w 7083806"/>
              <a:gd name="connsiteY72" fmla="*/ 1295537 h 3413677"/>
              <a:gd name="connsiteX73" fmla="*/ 2251365 w 7083806"/>
              <a:gd name="connsiteY73" fmla="*/ 1295537 h 3413677"/>
              <a:gd name="connsiteX74" fmla="*/ 2251365 w 7083806"/>
              <a:gd name="connsiteY74" fmla="*/ 1232253 h 3413677"/>
              <a:gd name="connsiteX75" fmla="*/ 2221390 w 7083806"/>
              <a:gd name="connsiteY75" fmla="*/ 1232253 h 3413677"/>
              <a:gd name="connsiteX76" fmla="*/ 2221390 w 7083806"/>
              <a:gd name="connsiteY76" fmla="*/ 1142337 h 3413677"/>
              <a:gd name="connsiteX77" fmla="*/ 2068189 w 7083806"/>
              <a:gd name="connsiteY77" fmla="*/ 1142337 h 3413677"/>
              <a:gd name="connsiteX78" fmla="*/ 2068189 w 7083806"/>
              <a:gd name="connsiteY78" fmla="*/ 992461 h 3413677"/>
              <a:gd name="connsiteX79" fmla="*/ 1948298 w 7083806"/>
              <a:gd name="connsiteY79" fmla="*/ 992461 h 3413677"/>
              <a:gd name="connsiteX80" fmla="*/ 1948298 w 7083806"/>
              <a:gd name="connsiteY80" fmla="*/ 952503 h 3413677"/>
              <a:gd name="connsiteX81" fmla="*/ 1908331 w 7083806"/>
              <a:gd name="connsiteY81" fmla="*/ 952503 h 3413677"/>
              <a:gd name="connsiteX82" fmla="*/ 1908331 w 7083806"/>
              <a:gd name="connsiteY82" fmla="*/ 892553 h 3413677"/>
              <a:gd name="connsiteX83" fmla="*/ 1615257 w 7083806"/>
              <a:gd name="connsiteY83" fmla="*/ 892553 h 3413677"/>
              <a:gd name="connsiteX84" fmla="*/ 1615257 w 7083806"/>
              <a:gd name="connsiteY84" fmla="*/ 845926 h 3413677"/>
              <a:gd name="connsiteX85" fmla="*/ 1535323 w 7083806"/>
              <a:gd name="connsiteY85" fmla="*/ 845926 h 3413677"/>
              <a:gd name="connsiteX86" fmla="*/ 1535323 w 7083806"/>
              <a:gd name="connsiteY86" fmla="*/ 789310 h 3413677"/>
              <a:gd name="connsiteX87" fmla="*/ 1432081 w 7083806"/>
              <a:gd name="connsiteY87" fmla="*/ 789310 h 3413677"/>
              <a:gd name="connsiteX88" fmla="*/ 1432081 w 7083806"/>
              <a:gd name="connsiteY88" fmla="*/ 752675 h 3413677"/>
              <a:gd name="connsiteX89" fmla="*/ 1325506 w 7083806"/>
              <a:gd name="connsiteY89" fmla="*/ 752675 h 3413677"/>
              <a:gd name="connsiteX90" fmla="*/ 1325506 w 7083806"/>
              <a:gd name="connsiteY90" fmla="*/ 686066 h 3413677"/>
              <a:gd name="connsiteX91" fmla="*/ 1195623 w 7083806"/>
              <a:gd name="connsiteY91" fmla="*/ 686066 h 3413677"/>
              <a:gd name="connsiteX92" fmla="*/ 1195623 w 7083806"/>
              <a:gd name="connsiteY92" fmla="*/ 632780 h 3413677"/>
              <a:gd name="connsiteX93" fmla="*/ 1139007 w 7083806"/>
              <a:gd name="connsiteY93" fmla="*/ 632780 h 3413677"/>
              <a:gd name="connsiteX94" fmla="*/ 1139007 w 7083806"/>
              <a:gd name="connsiteY94" fmla="*/ 582824 h 3413677"/>
              <a:gd name="connsiteX95" fmla="*/ 965823 w 7083806"/>
              <a:gd name="connsiteY95" fmla="*/ 582824 h 3413677"/>
              <a:gd name="connsiteX96" fmla="*/ 965823 w 7083806"/>
              <a:gd name="connsiteY96" fmla="*/ 536198 h 3413677"/>
              <a:gd name="connsiteX97" fmla="*/ 869240 w 7083806"/>
              <a:gd name="connsiteY97" fmla="*/ 536198 h 3413677"/>
              <a:gd name="connsiteX98" fmla="*/ 869240 w 7083806"/>
              <a:gd name="connsiteY98" fmla="*/ 472920 h 3413677"/>
              <a:gd name="connsiteX99" fmla="*/ 785979 w 7083806"/>
              <a:gd name="connsiteY99" fmla="*/ 472920 h 3413677"/>
              <a:gd name="connsiteX100" fmla="*/ 785979 w 7083806"/>
              <a:gd name="connsiteY100" fmla="*/ 436286 h 3413677"/>
              <a:gd name="connsiteX101" fmla="*/ 699388 w 7083806"/>
              <a:gd name="connsiteY101" fmla="*/ 436286 h 3413677"/>
              <a:gd name="connsiteX102" fmla="*/ 699388 w 7083806"/>
              <a:gd name="connsiteY102" fmla="*/ 343033 h 3413677"/>
              <a:gd name="connsiteX103" fmla="*/ 646101 w 7083806"/>
              <a:gd name="connsiteY103" fmla="*/ 343033 h 3413677"/>
              <a:gd name="connsiteX104" fmla="*/ 646101 w 7083806"/>
              <a:gd name="connsiteY104" fmla="*/ 283085 h 3413677"/>
              <a:gd name="connsiteX105" fmla="*/ 482911 w 7083806"/>
              <a:gd name="connsiteY105" fmla="*/ 283085 h 3413677"/>
              <a:gd name="connsiteX106" fmla="*/ 482911 w 7083806"/>
              <a:gd name="connsiteY106" fmla="*/ 249781 h 3413677"/>
              <a:gd name="connsiteX107" fmla="*/ 439615 w 7083806"/>
              <a:gd name="connsiteY107" fmla="*/ 249781 h 3413677"/>
              <a:gd name="connsiteX108" fmla="*/ 439615 w 7083806"/>
              <a:gd name="connsiteY108" fmla="*/ 196495 h 3413677"/>
              <a:gd name="connsiteX109" fmla="*/ 406311 w 7083806"/>
              <a:gd name="connsiteY109" fmla="*/ 196495 h 3413677"/>
              <a:gd name="connsiteX110" fmla="*/ 406311 w 7083806"/>
              <a:gd name="connsiteY110" fmla="*/ 146539 h 3413677"/>
              <a:gd name="connsiteX111" fmla="*/ 349694 w 7083806"/>
              <a:gd name="connsiteY111" fmla="*/ 146539 h 3413677"/>
              <a:gd name="connsiteX112" fmla="*/ 349694 w 7083806"/>
              <a:gd name="connsiteY112" fmla="*/ 96582 h 3413677"/>
              <a:gd name="connsiteX113" fmla="*/ 266434 w 7083806"/>
              <a:gd name="connsiteY113" fmla="*/ 96582 h 3413677"/>
              <a:gd name="connsiteX114" fmla="*/ 266434 w 7083806"/>
              <a:gd name="connsiteY114" fmla="*/ 59948 h 3413677"/>
              <a:gd name="connsiteX115" fmla="*/ 223138 w 7083806"/>
              <a:gd name="connsiteY115" fmla="*/ 59948 h 3413677"/>
              <a:gd name="connsiteX116" fmla="*/ 223138 w 7083806"/>
              <a:gd name="connsiteY116" fmla="*/ 0 h 3413677"/>
              <a:gd name="connsiteX117" fmla="*/ 0 w 7083806"/>
              <a:gd name="connsiteY117" fmla="*/ 0 h 341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7083806" h="3413677">
                <a:moveTo>
                  <a:pt x="7083807" y="3413678"/>
                </a:moveTo>
                <a:lnTo>
                  <a:pt x="6674165" y="3413678"/>
                </a:lnTo>
                <a:lnTo>
                  <a:pt x="6674165" y="3293786"/>
                </a:lnTo>
                <a:lnTo>
                  <a:pt x="6590898" y="3293786"/>
                </a:lnTo>
                <a:lnTo>
                  <a:pt x="6590898" y="3210528"/>
                </a:lnTo>
                <a:lnTo>
                  <a:pt x="6351106" y="3210528"/>
                </a:lnTo>
                <a:lnTo>
                  <a:pt x="6351106" y="3157236"/>
                </a:lnTo>
                <a:lnTo>
                  <a:pt x="6191248" y="3157236"/>
                </a:lnTo>
                <a:lnTo>
                  <a:pt x="6191248" y="3093961"/>
                </a:lnTo>
                <a:lnTo>
                  <a:pt x="6044715" y="3093961"/>
                </a:lnTo>
                <a:lnTo>
                  <a:pt x="6044715" y="3050661"/>
                </a:lnTo>
                <a:lnTo>
                  <a:pt x="5958124" y="3050661"/>
                </a:lnTo>
                <a:lnTo>
                  <a:pt x="5958124" y="2950753"/>
                </a:lnTo>
                <a:lnTo>
                  <a:pt x="5818239" y="2950753"/>
                </a:lnTo>
                <a:lnTo>
                  <a:pt x="5818239" y="2897461"/>
                </a:lnTo>
                <a:lnTo>
                  <a:pt x="5428581" y="2897461"/>
                </a:lnTo>
                <a:lnTo>
                  <a:pt x="5428581" y="2837520"/>
                </a:lnTo>
                <a:lnTo>
                  <a:pt x="5235424" y="2837520"/>
                </a:lnTo>
                <a:lnTo>
                  <a:pt x="5235424" y="2800887"/>
                </a:lnTo>
                <a:lnTo>
                  <a:pt x="5158824" y="2800887"/>
                </a:lnTo>
                <a:lnTo>
                  <a:pt x="5158824" y="2747595"/>
                </a:lnTo>
                <a:lnTo>
                  <a:pt x="4865739" y="2747595"/>
                </a:lnTo>
                <a:lnTo>
                  <a:pt x="4865739" y="2694312"/>
                </a:lnTo>
                <a:lnTo>
                  <a:pt x="4762498" y="2694312"/>
                </a:lnTo>
                <a:lnTo>
                  <a:pt x="4762498" y="2647687"/>
                </a:lnTo>
                <a:lnTo>
                  <a:pt x="4612632" y="2647687"/>
                </a:lnTo>
                <a:lnTo>
                  <a:pt x="4612632" y="2601062"/>
                </a:lnTo>
                <a:lnTo>
                  <a:pt x="4502732" y="2601062"/>
                </a:lnTo>
                <a:lnTo>
                  <a:pt x="4502732" y="2551103"/>
                </a:lnTo>
                <a:lnTo>
                  <a:pt x="4169681" y="2551103"/>
                </a:lnTo>
                <a:lnTo>
                  <a:pt x="4169681" y="2484495"/>
                </a:lnTo>
                <a:lnTo>
                  <a:pt x="3853298" y="2484495"/>
                </a:lnTo>
                <a:lnTo>
                  <a:pt x="3853298" y="2457854"/>
                </a:lnTo>
                <a:lnTo>
                  <a:pt x="3753381" y="2457854"/>
                </a:lnTo>
                <a:lnTo>
                  <a:pt x="3753381" y="2417887"/>
                </a:lnTo>
                <a:lnTo>
                  <a:pt x="3716748" y="2417887"/>
                </a:lnTo>
                <a:lnTo>
                  <a:pt x="3716748" y="2341287"/>
                </a:lnTo>
                <a:lnTo>
                  <a:pt x="3700098" y="2341287"/>
                </a:lnTo>
                <a:lnTo>
                  <a:pt x="3700098" y="2278002"/>
                </a:lnTo>
                <a:lnTo>
                  <a:pt x="3630156" y="2278002"/>
                </a:lnTo>
                <a:lnTo>
                  <a:pt x="3630156" y="2204736"/>
                </a:lnTo>
                <a:lnTo>
                  <a:pt x="3590189" y="2204736"/>
                </a:lnTo>
                <a:lnTo>
                  <a:pt x="3590189" y="2094837"/>
                </a:lnTo>
                <a:lnTo>
                  <a:pt x="3520257" y="2094837"/>
                </a:lnTo>
                <a:lnTo>
                  <a:pt x="3520257" y="2048212"/>
                </a:lnTo>
                <a:lnTo>
                  <a:pt x="3496940" y="2048212"/>
                </a:lnTo>
                <a:lnTo>
                  <a:pt x="3496940" y="1984928"/>
                </a:lnTo>
                <a:lnTo>
                  <a:pt x="3486948" y="1984928"/>
                </a:lnTo>
                <a:lnTo>
                  <a:pt x="3486948" y="1924987"/>
                </a:lnTo>
                <a:lnTo>
                  <a:pt x="3400356" y="1924987"/>
                </a:lnTo>
                <a:lnTo>
                  <a:pt x="3400356" y="1848387"/>
                </a:lnTo>
                <a:lnTo>
                  <a:pt x="3357065" y="1848387"/>
                </a:lnTo>
                <a:lnTo>
                  <a:pt x="3357065" y="1795094"/>
                </a:lnTo>
                <a:lnTo>
                  <a:pt x="3240498" y="1795094"/>
                </a:lnTo>
                <a:lnTo>
                  <a:pt x="3240498" y="1738478"/>
                </a:lnTo>
                <a:lnTo>
                  <a:pt x="2980723" y="1738478"/>
                </a:lnTo>
                <a:lnTo>
                  <a:pt x="2980723" y="1688519"/>
                </a:lnTo>
                <a:lnTo>
                  <a:pt x="2870823" y="1688519"/>
                </a:lnTo>
                <a:lnTo>
                  <a:pt x="2870823" y="1655220"/>
                </a:lnTo>
                <a:lnTo>
                  <a:pt x="2824198" y="1655220"/>
                </a:lnTo>
                <a:lnTo>
                  <a:pt x="2824198" y="1601927"/>
                </a:lnTo>
                <a:lnTo>
                  <a:pt x="2827523" y="1601927"/>
                </a:lnTo>
                <a:lnTo>
                  <a:pt x="2827523" y="1541987"/>
                </a:lnTo>
                <a:lnTo>
                  <a:pt x="2797557" y="1541987"/>
                </a:lnTo>
                <a:lnTo>
                  <a:pt x="2797557" y="1478702"/>
                </a:lnTo>
                <a:lnTo>
                  <a:pt x="2744264" y="1478702"/>
                </a:lnTo>
                <a:lnTo>
                  <a:pt x="2744264" y="1442069"/>
                </a:lnTo>
                <a:lnTo>
                  <a:pt x="2727615" y="1442069"/>
                </a:lnTo>
                <a:lnTo>
                  <a:pt x="2727615" y="1402102"/>
                </a:lnTo>
                <a:lnTo>
                  <a:pt x="2331289" y="1402102"/>
                </a:lnTo>
                <a:lnTo>
                  <a:pt x="2331289" y="1345486"/>
                </a:lnTo>
                <a:lnTo>
                  <a:pt x="2294656" y="1345486"/>
                </a:lnTo>
                <a:lnTo>
                  <a:pt x="2294656" y="1295537"/>
                </a:lnTo>
                <a:lnTo>
                  <a:pt x="2251365" y="1295537"/>
                </a:lnTo>
                <a:lnTo>
                  <a:pt x="2251365" y="1232253"/>
                </a:lnTo>
                <a:lnTo>
                  <a:pt x="2221390" y="1232253"/>
                </a:lnTo>
                <a:lnTo>
                  <a:pt x="2221390" y="1142337"/>
                </a:lnTo>
                <a:lnTo>
                  <a:pt x="2068189" y="1142337"/>
                </a:lnTo>
                <a:lnTo>
                  <a:pt x="2068189" y="992461"/>
                </a:lnTo>
                <a:lnTo>
                  <a:pt x="1948298" y="992461"/>
                </a:lnTo>
                <a:lnTo>
                  <a:pt x="1948298" y="952503"/>
                </a:lnTo>
                <a:lnTo>
                  <a:pt x="1908331" y="952503"/>
                </a:lnTo>
                <a:lnTo>
                  <a:pt x="1908331" y="892553"/>
                </a:lnTo>
                <a:lnTo>
                  <a:pt x="1615257" y="892553"/>
                </a:lnTo>
                <a:lnTo>
                  <a:pt x="1615257" y="845926"/>
                </a:lnTo>
                <a:lnTo>
                  <a:pt x="1535323" y="845926"/>
                </a:lnTo>
                <a:lnTo>
                  <a:pt x="1535323" y="789310"/>
                </a:lnTo>
                <a:lnTo>
                  <a:pt x="1432081" y="789310"/>
                </a:lnTo>
                <a:lnTo>
                  <a:pt x="1432081" y="752675"/>
                </a:lnTo>
                <a:lnTo>
                  <a:pt x="1325506" y="752675"/>
                </a:lnTo>
                <a:lnTo>
                  <a:pt x="1325506" y="686066"/>
                </a:lnTo>
                <a:lnTo>
                  <a:pt x="1195623" y="686066"/>
                </a:lnTo>
                <a:lnTo>
                  <a:pt x="1195623" y="632780"/>
                </a:lnTo>
                <a:lnTo>
                  <a:pt x="1139007" y="632780"/>
                </a:lnTo>
                <a:lnTo>
                  <a:pt x="1139007" y="582824"/>
                </a:lnTo>
                <a:lnTo>
                  <a:pt x="965823" y="582824"/>
                </a:lnTo>
                <a:lnTo>
                  <a:pt x="965823" y="536198"/>
                </a:lnTo>
                <a:lnTo>
                  <a:pt x="869240" y="536198"/>
                </a:lnTo>
                <a:lnTo>
                  <a:pt x="869240" y="472920"/>
                </a:lnTo>
                <a:lnTo>
                  <a:pt x="785979" y="472920"/>
                </a:lnTo>
                <a:lnTo>
                  <a:pt x="785979" y="436286"/>
                </a:lnTo>
                <a:lnTo>
                  <a:pt x="699388" y="436286"/>
                </a:lnTo>
                <a:lnTo>
                  <a:pt x="699388" y="343033"/>
                </a:lnTo>
                <a:lnTo>
                  <a:pt x="646101" y="343033"/>
                </a:lnTo>
                <a:lnTo>
                  <a:pt x="646101" y="283085"/>
                </a:lnTo>
                <a:lnTo>
                  <a:pt x="482911" y="283085"/>
                </a:lnTo>
                <a:lnTo>
                  <a:pt x="482911" y="249781"/>
                </a:lnTo>
                <a:lnTo>
                  <a:pt x="439615" y="249781"/>
                </a:lnTo>
                <a:lnTo>
                  <a:pt x="439615" y="196495"/>
                </a:lnTo>
                <a:lnTo>
                  <a:pt x="406311" y="196495"/>
                </a:lnTo>
                <a:lnTo>
                  <a:pt x="406311" y="146539"/>
                </a:lnTo>
                <a:lnTo>
                  <a:pt x="349694" y="146539"/>
                </a:lnTo>
                <a:lnTo>
                  <a:pt x="349694" y="96582"/>
                </a:lnTo>
                <a:lnTo>
                  <a:pt x="266434" y="96582"/>
                </a:lnTo>
                <a:lnTo>
                  <a:pt x="266434" y="59948"/>
                </a:lnTo>
                <a:lnTo>
                  <a:pt x="223138" y="59948"/>
                </a:lnTo>
                <a:lnTo>
                  <a:pt x="223138" y="0"/>
                </a:lnTo>
                <a:lnTo>
                  <a:pt x="0" y="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8" name="Freeform: Shape 213">
            <a:extLst>
              <a:ext uri="{FF2B5EF4-FFF2-40B4-BE49-F238E27FC236}">
                <a16:creationId xmlns:a16="http://schemas.microsoft.com/office/drawing/2014/main" xmlns="" id="{7ED157DF-19C1-4DF7-B7D9-EBA9DAFE7B40}"/>
              </a:ext>
            </a:extLst>
          </p:cNvPr>
          <p:cNvSpPr/>
          <p:nvPr/>
        </p:nvSpPr>
        <p:spPr>
          <a:xfrm>
            <a:off x="6964457" y="2380804"/>
            <a:ext cx="4801720" cy="2165072"/>
          </a:xfrm>
          <a:custGeom>
            <a:avLst/>
            <a:gdLst>
              <a:gd name="connsiteX0" fmla="*/ 7503434 w 7503433"/>
              <a:gd name="connsiteY0" fmla="*/ 3407016 h 3407016"/>
              <a:gd name="connsiteX1" fmla="*/ 6870659 w 7503433"/>
              <a:gd name="connsiteY1" fmla="*/ 3407016 h 3407016"/>
              <a:gd name="connsiteX2" fmla="*/ 6870659 w 7503433"/>
              <a:gd name="connsiteY2" fmla="*/ 3290459 h 3407016"/>
              <a:gd name="connsiteX3" fmla="*/ 6361100 w 7503433"/>
              <a:gd name="connsiteY3" fmla="*/ 3290459 h 3407016"/>
              <a:gd name="connsiteX4" fmla="*/ 6361100 w 7503433"/>
              <a:gd name="connsiteY4" fmla="*/ 3237166 h 3407016"/>
              <a:gd name="connsiteX5" fmla="*/ 6204576 w 7503433"/>
              <a:gd name="connsiteY5" fmla="*/ 3237166 h 3407016"/>
              <a:gd name="connsiteX6" fmla="*/ 6204576 w 7503433"/>
              <a:gd name="connsiteY6" fmla="*/ 3190542 h 3407016"/>
              <a:gd name="connsiteX7" fmla="*/ 6164609 w 7503433"/>
              <a:gd name="connsiteY7" fmla="*/ 3190542 h 3407016"/>
              <a:gd name="connsiteX8" fmla="*/ 6164609 w 7503433"/>
              <a:gd name="connsiteY8" fmla="*/ 3137259 h 3407016"/>
              <a:gd name="connsiteX9" fmla="*/ 5811584 w 7503433"/>
              <a:gd name="connsiteY9" fmla="*/ 3137259 h 3407016"/>
              <a:gd name="connsiteX10" fmla="*/ 5811584 w 7503433"/>
              <a:gd name="connsiteY10" fmla="*/ 3093958 h 3407016"/>
              <a:gd name="connsiteX11" fmla="*/ 5764959 w 7503433"/>
              <a:gd name="connsiteY11" fmla="*/ 3093958 h 3407016"/>
              <a:gd name="connsiteX12" fmla="*/ 5764959 w 7503433"/>
              <a:gd name="connsiteY12" fmla="*/ 3050667 h 3407016"/>
              <a:gd name="connsiteX13" fmla="*/ 5501850 w 7503433"/>
              <a:gd name="connsiteY13" fmla="*/ 3050667 h 3407016"/>
              <a:gd name="connsiteX14" fmla="*/ 5501850 w 7503433"/>
              <a:gd name="connsiteY14" fmla="*/ 2980725 h 3407016"/>
              <a:gd name="connsiteX15" fmla="*/ 5481866 w 7503433"/>
              <a:gd name="connsiteY15" fmla="*/ 2980725 h 3407016"/>
              <a:gd name="connsiteX16" fmla="*/ 5481866 w 7503433"/>
              <a:gd name="connsiteY16" fmla="*/ 2940758 h 3407016"/>
              <a:gd name="connsiteX17" fmla="*/ 5028933 w 7503433"/>
              <a:gd name="connsiteY17" fmla="*/ 2940758 h 3407016"/>
              <a:gd name="connsiteX18" fmla="*/ 5028933 w 7503433"/>
              <a:gd name="connsiteY18" fmla="*/ 2890809 h 3407016"/>
              <a:gd name="connsiteX19" fmla="*/ 4972317 w 7503433"/>
              <a:gd name="connsiteY19" fmla="*/ 2890809 h 3407016"/>
              <a:gd name="connsiteX20" fmla="*/ 4972317 w 7503433"/>
              <a:gd name="connsiteY20" fmla="*/ 2840851 h 3407016"/>
              <a:gd name="connsiteX21" fmla="*/ 4566009 w 7503433"/>
              <a:gd name="connsiteY21" fmla="*/ 2840851 h 3407016"/>
              <a:gd name="connsiteX22" fmla="*/ 4566009 w 7503433"/>
              <a:gd name="connsiteY22" fmla="*/ 2787558 h 3407016"/>
              <a:gd name="connsiteX23" fmla="*/ 4522708 w 7503433"/>
              <a:gd name="connsiteY23" fmla="*/ 2787558 h 3407016"/>
              <a:gd name="connsiteX24" fmla="*/ 4522708 w 7503433"/>
              <a:gd name="connsiteY24" fmla="*/ 2740933 h 3407016"/>
              <a:gd name="connsiteX25" fmla="*/ 4382834 w 7503433"/>
              <a:gd name="connsiteY25" fmla="*/ 2740933 h 3407016"/>
              <a:gd name="connsiteX26" fmla="*/ 4382834 w 7503433"/>
              <a:gd name="connsiteY26" fmla="*/ 2677658 h 3407016"/>
              <a:gd name="connsiteX27" fmla="*/ 4279592 w 7503433"/>
              <a:gd name="connsiteY27" fmla="*/ 2677658 h 3407016"/>
              <a:gd name="connsiteX28" fmla="*/ 4279592 w 7503433"/>
              <a:gd name="connsiteY28" fmla="*/ 2624366 h 3407016"/>
              <a:gd name="connsiteX29" fmla="*/ 4222976 w 7503433"/>
              <a:gd name="connsiteY29" fmla="*/ 2624366 h 3407016"/>
              <a:gd name="connsiteX30" fmla="*/ 4222976 w 7503433"/>
              <a:gd name="connsiteY30" fmla="*/ 2567749 h 3407016"/>
              <a:gd name="connsiteX31" fmla="*/ 4089759 w 7503433"/>
              <a:gd name="connsiteY31" fmla="*/ 2567749 h 3407016"/>
              <a:gd name="connsiteX32" fmla="*/ 4089759 w 7503433"/>
              <a:gd name="connsiteY32" fmla="*/ 2514467 h 3407016"/>
              <a:gd name="connsiteX33" fmla="*/ 3696767 w 7503433"/>
              <a:gd name="connsiteY33" fmla="*/ 2514467 h 3407016"/>
              <a:gd name="connsiteX34" fmla="*/ 3696767 w 7503433"/>
              <a:gd name="connsiteY34" fmla="*/ 2474500 h 3407016"/>
              <a:gd name="connsiteX35" fmla="*/ 3526917 w 7503433"/>
              <a:gd name="connsiteY35" fmla="*/ 2474500 h 3407016"/>
              <a:gd name="connsiteX36" fmla="*/ 3526917 w 7503433"/>
              <a:gd name="connsiteY36" fmla="*/ 2427875 h 3407016"/>
              <a:gd name="connsiteX37" fmla="*/ 3476959 w 7503433"/>
              <a:gd name="connsiteY37" fmla="*/ 2427875 h 3407016"/>
              <a:gd name="connsiteX38" fmla="*/ 3476959 w 7503433"/>
              <a:gd name="connsiteY38" fmla="*/ 2361267 h 3407016"/>
              <a:gd name="connsiteX39" fmla="*/ 3443650 w 7503433"/>
              <a:gd name="connsiteY39" fmla="*/ 2361267 h 3407016"/>
              <a:gd name="connsiteX40" fmla="*/ 3443650 w 7503433"/>
              <a:gd name="connsiteY40" fmla="*/ 2311308 h 3407016"/>
              <a:gd name="connsiteX41" fmla="*/ 3053991 w 7503433"/>
              <a:gd name="connsiteY41" fmla="*/ 2311308 h 3407016"/>
              <a:gd name="connsiteX42" fmla="*/ 3053991 w 7503433"/>
              <a:gd name="connsiteY42" fmla="*/ 2218058 h 3407016"/>
              <a:gd name="connsiteX43" fmla="*/ 2927442 w 7503433"/>
              <a:gd name="connsiteY43" fmla="*/ 2218058 h 3407016"/>
              <a:gd name="connsiteX44" fmla="*/ 2927442 w 7503433"/>
              <a:gd name="connsiteY44" fmla="*/ 2148116 h 3407016"/>
              <a:gd name="connsiteX45" fmla="*/ 2870825 w 7503433"/>
              <a:gd name="connsiteY45" fmla="*/ 2148116 h 3407016"/>
              <a:gd name="connsiteX46" fmla="*/ 2870825 w 7503433"/>
              <a:gd name="connsiteY46" fmla="*/ 2054866 h 3407016"/>
              <a:gd name="connsiteX47" fmla="*/ 2777566 w 7503433"/>
              <a:gd name="connsiteY47" fmla="*/ 2054866 h 3407016"/>
              <a:gd name="connsiteX48" fmla="*/ 2777566 w 7503433"/>
              <a:gd name="connsiteY48" fmla="*/ 1958283 h 3407016"/>
              <a:gd name="connsiteX49" fmla="*/ 2730942 w 7503433"/>
              <a:gd name="connsiteY49" fmla="*/ 1958283 h 3407016"/>
              <a:gd name="connsiteX50" fmla="*/ 2730942 w 7503433"/>
              <a:gd name="connsiteY50" fmla="*/ 1891675 h 3407016"/>
              <a:gd name="connsiteX51" fmla="*/ 2700966 w 7503433"/>
              <a:gd name="connsiteY51" fmla="*/ 1891675 h 3407016"/>
              <a:gd name="connsiteX52" fmla="*/ 2700966 w 7503433"/>
              <a:gd name="connsiteY52" fmla="*/ 1858375 h 3407016"/>
              <a:gd name="connsiteX53" fmla="*/ 2584409 w 7503433"/>
              <a:gd name="connsiteY53" fmla="*/ 1858375 h 3407016"/>
              <a:gd name="connsiteX54" fmla="*/ 2584409 w 7503433"/>
              <a:gd name="connsiteY54" fmla="*/ 1808417 h 3407016"/>
              <a:gd name="connsiteX55" fmla="*/ 2471176 w 7503433"/>
              <a:gd name="connsiteY55" fmla="*/ 1808417 h 3407016"/>
              <a:gd name="connsiteX56" fmla="*/ 2471176 w 7503433"/>
              <a:gd name="connsiteY56" fmla="*/ 1748466 h 3407016"/>
              <a:gd name="connsiteX57" fmla="*/ 2477834 w 7503433"/>
              <a:gd name="connsiteY57" fmla="*/ 1748466 h 3407016"/>
              <a:gd name="connsiteX58" fmla="*/ 2477834 w 7503433"/>
              <a:gd name="connsiteY58" fmla="*/ 1748466 h 3407016"/>
              <a:gd name="connsiteX59" fmla="*/ 2238042 w 7503433"/>
              <a:gd name="connsiteY59" fmla="*/ 1748466 h 3407016"/>
              <a:gd name="connsiteX60" fmla="*/ 2238042 w 7503433"/>
              <a:gd name="connsiteY60" fmla="*/ 1685192 h 3407016"/>
              <a:gd name="connsiteX61" fmla="*/ 2141458 w 7503433"/>
              <a:gd name="connsiteY61" fmla="*/ 1685192 h 3407016"/>
              <a:gd name="connsiteX62" fmla="*/ 2141458 w 7503433"/>
              <a:gd name="connsiteY62" fmla="*/ 1635233 h 3407016"/>
              <a:gd name="connsiteX63" fmla="*/ 2101491 w 7503433"/>
              <a:gd name="connsiteY63" fmla="*/ 1635233 h 3407016"/>
              <a:gd name="connsiteX64" fmla="*/ 2101491 w 7503433"/>
              <a:gd name="connsiteY64" fmla="*/ 1588608 h 3407016"/>
              <a:gd name="connsiteX65" fmla="*/ 2034883 w 7503433"/>
              <a:gd name="connsiteY65" fmla="*/ 1588608 h 3407016"/>
              <a:gd name="connsiteX66" fmla="*/ 2034883 w 7503433"/>
              <a:gd name="connsiteY66" fmla="*/ 1475375 h 3407016"/>
              <a:gd name="connsiteX67" fmla="*/ 1988258 w 7503433"/>
              <a:gd name="connsiteY67" fmla="*/ 1475375 h 3407016"/>
              <a:gd name="connsiteX68" fmla="*/ 1988258 w 7503433"/>
              <a:gd name="connsiteY68" fmla="*/ 1435408 h 3407016"/>
              <a:gd name="connsiteX69" fmla="*/ 1938309 w 7503433"/>
              <a:gd name="connsiteY69" fmla="*/ 1435408 h 3407016"/>
              <a:gd name="connsiteX70" fmla="*/ 1938309 w 7503433"/>
              <a:gd name="connsiteY70" fmla="*/ 1345492 h 3407016"/>
              <a:gd name="connsiteX71" fmla="*/ 1905000 w 7503433"/>
              <a:gd name="connsiteY71" fmla="*/ 1345492 h 3407016"/>
              <a:gd name="connsiteX72" fmla="*/ 1905000 w 7503433"/>
              <a:gd name="connsiteY72" fmla="*/ 1295533 h 3407016"/>
              <a:gd name="connsiteX73" fmla="*/ 1855041 w 7503433"/>
              <a:gd name="connsiteY73" fmla="*/ 1295533 h 3407016"/>
              <a:gd name="connsiteX74" fmla="*/ 1855041 w 7503433"/>
              <a:gd name="connsiteY74" fmla="*/ 1245575 h 3407016"/>
              <a:gd name="connsiteX75" fmla="*/ 1798425 w 7503433"/>
              <a:gd name="connsiteY75" fmla="*/ 1245575 h 3407016"/>
              <a:gd name="connsiteX76" fmla="*/ 1798425 w 7503433"/>
              <a:gd name="connsiteY76" fmla="*/ 1182300 h 3407016"/>
              <a:gd name="connsiteX77" fmla="*/ 1768450 w 7503433"/>
              <a:gd name="connsiteY77" fmla="*/ 1182300 h 3407016"/>
              <a:gd name="connsiteX78" fmla="*/ 1768450 w 7503433"/>
              <a:gd name="connsiteY78" fmla="*/ 1145667 h 3407016"/>
              <a:gd name="connsiteX79" fmla="*/ 1741808 w 7503433"/>
              <a:gd name="connsiteY79" fmla="*/ 1145667 h 3407016"/>
              <a:gd name="connsiteX80" fmla="*/ 1741808 w 7503433"/>
              <a:gd name="connsiteY80" fmla="*/ 1092375 h 3407016"/>
              <a:gd name="connsiteX81" fmla="*/ 1585284 w 7503433"/>
              <a:gd name="connsiteY81" fmla="*/ 1092375 h 3407016"/>
              <a:gd name="connsiteX82" fmla="*/ 1585284 w 7503433"/>
              <a:gd name="connsiteY82" fmla="*/ 1039092 h 3407016"/>
              <a:gd name="connsiteX83" fmla="*/ 1541983 w 7503433"/>
              <a:gd name="connsiteY83" fmla="*/ 1039092 h 3407016"/>
              <a:gd name="connsiteX84" fmla="*/ 1541983 w 7503433"/>
              <a:gd name="connsiteY84" fmla="*/ 999125 h 3407016"/>
              <a:gd name="connsiteX85" fmla="*/ 1318851 w 7503433"/>
              <a:gd name="connsiteY85" fmla="*/ 999125 h 3407016"/>
              <a:gd name="connsiteX86" fmla="*/ 1318851 w 7503433"/>
              <a:gd name="connsiteY86" fmla="*/ 949166 h 3407016"/>
              <a:gd name="connsiteX87" fmla="*/ 1109034 w 7503433"/>
              <a:gd name="connsiteY87" fmla="*/ 949166 h 3407016"/>
              <a:gd name="connsiteX88" fmla="*/ 1109034 w 7503433"/>
              <a:gd name="connsiteY88" fmla="*/ 909204 h 3407016"/>
              <a:gd name="connsiteX89" fmla="*/ 1089050 w 7503433"/>
              <a:gd name="connsiteY89" fmla="*/ 909204 h 3407016"/>
              <a:gd name="connsiteX90" fmla="*/ 1089050 w 7503433"/>
              <a:gd name="connsiteY90" fmla="*/ 829274 h 3407016"/>
              <a:gd name="connsiteX91" fmla="*/ 1069067 w 7503433"/>
              <a:gd name="connsiteY91" fmla="*/ 829274 h 3407016"/>
              <a:gd name="connsiteX92" fmla="*/ 1069067 w 7503433"/>
              <a:gd name="connsiteY92" fmla="*/ 709379 h 3407016"/>
              <a:gd name="connsiteX93" fmla="*/ 1012450 w 7503433"/>
              <a:gd name="connsiteY93" fmla="*/ 709379 h 3407016"/>
              <a:gd name="connsiteX94" fmla="*/ 1012450 w 7503433"/>
              <a:gd name="connsiteY94" fmla="*/ 642771 h 3407016"/>
              <a:gd name="connsiteX95" fmla="*/ 875900 w 7503433"/>
              <a:gd name="connsiteY95" fmla="*/ 642771 h 3407016"/>
              <a:gd name="connsiteX96" fmla="*/ 875900 w 7503433"/>
              <a:gd name="connsiteY96" fmla="*/ 616128 h 3407016"/>
              <a:gd name="connsiteX97" fmla="*/ 775987 w 7503433"/>
              <a:gd name="connsiteY97" fmla="*/ 616128 h 3407016"/>
              <a:gd name="connsiteX98" fmla="*/ 775987 w 7503433"/>
              <a:gd name="connsiteY98" fmla="*/ 542858 h 3407016"/>
              <a:gd name="connsiteX99" fmla="*/ 739353 w 7503433"/>
              <a:gd name="connsiteY99" fmla="*/ 542858 h 3407016"/>
              <a:gd name="connsiteX100" fmla="*/ 739353 w 7503433"/>
              <a:gd name="connsiteY100" fmla="*/ 486241 h 3407016"/>
              <a:gd name="connsiteX101" fmla="*/ 679406 w 7503433"/>
              <a:gd name="connsiteY101" fmla="*/ 486241 h 3407016"/>
              <a:gd name="connsiteX102" fmla="*/ 679406 w 7503433"/>
              <a:gd name="connsiteY102" fmla="*/ 456268 h 3407016"/>
              <a:gd name="connsiteX103" fmla="*/ 632780 w 7503433"/>
              <a:gd name="connsiteY103" fmla="*/ 456268 h 3407016"/>
              <a:gd name="connsiteX104" fmla="*/ 632780 w 7503433"/>
              <a:gd name="connsiteY104" fmla="*/ 386328 h 3407016"/>
              <a:gd name="connsiteX105" fmla="*/ 569502 w 7503433"/>
              <a:gd name="connsiteY105" fmla="*/ 386328 h 3407016"/>
              <a:gd name="connsiteX106" fmla="*/ 569502 w 7503433"/>
              <a:gd name="connsiteY106" fmla="*/ 346363 h 3407016"/>
              <a:gd name="connsiteX107" fmla="*/ 389659 w 7503433"/>
              <a:gd name="connsiteY107" fmla="*/ 346363 h 3407016"/>
              <a:gd name="connsiteX108" fmla="*/ 389659 w 7503433"/>
              <a:gd name="connsiteY108" fmla="*/ 299737 h 3407016"/>
              <a:gd name="connsiteX109" fmla="*/ 329712 w 7503433"/>
              <a:gd name="connsiteY109" fmla="*/ 299737 h 3407016"/>
              <a:gd name="connsiteX110" fmla="*/ 329712 w 7503433"/>
              <a:gd name="connsiteY110" fmla="*/ 243121 h 3407016"/>
              <a:gd name="connsiteX111" fmla="*/ 289747 w 7503433"/>
              <a:gd name="connsiteY111" fmla="*/ 243121 h 3407016"/>
              <a:gd name="connsiteX112" fmla="*/ 289747 w 7503433"/>
              <a:gd name="connsiteY112" fmla="*/ 199825 h 3407016"/>
              <a:gd name="connsiteX113" fmla="*/ 193164 w 7503433"/>
              <a:gd name="connsiteY113" fmla="*/ 199825 h 3407016"/>
              <a:gd name="connsiteX114" fmla="*/ 193164 w 7503433"/>
              <a:gd name="connsiteY114" fmla="*/ 153199 h 3407016"/>
              <a:gd name="connsiteX115" fmla="*/ 149869 w 7503433"/>
              <a:gd name="connsiteY115" fmla="*/ 153199 h 3407016"/>
              <a:gd name="connsiteX116" fmla="*/ 149869 w 7503433"/>
              <a:gd name="connsiteY116" fmla="*/ 106573 h 3407016"/>
              <a:gd name="connsiteX117" fmla="*/ 126556 w 7503433"/>
              <a:gd name="connsiteY117" fmla="*/ 106573 h 3407016"/>
              <a:gd name="connsiteX118" fmla="*/ 126556 w 7503433"/>
              <a:gd name="connsiteY118" fmla="*/ 59947 h 3407016"/>
              <a:gd name="connsiteX119" fmla="*/ 93252 w 7503433"/>
              <a:gd name="connsiteY119" fmla="*/ 59947 h 3407016"/>
              <a:gd name="connsiteX120" fmla="*/ 93252 w 7503433"/>
              <a:gd name="connsiteY120" fmla="*/ 0 h 3407016"/>
              <a:gd name="connsiteX121" fmla="*/ 0 w 7503433"/>
              <a:gd name="connsiteY121" fmla="*/ 0 h 340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7503433" h="3407016">
                <a:moveTo>
                  <a:pt x="7503434" y="3407016"/>
                </a:moveTo>
                <a:lnTo>
                  <a:pt x="6870659" y="3407016"/>
                </a:lnTo>
                <a:lnTo>
                  <a:pt x="6870659" y="3290459"/>
                </a:lnTo>
                <a:lnTo>
                  <a:pt x="6361100" y="3290459"/>
                </a:lnTo>
                <a:lnTo>
                  <a:pt x="6361100" y="3237166"/>
                </a:lnTo>
                <a:lnTo>
                  <a:pt x="6204576" y="3237166"/>
                </a:lnTo>
                <a:lnTo>
                  <a:pt x="6204576" y="3190542"/>
                </a:lnTo>
                <a:lnTo>
                  <a:pt x="6164609" y="3190542"/>
                </a:lnTo>
                <a:lnTo>
                  <a:pt x="6164609" y="3137259"/>
                </a:lnTo>
                <a:lnTo>
                  <a:pt x="5811584" y="3137259"/>
                </a:lnTo>
                <a:lnTo>
                  <a:pt x="5811584" y="3093958"/>
                </a:lnTo>
                <a:lnTo>
                  <a:pt x="5764959" y="3093958"/>
                </a:lnTo>
                <a:lnTo>
                  <a:pt x="5764959" y="3050667"/>
                </a:lnTo>
                <a:lnTo>
                  <a:pt x="5501850" y="3050667"/>
                </a:lnTo>
                <a:lnTo>
                  <a:pt x="5501850" y="2980725"/>
                </a:lnTo>
                <a:lnTo>
                  <a:pt x="5481866" y="2980725"/>
                </a:lnTo>
                <a:lnTo>
                  <a:pt x="5481866" y="2940758"/>
                </a:lnTo>
                <a:lnTo>
                  <a:pt x="5028933" y="2940758"/>
                </a:lnTo>
                <a:lnTo>
                  <a:pt x="5028933" y="2890809"/>
                </a:lnTo>
                <a:lnTo>
                  <a:pt x="4972317" y="2890809"/>
                </a:lnTo>
                <a:lnTo>
                  <a:pt x="4972317" y="2840851"/>
                </a:lnTo>
                <a:lnTo>
                  <a:pt x="4566009" y="2840851"/>
                </a:lnTo>
                <a:lnTo>
                  <a:pt x="4566009" y="2787558"/>
                </a:lnTo>
                <a:lnTo>
                  <a:pt x="4522708" y="2787558"/>
                </a:lnTo>
                <a:lnTo>
                  <a:pt x="4522708" y="2740933"/>
                </a:lnTo>
                <a:lnTo>
                  <a:pt x="4382834" y="2740933"/>
                </a:lnTo>
                <a:lnTo>
                  <a:pt x="4382834" y="2677658"/>
                </a:lnTo>
                <a:lnTo>
                  <a:pt x="4279592" y="2677658"/>
                </a:lnTo>
                <a:lnTo>
                  <a:pt x="4279592" y="2624366"/>
                </a:lnTo>
                <a:lnTo>
                  <a:pt x="4222976" y="2624366"/>
                </a:lnTo>
                <a:lnTo>
                  <a:pt x="4222976" y="2567749"/>
                </a:lnTo>
                <a:lnTo>
                  <a:pt x="4089759" y="2567749"/>
                </a:lnTo>
                <a:lnTo>
                  <a:pt x="4089759" y="2514467"/>
                </a:lnTo>
                <a:lnTo>
                  <a:pt x="3696767" y="2514467"/>
                </a:lnTo>
                <a:lnTo>
                  <a:pt x="3696767" y="2474500"/>
                </a:lnTo>
                <a:lnTo>
                  <a:pt x="3526917" y="2474500"/>
                </a:lnTo>
                <a:lnTo>
                  <a:pt x="3526917" y="2427875"/>
                </a:lnTo>
                <a:lnTo>
                  <a:pt x="3476959" y="2427875"/>
                </a:lnTo>
                <a:lnTo>
                  <a:pt x="3476959" y="2361267"/>
                </a:lnTo>
                <a:lnTo>
                  <a:pt x="3443650" y="2361267"/>
                </a:lnTo>
                <a:lnTo>
                  <a:pt x="3443650" y="2311308"/>
                </a:lnTo>
                <a:lnTo>
                  <a:pt x="3053991" y="2311308"/>
                </a:lnTo>
                <a:lnTo>
                  <a:pt x="3053991" y="2218058"/>
                </a:lnTo>
                <a:lnTo>
                  <a:pt x="2927442" y="2218058"/>
                </a:lnTo>
                <a:lnTo>
                  <a:pt x="2927442" y="2148116"/>
                </a:lnTo>
                <a:lnTo>
                  <a:pt x="2870825" y="2148116"/>
                </a:lnTo>
                <a:lnTo>
                  <a:pt x="2870825" y="2054866"/>
                </a:lnTo>
                <a:lnTo>
                  <a:pt x="2777566" y="2054866"/>
                </a:lnTo>
                <a:lnTo>
                  <a:pt x="2777566" y="1958283"/>
                </a:lnTo>
                <a:lnTo>
                  <a:pt x="2730942" y="1958283"/>
                </a:lnTo>
                <a:lnTo>
                  <a:pt x="2730942" y="1891675"/>
                </a:lnTo>
                <a:lnTo>
                  <a:pt x="2700966" y="1891675"/>
                </a:lnTo>
                <a:lnTo>
                  <a:pt x="2700966" y="1858375"/>
                </a:lnTo>
                <a:lnTo>
                  <a:pt x="2584409" y="1858375"/>
                </a:lnTo>
                <a:lnTo>
                  <a:pt x="2584409" y="1808417"/>
                </a:lnTo>
                <a:lnTo>
                  <a:pt x="2471176" y="1808417"/>
                </a:lnTo>
                <a:lnTo>
                  <a:pt x="2471176" y="1748466"/>
                </a:lnTo>
                <a:lnTo>
                  <a:pt x="2477834" y="1748466"/>
                </a:lnTo>
                <a:lnTo>
                  <a:pt x="2477834" y="1748466"/>
                </a:lnTo>
                <a:lnTo>
                  <a:pt x="2238042" y="1748466"/>
                </a:lnTo>
                <a:lnTo>
                  <a:pt x="2238042" y="1685192"/>
                </a:lnTo>
                <a:lnTo>
                  <a:pt x="2141458" y="1685192"/>
                </a:lnTo>
                <a:lnTo>
                  <a:pt x="2141458" y="1635233"/>
                </a:lnTo>
                <a:lnTo>
                  <a:pt x="2101491" y="1635233"/>
                </a:lnTo>
                <a:lnTo>
                  <a:pt x="2101491" y="1588608"/>
                </a:lnTo>
                <a:lnTo>
                  <a:pt x="2034883" y="1588608"/>
                </a:lnTo>
                <a:lnTo>
                  <a:pt x="2034883" y="1475375"/>
                </a:lnTo>
                <a:lnTo>
                  <a:pt x="1988258" y="1475375"/>
                </a:lnTo>
                <a:lnTo>
                  <a:pt x="1988258" y="1435408"/>
                </a:lnTo>
                <a:lnTo>
                  <a:pt x="1938309" y="1435408"/>
                </a:lnTo>
                <a:lnTo>
                  <a:pt x="1938309" y="1345492"/>
                </a:lnTo>
                <a:lnTo>
                  <a:pt x="1905000" y="1345492"/>
                </a:lnTo>
                <a:lnTo>
                  <a:pt x="1905000" y="1295533"/>
                </a:lnTo>
                <a:lnTo>
                  <a:pt x="1855041" y="1295533"/>
                </a:lnTo>
                <a:lnTo>
                  <a:pt x="1855041" y="1245575"/>
                </a:lnTo>
                <a:lnTo>
                  <a:pt x="1798425" y="1245575"/>
                </a:lnTo>
                <a:lnTo>
                  <a:pt x="1798425" y="1182300"/>
                </a:lnTo>
                <a:lnTo>
                  <a:pt x="1768450" y="1182300"/>
                </a:lnTo>
                <a:lnTo>
                  <a:pt x="1768450" y="1145667"/>
                </a:lnTo>
                <a:lnTo>
                  <a:pt x="1741808" y="1145667"/>
                </a:lnTo>
                <a:lnTo>
                  <a:pt x="1741808" y="1092375"/>
                </a:lnTo>
                <a:lnTo>
                  <a:pt x="1585284" y="1092375"/>
                </a:lnTo>
                <a:lnTo>
                  <a:pt x="1585284" y="1039092"/>
                </a:lnTo>
                <a:lnTo>
                  <a:pt x="1541983" y="1039092"/>
                </a:lnTo>
                <a:lnTo>
                  <a:pt x="1541983" y="999125"/>
                </a:lnTo>
                <a:lnTo>
                  <a:pt x="1318851" y="999125"/>
                </a:lnTo>
                <a:lnTo>
                  <a:pt x="1318851" y="949166"/>
                </a:lnTo>
                <a:lnTo>
                  <a:pt x="1109034" y="949166"/>
                </a:lnTo>
                <a:lnTo>
                  <a:pt x="1109034" y="909204"/>
                </a:lnTo>
                <a:lnTo>
                  <a:pt x="1089050" y="909204"/>
                </a:lnTo>
                <a:lnTo>
                  <a:pt x="1089050" y="829274"/>
                </a:lnTo>
                <a:lnTo>
                  <a:pt x="1069067" y="829274"/>
                </a:lnTo>
                <a:lnTo>
                  <a:pt x="1069067" y="709379"/>
                </a:lnTo>
                <a:lnTo>
                  <a:pt x="1012450" y="709379"/>
                </a:lnTo>
                <a:lnTo>
                  <a:pt x="1012450" y="642771"/>
                </a:lnTo>
                <a:lnTo>
                  <a:pt x="875900" y="642771"/>
                </a:lnTo>
                <a:lnTo>
                  <a:pt x="875900" y="616128"/>
                </a:lnTo>
                <a:lnTo>
                  <a:pt x="775987" y="616128"/>
                </a:lnTo>
                <a:lnTo>
                  <a:pt x="775987" y="542858"/>
                </a:lnTo>
                <a:lnTo>
                  <a:pt x="739353" y="542858"/>
                </a:lnTo>
                <a:lnTo>
                  <a:pt x="739353" y="486241"/>
                </a:lnTo>
                <a:lnTo>
                  <a:pt x="679406" y="486241"/>
                </a:lnTo>
                <a:lnTo>
                  <a:pt x="679406" y="456268"/>
                </a:lnTo>
                <a:lnTo>
                  <a:pt x="632780" y="456268"/>
                </a:lnTo>
                <a:lnTo>
                  <a:pt x="632780" y="386328"/>
                </a:lnTo>
                <a:lnTo>
                  <a:pt x="569502" y="386328"/>
                </a:lnTo>
                <a:lnTo>
                  <a:pt x="569502" y="346363"/>
                </a:lnTo>
                <a:lnTo>
                  <a:pt x="389659" y="346363"/>
                </a:lnTo>
                <a:lnTo>
                  <a:pt x="389659" y="299737"/>
                </a:lnTo>
                <a:lnTo>
                  <a:pt x="329712" y="299737"/>
                </a:lnTo>
                <a:lnTo>
                  <a:pt x="329712" y="243121"/>
                </a:lnTo>
                <a:lnTo>
                  <a:pt x="289747" y="243121"/>
                </a:lnTo>
                <a:lnTo>
                  <a:pt x="289747" y="199825"/>
                </a:lnTo>
                <a:lnTo>
                  <a:pt x="193164" y="199825"/>
                </a:lnTo>
                <a:lnTo>
                  <a:pt x="193164" y="153199"/>
                </a:lnTo>
                <a:lnTo>
                  <a:pt x="149869" y="153199"/>
                </a:lnTo>
                <a:lnTo>
                  <a:pt x="149869" y="106573"/>
                </a:lnTo>
                <a:lnTo>
                  <a:pt x="126556" y="106573"/>
                </a:lnTo>
                <a:lnTo>
                  <a:pt x="126556" y="59947"/>
                </a:lnTo>
                <a:lnTo>
                  <a:pt x="93252" y="59947"/>
                </a:lnTo>
                <a:lnTo>
                  <a:pt x="93252"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119" name="Straight Connector 118">
            <a:extLst>
              <a:ext uri="{FF2B5EF4-FFF2-40B4-BE49-F238E27FC236}">
                <a16:creationId xmlns:a16="http://schemas.microsoft.com/office/drawing/2014/main" xmlns="" id="{C45E24C5-833B-49E7-BA51-1C58B60F9001}"/>
              </a:ext>
            </a:extLst>
          </p:cNvPr>
          <p:cNvCxnSpPr/>
          <p:nvPr/>
        </p:nvCxnSpPr>
        <p:spPr>
          <a:xfrm>
            <a:off x="2930237" y="2704069"/>
            <a:ext cx="360000" cy="0"/>
          </a:xfrm>
          <a:prstGeom prst="line">
            <a:avLst/>
          </a:prstGeom>
          <a:noFill/>
          <a:ln w="25400" cap="flat">
            <a:solidFill>
              <a:srgbClr val="B60D27"/>
            </a:solidFill>
            <a:prstDash val="solid"/>
            <a:miter/>
          </a:ln>
        </p:spPr>
      </p:cxnSp>
      <p:cxnSp>
        <p:nvCxnSpPr>
          <p:cNvPr id="120" name="Straight Connector 119">
            <a:extLst>
              <a:ext uri="{FF2B5EF4-FFF2-40B4-BE49-F238E27FC236}">
                <a16:creationId xmlns:a16="http://schemas.microsoft.com/office/drawing/2014/main" xmlns="" id="{B28463B8-4CC3-4111-B9CB-03982B3DD745}"/>
              </a:ext>
            </a:extLst>
          </p:cNvPr>
          <p:cNvCxnSpPr/>
          <p:nvPr/>
        </p:nvCxnSpPr>
        <p:spPr>
          <a:xfrm>
            <a:off x="2930237" y="2866860"/>
            <a:ext cx="360000" cy="0"/>
          </a:xfrm>
          <a:prstGeom prst="line">
            <a:avLst/>
          </a:prstGeom>
          <a:noFill/>
          <a:ln w="25400" cap="flat">
            <a:solidFill>
              <a:schemeClr val="accent2"/>
            </a:solidFill>
            <a:prstDash val="solid"/>
            <a:miter/>
          </a:ln>
        </p:spPr>
      </p:cxnSp>
      <p:cxnSp>
        <p:nvCxnSpPr>
          <p:cNvPr id="121" name="Straight Connector 120">
            <a:extLst>
              <a:ext uri="{FF2B5EF4-FFF2-40B4-BE49-F238E27FC236}">
                <a16:creationId xmlns:a16="http://schemas.microsoft.com/office/drawing/2014/main" xmlns="" id="{2C2B3214-1F10-4C3F-AF9D-F42815810473}"/>
              </a:ext>
            </a:extLst>
          </p:cNvPr>
          <p:cNvCxnSpPr/>
          <p:nvPr/>
        </p:nvCxnSpPr>
        <p:spPr>
          <a:xfrm>
            <a:off x="8620992" y="2710996"/>
            <a:ext cx="360000" cy="0"/>
          </a:xfrm>
          <a:prstGeom prst="line">
            <a:avLst/>
          </a:prstGeom>
          <a:noFill/>
          <a:ln w="25400" cap="flat">
            <a:solidFill>
              <a:srgbClr val="B60D27"/>
            </a:solidFill>
            <a:prstDash val="solid"/>
            <a:miter/>
          </a:ln>
        </p:spPr>
      </p:cxnSp>
      <p:cxnSp>
        <p:nvCxnSpPr>
          <p:cNvPr id="122" name="Straight Connector 121">
            <a:extLst>
              <a:ext uri="{FF2B5EF4-FFF2-40B4-BE49-F238E27FC236}">
                <a16:creationId xmlns:a16="http://schemas.microsoft.com/office/drawing/2014/main" xmlns="" id="{63C30DB8-5369-432E-8F81-8D9623C96A60}"/>
              </a:ext>
            </a:extLst>
          </p:cNvPr>
          <p:cNvCxnSpPr/>
          <p:nvPr/>
        </p:nvCxnSpPr>
        <p:spPr>
          <a:xfrm>
            <a:off x="8620992" y="2873787"/>
            <a:ext cx="360000" cy="0"/>
          </a:xfrm>
          <a:prstGeom prst="line">
            <a:avLst/>
          </a:prstGeom>
          <a:noFill/>
          <a:ln w="25400" cap="flat">
            <a:solidFill>
              <a:schemeClr val="accent2"/>
            </a:solidFill>
            <a:prstDash val="solid"/>
            <a:miter/>
          </a:ln>
        </p:spPr>
      </p:cxnSp>
    </p:spTree>
    <p:extLst>
      <p:ext uri="{BB962C8B-B14F-4D97-AF65-F5344CB8AC3E}">
        <p14:creationId xmlns:p14="http://schemas.microsoft.com/office/powerpoint/2010/main" xmlns="" val="12950140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14: 集中治療（TASCO1）の対象とならない一次切除不能転移性結腸直腸癌（mCRC）患者を対象にトリフルリジン/チピラシル+ベバシズマブおよびカペシタビン+ベバシズマブを評価する第II相試験：全生存率に関する最終分析の結果 – Van Cutem E, et a</a:t>
            </a:r>
            <a:r>
              <a:rPr lang="ja-JP" dirty="0" smtClean="0"/>
              <a:t>l</a:t>
            </a:r>
            <a:endParaRPr lang="ja-JP" dirty="0"/>
          </a:p>
        </p:txBody>
      </p:sp>
      <p:sp>
        <p:nvSpPr>
          <p:cNvPr id="3" name="Content Placeholder 2"/>
          <p:cNvSpPr>
            <a:spLocks noGrp="1"/>
          </p:cNvSpPr>
          <p:nvPr>
            <p:ph idx="1"/>
          </p:nvPr>
        </p:nvSpPr>
        <p:spPr>
          <a:xfrm>
            <a:off x="486835" y="1326227"/>
            <a:ext cx="11218335" cy="4746172"/>
          </a:xfrm>
        </p:spPr>
        <p:txBody>
          <a:bodyPr/>
          <a:lstStyle/>
          <a:p>
            <a:pPr marL="0" indent="0">
              <a:buNone/>
            </a:pPr>
            <a:r>
              <a:rPr lang="ja-JP" b="1" dirty="0"/>
              <a:t>主要結果（続き）</a:t>
            </a:r>
            <a:endParaRPr lang="en-US" altLang="ja-JP" b="1" dirty="0"/>
          </a:p>
          <a:p>
            <a:pPr marL="0" indent="0">
              <a:spcBef>
                <a:spcPts val="26400"/>
              </a:spcBef>
              <a:buNone/>
            </a:pPr>
            <a:r>
              <a:rPr lang="ja-JP" b="1" dirty="0" smtClean="0"/>
              <a:t>結</a:t>
            </a:r>
            <a:r>
              <a:rPr lang="ja-JP" b="1" dirty="0"/>
              <a:t>論</a:t>
            </a:r>
          </a:p>
          <a:p>
            <a:r>
              <a:rPr lang="ja-JP" b="1" dirty="0"/>
              <a:t>切除不能なmCRCの患者では、1Lトリフルリジン/チピラシル+ベバシズマブは、カペシタビン+ベバシズマブよりもOSの数値的改善をもたらし、以前の所見と同等の安全性プロファイルを示した</a:t>
            </a:r>
          </a:p>
        </p:txBody>
      </p:sp>
      <p:sp>
        <p:nvSpPr>
          <p:cNvPr id="5" name="Text Placeholder 4"/>
          <p:cNvSpPr>
            <a:spLocks noGrp="1"/>
          </p:cNvSpPr>
          <p:nvPr>
            <p:ph type="body" sz="quarter" idx="11"/>
          </p:nvPr>
        </p:nvSpPr>
        <p:spPr/>
        <p:txBody>
          <a:bodyPr/>
          <a:lstStyle/>
          <a:p>
            <a:r>
              <a:rPr lang="ja-JP"/>
              <a:t>Van Cutsem E, et al.J Clin Oncol 2021;39(suppl):abstr 14</a:t>
            </a:r>
          </a:p>
        </p:txBody>
      </p:sp>
      <p:graphicFrame>
        <p:nvGraphicFramePr>
          <p:cNvPr id="6" name="Group 88"/>
          <p:cNvGraphicFramePr>
            <a:graphicFrameLocks noGrp="1"/>
          </p:cNvGraphicFramePr>
          <p:nvPr/>
        </p:nvGraphicFramePr>
        <p:xfrm>
          <a:off x="145461" y="1613266"/>
          <a:ext cx="5886533" cy="3261360"/>
        </p:xfrm>
        <a:graphic>
          <a:graphicData uri="http://schemas.openxmlformats.org/drawingml/2006/table">
            <a:tbl>
              <a:tblPr firstRow="1" bandRow="1">
                <a:tableStyleId>{5202B0CA-FC54-4496-8BCA-5EF66A818D29}</a:tableStyleId>
              </a:tblPr>
              <a:tblGrid>
                <a:gridCol w="2420957">
                  <a:extLst>
                    <a:ext uri="{9D8B030D-6E8A-4147-A177-3AD203B41FA5}">
                      <a16:colId xmlns:a16="http://schemas.microsoft.com/office/drawing/2014/main" xmlns="" val="20000"/>
                    </a:ext>
                  </a:extLst>
                </a:gridCol>
                <a:gridCol w="913638">
                  <a:extLst>
                    <a:ext uri="{9D8B030D-6E8A-4147-A177-3AD203B41FA5}">
                      <a16:colId xmlns:a16="http://schemas.microsoft.com/office/drawing/2014/main" xmlns="" val="20001"/>
                    </a:ext>
                  </a:extLst>
                </a:gridCol>
                <a:gridCol w="913638">
                  <a:extLst>
                    <a:ext uri="{9D8B030D-6E8A-4147-A177-3AD203B41FA5}">
                      <a16:colId xmlns:a16="http://schemas.microsoft.com/office/drawing/2014/main" xmlns="" val="4093884459"/>
                    </a:ext>
                  </a:extLst>
                </a:gridCol>
                <a:gridCol w="819150">
                  <a:extLst>
                    <a:ext uri="{9D8B030D-6E8A-4147-A177-3AD203B41FA5}">
                      <a16:colId xmlns:a16="http://schemas.microsoft.com/office/drawing/2014/main" xmlns="" val="20002"/>
                    </a:ext>
                  </a:extLst>
                </a:gridCol>
                <a:gridCol w="819150">
                  <a:extLst>
                    <a:ext uri="{9D8B030D-6E8A-4147-A177-3AD203B41FA5}">
                      <a16:colId xmlns:a16="http://schemas.microsoft.com/office/drawing/2014/main" xmlns="" val="2739390917"/>
                    </a:ext>
                  </a:extLst>
                </a:gridCol>
              </a:tblGrid>
              <a:tr h="233184">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血液学的AE、％</a:t>
                      </a:r>
                    </a:p>
                  </a:txBody>
                  <a:tcPr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トリフルリジン/チピラシル</a:t>
                      </a:r>
                    </a:p>
                  </a:txBody>
                  <a:tcPr anchor="ctr" horzOverflow="overflow"/>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カペシタビン</a:t>
                      </a:r>
                    </a:p>
                  </a:txBody>
                  <a:tcPr anchor="ctr" horzOverflow="overflow"/>
                </a:tc>
                <a:tc hMerge="1">
                  <a:txBody>
                    <a:bodyPr/>
                    <a:lstStyle/>
                    <a:p>
                      <a:endParaRPr lang="en-GB"/>
                    </a:p>
                  </a:txBody>
                  <a:tcPr/>
                </a:tc>
                <a:extLst>
                  <a:ext uri="{0D108BD9-81ED-4DB2-BD59-A6C34878D82A}">
                    <a16:rowId xmlns:a16="http://schemas.microsoft.com/office/drawing/2014/main" xmlns="" val="10000"/>
                  </a:ext>
                </a:extLst>
              </a:tr>
              <a:tr h="233184">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u="none" strike="noStrike" cap="none" normalizeH="0" baseline="0">
                          <a:ln>
                            <a:noFill/>
                          </a:ln>
                          <a:solidFill>
                            <a:schemeClr val="tx2"/>
                          </a:solidFill>
                        </a:rPr>
                        <a:t>G3</a:t>
                      </a: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u="none" strike="noStrike" cap="none" normalizeH="0" baseline="0">
                          <a:ln>
                            <a:noFill/>
                          </a:ln>
                          <a:solidFill>
                            <a:schemeClr val="tx2"/>
                          </a:solidFill>
                        </a:rPr>
                        <a:t>G4</a:t>
                      </a: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u="none" strike="noStrike" cap="none" normalizeH="0" baseline="0">
                          <a:ln>
                            <a:noFill/>
                          </a:ln>
                          <a:solidFill>
                            <a:schemeClr val="tx2"/>
                          </a:solidFill>
                        </a:rPr>
                        <a:t>G3</a:t>
                      </a: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u="none" strike="noStrike" cap="none" normalizeH="0" baseline="0">
                          <a:ln>
                            <a:noFill/>
                          </a:ln>
                          <a:solidFill>
                            <a:schemeClr val="tx2"/>
                          </a:solidFill>
                        </a:rPr>
                        <a:t>G4</a:t>
                      </a:r>
                    </a:p>
                  </a:txBody>
                  <a:tcPr anchor="ctr" horzOverflow="overflow">
                    <a:solidFill>
                      <a:schemeClr val="bg2"/>
                    </a:solidFill>
                  </a:tcPr>
                </a:tc>
                <a:extLst>
                  <a:ext uri="{0D108BD9-81ED-4DB2-BD59-A6C34878D82A}">
                    <a16:rowId xmlns:a16="http://schemas.microsoft.com/office/drawing/2014/main" xmlns="" val="4233283433"/>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貧血</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a:t>
                      </a:r>
                    </a:p>
                  </a:txBody>
                  <a:tcPr anchor="ctr"/>
                </a:tc>
                <a:extLst>
                  <a:ext uri="{0D108BD9-81ED-4DB2-BD59-A6C34878D82A}">
                    <a16:rowId xmlns:a16="http://schemas.microsoft.com/office/drawing/2014/main" xmlns="" val="4094055339"/>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mn-cs"/>
                        </a:rPr>
                        <a:t>好中球減少症</a:t>
                      </a:r>
                    </a:p>
                  </a:txBody>
                  <a:tcPr anchor="ctr"/>
                </a:tc>
                <a:tc>
                  <a:txBody>
                    <a:bodyPr/>
                    <a:lstStyle/>
                    <a:p>
                      <a:pPr algn="ctr"/>
                      <a:r>
                        <a:rPr kumimoji="0" lang="ja-JP" sz="1400" u="none" strike="noStrike" cap="none" normalizeH="0" baseline="0">
                          <a:ln>
                            <a:noFill/>
                          </a:ln>
                          <a:solidFill>
                            <a:schemeClr val="tx1"/>
                          </a:solidFill>
                        </a:rPr>
                        <a:t>20.8</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26.0</a:t>
                      </a:r>
                    </a:p>
                  </a:txBody>
                  <a:tcPr anchor="ctr"/>
                </a:tc>
                <a:tc>
                  <a:txBody>
                    <a:bodyPr/>
                    <a:lstStyle/>
                    <a:p>
                      <a:pPr algn="ctr"/>
                      <a:r>
                        <a:rPr kumimoji="0" lang="ja-JP" sz="1400" u="none" strike="noStrike" cap="none" normalizeH="0" baseline="0">
                          <a:ln>
                            <a:noFill/>
                          </a:ln>
                          <a:solidFill>
                            <a:schemeClr val="tx1"/>
                          </a:solidFill>
                        </a:rPr>
                        <a:t>2.6</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2.6</a:t>
                      </a:r>
                    </a:p>
                  </a:txBody>
                  <a:tcPr anchor="ctr"/>
                </a:tc>
                <a:extLst>
                  <a:ext uri="{0D108BD9-81ED-4DB2-BD59-A6C34878D82A}">
                    <a16:rowId xmlns:a16="http://schemas.microsoft.com/office/drawing/2014/main" xmlns="" val="2166301456"/>
                  </a:ext>
                </a:extLst>
              </a:tr>
              <a:tr h="143472">
                <a:tc>
                  <a:txBody>
                    <a:bodyPr/>
                    <a:lstStyle/>
                    <a:p>
                      <a:pPr marL="0" indent="0"/>
                      <a:r>
                        <a:rPr kumimoji="0" lang="ja-JP" sz="1400" u="none" strike="noStrike" cap="none" normalizeH="0" baseline="0">
                          <a:ln>
                            <a:noFill/>
                          </a:ln>
                          <a:solidFill>
                            <a:schemeClr val="tx1"/>
                          </a:solidFill>
                        </a:rPr>
                        <a:t>好中球数の減少</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mn-cs"/>
                        </a:rPr>
                        <a:t>13.0</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6.5</a:t>
                      </a:r>
                    </a:p>
                  </a:txBody>
                  <a:tcPr anchor="ctr"/>
                </a:tc>
                <a:tc>
                  <a:txBody>
                    <a:bodyPr/>
                    <a:lstStyle/>
                    <a:p>
                      <a:pPr algn="ctr"/>
                      <a:r>
                        <a:rPr kumimoji="0" lang="ja-JP" sz="1400" u="none" strike="noStrike" cap="none" normalizeH="0" baseline="0">
                          <a:ln>
                            <a:noFill/>
                          </a:ln>
                          <a:solidFill>
                            <a:schemeClr val="tx1"/>
                          </a:solidFill>
                        </a:rPr>
                        <a:t>-</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1.3</a:t>
                      </a:r>
                    </a:p>
                  </a:txBody>
                  <a:tcPr anchor="ctr"/>
                </a:tc>
                <a:extLst>
                  <a:ext uri="{0D108BD9-81ED-4DB2-BD59-A6C34878D82A}">
                    <a16:rowId xmlns:a16="http://schemas.microsoft.com/office/drawing/2014/main" xmlns="" val="1541649123"/>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Arial" charset="0"/>
                        </a:rPr>
                        <a:t>白血球減少症</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3.9</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2.6</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1.3</a:t>
                      </a:r>
                    </a:p>
                  </a:txBody>
                  <a:tcPr anchor="ctr"/>
                </a:tc>
                <a:extLst>
                  <a:ext uri="{0D108BD9-81ED-4DB2-BD59-A6C34878D82A}">
                    <a16:rowId xmlns:a16="http://schemas.microsoft.com/office/drawing/2014/main" xmlns="" val="3666145338"/>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Arial" charset="0"/>
                        </a:rPr>
                        <a:t>白血球数の減少</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1.3</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1.3</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1.3</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1.3</a:t>
                      </a:r>
                    </a:p>
                  </a:txBody>
                  <a:tcPr anchor="ctr"/>
                </a:tc>
                <a:extLst>
                  <a:ext uri="{0D108BD9-81ED-4DB2-BD59-A6C34878D82A}">
                    <a16:rowId xmlns:a16="http://schemas.microsoft.com/office/drawing/2014/main" xmlns="" val="3445957401"/>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Arial" charset="0"/>
                        </a:rPr>
                        <a:t>血小板減少症</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3.9</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1.3</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a:t>
                      </a:r>
                    </a:p>
                  </a:txBody>
                  <a:tcPr anchor="ctr"/>
                </a:tc>
                <a:extLst>
                  <a:ext uri="{0D108BD9-81ED-4DB2-BD59-A6C34878D82A}">
                    <a16:rowId xmlns:a16="http://schemas.microsoft.com/office/drawing/2014/main" xmlns="" val="1158137105"/>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Arial" charset="0"/>
                        </a:rPr>
                        <a:t>発熱性好中球減少症</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2.6</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2.6</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2.6</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1.3</a:t>
                      </a:r>
                    </a:p>
                  </a:txBody>
                  <a:tcPr anchor="ctr"/>
                </a:tc>
                <a:extLst>
                  <a:ext uri="{0D108BD9-81ED-4DB2-BD59-A6C34878D82A}">
                    <a16:rowId xmlns:a16="http://schemas.microsoft.com/office/drawing/2014/main" xmlns="" val="3295985715"/>
                  </a:ext>
                </a:extLst>
              </a:tr>
              <a:tr h="143472">
                <a:tc>
                  <a:txBody>
                    <a:bodyPr/>
                    <a:lstStyle/>
                    <a:p>
                      <a:pPr marL="182563" indent="0"/>
                      <a:r>
                        <a:rPr kumimoji="0" lang="ja-JP" sz="1400" b="0" i="0" u="none" strike="noStrike" cap="none" normalizeH="0" baseline="0" dirty="0">
                          <a:ln>
                            <a:noFill/>
                          </a:ln>
                          <a:solidFill>
                            <a:schemeClr val="tx1"/>
                          </a:solidFill>
                          <a:latin typeface="+mn-lt"/>
                          <a:ea typeface="MS Mincho"/>
                          <a:cs typeface="Arial" charset="0"/>
                        </a:rPr>
                        <a:t>重篤 </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3.9</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3.9</a:t>
                      </a:r>
                    </a:p>
                  </a:txBody>
                  <a:tcPr anchor="ctr"/>
                </a:tc>
                <a:tc>
                  <a:txBody>
                    <a:bodyPr/>
                    <a:lstStyle/>
                    <a:p>
                      <a:pPr algn="ctr"/>
                      <a:r>
                        <a:rPr kumimoji="0" lang="ja-JP" sz="1400" b="0" i="0" u="none" strike="noStrike" cap="none" normalizeH="0" baseline="0" dirty="0">
                          <a:ln>
                            <a:noFill/>
                          </a:ln>
                          <a:solidFill>
                            <a:schemeClr val="tx1"/>
                          </a:solidFill>
                          <a:latin typeface="+mn-lt"/>
                          <a:ea typeface="MS Mincho"/>
                          <a:cs typeface="Arial" charset="0"/>
                        </a:rPr>
                        <a:t>0</a:t>
                      </a:r>
                    </a:p>
                  </a:txBody>
                  <a:tcPr anchor="ctr"/>
                </a:tc>
                <a:extLst>
                  <a:ext uri="{0D108BD9-81ED-4DB2-BD59-A6C34878D82A}">
                    <a16:rowId xmlns:a16="http://schemas.microsoft.com/office/drawing/2014/main" xmlns="" val="622223836"/>
                  </a:ext>
                </a:extLst>
              </a:tr>
            </a:tbl>
          </a:graphicData>
        </a:graphic>
      </p:graphicFrame>
      <p:graphicFrame>
        <p:nvGraphicFramePr>
          <p:cNvPr id="7" name="Group 88"/>
          <p:cNvGraphicFramePr>
            <a:graphicFrameLocks noGrp="1"/>
          </p:cNvGraphicFramePr>
          <p:nvPr/>
        </p:nvGraphicFramePr>
        <p:xfrm>
          <a:off x="6113445" y="1613266"/>
          <a:ext cx="5828619" cy="2956560"/>
        </p:xfrm>
        <a:graphic>
          <a:graphicData uri="http://schemas.openxmlformats.org/drawingml/2006/table">
            <a:tbl>
              <a:tblPr firstRow="1" bandRow="1">
                <a:tableStyleId>{5202B0CA-FC54-4496-8BCA-5EF66A818D29}</a:tableStyleId>
              </a:tblPr>
              <a:tblGrid>
                <a:gridCol w="2420957">
                  <a:extLst>
                    <a:ext uri="{9D8B030D-6E8A-4147-A177-3AD203B41FA5}">
                      <a16:colId xmlns:a16="http://schemas.microsoft.com/office/drawing/2014/main" xmlns="" val="20000"/>
                    </a:ext>
                  </a:extLst>
                </a:gridCol>
                <a:gridCol w="1816606">
                  <a:extLst>
                    <a:ext uri="{9D8B030D-6E8A-4147-A177-3AD203B41FA5}">
                      <a16:colId xmlns:a16="http://schemas.microsoft.com/office/drawing/2014/main" xmlns="" val="20001"/>
                    </a:ext>
                  </a:extLst>
                </a:gridCol>
                <a:gridCol w="1591056">
                  <a:extLst>
                    <a:ext uri="{9D8B030D-6E8A-4147-A177-3AD203B41FA5}">
                      <a16:colId xmlns:a16="http://schemas.microsoft.com/office/drawing/2014/main" xmlns="" val="20002"/>
                    </a:ext>
                  </a:extLst>
                </a:gridCol>
              </a:tblGrid>
              <a:tr h="233184">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非血液学的AE、％</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トリフルリジン/チピラシル</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カペシタビン</a:t>
                      </a:r>
                    </a:p>
                  </a:txBody>
                  <a:tcPr anchor="ctr" horzOverflow="overflow"/>
                </a:tc>
                <a:extLst>
                  <a:ext uri="{0D108BD9-81ED-4DB2-BD59-A6C34878D82A}">
                    <a16:rowId xmlns:a16="http://schemas.microsoft.com/office/drawing/2014/main" xmlns="" val="10000"/>
                  </a:ext>
                </a:extLst>
              </a:tr>
              <a:tr h="233184">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u="none" strike="noStrike" cap="none" normalizeH="0" baseline="0">
                          <a:ln>
                            <a:noFill/>
                          </a:ln>
                          <a:solidFill>
                            <a:schemeClr val="tx2"/>
                          </a:solidFill>
                        </a:rPr>
                        <a:t>G3-4</a:t>
                      </a: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u="none" strike="noStrike" cap="none" normalizeH="0" baseline="0">
                          <a:ln>
                            <a:noFill/>
                          </a:ln>
                          <a:solidFill>
                            <a:schemeClr val="tx2"/>
                          </a:solidFill>
                        </a:rPr>
                        <a:t>G3-4</a:t>
                      </a:r>
                    </a:p>
                  </a:txBody>
                  <a:tcPr anchor="ctr" horzOverflow="overflow">
                    <a:solidFill>
                      <a:schemeClr val="bg2"/>
                    </a:solidFill>
                  </a:tcPr>
                </a:tc>
                <a:extLst>
                  <a:ext uri="{0D108BD9-81ED-4DB2-BD59-A6C34878D82A}">
                    <a16:rowId xmlns:a16="http://schemas.microsoft.com/office/drawing/2014/main" xmlns="" val="4233283433"/>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下痢</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9.2</a:t>
                      </a:r>
                    </a:p>
                  </a:txBody>
                  <a:tcPr anchor="ctr"/>
                </a:tc>
                <a:extLst>
                  <a:ext uri="{0D108BD9-81ED-4DB2-BD59-A6C34878D82A}">
                    <a16:rowId xmlns:a16="http://schemas.microsoft.com/office/drawing/2014/main" xmlns="" val="4094055339"/>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mn-cs"/>
                        </a:rPr>
                        <a:t>吐き気</a:t>
                      </a:r>
                    </a:p>
                  </a:txBody>
                  <a:tcPr anchor="ctr"/>
                </a:tc>
                <a:tc>
                  <a:txBody>
                    <a:bodyPr/>
                    <a:lstStyle/>
                    <a:p>
                      <a:pPr algn="ctr"/>
                      <a:r>
                        <a:rPr kumimoji="0" lang="ja-JP" sz="1400" u="none" strike="noStrike" cap="none" normalizeH="0" baseline="0">
                          <a:ln>
                            <a:noFill/>
                          </a:ln>
                          <a:solidFill>
                            <a:schemeClr val="tx1"/>
                          </a:solidFill>
                        </a:rPr>
                        <a:t>2.6</a:t>
                      </a:r>
                    </a:p>
                  </a:txBody>
                  <a:tcPr anchor="ctr"/>
                </a:tc>
                <a:tc>
                  <a:txBody>
                    <a:bodyPr/>
                    <a:lstStyle/>
                    <a:p>
                      <a:pPr algn="ctr"/>
                      <a:r>
                        <a:rPr kumimoji="0" lang="ja-JP" sz="1400" u="none" strike="noStrike" cap="none" normalizeH="0" baseline="0">
                          <a:ln>
                            <a:noFill/>
                          </a:ln>
                          <a:solidFill>
                            <a:schemeClr val="tx1"/>
                          </a:solidFill>
                        </a:rPr>
                        <a:t>-</a:t>
                      </a:r>
                    </a:p>
                  </a:txBody>
                  <a:tcPr anchor="ctr"/>
                </a:tc>
                <a:extLst>
                  <a:ext uri="{0D108BD9-81ED-4DB2-BD59-A6C34878D82A}">
                    <a16:rowId xmlns:a16="http://schemas.microsoft.com/office/drawing/2014/main" xmlns="" val="2166301456"/>
                  </a:ext>
                </a:extLst>
              </a:tr>
              <a:tr h="143472">
                <a:tc>
                  <a:txBody>
                    <a:bodyPr/>
                    <a:lstStyle/>
                    <a:p>
                      <a:pPr marL="0" indent="0"/>
                      <a:r>
                        <a:rPr kumimoji="0" lang="ja-JP" sz="1400" u="none" strike="noStrike" cap="none" normalizeH="0" baseline="0">
                          <a:ln>
                            <a:noFill/>
                          </a:ln>
                          <a:solidFill>
                            <a:schemeClr val="tx1"/>
                          </a:solidFill>
                        </a:rPr>
                        <a:t>嘔吐</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mn-cs"/>
                        </a:rPr>
                        <a:t>5.2</a:t>
                      </a:r>
                    </a:p>
                  </a:txBody>
                  <a:tcPr anchor="ctr"/>
                </a:tc>
                <a:tc>
                  <a:txBody>
                    <a:bodyPr/>
                    <a:lstStyle/>
                    <a:p>
                      <a:pPr algn="ctr"/>
                      <a:r>
                        <a:rPr kumimoji="0" lang="ja-JP" sz="1400" u="none" strike="noStrike" cap="none" normalizeH="0" baseline="0">
                          <a:ln>
                            <a:noFill/>
                          </a:ln>
                          <a:solidFill>
                            <a:schemeClr val="tx1"/>
                          </a:solidFill>
                        </a:rPr>
                        <a:t>1.3</a:t>
                      </a:r>
                    </a:p>
                  </a:txBody>
                  <a:tcPr anchor="ctr"/>
                </a:tc>
                <a:extLst>
                  <a:ext uri="{0D108BD9-81ED-4DB2-BD59-A6C34878D82A}">
                    <a16:rowId xmlns:a16="http://schemas.microsoft.com/office/drawing/2014/main" xmlns="" val="1541649123"/>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Arial" charset="0"/>
                        </a:rPr>
                        <a:t>食欲減退</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1.3</a:t>
                      </a:r>
                    </a:p>
                  </a:txBody>
                  <a:tcPr anchor="ctr"/>
                </a:tc>
                <a:extLst>
                  <a:ext uri="{0D108BD9-81ED-4DB2-BD59-A6C34878D82A}">
                    <a16:rowId xmlns:a16="http://schemas.microsoft.com/office/drawing/2014/main" xmlns="" val="3666145338"/>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Arial" charset="0"/>
                        </a:rPr>
                        <a:t>口内炎</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1.3</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a:t>
                      </a:r>
                    </a:p>
                  </a:txBody>
                  <a:tcPr anchor="ctr"/>
                </a:tc>
                <a:extLst>
                  <a:ext uri="{0D108BD9-81ED-4DB2-BD59-A6C34878D82A}">
                    <a16:rowId xmlns:a16="http://schemas.microsoft.com/office/drawing/2014/main" xmlns="" val="3445957401"/>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Arial" charset="0"/>
                        </a:rPr>
                        <a:t>手足症候群</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11.8</a:t>
                      </a:r>
                    </a:p>
                  </a:txBody>
                  <a:tcPr anchor="ctr"/>
                </a:tc>
                <a:extLst>
                  <a:ext uri="{0D108BD9-81ED-4DB2-BD59-A6C34878D82A}">
                    <a16:rowId xmlns:a16="http://schemas.microsoft.com/office/drawing/2014/main" xmlns="" val="1158137105"/>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Arial" charset="0"/>
                        </a:rPr>
                        <a:t>高血圧</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13.0</a:t>
                      </a:r>
                    </a:p>
                  </a:txBody>
                  <a:tcPr anchor="ctr"/>
                </a:tc>
                <a:tc>
                  <a:txBody>
                    <a:bodyPr/>
                    <a:lstStyle/>
                    <a:p>
                      <a:pPr algn="ctr"/>
                      <a:r>
                        <a:rPr kumimoji="0" lang="ja-JP" sz="1400" b="0" i="0" u="none" strike="noStrike" cap="none" normalizeH="0" baseline="0" dirty="0">
                          <a:ln>
                            <a:noFill/>
                          </a:ln>
                          <a:solidFill>
                            <a:schemeClr val="tx1"/>
                          </a:solidFill>
                          <a:latin typeface="+mn-lt"/>
                          <a:ea typeface="MS Mincho"/>
                          <a:cs typeface="Arial" charset="0"/>
                        </a:rPr>
                        <a:t>3.9</a:t>
                      </a:r>
                    </a:p>
                  </a:txBody>
                  <a:tcPr anchor="ctr"/>
                </a:tc>
                <a:extLst>
                  <a:ext uri="{0D108BD9-81ED-4DB2-BD59-A6C34878D82A}">
                    <a16:rowId xmlns:a16="http://schemas.microsoft.com/office/drawing/2014/main" xmlns="" val="3295985715"/>
                  </a:ext>
                </a:extLst>
              </a:tr>
            </a:tbl>
          </a:graphicData>
        </a:graphic>
      </p:graphicFrame>
    </p:spTree>
    <p:extLst>
      <p:ext uri="{BB962C8B-B14F-4D97-AF65-F5344CB8AC3E}">
        <p14:creationId xmlns:p14="http://schemas.microsoft.com/office/powerpoint/2010/main" xmlns="" val="31319464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15：セツキシマブによる維持療法とRAS野生型転移性結腸直腸癌の経過観察との比較：無作為化第II相PRODIGE28回UNICANCER試験の結</a:t>
            </a:r>
            <a:r>
              <a:rPr lang="ja-JP" dirty="0" smtClean="0"/>
              <a:t>果</a:t>
            </a:r>
            <a:r>
              <a:rPr lang="en-GB" altLang="ja-JP" dirty="0" smtClean="0"/>
              <a:t> </a:t>
            </a:r>
            <a:r>
              <a:rPr lang="ja-JP" dirty="0" smtClean="0"/>
              <a:t>– </a:t>
            </a:r>
            <a:r>
              <a:rPr lang="ja-JP" dirty="0"/>
              <a:t>Boige V, et al</a:t>
            </a:r>
          </a:p>
        </p:txBody>
      </p:sp>
      <p:sp>
        <p:nvSpPr>
          <p:cNvPr id="3" name="Content Placeholder 2"/>
          <p:cNvSpPr>
            <a:spLocks noGrp="1"/>
          </p:cNvSpPr>
          <p:nvPr>
            <p:ph idx="1"/>
          </p:nvPr>
        </p:nvSpPr>
        <p:spPr/>
        <p:txBody>
          <a:bodyPr/>
          <a:lstStyle/>
          <a:p>
            <a:pPr marL="0" indent="0">
              <a:buNone/>
            </a:pPr>
            <a:r>
              <a:rPr lang="ja-JP" b="1" dirty="0"/>
              <a:t>治験の目的</a:t>
            </a:r>
          </a:p>
          <a:p>
            <a:r>
              <a:rPr lang="ja-JP" dirty="0"/>
              <a:t>RAS WTmCRC患者におけるセツキシマブ維持療法の有効性と安全性を評価すること</a:t>
            </a:r>
          </a:p>
        </p:txBody>
      </p:sp>
      <p:sp>
        <p:nvSpPr>
          <p:cNvPr id="29" name="Text Placeholder 28"/>
          <p:cNvSpPr>
            <a:spLocks noGrp="1"/>
          </p:cNvSpPr>
          <p:nvPr>
            <p:ph type="body" sz="quarter" idx="10"/>
          </p:nvPr>
        </p:nvSpPr>
        <p:spPr>
          <a:xfrm>
            <a:off x="486836" y="6096005"/>
            <a:ext cx="5532963" cy="487363"/>
          </a:xfrm>
        </p:spPr>
        <p:txBody>
          <a:bodyPr/>
          <a:lstStyle/>
          <a:p>
            <a:r>
              <a:rPr lang="ja-JP" dirty="0"/>
              <a:t>*セツキシマブ500mg / m</a:t>
            </a:r>
            <a:r>
              <a:rPr lang="ja-JP" baseline="30000" dirty="0"/>
              <a:t>2</a:t>
            </a:r>
            <a:r>
              <a:rPr lang="ja-JP" dirty="0"/>
              <a:t> +イリノテカン180mg / m</a:t>
            </a:r>
            <a:r>
              <a:rPr lang="ja-JP" baseline="30000" dirty="0"/>
              <a:t>2</a:t>
            </a:r>
            <a:r>
              <a:rPr lang="ja-JP" dirty="0"/>
              <a:t> +ロイコボリン400mg / m</a:t>
            </a:r>
            <a:r>
              <a:rPr lang="ja-JP" baseline="30000" dirty="0"/>
              <a:t>2</a:t>
            </a:r>
            <a:r>
              <a:rPr lang="ja-JP" dirty="0"/>
              <a:t> + 5 FU 400 mg / m</a:t>
            </a:r>
            <a:r>
              <a:rPr lang="ja-JP" baseline="30000" dirty="0"/>
              <a:t>2</a:t>
            </a:r>
            <a:r>
              <a:rPr lang="ja-JP" dirty="0"/>
              <a:t> 静脈内ボーラス、その後2400 mg / m</a:t>
            </a:r>
            <a:r>
              <a:rPr lang="ja-JP" baseline="30000" dirty="0"/>
              <a:t>2</a:t>
            </a:r>
            <a:r>
              <a:rPr lang="ja-JP" dirty="0"/>
              <a:t>、持続注入（46時間）</a:t>
            </a:r>
          </a:p>
        </p:txBody>
      </p:sp>
      <p:sp>
        <p:nvSpPr>
          <p:cNvPr id="5" name="Text Placeholder 4"/>
          <p:cNvSpPr>
            <a:spLocks noGrp="1"/>
          </p:cNvSpPr>
          <p:nvPr>
            <p:ph type="body" sz="quarter" idx="11"/>
          </p:nvPr>
        </p:nvSpPr>
        <p:spPr/>
        <p:txBody>
          <a:bodyPr/>
          <a:lstStyle/>
          <a:p>
            <a:r>
              <a:rPr lang="ja-JP"/>
              <a:t>Boige V, et al.J Clin Oncol 2021;39(suppl):abstr 15</a:t>
            </a:r>
          </a:p>
        </p:txBody>
      </p:sp>
      <p:sp>
        <p:nvSpPr>
          <p:cNvPr id="18" name="Rectangle 9"/>
          <p:cNvSpPr txBox="1">
            <a:spLocks noChangeArrowheads="1"/>
          </p:cNvSpPr>
          <p:nvPr/>
        </p:nvSpPr>
        <p:spPr bwMode="auto">
          <a:xfrm>
            <a:off x="1889124" y="5466545"/>
            <a:ext cx="4130676" cy="805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6ヶ月のPFS率</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GB"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19" name="Content Placeholder 26"/>
          <p:cNvSpPr txBox="1">
            <a:spLocks/>
          </p:cNvSpPr>
          <p:nvPr/>
        </p:nvSpPr>
        <p:spPr>
          <a:xfrm>
            <a:off x="6172205" y="5466545"/>
            <a:ext cx="4130675" cy="80501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PFS、ORR、OS、安全性</a:t>
            </a:r>
          </a:p>
        </p:txBody>
      </p:sp>
      <p:sp>
        <p:nvSpPr>
          <p:cNvPr id="21" name="Oval 14"/>
          <p:cNvSpPr>
            <a:spLocks noChangeArrowheads="1"/>
          </p:cNvSpPr>
          <p:nvPr/>
        </p:nvSpPr>
        <p:spPr bwMode="auto">
          <a:xfrm>
            <a:off x="4681801" y="3387802"/>
            <a:ext cx="535531"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043882"/>
                </a:solidFill>
                <a:uLnTx/>
                <a:uFillTx/>
                <a:latin typeface="Arial" charset="0"/>
                <a:ea typeface="MS Mincho" pitchFamily="2" charset="-122"/>
                <a:cs typeface="Arial" charset="0"/>
              </a:rPr>
              <a:t>R</a:t>
            </a:r>
            <a:br>
              <a:rPr kumimoji="0" lang="ja-JP" sz="1600" b="1" i="0" u="none" strike="noStrike" cap="none" normalizeH="0" baseline="0" noProof="0">
                <a:ln>
                  <a:noFill/>
                </a:ln>
                <a:solidFill>
                  <a:srgbClr val="043882"/>
                </a:solidFill>
                <a:uLnTx/>
                <a:uFillTx/>
                <a:latin typeface="Arial" charset="0"/>
                <a:ea typeface="MS Mincho" pitchFamily="2" charset="-122"/>
                <a:cs typeface="Arial" charset="0"/>
              </a:rPr>
            </a:br>
            <a:r>
              <a:rPr kumimoji="0" lang="ja-JP" sz="1600" b="1" i="0" u="none" strike="noStrike" cap="none" normalizeH="0" baseline="0" noProof="0">
                <a:ln>
                  <a:noFill/>
                </a:ln>
                <a:solidFill>
                  <a:srgbClr val="043882"/>
                </a:solidFill>
                <a:uLnTx/>
                <a:uFillTx/>
                <a:latin typeface="Arial" charset="0"/>
                <a:ea typeface="MS Mincho" pitchFamily="2" charset="-122"/>
                <a:cs typeface="Arial" charset="0"/>
              </a:rPr>
              <a:t>1:1</a:t>
            </a:r>
          </a:p>
        </p:txBody>
      </p:sp>
      <p:cxnSp>
        <p:nvCxnSpPr>
          <p:cNvPr id="22" name="AutoShape 15"/>
          <p:cNvCxnSpPr>
            <a:cxnSpLocks noChangeShapeType="1"/>
            <a:stCxn id="21" idx="0"/>
            <a:endCxn id="25" idx="1"/>
          </p:cNvCxnSpPr>
          <p:nvPr/>
        </p:nvCxnSpPr>
        <p:spPr bwMode="auto">
          <a:xfrm rot="5400000" flipH="1" flipV="1">
            <a:off x="4664449" y="2793922"/>
            <a:ext cx="878999" cy="308763"/>
          </a:xfrm>
          <a:prstGeom prst="bentConnector2">
            <a:avLst/>
          </a:prstGeom>
          <a:noFill/>
          <a:ln w="57150">
            <a:solidFill>
              <a:schemeClr val="bg2">
                <a:lumMod val="60000"/>
                <a:lumOff val="40000"/>
              </a:schemeClr>
            </a:solidFill>
            <a:round/>
            <a:headEnd/>
            <a:tailEnd type="triangle" w="med" len="med"/>
          </a:ln>
        </p:spPr>
      </p:cxnSp>
      <p:sp>
        <p:nvSpPr>
          <p:cNvPr id="23" name="Content Placeholder 26"/>
          <p:cNvSpPr txBox="1">
            <a:spLocks/>
          </p:cNvSpPr>
          <p:nvPr/>
        </p:nvSpPr>
        <p:spPr bwMode="auto">
          <a:xfrm>
            <a:off x="5314193" y="3019095"/>
            <a:ext cx="6877807"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ja-JP" sz="1400" b="1" i="0" u="none" strike="noStrike" cap="none" normalizeH="0" baseline="0" noProof="0" dirty="0">
                <a:ln>
                  <a:noFill/>
                </a:ln>
                <a:solidFill>
                  <a:srgbClr val="043882"/>
                </a:solidFill>
                <a:uLnTx/>
                <a:uFillTx/>
                <a:latin typeface="Arial"/>
                <a:ea typeface="MS Mincho"/>
                <a:cs typeface="Arial" charset="0"/>
              </a:rPr>
              <a:t>層別化</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ja-JP" sz="1400" b="0" i="0" u="none" strike="noStrike" cap="none" normalizeH="0" baseline="0" noProof="0" dirty="0">
                <a:ln>
                  <a:noFill/>
                </a:ln>
                <a:solidFill>
                  <a:srgbClr val="4D4D4D"/>
                </a:solidFill>
                <a:uLnTx/>
                <a:uFillTx/>
                <a:latin typeface="Arial"/>
                <a:ea typeface="MS Mincho"/>
                <a:cs typeface="Arial" charset="0"/>
              </a:rPr>
              <a:t>センター</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ja-JP" sz="1400" b="0" i="0" u="none" strike="noStrike" cap="none" normalizeH="0" baseline="0" noProof="0" dirty="0">
                <a:ln>
                  <a:noFill/>
                </a:ln>
                <a:solidFill>
                  <a:srgbClr val="4D4D4D"/>
                </a:solidFill>
                <a:uLnTx/>
                <a:uFillTx/>
                <a:latin typeface="Arial"/>
                <a:ea typeface="MS Mincho"/>
                <a:cs typeface="Arial" charset="0"/>
              </a:rPr>
              <a:t>無作為化前の腫瘍反応</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ja-JP" sz="1400" b="0" i="0" u="none" strike="noStrike" cap="none" normalizeH="0" baseline="0" noProof="0" dirty="0">
                <a:ln>
                  <a:noFill/>
                </a:ln>
                <a:solidFill>
                  <a:srgbClr val="4D4D4D"/>
                </a:solidFill>
                <a:uLnTx/>
                <a:uFillTx/>
                <a:latin typeface="Arial"/>
                <a:ea typeface="MS Mincho"/>
                <a:cs typeface="Arial" charset="0"/>
              </a:rPr>
              <a:t>ベースラインパラメーター（誘導化学療法前 ）–</a:t>
            </a:r>
            <a:r>
              <a:rPr kumimoji="0" lang="ja-JP" sz="1400" b="0" i="0" u="none" strike="noStrike" cap="none" normalizeH="0" baseline="0" noProof="0" dirty="0">
                <a:ln>
                  <a:noFill/>
                </a:ln>
                <a:solidFill>
                  <a:srgbClr val="4D4D4D"/>
                </a:solidFill>
                <a:uLnTx/>
                <a:uFillTx/>
                <a:latin typeface="Arial" panose="020B0604020202020204" pitchFamily="34" charset="0"/>
                <a:ea typeface="MS Mincho"/>
                <a:cs typeface="Arial" panose="020B0604020202020204" pitchFamily="34" charset="0"/>
              </a:rPr>
              <a:t>ケーネスコア</a:t>
            </a:r>
            <a:r>
              <a:rPr kumimoji="0" lang="ja-JP" sz="1400" b="0" i="0" u="none" strike="noStrike" cap="none" normalizeH="0" baseline="0" noProof="0" dirty="0">
                <a:ln>
                  <a:noFill/>
                </a:ln>
                <a:solidFill>
                  <a:srgbClr val="4D4D4D"/>
                </a:solidFill>
                <a:uLnTx/>
                <a:uFillTx/>
                <a:latin typeface="Arial"/>
                <a:ea typeface="MS Mincho"/>
                <a:cs typeface="Arial" charset="0"/>
              </a:rPr>
              <a:t>、CEA、血小板数</a:t>
            </a:r>
          </a:p>
        </p:txBody>
      </p:sp>
      <p:cxnSp>
        <p:nvCxnSpPr>
          <p:cNvPr id="24" name="AutoShape 19"/>
          <p:cNvCxnSpPr>
            <a:cxnSpLocks noChangeShapeType="1"/>
            <a:stCxn id="30" idx="3"/>
            <a:endCxn id="21" idx="2"/>
          </p:cNvCxnSpPr>
          <p:nvPr/>
        </p:nvCxnSpPr>
        <p:spPr bwMode="auto">
          <a:xfrm flipV="1">
            <a:off x="4543485" y="3679902"/>
            <a:ext cx="138316" cy="1"/>
          </a:xfrm>
          <a:prstGeom prst="straightConnector1">
            <a:avLst/>
          </a:prstGeom>
          <a:noFill/>
          <a:ln w="57150">
            <a:solidFill>
              <a:schemeClr val="bg2">
                <a:lumMod val="60000"/>
                <a:lumOff val="40000"/>
              </a:schemeClr>
            </a:solidFill>
            <a:round/>
            <a:headEnd type="none" w="med" len="med"/>
            <a:tailEnd type="none" w="med" len="med"/>
          </a:ln>
        </p:spPr>
      </p:cxnSp>
      <p:sp>
        <p:nvSpPr>
          <p:cNvPr id="25" name="AutoShape 8"/>
          <p:cNvSpPr>
            <a:spLocks noChangeArrowheads="1"/>
          </p:cNvSpPr>
          <p:nvPr/>
        </p:nvSpPr>
        <p:spPr bwMode="auto">
          <a:xfrm>
            <a:off x="5258330" y="2090259"/>
            <a:ext cx="1465874" cy="83708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セツキシマブ</a:t>
            </a:r>
            <a:b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500 mg / m</a:t>
            </a:r>
            <a:r>
              <a:rPr kumimoji="0" lang="ja-JP" sz="1600" b="0" i="0" u="none" strike="noStrike" cap="none" normalizeH="0" baseline="30000" noProof="0" dirty="0">
                <a:ln>
                  <a:noFill/>
                </a:ln>
                <a:solidFill>
                  <a:srgbClr val="FFFFFF"/>
                </a:solidFill>
                <a:uLnTx/>
                <a:uFillTx/>
                <a:latin typeface="Arial" charset="0"/>
                <a:ea typeface="MS Mincho" pitchFamily="2" charset="-122"/>
                <a:cs typeface="Arial" charset="0"/>
              </a:rPr>
              <a:t>2</a:t>
            </a: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
            </a:r>
            <a:b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（n = 67）</a:t>
            </a:r>
          </a:p>
        </p:txBody>
      </p:sp>
      <p:sp>
        <p:nvSpPr>
          <p:cNvPr id="26" name="AutoShape 9"/>
          <p:cNvSpPr>
            <a:spLocks noChangeArrowheads="1"/>
          </p:cNvSpPr>
          <p:nvPr/>
        </p:nvSpPr>
        <p:spPr bwMode="auto">
          <a:xfrm>
            <a:off x="149139" y="2711688"/>
            <a:ext cx="2840950"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切除不能なmCRC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RAS WT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1L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ECOG PS 0–-2</a:t>
            </a:r>
          </a:p>
          <a:p>
            <a:pPr marL="292100" marR="0" lvl="0" indent="-29210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（n=139）</a:t>
            </a:r>
          </a:p>
        </p:txBody>
      </p:sp>
      <p:cxnSp>
        <p:nvCxnSpPr>
          <p:cNvPr id="27" name="AutoShape 16"/>
          <p:cNvCxnSpPr>
            <a:cxnSpLocks noChangeShapeType="1"/>
            <a:stCxn id="21" idx="4"/>
            <a:endCxn id="28" idx="1"/>
          </p:cNvCxnSpPr>
          <p:nvPr/>
        </p:nvCxnSpPr>
        <p:spPr bwMode="auto">
          <a:xfrm rot="16200000" flipH="1">
            <a:off x="4683999" y="4237569"/>
            <a:ext cx="839898" cy="308763"/>
          </a:xfrm>
          <a:prstGeom prst="bentConnector2">
            <a:avLst/>
          </a:prstGeom>
          <a:noFill/>
          <a:ln w="57150">
            <a:solidFill>
              <a:schemeClr val="bg2">
                <a:lumMod val="60000"/>
                <a:lumOff val="40000"/>
              </a:schemeClr>
            </a:solidFill>
            <a:round/>
            <a:headEnd/>
            <a:tailEnd type="triangle" w="med" len="med"/>
          </a:ln>
        </p:spPr>
      </p:cxnSp>
      <p:sp>
        <p:nvSpPr>
          <p:cNvPr id="28" name="AutoShape 12"/>
          <p:cNvSpPr>
            <a:spLocks noChangeArrowheads="1"/>
          </p:cNvSpPr>
          <p:nvPr/>
        </p:nvSpPr>
        <p:spPr bwMode="auto">
          <a:xfrm>
            <a:off x="5258330" y="4376174"/>
            <a:ext cx="1465874" cy="871451"/>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4D4D4D"/>
                </a:solidFill>
                <a:uLnTx/>
                <a:uFillTx/>
                <a:latin typeface="Arial" charset="0"/>
                <a:ea typeface="MS Mincho" pitchFamily="2" charset="-122"/>
                <a:cs typeface="Arial" charset="0"/>
              </a:rPr>
              <a:t>経過観察</a:t>
            </a:r>
            <a:br>
              <a:rPr kumimoji="0" lang="ja-JP" sz="1800" b="0" i="0" u="none" strike="noStrike" cap="none" normalizeH="0" baseline="0" noProof="0">
                <a:ln>
                  <a:noFill/>
                </a:ln>
                <a:solidFill>
                  <a:srgbClr val="4D4D4D"/>
                </a:solidFill>
                <a:uLnTx/>
                <a:uFillTx/>
                <a:latin typeface="Arial" charset="0"/>
                <a:ea typeface="MS Mincho" pitchFamily="2" charset="-122"/>
                <a:cs typeface="Arial" charset="0"/>
              </a:rPr>
            </a:br>
            <a:r>
              <a:rPr kumimoji="0" lang="ja-JP" sz="1800" b="0" i="0" u="none" strike="noStrike" cap="none" normalizeH="0" baseline="0" noProof="0">
                <a:ln>
                  <a:noFill/>
                </a:ln>
                <a:solidFill>
                  <a:srgbClr val="4D4D4D"/>
                </a:solidFill>
                <a:uLnTx/>
                <a:uFillTx/>
                <a:latin typeface="Arial" charset="0"/>
                <a:ea typeface="MS Mincho" pitchFamily="2" charset="-122"/>
                <a:cs typeface="Arial" charset="0"/>
              </a:rPr>
              <a:t>(n=72)</a:t>
            </a:r>
          </a:p>
        </p:txBody>
      </p:sp>
      <p:sp>
        <p:nvSpPr>
          <p:cNvPr id="30" name="AutoShape 9"/>
          <p:cNvSpPr>
            <a:spLocks noChangeArrowheads="1"/>
          </p:cNvSpPr>
          <p:nvPr/>
        </p:nvSpPr>
        <p:spPr bwMode="auto">
          <a:xfrm>
            <a:off x="3143314" y="3204131"/>
            <a:ext cx="1400171" cy="951543"/>
          </a:xfrm>
          <a:prstGeom prst="roundRect">
            <a:avLst>
              <a:gd name="adj" fmla="val 0"/>
            </a:avLst>
          </a:prstGeom>
          <a:solidFill>
            <a:schemeClr val="tx1"/>
          </a:solidFill>
          <a:ln w="9525" algn="ctr">
            <a:noFill/>
            <a:round/>
            <a:headEnd/>
            <a:tailEnd/>
          </a:ln>
        </p:spPr>
        <p:txBody>
          <a:bodyPr wrap="square" lIns="90488" tIns="44450" rIns="90488" bIns="44450">
            <a:spAutoFit/>
          </a:bodyPr>
          <a:lstStyle/>
          <a:p>
            <a:pPr marL="0" marR="0" lvl="0" indent="0" algn="ctr" defTabSz="892175" rtl="0" eaLnBrk="0" fontAlgn="base" latinLnBrk="0" hangingPunct="0">
              <a:lnSpc>
                <a:spcPct val="100000"/>
              </a:lnSpc>
              <a:spcBef>
                <a:spcPct val="0"/>
              </a:spcBef>
              <a:spcAft>
                <a:spcPct val="30000"/>
              </a:spcAft>
              <a:buClrTx/>
              <a:buSzTx/>
              <a:buFontTx/>
              <a:buNone/>
              <a:tabLst/>
              <a:defRPr/>
            </a:pPr>
            <a: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t>フォルフィリ + </a:t>
            </a:r>
            <a:b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t>セツキシマブ* </a:t>
            </a:r>
            <a:b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t>4か月</a:t>
            </a:r>
          </a:p>
        </p:txBody>
      </p:sp>
      <p:cxnSp>
        <p:nvCxnSpPr>
          <p:cNvPr id="31" name="AutoShape 19"/>
          <p:cNvCxnSpPr>
            <a:cxnSpLocks noChangeShapeType="1"/>
            <a:stCxn id="26" idx="3"/>
            <a:endCxn id="30" idx="1"/>
          </p:cNvCxnSpPr>
          <p:nvPr/>
        </p:nvCxnSpPr>
        <p:spPr bwMode="auto">
          <a:xfrm>
            <a:off x="2990089" y="3679902"/>
            <a:ext cx="153225" cy="1"/>
          </a:xfrm>
          <a:prstGeom prst="straightConnector1">
            <a:avLst/>
          </a:prstGeom>
          <a:noFill/>
          <a:ln w="57150">
            <a:solidFill>
              <a:schemeClr val="bg2">
                <a:lumMod val="60000"/>
                <a:lumOff val="40000"/>
              </a:schemeClr>
            </a:solidFill>
            <a:round/>
            <a:headEnd type="none" w="med" len="med"/>
            <a:tailEnd type="none" w="med" len="med"/>
          </a:ln>
        </p:spPr>
      </p:cxnSp>
      <p:sp>
        <p:nvSpPr>
          <p:cNvPr id="14" name="TextBox 13"/>
          <p:cNvSpPr txBox="1"/>
          <p:nvPr/>
        </p:nvSpPr>
        <p:spPr>
          <a:xfrm>
            <a:off x="4459030" y="2629007"/>
            <a:ext cx="415498"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200" b="1" i="0" u="none" strike="noStrike" cap="none" normalizeH="0" baseline="0" noProof="0">
                <a:ln>
                  <a:noFill/>
                </a:ln>
                <a:solidFill>
                  <a:srgbClr val="4D4D4D"/>
                </a:solidFill>
                <a:uLnTx/>
                <a:uFillTx/>
                <a:latin typeface="Arial" charset="0"/>
                <a:ea typeface="MS Mincho"/>
                <a:cs typeface="Arial" charset="0"/>
              </a:rPr>
              <a:t>OR</a:t>
            </a:r>
            <a:br>
              <a:rPr kumimoji="0" lang="ja-JP" sz="1200" b="1" i="0" u="none" strike="noStrike" cap="none" normalizeH="0" baseline="0" noProof="0">
                <a:ln>
                  <a:noFill/>
                </a:ln>
                <a:solidFill>
                  <a:srgbClr val="4D4D4D"/>
                </a:solidFill>
                <a:uLnTx/>
                <a:uFillTx/>
                <a:latin typeface="Arial" charset="0"/>
                <a:ea typeface="MS Mincho"/>
                <a:cs typeface="Arial" charset="0"/>
              </a:rPr>
            </a:br>
            <a:r>
              <a:rPr kumimoji="0" lang="ja-JP" sz="1200" b="1" i="0" u="none" strike="noStrike" cap="none" normalizeH="0" baseline="0" noProof="0">
                <a:ln>
                  <a:noFill/>
                </a:ln>
                <a:solidFill>
                  <a:srgbClr val="4D4D4D"/>
                </a:solidFill>
                <a:uLnTx/>
                <a:uFillTx/>
                <a:latin typeface="Arial" charset="0"/>
                <a:ea typeface="MS Mincho"/>
                <a:cs typeface="Arial" charset="0"/>
              </a:rPr>
              <a:t>または</a:t>
            </a:r>
            <a:br>
              <a:rPr kumimoji="0" lang="ja-JP" sz="1200" b="1" i="0" u="none" strike="noStrike" cap="none" normalizeH="0" baseline="0" noProof="0">
                <a:ln>
                  <a:noFill/>
                </a:ln>
                <a:solidFill>
                  <a:srgbClr val="4D4D4D"/>
                </a:solidFill>
                <a:uLnTx/>
                <a:uFillTx/>
                <a:latin typeface="Arial" charset="0"/>
                <a:ea typeface="MS Mincho"/>
                <a:cs typeface="Arial" charset="0"/>
              </a:rPr>
            </a:br>
            <a:r>
              <a:rPr kumimoji="0" lang="ja-JP" sz="1200" b="1" i="0" u="none" strike="noStrike" cap="none" normalizeH="0" baseline="0" noProof="0">
                <a:ln>
                  <a:noFill/>
                </a:ln>
                <a:solidFill>
                  <a:srgbClr val="4D4D4D"/>
                </a:solidFill>
                <a:uLnTx/>
                <a:uFillTx/>
                <a:latin typeface="Arial" charset="0"/>
                <a:ea typeface="MS Mincho"/>
                <a:cs typeface="Arial" charset="0"/>
              </a:rPr>
              <a:t>SD</a:t>
            </a:r>
          </a:p>
        </p:txBody>
      </p:sp>
      <p:sp>
        <p:nvSpPr>
          <p:cNvPr id="32" name="AutoShape 8"/>
          <p:cNvSpPr>
            <a:spLocks noChangeArrowheads="1"/>
          </p:cNvSpPr>
          <p:nvPr/>
        </p:nvSpPr>
        <p:spPr bwMode="auto">
          <a:xfrm>
            <a:off x="8807274" y="2090259"/>
            <a:ext cx="1465874" cy="83708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セツキシマブ</a:t>
            </a:r>
            <a:b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500 mg/m</a:t>
            </a:r>
            <a:r>
              <a:rPr kumimoji="0" lang="ja-JP" sz="1600" b="0" i="0" u="none" strike="noStrike" cap="none" normalizeH="0" baseline="30000" noProof="0" dirty="0">
                <a:ln>
                  <a:noFill/>
                </a:ln>
                <a:solidFill>
                  <a:srgbClr val="FFFFFF"/>
                </a:solidFill>
                <a:uLnTx/>
                <a:uFillTx/>
                <a:latin typeface="Arial" charset="0"/>
                <a:ea typeface="MS Mincho" pitchFamily="2" charset="-122"/>
                <a:cs typeface="Arial" charset="0"/>
              </a:rPr>
              <a:t>2</a:t>
            </a:r>
          </a:p>
        </p:txBody>
      </p:sp>
      <p:sp>
        <p:nvSpPr>
          <p:cNvPr id="33" name="AutoShape 8"/>
          <p:cNvSpPr>
            <a:spLocks noChangeArrowheads="1"/>
          </p:cNvSpPr>
          <p:nvPr/>
        </p:nvSpPr>
        <p:spPr bwMode="auto">
          <a:xfrm>
            <a:off x="7066488" y="1919482"/>
            <a:ext cx="1398502" cy="1178642"/>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フォルフィリ + セツキシマブ</a:t>
            </a:r>
            <a:b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q2w </a:t>
            </a:r>
            <a:b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4か月</a:t>
            </a:r>
          </a:p>
        </p:txBody>
      </p:sp>
      <p:sp>
        <p:nvSpPr>
          <p:cNvPr id="34" name="AutoShape 8"/>
          <p:cNvSpPr>
            <a:spLocks noChangeArrowheads="1"/>
          </p:cNvSpPr>
          <p:nvPr/>
        </p:nvSpPr>
        <p:spPr bwMode="auto">
          <a:xfrm>
            <a:off x="10615432" y="1919482"/>
            <a:ext cx="1398502" cy="1178642"/>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フォルフィリ + セツキシマブ</a:t>
            </a:r>
            <a:b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q2w </a:t>
            </a:r>
            <a:b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4か月</a:t>
            </a:r>
          </a:p>
        </p:txBody>
      </p:sp>
      <p:sp>
        <p:nvSpPr>
          <p:cNvPr id="39" name="AutoShape 12"/>
          <p:cNvSpPr>
            <a:spLocks noChangeArrowheads="1"/>
          </p:cNvSpPr>
          <p:nvPr/>
        </p:nvSpPr>
        <p:spPr bwMode="auto">
          <a:xfrm>
            <a:off x="8807274" y="4376174"/>
            <a:ext cx="1465874" cy="871451"/>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4D4D4D"/>
                </a:solidFill>
                <a:uLnTx/>
                <a:uFillTx/>
                <a:latin typeface="Arial" charset="0"/>
                <a:ea typeface="MS Mincho" pitchFamily="2" charset="-122"/>
                <a:cs typeface="Arial" charset="0"/>
              </a:rPr>
              <a:t>経過観察</a:t>
            </a:r>
          </a:p>
        </p:txBody>
      </p:sp>
      <p:sp>
        <p:nvSpPr>
          <p:cNvPr id="40" name="AutoShape 12"/>
          <p:cNvSpPr>
            <a:spLocks noChangeArrowheads="1"/>
          </p:cNvSpPr>
          <p:nvPr/>
        </p:nvSpPr>
        <p:spPr bwMode="auto">
          <a:xfrm>
            <a:off x="7066488" y="4207332"/>
            <a:ext cx="1398502" cy="1209135"/>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フォルフィリ + セツキシマブ</a:t>
            </a:r>
            <a:b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q2w </a:t>
            </a:r>
            <a:b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4か月</a:t>
            </a:r>
          </a:p>
        </p:txBody>
      </p:sp>
      <p:sp>
        <p:nvSpPr>
          <p:cNvPr id="41" name="AutoShape 12"/>
          <p:cNvSpPr>
            <a:spLocks noChangeArrowheads="1"/>
          </p:cNvSpPr>
          <p:nvPr/>
        </p:nvSpPr>
        <p:spPr bwMode="auto">
          <a:xfrm>
            <a:off x="10615432" y="4207332"/>
            <a:ext cx="1398502" cy="1209135"/>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フォルフィリ + セツキシマブ</a:t>
            </a:r>
            <a:b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q2w </a:t>
            </a:r>
            <a:b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4か月</a:t>
            </a:r>
          </a:p>
        </p:txBody>
      </p:sp>
      <p:cxnSp>
        <p:nvCxnSpPr>
          <p:cNvPr id="42" name="AutoShape 19"/>
          <p:cNvCxnSpPr>
            <a:cxnSpLocks noChangeShapeType="1"/>
            <a:stCxn id="25" idx="3"/>
            <a:endCxn id="33" idx="1"/>
          </p:cNvCxnSpPr>
          <p:nvPr/>
        </p:nvCxnSpPr>
        <p:spPr bwMode="auto">
          <a:xfrm>
            <a:off x="6724204" y="2508803"/>
            <a:ext cx="342284" cy="0"/>
          </a:xfrm>
          <a:prstGeom prst="straightConnector1">
            <a:avLst/>
          </a:prstGeom>
          <a:noFill/>
          <a:ln w="57150">
            <a:solidFill>
              <a:schemeClr val="bg2">
                <a:lumMod val="60000"/>
                <a:lumOff val="40000"/>
              </a:schemeClr>
            </a:solidFill>
            <a:round/>
            <a:headEnd type="none" w="med" len="med"/>
            <a:tailEnd type="triangle" w="med" len="med"/>
          </a:ln>
        </p:spPr>
      </p:cxnSp>
      <p:cxnSp>
        <p:nvCxnSpPr>
          <p:cNvPr id="45" name="AutoShape 19"/>
          <p:cNvCxnSpPr>
            <a:cxnSpLocks noChangeShapeType="1"/>
            <a:stCxn id="33" idx="3"/>
            <a:endCxn id="32" idx="1"/>
          </p:cNvCxnSpPr>
          <p:nvPr/>
        </p:nvCxnSpPr>
        <p:spPr bwMode="auto">
          <a:xfrm>
            <a:off x="8464990" y="2508803"/>
            <a:ext cx="342284" cy="0"/>
          </a:xfrm>
          <a:prstGeom prst="straightConnector1">
            <a:avLst/>
          </a:prstGeom>
          <a:noFill/>
          <a:ln w="57150">
            <a:solidFill>
              <a:schemeClr val="bg2">
                <a:lumMod val="60000"/>
                <a:lumOff val="40000"/>
              </a:schemeClr>
            </a:solidFill>
            <a:round/>
            <a:headEnd type="none" w="med" len="med"/>
            <a:tailEnd type="triangle" w="med" len="med"/>
          </a:ln>
        </p:spPr>
      </p:cxnSp>
      <p:cxnSp>
        <p:nvCxnSpPr>
          <p:cNvPr id="48" name="AutoShape 19"/>
          <p:cNvCxnSpPr>
            <a:cxnSpLocks noChangeShapeType="1"/>
            <a:stCxn id="32" idx="3"/>
            <a:endCxn id="34" idx="1"/>
          </p:cNvCxnSpPr>
          <p:nvPr/>
        </p:nvCxnSpPr>
        <p:spPr bwMode="auto">
          <a:xfrm>
            <a:off x="10273148" y="2508803"/>
            <a:ext cx="342284" cy="0"/>
          </a:xfrm>
          <a:prstGeom prst="straightConnector1">
            <a:avLst/>
          </a:prstGeom>
          <a:noFill/>
          <a:ln w="57150">
            <a:solidFill>
              <a:schemeClr val="bg2">
                <a:lumMod val="60000"/>
                <a:lumOff val="40000"/>
              </a:schemeClr>
            </a:solidFill>
            <a:round/>
            <a:headEnd type="none" w="med" len="med"/>
            <a:tailEnd type="triangle" w="med" len="med"/>
          </a:ln>
        </p:spPr>
      </p:cxnSp>
      <p:cxnSp>
        <p:nvCxnSpPr>
          <p:cNvPr id="52" name="AutoShape 19"/>
          <p:cNvCxnSpPr>
            <a:cxnSpLocks noChangeShapeType="1"/>
            <a:stCxn id="28" idx="3"/>
            <a:endCxn id="40" idx="1"/>
          </p:cNvCxnSpPr>
          <p:nvPr/>
        </p:nvCxnSpPr>
        <p:spPr bwMode="auto">
          <a:xfrm>
            <a:off x="6724204" y="4811900"/>
            <a:ext cx="342284" cy="0"/>
          </a:xfrm>
          <a:prstGeom prst="straightConnector1">
            <a:avLst/>
          </a:prstGeom>
          <a:noFill/>
          <a:ln w="57150">
            <a:solidFill>
              <a:schemeClr val="bg2">
                <a:lumMod val="60000"/>
                <a:lumOff val="40000"/>
              </a:schemeClr>
            </a:solidFill>
            <a:round/>
            <a:headEnd type="none" w="med" len="med"/>
            <a:tailEnd type="triangle" w="med" len="med"/>
          </a:ln>
        </p:spPr>
      </p:cxnSp>
      <p:cxnSp>
        <p:nvCxnSpPr>
          <p:cNvPr id="55" name="AutoShape 19"/>
          <p:cNvCxnSpPr>
            <a:cxnSpLocks noChangeShapeType="1"/>
            <a:stCxn id="40" idx="3"/>
            <a:endCxn id="39" idx="1"/>
          </p:cNvCxnSpPr>
          <p:nvPr/>
        </p:nvCxnSpPr>
        <p:spPr bwMode="auto">
          <a:xfrm>
            <a:off x="8464990" y="4811900"/>
            <a:ext cx="342284" cy="0"/>
          </a:xfrm>
          <a:prstGeom prst="straightConnector1">
            <a:avLst/>
          </a:prstGeom>
          <a:noFill/>
          <a:ln w="57150">
            <a:solidFill>
              <a:schemeClr val="bg2">
                <a:lumMod val="60000"/>
                <a:lumOff val="40000"/>
              </a:schemeClr>
            </a:solidFill>
            <a:round/>
            <a:headEnd type="none" w="med" len="med"/>
            <a:tailEnd type="triangle" w="med" len="med"/>
          </a:ln>
        </p:spPr>
      </p:cxnSp>
      <p:cxnSp>
        <p:nvCxnSpPr>
          <p:cNvPr id="58" name="AutoShape 19"/>
          <p:cNvCxnSpPr>
            <a:cxnSpLocks noChangeShapeType="1"/>
            <a:stCxn id="39" idx="3"/>
            <a:endCxn id="41" idx="1"/>
          </p:cNvCxnSpPr>
          <p:nvPr/>
        </p:nvCxnSpPr>
        <p:spPr bwMode="auto">
          <a:xfrm>
            <a:off x="10273148" y="4811900"/>
            <a:ext cx="342284" cy="0"/>
          </a:xfrm>
          <a:prstGeom prst="straightConnector1">
            <a:avLst/>
          </a:prstGeom>
          <a:noFill/>
          <a:ln w="57150">
            <a:solidFill>
              <a:schemeClr val="bg2">
                <a:lumMod val="60000"/>
                <a:lumOff val="40000"/>
              </a:schemeClr>
            </a:solidFill>
            <a:round/>
            <a:headEnd type="none" w="med" len="med"/>
            <a:tailEnd type="triangle" w="med" len="med"/>
          </a:ln>
        </p:spPr>
      </p:cxnSp>
      <p:sp>
        <p:nvSpPr>
          <p:cNvPr id="61" name="TextBox 60"/>
          <p:cNvSpPr txBox="1"/>
          <p:nvPr/>
        </p:nvSpPr>
        <p:spPr>
          <a:xfrm>
            <a:off x="6696413" y="2102173"/>
            <a:ext cx="397866"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200" b="1" i="0" u="none" strike="noStrike" cap="none" normalizeH="0" baseline="0" noProof="0">
                <a:ln>
                  <a:noFill/>
                </a:ln>
                <a:solidFill>
                  <a:srgbClr val="4D4D4D"/>
                </a:solidFill>
                <a:uLnTx/>
                <a:uFillTx/>
                <a:latin typeface="Arial" charset="0"/>
                <a:ea typeface="MS Mincho"/>
                <a:cs typeface="Arial" charset="0"/>
              </a:rPr>
              <a:t>PD</a:t>
            </a:r>
          </a:p>
        </p:txBody>
      </p:sp>
      <p:sp>
        <p:nvSpPr>
          <p:cNvPr id="62" name="TextBox 61"/>
          <p:cNvSpPr txBox="1"/>
          <p:nvPr/>
        </p:nvSpPr>
        <p:spPr>
          <a:xfrm>
            <a:off x="10245357" y="2099646"/>
            <a:ext cx="397866"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200" b="1" i="0" u="none" strike="noStrike" cap="none" normalizeH="0" baseline="0" noProof="0">
                <a:ln>
                  <a:noFill/>
                </a:ln>
                <a:solidFill>
                  <a:srgbClr val="4D4D4D"/>
                </a:solidFill>
                <a:uLnTx/>
                <a:uFillTx/>
                <a:latin typeface="Arial" charset="0"/>
                <a:ea typeface="MS Mincho"/>
                <a:cs typeface="Arial" charset="0"/>
              </a:rPr>
              <a:t>PD</a:t>
            </a:r>
          </a:p>
        </p:txBody>
      </p:sp>
      <p:sp>
        <p:nvSpPr>
          <p:cNvPr id="63" name="TextBox 62"/>
          <p:cNvSpPr txBox="1"/>
          <p:nvPr/>
        </p:nvSpPr>
        <p:spPr>
          <a:xfrm>
            <a:off x="6679653" y="4389421"/>
            <a:ext cx="397866"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200" b="1" i="0" u="none" strike="noStrike" cap="none" normalizeH="0" baseline="0" noProof="0">
                <a:ln>
                  <a:noFill/>
                </a:ln>
                <a:solidFill>
                  <a:srgbClr val="4D4D4D"/>
                </a:solidFill>
                <a:uLnTx/>
                <a:uFillTx/>
                <a:latin typeface="Arial" charset="0"/>
                <a:ea typeface="MS Mincho"/>
                <a:cs typeface="Arial" charset="0"/>
              </a:rPr>
              <a:t>PD</a:t>
            </a:r>
          </a:p>
        </p:txBody>
      </p:sp>
      <p:sp>
        <p:nvSpPr>
          <p:cNvPr id="64" name="TextBox 63"/>
          <p:cNvSpPr txBox="1"/>
          <p:nvPr/>
        </p:nvSpPr>
        <p:spPr>
          <a:xfrm>
            <a:off x="10228597" y="4371117"/>
            <a:ext cx="397866"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200" b="1" i="0" u="none" strike="noStrike" cap="none" normalizeH="0" baseline="0" noProof="0">
                <a:ln>
                  <a:noFill/>
                </a:ln>
                <a:solidFill>
                  <a:srgbClr val="4D4D4D"/>
                </a:solidFill>
                <a:uLnTx/>
                <a:uFillTx/>
                <a:latin typeface="Arial" charset="0"/>
                <a:ea typeface="MS Mincho"/>
                <a:cs typeface="Arial" charset="0"/>
              </a:rPr>
              <a:t>PD</a:t>
            </a:r>
          </a:p>
        </p:txBody>
      </p:sp>
    </p:spTree>
    <p:extLst>
      <p:ext uri="{BB962C8B-B14F-4D97-AF65-F5344CB8AC3E}">
        <p14:creationId xmlns:p14="http://schemas.microsoft.com/office/powerpoint/2010/main" xmlns="" val="5492773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15：セツキシマブによる維持療法とRAS野生型転移性結腸直腸癌の経過観察との比較：無作為化第II相PRODIGE28回UNICANCER試験の結</a:t>
            </a:r>
            <a:r>
              <a:rPr lang="ja-JP" dirty="0" smtClean="0"/>
              <a:t>果</a:t>
            </a:r>
            <a:r>
              <a:rPr lang="en-GB" altLang="ja-JP" dirty="0" smtClean="0"/>
              <a:t> </a:t>
            </a:r>
            <a:r>
              <a:rPr lang="ja-JP" dirty="0" smtClean="0"/>
              <a:t>– </a:t>
            </a:r>
            <a:r>
              <a:rPr lang="ja-JP" dirty="0"/>
              <a:t>Boige V, et al</a:t>
            </a:r>
          </a:p>
        </p:txBody>
      </p:sp>
      <p:sp>
        <p:nvSpPr>
          <p:cNvPr id="3" name="Content Placeholder 2"/>
          <p:cNvSpPr>
            <a:spLocks noGrp="1"/>
          </p:cNvSpPr>
          <p:nvPr>
            <p:ph idx="1"/>
          </p:nvPr>
        </p:nvSpPr>
        <p:spPr/>
        <p:txBody>
          <a:bodyPr/>
          <a:lstStyle/>
          <a:p>
            <a:pPr marL="0" indent="0">
              <a:buNone/>
            </a:pPr>
            <a:r>
              <a:rPr lang="ja-JP" b="1"/>
              <a:t>主要結果</a:t>
            </a:r>
          </a:p>
          <a:p>
            <a:r>
              <a:rPr lang="ja-JP"/>
              <a:t>6か月のPFS率は、セツキシマブ維持療法群で34.3％（95％CI 23.2、46.9）、経過観察群で6.9％（95％CI 2.3、15.5）であった</a:t>
            </a:r>
          </a:p>
        </p:txBody>
      </p:sp>
      <p:sp>
        <p:nvSpPr>
          <p:cNvPr id="5" name="Text Placeholder 4"/>
          <p:cNvSpPr>
            <a:spLocks noGrp="1"/>
          </p:cNvSpPr>
          <p:nvPr>
            <p:ph type="body" sz="quarter" idx="11"/>
          </p:nvPr>
        </p:nvSpPr>
        <p:spPr/>
        <p:txBody>
          <a:bodyPr/>
          <a:lstStyle/>
          <a:p>
            <a:r>
              <a:rPr lang="ja-JP"/>
              <a:t>Boige V, et al.J Clin Oncol 2021;39(suppl):abstr 15</a:t>
            </a:r>
          </a:p>
        </p:txBody>
      </p:sp>
      <p:sp>
        <p:nvSpPr>
          <p:cNvPr id="8" name="TextBox 7"/>
          <p:cNvSpPr txBox="1"/>
          <p:nvPr/>
        </p:nvSpPr>
        <p:spPr>
          <a:xfrm>
            <a:off x="4766149" y="1982719"/>
            <a:ext cx="265970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無増悪生存期間</a:t>
            </a:r>
          </a:p>
        </p:txBody>
      </p:sp>
      <p:graphicFrame>
        <p:nvGraphicFramePr>
          <p:cNvPr id="9" name="Table 76">
            <a:extLst>
              <a:ext uri="{FF2B5EF4-FFF2-40B4-BE49-F238E27FC236}">
                <a16:creationId xmlns:a16="http://schemas.microsoft.com/office/drawing/2014/main" xmlns="" id="{87BFF92C-A7FD-411C-9FC4-E84D57263042}"/>
              </a:ext>
            </a:extLst>
          </p:cNvPr>
          <p:cNvGraphicFramePr>
            <a:graphicFrameLocks noGrp="1"/>
          </p:cNvGraphicFramePr>
          <p:nvPr>
            <p:extLst>
              <p:ext uri="{D42A27DB-BD31-4B8C-83A1-F6EECF244321}">
                <p14:modId xmlns:p14="http://schemas.microsoft.com/office/powerpoint/2010/main" xmlns="" val="3571290645"/>
              </p:ext>
            </p:extLst>
          </p:nvPr>
        </p:nvGraphicFramePr>
        <p:xfrm>
          <a:off x="6251571" y="2289379"/>
          <a:ext cx="4587011" cy="1554480"/>
        </p:xfrm>
        <a:graphic>
          <a:graphicData uri="http://schemas.openxmlformats.org/drawingml/2006/table">
            <a:tbl>
              <a:tblPr firstRow="1" bandRow="1">
                <a:tableStyleId>{5C22544A-7EE6-4342-B048-85BDC9FD1C3A}</a:tableStyleId>
              </a:tblPr>
              <a:tblGrid>
                <a:gridCol w="1241138">
                  <a:extLst>
                    <a:ext uri="{9D8B030D-6E8A-4147-A177-3AD203B41FA5}">
                      <a16:colId xmlns:a16="http://schemas.microsoft.com/office/drawing/2014/main" xmlns="" val="655204131"/>
                    </a:ext>
                  </a:extLst>
                </a:gridCol>
                <a:gridCol w="1631373">
                  <a:extLst>
                    <a:ext uri="{9D8B030D-6E8A-4147-A177-3AD203B41FA5}">
                      <a16:colId xmlns:a16="http://schemas.microsoft.com/office/drawing/2014/main" xmlns="" val="1095770311"/>
                    </a:ext>
                  </a:extLst>
                </a:gridCol>
                <a:gridCol w="1714500">
                  <a:extLst>
                    <a:ext uri="{9D8B030D-6E8A-4147-A177-3AD203B41FA5}">
                      <a16:colId xmlns:a16="http://schemas.microsoft.com/office/drawing/2014/main" xmlns="" val="3787440013"/>
                    </a:ext>
                  </a:extLst>
                </a:gridCol>
              </a:tblGrid>
              <a:tr h="370840">
                <a:tc>
                  <a:txBody>
                    <a:bodyPr/>
                    <a:lstStyle/>
                    <a:p>
                      <a:endParaRPr lang="en-GB" sz="14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t>6か月のPFS、</a:t>
                      </a:r>
                      <a:br>
                        <a:rPr lang="ja-JP" sz="1400"/>
                      </a:br>
                      <a:r>
                        <a:rPr lang="ja-JP" sz="1400"/>
                        <a:t> ％（95％CI）</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a:t>mPFS、</a:t>
                      </a:r>
                      <a:br>
                        <a:rPr lang="ja-JP" sz="1400"/>
                      </a:br>
                      <a:r>
                        <a:rPr lang="ja-JP" sz="1400"/>
                        <a:t>月（95％CI）</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36417115"/>
                  </a:ext>
                </a:extLst>
              </a:tr>
              <a:tr h="370840">
                <a:tc>
                  <a:txBody>
                    <a:bodyPr/>
                    <a:lstStyle/>
                    <a:p>
                      <a:r>
                        <a:rPr lang="ja-JP" sz="1400">
                          <a:solidFill>
                            <a:schemeClr val="accent3"/>
                          </a:solidFill>
                        </a:rPr>
                        <a:t>セツキシマブ維持療法</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chemeClr val="accent3"/>
                          </a:solidFill>
                        </a:rPr>
                        <a:t>41.2</a:t>
                      </a:r>
                      <a:br>
                        <a:rPr lang="ja-JP" sz="1400">
                          <a:solidFill>
                            <a:schemeClr val="accent3"/>
                          </a:solidFill>
                        </a:rPr>
                      </a:br>
                      <a:r>
                        <a:rPr lang="ja-JP" sz="1400">
                          <a:solidFill>
                            <a:schemeClr val="accent3"/>
                          </a:solidFill>
                        </a:rPr>
                        <a:t> （29.3、52.7）</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a:solidFill>
                            <a:schemeClr val="accent3"/>
                          </a:solidFill>
                        </a:rPr>
                        <a:t>5.3</a:t>
                      </a:r>
                      <a:br>
                        <a:rPr lang="ja-JP" sz="1400">
                          <a:solidFill>
                            <a:schemeClr val="accent3"/>
                          </a:solidFill>
                        </a:rPr>
                      </a:br>
                      <a:r>
                        <a:rPr lang="ja-JP" sz="1400">
                          <a:solidFill>
                            <a:schemeClr val="accent3"/>
                          </a:solidFill>
                        </a:rPr>
                        <a:t> （3.7、6.5）</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39989719"/>
                  </a:ext>
                </a:extLst>
              </a:tr>
              <a:tr h="434649">
                <a:tc>
                  <a:txBody>
                    <a:bodyPr/>
                    <a:lstStyle/>
                    <a:p>
                      <a:r>
                        <a:rPr lang="ja-JP" sz="1400">
                          <a:solidFill>
                            <a:schemeClr val="accent2"/>
                          </a:solidFill>
                        </a:rPr>
                        <a:t>経過観察</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a:solidFill>
                            <a:schemeClr val="accent2"/>
                          </a:solidFill>
                        </a:rPr>
                        <a:t>13.1</a:t>
                      </a:r>
                      <a:br>
                        <a:rPr lang="ja-JP" sz="1400">
                          <a:solidFill>
                            <a:schemeClr val="accent2"/>
                          </a:solidFill>
                        </a:rPr>
                      </a:br>
                      <a:r>
                        <a:rPr lang="ja-JP" sz="1400">
                          <a:solidFill>
                            <a:schemeClr val="accent2"/>
                          </a:solidFill>
                        </a:rPr>
                        <a:t> （6.4、22.1）</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dirty="0">
                          <a:solidFill>
                            <a:schemeClr val="accent2"/>
                          </a:solidFill>
                        </a:rPr>
                        <a:t>2.0</a:t>
                      </a:r>
                      <a:br>
                        <a:rPr lang="ja-JP" sz="1400" dirty="0">
                          <a:solidFill>
                            <a:schemeClr val="accent2"/>
                          </a:solidFill>
                        </a:rPr>
                      </a:br>
                      <a:r>
                        <a:rPr lang="ja-JP" sz="1400" dirty="0">
                          <a:solidFill>
                            <a:schemeClr val="accent2"/>
                          </a:solidFill>
                        </a:rPr>
                        <a:t> （1.8、2.8）</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91891888"/>
                  </a:ext>
                </a:extLst>
              </a:tr>
            </a:tbl>
          </a:graphicData>
        </a:graphic>
      </p:graphicFrame>
      <p:sp>
        <p:nvSpPr>
          <p:cNvPr id="10" name="Freeform 21">
            <a:extLst>
              <a:ext uri="{FF2B5EF4-FFF2-40B4-BE49-F238E27FC236}">
                <a16:creationId xmlns:a16="http://schemas.microsoft.com/office/drawing/2014/main" xmlns="" id="{300AB7EF-400C-4709-BD91-D985A1500ACA}"/>
              </a:ext>
            </a:extLst>
          </p:cNvPr>
          <p:cNvSpPr>
            <a:spLocks/>
          </p:cNvSpPr>
          <p:nvPr/>
        </p:nvSpPr>
        <p:spPr bwMode="auto">
          <a:xfrm>
            <a:off x="3678015" y="2407566"/>
            <a:ext cx="4836795" cy="275926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a:ea typeface="+mn-ea"/>
              <a:cs typeface="Arial"/>
            </a:endParaRPr>
          </a:p>
        </p:txBody>
      </p:sp>
      <p:grpSp>
        <p:nvGrpSpPr>
          <p:cNvPr id="11" name="Group 10">
            <a:extLst>
              <a:ext uri="{FF2B5EF4-FFF2-40B4-BE49-F238E27FC236}">
                <a16:creationId xmlns:a16="http://schemas.microsoft.com/office/drawing/2014/main" xmlns="" id="{6A145734-4244-495B-9098-AE2DEF27098F}"/>
              </a:ext>
            </a:extLst>
          </p:cNvPr>
          <p:cNvGrpSpPr/>
          <p:nvPr/>
        </p:nvGrpSpPr>
        <p:grpSpPr>
          <a:xfrm>
            <a:off x="2744058" y="2248194"/>
            <a:ext cx="920755" cy="2964289"/>
            <a:chOff x="1863808" y="2287186"/>
            <a:chExt cx="920755" cy="2261133"/>
          </a:xfrm>
        </p:grpSpPr>
        <p:sp>
          <p:nvSpPr>
            <p:cNvPr id="12" name="Line 7">
              <a:extLst>
                <a:ext uri="{FF2B5EF4-FFF2-40B4-BE49-F238E27FC236}">
                  <a16:creationId xmlns:a16="http://schemas.microsoft.com/office/drawing/2014/main" xmlns="" id="{088FDBD7-10E1-466E-85CF-94495EBA5D2C}"/>
                </a:ext>
              </a:extLst>
            </p:cNvPr>
            <p:cNvSpPr>
              <a:spLocks noChangeShapeType="1"/>
            </p:cNvSpPr>
            <p:nvPr/>
          </p:nvSpPr>
          <p:spPr bwMode="auto">
            <a:xfrm>
              <a:off x="2698329" y="240541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3" name="Line 8">
              <a:extLst>
                <a:ext uri="{FF2B5EF4-FFF2-40B4-BE49-F238E27FC236}">
                  <a16:creationId xmlns:a16="http://schemas.microsoft.com/office/drawing/2014/main" xmlns="" id="{63E9BFB1-20CE-4343-BEF1-11EDF6C3E8D3}"/>
                </a:ext>
              </a:extLst>
            </p:cNvPr>
            <p:cNvSpPr>
              <a:spLocks noChangeShapeType="1"/>
            </p:cNvSpPr>
            <p:nvPr/>
          </p:nvSpPr>
          <p:spPr bwMode="auto">
            <a:xfrm>
              <a:off x="2698329" y="290417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4" name="Line 9">
              <a:extLst>
                <a:ext uri="{FF2B5EF4-FFF2-40B4-BE49-F238E27FC236}">
                  <a16:creationId xmlns:a16="http://schemas.microsoft.com/office/drawing/2014/main" xmlns="" id="{F4D19FB0-3DB2-47C4-AEF7-F64742A3B844}"/>
                </a:ext>
              </a:extLst>
            </p:cNvPr>
            <p:cNvSpPr>
              <a:spLocks noChangeShapeType="1"/>
            </p:cNvSpPr>
            <p:nvPr/>
          </p:nvSpPr>
          <p:spPr bwMode="auto">
            <a:xfrm>
              <a:off x="2698329" y="34190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5" name="Line 10">
              <a:extLst>
                <a:ext uri="{FF2B5EF4-FFF2-40B4-BE49-F238E27FC236}">
                  <a16:creationId xmlns:a16="http://schemas.microsoft.com/office/drawing/2014/main" xmlns="" id="{D893034C-525F-4145-BE85-1553350ED67D}"/>
                </a:ext>
              </a:extLst>
            </p:cNvPr>
            <p:cNvSpPr>
              <a:spLocks noChangeShapeType="1"/>
            </p:cNvSpPr>
            <p:nvPr/>
          </p:nvSpPr>
          <p:spPr bwMode="auto">
            <a:xfrm>
              <a:off x="2698329" y="392318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6" name="Line 11">
              <a:extLst>
                <a:ext uri="{FF2B5EF4-FFF2-40B4-BE49-F238E27FC236}">
                  <a16:creationId xmlns:a16="http://schemas.microsoft.com/office/drawing/2014/main" xmlns="" id="{E4AA3124-2488-4895-BDE2-79A9E7C78331}"/>
                </a:ext>
              </a:extLst>
            </p:cNvPr>
            <p:cNvSpPr>
              <a:spLocks noChangeShapeType="1"/>
            </p:cNvSpPr>
            <p:nvPr/>
          </p:nvSpPr>
          <p:spPr bwMode="auto">
            <a:xfrm>
              <a:off x="2698329" y="443269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7" name="TextBox 16">
              <a:extLst>
                <a:ext uri="{FF2B5EF4-FFF2-40B4-BE49-F238E27FC236}">
                  <a16:creationId xmlns:a16="http://schemas.microsoft.com/office/drawing/2014/main" xmlns="" id="{73CB7957-3251-423D-A08D-7D9F56A0B01F}"/>
                </a:ext>
              </a:extLst>
            </p:cNvPr>
            <p:cNvSpPr txBox="1"/>
            <p:nvPr/>
          </p:nvSpPr>
          <p:spPr>
            <a:xfrm rot="16200000">
              <a:off x="1813985" y="3275111"/>
              <a:ext cx="407423"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PFS</a:t>
              </a:r>
            </a:p>
          </p:txBody>
        </p:sp>
        <p:sp>
          <p:nvSpPr>
            <p:cNvPr id="18" name="TextBox 17">
              <a:extLst>
                <a:ext uri="{FF2B5EF4-FFF2-40B4-BE49-F238E27FC236}">
                  <a16:creationId xmlns:a16="http://schemas.microsoft.com/office/drawing/2014/main" xmlns="" id="{DAFEE17E-85A0-4E5A-BD80-E14665ADA0C0}"/>
                </a:ext>
              </a:extLst>
            </p:cNvPr>
            <p:cNvSpPr txBox="1"/>
            <p:nvPr/>
          </p:nvSpPr>
          <p:spPr>
            <a:xfrm>
              <a:off x="2215753" y="2287186"/>
              <a:ext cx="532518" cy="23476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1.00</a:t>
              </a:r>
            </a:p>
          </p:txBody>
        </p:sp>
        <p:sp>
          <p:nvSpPr>
            <p:cNvPr id="19" name="TextBox 18">
              <a:extLst>
                <a:ext uri="{FF2B5EF4-FFF2-40B4-BE49-F238E27FC236}">
                  <a16:creationId xmlns:a16="http://schemas.microsoft.com/office/drawing/2014/main" xmlns="" id="{5E0C9DA7-D4AC-4E18-B1DF-50D07733F9C2}"/>
                </a:ext>
              </a:extLst>
            </p:cNvPr>
            <p:cNvSpPr txBox="1"/>
            <p:nvPr/>
          </p:nvSpPr>
          <p:spPr>
            <a:xfrm>
              <a:off x="2215753" y="2785717"/>
              <a:ext cx="532518" cy="234770"/>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0.75</a:t>
              </a:r>
            </a:p>
          </p:txBody>
        </p:sp>
        <p:sp>
          <p:nvSpPr>
            <p:cNvPr id="20" name="TextBox 19">
              <a:extLst>
                <a:ext uri="{FF2B5EF4-FFF2-40B4-BE49-F238E27FC236}">
                  <a16:creationId xmlns:a16="http://schemas.microsoft.com/office/drawing/2014/main" xmlns="" id="{858FD454-ED7C-4DC2-8D68-35DA53E15B01}"/>
                </a:ext>
              </a:extLst>
            </p:cNvPr>
            <p:cNvSpPr txBox="1"/>
            <p:nvPr/>
          </p:nvSpPr>
          <p:spPr>
            <a:xfrm>
              <a:off x="2215753" y="3300371"/>
              <a:ext cx="532518" cy="234770"/>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0.50</a:t>
              </a:r>
            </a:p>
          </p:txBody>
        </p:sp>
        <p:sp>
          <p:nvSpPr>
            <p:cNvPr id="21" name="TextBox 20">
              <a:extLst>
                <a:ext uri="{FF2B5EF4-FFF2-40B4-BE49-F238E27FC236}">
                  <a16:creationId xmlns:a16="http://schemas.microsoft.com/office/drawing/2014/main" xmlns="" id="{A2F6F61E-F21A-4E5D-A8F4-844B91B800D3}"/>
                </a:ext>
              </a:extLst>
            </p:cNvPr>
            <p:cNvSpPr txBox="1"/>
            <p:nvPr/>
          </p:nvSpPr>
          <p:spPr>
            <a:xfrm>
              <a:off x="2215753" y="3804273"/>
              <a:ext cx="532518" cy="234770"/>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0.25</a:t>
              </a:r>
            </a:p>
          </p:txBody>
        </p:sp>
        <p:sp>
          <p:nvSpPr>
            <p:cNvPr id="22" name="TextBox 21">
              <a:extLst>
                <a:ext uri="{FF2B5EF4-FFF2-40B4-BE49-F238E27FC236}">
                  <a16:creationId xmlns:a16="http://schemas.microsoft.com/office/drawing/2014/main" xmlns="" id="{9AE775E9-EDCE-4F43-8895-3242B043F489}"/>
                </a:ext>
              </a:extLst>
            </p:cNvPr>
            <p:cNvSpPr txBox="1"/>
            <p:nvPr/>
          </p:nvSpPr>
          <p:spPr>
            <a:xfrm>
              <a:off x="2464227" y="4313549"/>
              <a:ext cx="284052" cy="234770"/>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a:t>
              </a:r>
            </a:p>
          </p:txBody>
        </p:sp>
      </p:grpSp>
      <p:grpSp>
        <p:nvGrpSpPr>
          <p:cNvPr id="23" name="Group 22">
            <a:extLst>
              <a:ext uri="{FF2B5EF4-FFF2-40B4-BE49-F238E27FC236}">
                <a16:creationId xmlns:a16="http://schemas.microsoft.com/office/drawing/2014/main" xmlns="" id="{F9254729-6244-415B-BC4C-D1AA8E23260C}"/>
              </a:ext>
            </a:extLst>
          </p:cNvPr>
          <p:cNvGrpSpPr/>
          <p:nvPr/>
        </p:nvGrpSpPr>
        <p:grpSpPr>
          <a:xfrm>
            <a:off x="3682867" y="5168071"/>
            <a:ext cx="4954882" cy="360147"/>
            <a:chOff x="1525805" y="5303149"/>
            <a:chExt cx="1966192" cy="360147"/>
          </a:xfrm>
        </p:grpSpPr>
        <p:sp>
          <p:nvSpPr>
            <p:cNvPr id="24" name="Line 21">
              <a:extLst>
                <a:ext uri="{FF2B5EF4-FFF2-40B4-BE49-F238E27FC236}">
                  <a16:creationId xmlns:a16="http://schemas.microsoft.com/office/drawing/2014/main" xmlns="" id="{6AB6669C-96A8-4A24-903A-34564A3B5397}"/>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25" name="TextBox 24">
              <a:extLst>
                <a:ext uri="{FF2B5EF4-FFF2-40B4-BE49-F238E27FC236}">
                  <a16:creationId xmlns:a16="http://schemas.microsoft.com/office/drawing/2014/main" xmlns="" id="{53F0AD85-631F-4BAE-90A5-87D1170C5C0C}"/>
                </a:ext>
              </a:extLst>
            </p:cNvPr>
            <p:cNvSpPr txBox="1"/>
            <p:nvPr/>
          </p:nvSpPr>
          <p:spPr>
            <a:xfrm>
              <a:off x="3384271" y="5375149"/>
              <a:ext cx="107726"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30</a:t>
              </a:r>
            </a:p>
          </p:txBody>
        </p:sp>
        <p:sp>
          <p:nvSpPr>
            <p:cNvPr id="26" name="Line 21">
              <a:extLst>
                <a:ext uri="{FF2B5EF4-FFF2-40B4-BE49-F238E27FC236}">
                  <a16:creationId xmlns:a16="http://schemas.microsoft.com/office/drawing/2014/main" xmlns="" id="{FEC7708D-749D-4C7A-B211-2BBB67DE8FD1}"/>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27" name="TextBox 26">
              <a:extLst>
                <a:ext uri="{FF2B5EF4-FFF2-40B4-BE49-F238E27FC236}">
                  <a16:creationId xmlns:a16="http://schemas.microsoft.com/office/drawing/2014/main" xmlns="" id="{C2E2B99F-E150-4B4E-9DA7-B9AF5DE18E1A}"/>
                </a:ext>
              </a:extLst>
            </p:cNvPr>
            <p:cNvSpPr txBox="1"/>
            <p:nvPr/>
          </p:nvSpPr>
          <p:spPr>
            <a:xfrm>
              <a:off x="3008634" y="5375149"/>
              <a:ext cx="107726"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24</a:t>
              </a:r>
            </a:p>
          </p:txBody>
        </p:sp>
        <p:sp>
          <p:nvSpPr>
            <p:cNvPr id="28" name="Line 21">
              <a:extLst>
                <a:ext uri="{FF2B5EF4-FFF2-40B4-BE49-F238E27FC236}">
                  <a16:creationId xmlns:a16="http://schemas.microsoft.com/office/drawing/2014/main" xmlns="" id="{49F09521-9A39-4010-9132-99F49AEF10E3}"/>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29" name="TextBox 28">
              <a:extLst>
                <a:ext uri="{FF2B5EF4-FFF2-40B4-BE49-F238E27FC236}">
                  <a16:creationId xmlns:a16="http://schemas.microsoft.com/office/drawing/2014/main" xmlns="" id="{5C95AEB2-2E65-4726-B04F-15DBB42D6DE3}"/>
                </a:ext>
              </a:extLst>
            </p:cNvPr>
            <p:cNvSpPr txBox="1"/>
            <p:nvPr/>
          </p:nvSpPr>
          <p:spPr>
            <a:xfrm>
              <a:off x="2632997" y="5375149"/>
              <a:ext cx="107726"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18</a:t>
              </a:r>
            </a:p>
          </p:txBody>
        </p:sp>
        <p:sp>
          <p:nvSpPr>
            <p:cNvPr id="30" name="Line 21">
              <a:extLst>
                <a:ext uri="{FF2B5EF4-FFF2-40B4-BE49-F238E27FC236}">
                  <a16:creationId xmlns:a16="http://schemas.microsoft.com/office/drawing/2014/main" xmlns="" id="{28AA5102-B7C0-4F45-9EBA-21792487538B}"/>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1" name="TextBox 30">
              <a:extLst>
                <a:ext uri="{FF2B5EF4-FFF2-40B4-BE49-F238E27FC236}">
                  <a16:creationId xmlns:a16="http://schemas.microsoft.com/office/drawing/2014/main" xmlns="" id="{3E074D88-D425-4B83-8260-A36D2BA18240}"/>
                </a:ext>
              </a:extLst>
            </p:cNvPr>
            <p:cNvSpPr txBox="1"/>
            <p:nvPr/>
          </p:nvSpPr>
          <p:spPr>
            <a:xfrm>
              <a:off x="2257360" y="5375149"/>
              <a:ext cx="107726"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12</a:t>
              </a:r>
            </a:p>
          </p:txBody>
        </p:sp>
        <p:sp>
          <p:nvSpPr>
            <p:cNvPr id="32" name="Line 21">
              <a:extLst>
                <a:ext uri="{FF2B5EF4-FFF2-40B4-BE49-F238E27FC236}">
                  <a16:creationId xmlns:a16="http://schemas.microsoft.com/office/drawing/2014/main" xmlns="" id="{C04E4E77-0F28-461F-813D-F01A799FBBBB}"/>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3" name="TextBox 32">
              <a:extLst>
                <a:ext uri="{FF2B5EF4-FFF2-40B4-BE49-F238E27FC236}">
                  <a16:creationId xmlns:a16="http://schemas.microsoft.com/office/drawing/2014/main" xmlns="" id="{E2632F63-3374-4506-881C-46C6A42887DF}"/>
                </a:ext>
              </a:extLst>
            </p:cNvPr>
            <p:cNvSpPr txBox="1"/>
            <p:nvPr/>
          </p:nvSpPr>
          <p:spPr>
            <a:xfrm>
              <a:off x="1901442" y="5375149"/>
              <a:ext cx="68288"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6</a:t>
              </a:r>
            </a:p>
          </p:txBody>
        </p:sp>
        <p:sp>
          <p:nvSpPr>
            <p:cNvPr id="34" name="Line 21">
              <a:extLst>
                <a:ext uri="{FF2B5EF4-FFF2-40B4-BE49-F238E27FC236}">
                  <a16:creationId xmlns:a16="http://schemas.microsoft.com/office/drawing/2014/main" xmlns="" id="{BCB95CAD-18E6-4B7A-8BF4-79DE700B56D7}"/>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5" name="TextBox 34">
              <a:extLst>
                <a:ext uri="{FF2B5EF4-FFF2-40B4-BE49-F238E27FC236}">
                  <a16:creationId xmlns:a16="http://schemas.microsoft.com/office/drawing/2014/main" xmlns="" id="{D2372AED-7D96-436D-8CA2-2233329DDD76}"/>
                </a:ext>
              </a:extLst>
            </p:cNvPr>
            <p:cNvSpPr txBox="1"/>
            <p:nvPr/>
          </p:nvSpPr>
          <p:spPr>
            <a:xfrm>
              <a:off x="1525805" y="5375149"/>
              <a:ext cx="68288"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a:t>
              </a:r>
            </a:p>
          </p:txBody>
        </p:sp>
      </p:grpSp>
      <p:sp>
        <p:nvSpPr>
          <p:cNvPr id="36" name="TextBox 35">
            <a:extLst>
              <a:ext uri="{FF2B5EF4-FFF2-40B4-BE49-F238E27FC236}">
                <a16:creationId xmlns:a16="http://schemas.microsoft.com/office/drawing/2014/main" xmlns="" id="{C71E1D8E-3581-42DB-A12E-092B74FEEE97}"/>
              </a:ext>
            </a:extLst>
          </p:cNvPr>
          <p:cNvSpPr txBox="1"/>
          <p:nvPr/>
        </p:nvSpPr>
        <p:spPr>
          <a:xfrm>
            <a:off x="4784028" y="5476011"/>
            <a:ext cx="2842188"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無作為化からの経過期間、月</a:t>
            </a:r>
          </a:p>
        </p:txBody>
      </p:sp>
      <p:sp>
        <p:nvSpPr>
          <p:cNvPr id="37" name="TextBox 36">
            <a:extLst>
              <a:ext uri="{FF2B5EF4-FFF2-40B4-BE49-F238E27FC236}">
                <a16:creationId xmlns:a16="http://schemas.microsoft.com/office/drawing/2014/main" xmlns="" id="{D5B63649-2F28-4C1B-9BB6-7492E0F4E49F}"/>
              </a:ext>
            </a:extLst>
          </p:cNvPr>
          <p:cNvSpPr txBox="1"/>
          <p:nvPr/>
        </p:nvSpPr>
        <p:spPr>
          <a:xfrm>
            <a:off x="2116102" y="5392886"/>
            <a:ext cx="1441421"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リスク有患者数</a:t>
            </a:r>
          </a:p>
        </p:txBody>
      </p:sp>
      <p:grpSp>
        <p:nvGrpSpPr>
          <p:cNvPr id="38" name="Group 37">
            <a:extLst>
              <a:ext uri="{FF2B5EF4-FFF2-40B4-BE49-F238E27FC236}">
                <a16:creationId xmlns:a16="http://schemas.microsoft.com/office/drawing/2014/main" xmlns="" id="{B4F064A9-2E41-46BD-8850-8D6AEC373361}"/>
              </a:ext>
            </a:extLst>
          </p:cNvPr>
          <p:cNvGrpSpPr/>
          <p:nvPr/>
        </p:nvGrpSpPr>
        <p:grpSpPr>
          <a:xfrm>
            <a:off x="2384860" y="5659585"/>
            <a:ext cx="6203196" cy="437043"/>
            <a:chOff x="2384860" y="5659585"/>
            <a:chExt cx="6203196" cy="437043"/>
          </a:xfrm>
        </p:grpSpPr>
        <p:grpSp>
          <p:nvGrpSpPr>
            <p:cNvPr id="39" name="Group 38">
              <a:extLst>
                <a:ext uri="{FF2B5EF4-FFF2-40B4-BE49-F238E27FC236}">
                  <a16:creationId xmlns:a16="http://schemas.microsoft.com/office/drawing/2014/main" xmlns="" id="{65EC8736-32BD-457E-9409-557BC0219763}"/>
                </a:ext>
              </a:extLst>
            </p:cNvPr>
            <p:cNvGrpSpPr/>
            <p:nvPr/>
          </p:nvGrpSpPr>
          <p:grpSpPr>
            <a:xfrm>
              <a:off x="3633175" y="5734033"/>
              <a:ext cx="4954881" cy="288147"/>
              <a:chOff x="5240311" y="5797713"/>
              <a:chExt cx="4954881" cy="288147"/>
            </a:xfrm>
          </p:grpSpPr>
          <p:sp>
            <p:nvSpPr>
              <p:cNvPr id="41" name="TextBox 40">
                <a:extLst>
                  <a:ext uri="{FF2B5EF4-FFF2-40B4-BE49-F238E27FC236}">
                    <a16:creationId xmlns:a16="http://schemas.microsoft.com/office/drawing/2014/main" xmlns="" id="{1D0A9F74-DC06-4788-B20F-BD152D099E1D}"/>
                  </a:ext>
                </a:extLst>
              </p:cNvPr>
              <p:cNvSpPr txBox="1"/>
              <p:nvPr/>
            </p:nvSpPr>
            <p:spPr>
              <a:xfrm>
                <a:off x="10023103" y="5797713"/>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2</a:t>
                </a:r>
              </a:p>
            </p:txBody>
          </p:sp>
          <p:sp>
            <p:nvSpPr>
              <p:cNvPr id="42" name="TextBox 41">
                <a:extLst>
                  <a:ext uri="{FF2B5EF4-FFF2-40B4-BE49-F238E27FC236}">
                    <a16:creationId xmlns:a16="http://schemas.microsoft.com/office/drawing/2014/main" xmlns="" id="{DC41C49B-2598-46E9-8686-BEB697166FC1}"/>
                  </a:ext>
                </a:extLst>
              </p:cNvPr>
              <p:cNvSpPr txBox="1"/>
              <p:nvPr/>
            </p:nvSpPr>
            <p:spPr>
              <a:xfrm>
                <a:off x="9076483" y="5797713"/>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4</a:t>
                </a:r>
              </a:p>
            </p:txBody>
          </p:sp>
          <p:sp>
            <p:nvSpPr>
              <p:cNvPr id="43" name="TextBox 42">
                <a:extLst>
                  <a:ext uri="{FF2B5EF4-FFF2-40B4-BE49-F238E27FC236}">
                    <a16:creationId xmlns:a16="http://schemas.microsoft.com/office/drawing/2014/main" xmlns="" id="{A88DB4A0-BE49-40D2-AB69-53ABD8A0ADFB}"/>
                  </a:ext>
                </a:extLst>
              </p:cNvPr>
              <p:cNvSpPr txBox="1"/>
              <p:nvPr/>
            </p:nvSpPr>
            <p:spPr>
              <a:xfrm>
                <a:off x="8129863" y="5797713"/>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9</a:t>
                </a:r>
              </a:p>
            </p:txBody>
          </p:sp>
          <p:sp>
            <p:nvSpPr>
              <p:cNvPr id="44" name="TextBox 43">
                <a:extLst>
                  <a:ext uri="{FF2B5EF4-FFF2-40B4-BE49-F238E27FC236}">
                    <a16:creationId xmlns:a16="http://schemas.microsoft.com/office/drawing/2014/main" xmlns="" id="{4C24A146-91D2-40BE-876F-212BE2E136AD}"/>
                  </a:ext>
                </a:extLst>
              </p:cNvPr>
              <p:cNvSpPr txBox="1"/>
              <p:nvPr/>
            </p:nvSpPr>
            <p:spPr>
              <a:xfrm>
                <a:off x="7133550" y="579771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15</a:t>
                </a:r>
              </a:p>
            </p:txBody>
          </p:sp>
          <p:sp>
            <p:nvSpPr>
              <p:cNvPr id="45" name="TextBox 44">
                <a:extLst>
                  <a:ext uri="{FF2B5EF4-FFF2-40B4-BE49-F238E27FC236}">
                    <a16:creationId xmlns:a16="http://schemas.microsoft.com/office/drawing/2014/main" xmlns="" id="{9A22E91B-3DAD-4FD2-AB61-DC0CFEA08027}"/>
                  </a:ext>
                </a:extLst>
              </p:cNvPr>
              <p:cNvSpPr txBox="1"/>
              <p:nvPr/>
            </p:nvSpPr>
            <p:spPr>
              <a:xfrm>
                <a:off x="6186930" y="579771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27</a:t>
                </a:r>
              </a:p>
            </p:txBody>
          </p:sp>
          <p:sp>
            <p:nvSpPr>
              <p:cNvPr id="46" name="TextBox 45">
                <a:extLst>
                  <a:ext uri="{FF2B5EF4-FFF2-40B4-BE49-F238E27FC236}">
                    <a16:creationId xmlns:a16="http://schemas.microsoft.com/office/drawing/2014/main" xmlns="" id="{D8667380-7A99-42D6-BD1D-6B69C8EBB056}"/>
                  </a:ext>
                </a:extLst>
              </p:cNvPr>
              <p:cNvSpPr txBox="1"/>
              <p:nvPr/>
            </p:nvSpPr>
            <p:spPr>
              <a:xfrm>
                <a:off x="5240311" y="579771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panose="020B0604020202020204" pitchFamily="34" charset="0"/>
                  </a:rPr>
                  <a:t>67</a:t>
                </a:r>
              </a:p>
            </p:txBody>
          </p:sp>
        </p:grpSp>
        <p:sp>
          <p:nvSpPr>
            <p:cNvPr id="40" name="TextBox 39">
              <a:extLst>
                <a:ext uri="{FF2B5EF4-FFF2-40B4-BE49-F238E27FC236}">
                  <a16:creationId xmlns:a16="http://schemas.microsoft.com/office/drawing/2014/main" xmlns="" id="{FF3876E2-7824-46E1-9711-B80B2D04CD3E}"/>
                </a:ext>
              </a:extLst>
            </p:cNvPr>
            <p:cNvSpPr txBox="1"/>
            <p:nvPr/>
          </p:nvSpPr>
          <p:spPr>
            <a:xfrm>
              <a:off x="2384860" y="5659585"/>
              <a:ext cx="1208985" cy="437043"/>
            </a:xfrm>
            <a:prstGeom prst="rect">
              <a:avLst/>
            </a:prstGeom>
            <a:noFill/>
          </p:spPr>
          <p:txBody>
            <a:bodyPr wrap="none" rtlCol="0">
              <a:sp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latin typeface="Arial"/>
                  <a:ea typeface="MS Mincho"/>
                  <a:cs typeface="Arial"/>
                </a:rPr>
                <a:t>セツキシマブ</a:t>
              </a:r>
              <a:br>
                <a:rPr kumimoji="0" lang="ja-JP" sz="1400" b="0" i="0" u="none" strike="noStrike" cap="none" normalizeH="0" baseline="0" noProof="0">
                  <a:ln>
                    <a:noFill/>
                  </a:ln>
                  <a:solidFill>
                    <a:srgbClr val="B60D27"/>
                  </a:solidFill>
                  <a:uLnTx/>
                  <a:uFillTx/>
                  <a:latin typeface="Arial"/>
                  <a:ea typeface="MS Mincho"/>
                  <a:cs typeface="Arial"/>
                </a:rPr>
              </a:br>
              <a:r>
                <a:rPr kumimoji="0" lang="ja-JP" sz="1400" b="0" i="0" u="none" strike="noStrike" cap="none" normalizeH="0" baseline="0" noProof="0">
                  <a:ln>
                    <a:noFill/>
                  </a:ln>
                  <a:solidFill>
                    <a:srgbClr val="B60D27"/>
                  </a:solidFill>
                  <a:uLnTx/>
                  <a:uFillTx/>
                  <a:latin typeface="Arial"/>
                  <a:ea typeface="MS Mincho"/>
                  <a:cs typeface="Arial"/>
                </a:rPr>
                <a:t>維持療法</a:t>
              </a:r>
            </a:p>
          </p:txBody>
        </p:sp>
      </p:grpSp>
      <p:grpSp>
        <p:nvGrpSpPr>
          <p:cNvPr id="47" name="Group 46">
            <a:extLst>
              <a:ext uri="{FF2B5EF4-FFF2-40B4-BE49-F238E27FC236}">
                <a16:creationId xmlns:a16="http://schemas.microsoft.com/office/drawing/2014/main" xmlns="" id="{89C3B8FD-8ABB-4325-89C7-F2A55B08F52D}"/>
              </a:ext>
            </a:extLst>
          </p:cNvPr>
          <p:cNvGrpSpPr/>
          <p:nvPr/>
        </p:nvGrpSpPr>
        <p:grpSpPr>
          <a:xfrm>
            <a:off x="2444171" y="6030195"/>
            <a:ext cx="6143885" cy="307777"/>
            <a:chOff x="2444171" y="5978240"/>
            <a:chExt cx="6143885" cy="307777"/>
          </a:xfrm>
        </p:grpSpPr>
        <p:grpSp>
          <p:nvGrpSpPr>
            <p:cNvPr id="48" name="Group 47">
              <a:extLst>
                <a:ext uri="{FF2B5EF4-FFF2-40B4-BE49-F238E27FC236}">
                  <a16:creationId xmlns:a16="http://schemas.microsoft.com/office/drawing/2014/main" xmlns="" id="{33E7C24D-6FA1-4AF4-85B3-E0562611FCDE}"/>
                </a:ext>
              </a:extLst>
            </p:cNvPr>
            <p:cNvGrpSpPr/>
            <p:nvPr/>
          </p:nvGrpSpPr>
          <p:grpSpPr>
            <a:xfrm>
              <a:off x="3633175" y="5988055"/>
              <a:ext cx="4954881" cy="288147"/>
              <a:chOff x="5240311" y="5735367"/>
              <a:chExt cx="4954881" cy="288147"/>
            </a:xfrm>
          </p:grpSpPr>
          <p:sp>
            <p:nvSpPr>
              <p:cNvPr id="50" name="TextBox 49">
                <a:extLst>
                  <a:ext uri="{FF2B5EF4-FFF2-40B4-BE49-F238E27FC236}">
                    <a16:creationId xmlns:a16="http://schemas.microsoft.com/office/drawing/2014/main" xmlns="" id="{9150CF54-B2FD-4FB6-B9BD-ABB2587F7ED5}"/>
                  </a:ext>
                </a:extLst>
              </p:cNvPr>
              <p:cNvSpPr txBox="1"/>
              <p:nvPr/>
            </p:nvSpPr>
            <p:spPr>
              <a:xfrm>
                <a:off x="10023103" y="5735367"/>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0</a:t>
                </a:r>
              </a:p>
            </p:txBody>
          </p:sp>
          <p:sp>
            <p:nvSpPr>
              <p:cNvPr id="51" name="TextBox 50">
                <a:extLst>
                  <a:ext uri="{FF2B5EF4-FFF2-40B4-BE49-F238E27FC236}">
                    <a16:creationId xmlns:a16="http://schemas.microsoft.com/office/drawing/2014/main" xmlns="" id="{D136CE5F-A446-48A2-BEEB-C62E0F8AD77D}"/>
                  </a:ext>
                </a:extLst>
              </p:cNvPr>
              <p:cNvSpPr txBox="1"/>
              <p:nvPr/>
            </p:nvSpPr>
            <p:spPr>
              <a:xfrm>
                <a:off x="9076483" y="5735367"/>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1</a:t>
                </a:r>
              </a:p>
            </p:txBody>
          </p:sp>
          <p:sp>
            <p:nvSpPr>
              <p:cNvPr id="52" name="TextBox 51">
                <a:extLst>
                  <a:ext uri="{FF2B5EF4-FFF2-40B4-BE49-F238E27FC236}">
                    <a16:creationId xmlns:a16="http://schemas.microsoft.com/office/drawing/2014/main" xmlns="" id="{F9BBB9EB-918E-4E65-9A63-43531FF11B68}"/>
                  </a:ext>
                </a:extLst>
              </p:cNvPr>
              <p:cNvSpPr txBox="1"/>
              <p:nvPr/>
            </p:nvSpPr>
            <p:spPr>
              <a:xfrm>
                <a:off x="8129863" y="5735367"/>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3</a:t>
                </a:r>
              </a:p>
            </p:txBody>
          </p:sp>
          <p:sp>
            <p:nvSpPr>
              <p:cNvPr id="53" name="TextBox 52">
                <a:extLst>
                  <a:ext uri="{FF2B5EF4-FFF2-40B4-BE49-F238E27FC236}">
                    <a16:creationId xmlns:a16="http://schemas.microsoft.com/office/drawing/2014/main" xmlns="" id="{0A580C3D-98EE-44E8-B5FF-2C4E757E4EE4}"/>
                  </a:ext>
                </a:extLst>
              </p:cNvPr>
              <p:cNvSpPr txBox="1"/>
              <p:nvPr/>
            </p:nvSpPr>
            <p:spPr>
              <a:xfrm>
                <a:off x="7183243" y="5735367"/>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6</a:t>
                </a:r>
              </a:p>
            </p:txBody>
          </p:sp>
          <p:sp>
            <p:nvSpPr>
              <p:cNvPr id="54" name="TextBox 53">
                <a:extLst>
                  <a:ext uri="{FF2B5EF4-FFF2-40B4-BE49-F238E27FC236}">
                    <a16:creationId xmlns:a16="http://schemas.microsoft.com/office/drawing/2014/main" xmlns="" id="{B0EB0769-7E6A-4226-9514-FAA7DC41D512}"/>
                  </a:ext>
                </a:extLst>
              </p:cNvPr>
              <p:cNvSpPr txBox="1"/>
              <p:nvPr/>
            </p:nvSpPr>
            <p:spPr>
              <a:xfrm>
                <a:off x="6236623" y="5735367"/>
                <a:ext cx="172088"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9</a:t>
                </a:r>
              </a:p>
            </p:txBody>
          </p:sp>
          <p:sp>
            <p:nvSpPr>
              <p:cNvPr id="55" name="TextBox 54">
                <a:extLst>
                  <a:ext uri="{FF2B5EF4-FFF2-40B4-BE49-F238E27FC236}">
                    <a16:creationId xmlns:a16="http://schemas.microsoft.com/office/drawing/2014/main" xmlns="" id="{A36657C0-5BD2-47AA-BF58-095A1B9A0E78}"/>
                  </a:ext>
                </a:extLst>
              </p:cNvPr>
              <p:cNvSpPr txBox="1"/>
              <p:nvPr/>
            </p:nvSpPr>
            <p:spPr>
              <a:xfrm>
                <a:off x="5240311" y="573536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panose="020B0604020202020204" pitchFamily="34" charset="0"/>
                  </a:rPr>
                  <a:t>72</a:t>
                </a:r>
              </a:p>
            </p:txBody>
          </p:sp>
        </p:grpSp>
        <p:sp>
          <p:nvSpPr>
            <p:cNvPr id="49" name="TextBox 48">
              <a:extLst>
                <a:ext uri="{FF2B5EF4-FFF2-40B4-BE49-F238E27FC236}">
                  <a16:creationId xmlns:a16="http://schemas.microsoft.com/office/drawing/2014/main" xmlns="" id="{5BFB0758-B21A-4A4C-807A-B94B9A2BFDEE}"/>
                </a:ext>
              </a:extLst>
            </p:cNvPr>
            <p:cNvSpPr txBox="1"/>
            <p:nvPr/>
          </p:nvSpPr>
          <p:spPr>
            <a:xfrm>
              <a:off x="2444171" y="5978240"/>
              <a:ext cx="1149674"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latin typeface="Arial"/>
                  <a:ea typeface="MS Mincho"/>
                  <a:cs typeface="Arial"/>
                </a:rPr>
                <a:t>経過観察</a:t>
              </a:r>
            </a:p>
          </p:txBody>
        </p:sp>
      </p:grpSp>
      <p:grpSp>
        <p:nvGrpSpPr>
          <p:cNvPr id="56" name="Group 55">
            <a:extLst>
              <a:ext uri="{FF2B5EF4-FFF2-40B4-BE49-F238E27FC236}">
                <a16:creationId xmlns:a16="http://schemas.microsoft.com/office/drawing/2014/main" xmlns="" id="{15F1AD3E-4DAD-4578-B8B4-F18C6D7909B5}"/>
              </a:ext>
            </a:extLst>
          </p:cNvPr>
          <p:cNvGrpSpPr/>
          <p:nvPr/>
        </p:nvGrpSpPr>
        <p:grpSpPr>
          <a:xfrm>
            <a:off x="3797435" y="2407664"/>
            <a:ext cx="4438800" cy="2517630"/>
            <a:chOff x="2851871" y="1659515"/>
            <a:chExt cx="6928675" cy="3935786"/>
          </a:xfrm>
        </p:grpSpPr>
        <p:sp>
          <p:nvSpPr>
            <p:cNvPr id="57" name="Freeform: Shape 62">
              <a:extLst>
                <a:ext uri="{FF2B5EF4-FFF2-40B4-BE49-F238E27FC236}">
                  <a16:creationId xmlns:a16="http://schemas.microsoft.com/office/drawing/2014/main" xmlns="" id="{98BD5D34-4C0F-47D1-9DE4-DF2BE6F3AA95}"/>
                </a:ext>
              </a:extLst>
            </p:cNvPr>
            <p:cNvSpPr/>
            <p:nvPr/>
          </p:nvSpPr>
          <p:spPr>
            <a:xfrm>
              <a:off x="2851871" y="1659515"/>
              <a:ext cx="6912321" cy="3890333"/>
            </a:xfrm>
            <a:custGeom>
              <a:avLst/>
              <a:gdLst>
                <a:gd name="connsiteX0" fmla="*/ 6912321 w 6912321"/>
                <a:gd name="connsiteY0" fmla="*/ 3890334 h 3890333"/>
                <a:gd name="connsiteX1" fmla="*/ 5034096 w 6912321"/>
                <a:gd name="connsiteY1" fmla="*/ 3890334 h 3890333"/>
                <a:gd name="connsiteX2" fmla="*/ 5034096 w 6912321"/>
                <a:gd name="connsiteY2" fmla="*/ 3817649 h 3890333"/>
                <a:gd name="connsiteX3" fmla="*/ 4984366 w 6912321"/>
                <a:gd name="connsiteY3" fmla="*/ 3817649 h 3890333"/>
                <a:gd name="connsiteX4" fmla="*/ 4984366 w 6912321"/>
                <a:gd name="connsiteY4" fmla="*/ 3752622 h 3890333"/>
                <a:gd name="connsiteX5" fmla="*/ 4892564 w 6912321"/>
                <a:gd name="connsiteY5" fmla="*/ 3752622 h 3890333"/>
                <a:gd name="connsiteX6" fmla="*/ 4892564 w 6912321"/>
                <a:gd name="connsiteY6" fmla="*/ 3676117 h 3890333"/>
                <a:gd name="connsiteX7" fmla="*/ 4789275 w 6912321"/>
                <a:gd name="connsiteY7" fmla="*/ 3676117 h 3890333"/>
                <a:gd name="connsiteX8" fmla="*/ 4789275 w 6912321"/>
                <a:gd name="connsiteY8" fmla="*/ 3603431 h 3890333"/>
                <a:gd name="connsiteX9" fmla="*/ 4571238 w 6912321"/>
                <a:gd name="connsiteY9" fmla="*/ 3603431 h 3890333"/>
                <a:gd name="connsiteX10" fmla="*/ 4571238 w 6912321"/>
                <a:gd name="connsiteY10" fmla="*/ 3549882 h 3890333"/>
                <a:gd name="connsiteX11" fmla="*/ 3691414 w 6912321"/>
                <a:gd name="connsiteY11" fmla="*/ 3549882 h 3890333"/>
                <a:gd name="connsiteX12" fmla="*/ 3691414 w 6912321"/>
                <a:gd name="connsiteY12" fmla="*/ 3484845 h 3890333"/>
                <a:gd name="connsiteX13" fmla="*/ 3591954 w 6912321"/>
                <a:gd name="connsiteY13" fmla="*/ 3484845 h 3890333"/>
                <a:gd name="connsiteX14" fmla="*/ 3591954 w 6912321"/>
                <a:gd name="connsiteY14" fmla="*/ 3415999 h 3890333"/>
                <a:gd name="connsiteX15" fmla="*/ 3492503 w 6912321"/>
                <a:gd name="connsiteY15" fmla="*/ 3415999 h 3890333"/>
                <a:gd name="connsiteX16" fmla="*/ 3492503 w 6912321"/>
                <a:gd name="connsiteY16" fmla="*/ 3358610 h 3890333"/>
                <a:gd name="connsiteX17" fmla="*/ 3270637 w 6912321"/>
                <a:gd name="connsiteY17" fmla="*/ 3358610 h 3890333"/>
                <a:gd name="connsiteX18" fmla="*/ 3270637 w 6912321"/>
                <a:gd name="connsiteY18" fmla="*/ 3278286 h 3890333"/>
                <a:gd name="connsiteX19" fmla="*/ 3079366 w 6912321"/>
                <a:gd name="connsiteY19" fmla="*/ 3278286 h 3890333"/>
                <a:gd name="connsiteX20" fmla="*/ 3079366 w 6912321"/>
                <a:gd name="connsiteY20" fmla="*/ 3220908 h 3890333"/>
                <a:gd name="connsiteX21" fmla="*/ 2987564 w 6912321"/>
                <a:gd name="connsiteY21" fmla="*/ 3220908 h 3890333"/>
                <a:gd name="connsiteX22" fmla="*/ 2987564 w 6912321"/>
                <a:gd name="connsiteY22" fmla="*/ 3148222 h 3890333"/>
                <a:gd name="connsiteX23" fmla="*/ 2891924 w 6912321"/>
                <a:gd name="connsiteY23" fmla="*/ 3148222 h 3890333"/>
                <a:gd name="connsiteX24" fmla="*/ 2891924 w 6912321"/>
                <a:gd name="connsiteY24" fmla="*/ 3071717 h 3890333"/>
                <a:gd name="connsiteX25" fmla="*/ 2811599 w 6912321"/>
                <a:gd name="connsiteY25" fmla="*/ 3071717 h 3890333"/>
                <a:gd name="connsiteX26" fmla="*/ 2811599 w 6912321"/>
                <a:gd name="connsiteY26" fmla="*/ 3010510 h 3890333"/>
                <a:gd name="connsiteX27" fmla="*/ 2727436 w 6912321"/>
                <a:gd name="connsiteY27" fmla="*/ 3010510 h 3890333"/>
                <a:gd name="connsiteX28" fmla="*/ 2727436 w 6912321"/>
                <a:gd name="connsiteY28" fmla="*/ 2945483 h 3890333"/>
                <a:gd name="connsiteX29" fmla="*/ 2578256 w 6912321"/>
                <a:gd name="connsiteY29" fmla="*/ 2945483 h 3890333"/>
                <a:gd name="connsiteX30" fmla="*/ 2578256 w 6912321"/>
                <a:gd name="connsiteY30" fmla="*/ 2872797 h 3890333"/>
                <a:gd name="connsiteX31" fmla="*/ 2341083 w 6912321"/>
                <a:gd name="connsiteY31" fmla="*/ 2872797 h 3890333"/>
                <a:gd name="connsiteX32" fmla="*/ 2341083 w 6912321"/>
                <a:gd name="connsiteY32" fmla="*/ 2811599 h 3890333"/>
                <a:gd name="connsiteX33" fmla="*/ 1866748 w 6912321"/>
                <a:gd name="connsiteY33" fmla="*/ 2811599 h 3890333"/>
                <a:gd name="connsiteX34" fmla="*/ 1866748 w 6912321"/>
                <a:gd name="connsiteY34" fmla="*/ 2685364 h 3890333"/>
                <a:gd name="connsiteX35" fmla="*/ 1790243 w 6912321"/>
                <a:gd name="connsiteY35" fmla="*/ 2685364 h 3890333"/>
                <a:gd name="connsiteX36" fmla="*/ 1790243 w 6912321"/>
                <a:gd name="connsiteY36" fmla="*/ 2574427 h 3890333"/>
                <a:gd name="connsiteX37" fmla="*/ 1587503 w 6912321"/>
                <a:gd name="connsiteY37" fmla="*/ 2574427 h 3890333"/>
                <a:gd name="connsiteX38" fmla="*/ 1587503 w 6912321"/>
                <a:gd name="connsiteY38" fmla="*/ 2501751 h 3890333"/>
                <a:gd name="connsiteX39" fmla="*/ 1553070 w 6912321"/>
                <a:gd name="connsiteY39" fmla="*/ 2501751 h 3890333"/>
                <a:gd name="connsiteX40" fmla="*/ 1553070 w 6912321"/>
                <a:gd name="connsiteY40" fmla="*/ 2436714 h 3890333"/>
                <a:gd name="connsiteX41" fmla="*/ 1403890 w 6912321"/>
                <a:gd name="connsiteY41" fmla="*/ 2436714 h 3890333"/>
                <a:gd name="connsiteX42" fmla="*/ 1403890 w 6912321"/>
                <a:gd name="connsiteY42" fmla="*/ 2318128 h 3890333"/>
                <a:gd name="connsiteX43" fmla="*/ 1377106 w 6912321"/>
                <a:gd name="connsiteY43" fmla="*/ 2318128 h 3890333"/>
                <a:gd name="connsiteX44" fmla="*/ 1377106 w 6912321"/>
                <a:gd name="connsiteY44" fmla="*/ 2168947 h 3890333"/>
                <a:gd name="connsiteX45" fmla="*/ 1335034 w 6912321"/>
                <a:gd name="connsiteY45" fmla="*/ 2168947 h 3890333"/>
                <a:gd name="connsiteX46" fmla="*/ 1335034 w 6912321"/>
                <a:gd name="connsiteY46" fmla="*/ 2115388 h 3890333"/>
                <a:gd name="connsiteX47" fmla="*/ 1281474 w 6912321"/>
                <a:gd name="connsiteY47" fmla="*/ 2115388 h 3890333"/>
                <a:gd name="connsiteX48" fmla="*/ 1281474 w 6912321"/>
                <a:gd name="connsiteY48" fmla="*/ 1981505 h 3890333"/>
                <a:gd name="connsiteX49" fmla="*/ 1220267 w 6912321"/>
                <a:gd name="connsiteY49" fmla="*/ 1981505 h 3890333"/>
                <a:gd name="connsiteX50" fmla="*/ 1220267 w 6912321"/>
                <a:gd name="connsiteY50" fmla="*/ 1927955 h 3890333"/>
                <a:gd name="connsiteX51" fmla="*/ 1040482 w 6912321"/>
                <a:gd name="connsiteY51" fmla="*/ 1927955 h 3890333"/>
                <a:gd name="connsiteX52" fmla="*/ 1040482 w 6912321"/>
                <a:gd name="connsiteY52" fmla="*/ 1797891 h 3890333"/>
                <a:gd name="connsiteX53" fmla="*/ 998401 w 6912321"/>
                <a:gd name="connsiteY53" fmla="*/ 1797891 h 3890333"/>
                <a:gd name="connsiteX54" fmla="*/ 998401 w 6912321"/>
                <a:gd name="connsiteY54" fmla="*/ 1664008 h 3890333"/>
                <a:gd name="connsiteX55" fmla="*/ 937199 w 6912321"/>
                <a:gd name="connsiteY55" fmla="*/ 1664008 h 3890333"/>
                <a:gd name="connsiteX56" fmla="*/ 937199 w 6912321"/>
                <a:gd name="connsiteY56" fmla="*/ 1598971 h 3890333"/>
                <a:gd name="connsiteX57" fmla="*/ 898946 w 6912321"/>
                <a:gd name="connsiteY57" fmla="*/ 1598971 h 3890333"/>
                <a:gd name="connsiteX58" fmla="*/ 898946 w 6912321"/>
                <a:gd name="connsiteY58" fmla="*/ 1476566 h 3890333"/>
                <a:gd name="connsiteX59" fmla="*/ 872169 w 6912321"/>
                <a:gd name="connsiteY59" fmla="*/ 1476566 h 3890333"/>
                <a:gd name="connsiteX60" fmla="*/ 872169 w 6912321"/>
                <a:gd name="connsiteY60" fmla="*/ 1426835 h 3890333"/>
                <a:gd name="connsiteX61" fmla="*/ 853042 w 6912321"/>
                <a:gd name="connsiteY61" fmla="*/ 1426835 h 3890333"/>
                <a:gd name="connsiteX62" fmla="*/ 853042 w 6912321"/>
                <a:gd name="connsiteY62" fmla="*/ 1354160 h 3890333"/>
                <a:gd name="connsiteX63" fmla="*/ 807139 w 6912321"/>
                <a:gd name="connsiteY63" fmla="*/ 1354160 h 3890333"/>
                <a:gd name="connsiteX64" fmla="*/ 807139 w 6912321"/>
                <a:gd name="connsiteY64" fmla="*/ 1235573 h 3890333"/>
                <a:gd name="connsiteX65" fmla="*/ 780361 w 6912321"/>
                <a:gd name="connsiteY65" fmla="*/ 1235573 h 3890333"/>
                <a:gd name="connsiteX66" fmla="*/ 780361 w 6912321"/>
                <a:gd name="connsiteY66" fmla="*/ 1159069 h 3890333"/>
                <a:gd name="connsiteX67" fmla="*/ 696205 w 6912321"/>
                <a:gd name="connsiteY67" fmla="*/ 1159069 h 3890333"/>
                <a:gd name="connsiteX68" fmla="*/ 696205 w 6912321"/>
                <a:gd name="connsiteY68" fmla="*/ 1113158 h 3890333"/>
                <a:gd name="connsiteX69" fmla="*/ 646476 w 6912321"/>
                <a:gd name="connsiteY69" fmla="*/ 1113158 h 3890333"/>
                <a:gd name="connsiteX70" fmla="*/ 646476 w 6912321"/>
                <a:gd name="connsiteY70" fmla="*/ 1040482 h 3890333"/>
                <a:gd name="connsiteX71" fmla="*/ 554668 w 6912321"/>
                <a:gd name="connsiteY71" fmla="*/ 1040482 h 3890333"/>
                <a:gd name="connsiteX72" fmla="*/ 554668 w 6912321"/>
                <a:gd name="connsiteY72" fmla="*/ 994581 h 3890333"/>
                <a:gd name="connsiteX73" fmla="*/ 504939 w 6912321"/>
                <a:gd name="connsiteY73" fmla="*/ 994581 h 3890333"/>
                <a:gd name="connsiteX74" fmla="*/ 504939 w 6912321"/>
                <a:gd name="connsiteY74" fmla="*/ 860692 h 3890333"/>
                <a:gd name="connsiteX75" fmla="*/ 478163 w 6912321"/>
                <a:gd name="connsiteY75" fmla="*/ 860692 h 3890333"/>
                <a:gd name="connsiteX76" fmla="*/ 478163 w 6912321"/>
                <a:gd name="connsiteY76" fmla="*/ 726807 h 3890333"/>
                <a:gd name="connsiteX77" fmla="*/ 462862 w 6912321"/>
                <a:gd name="connsiteY77" fmla="*/ 726807 h 3890333"/>
                <a:gd name="connsiteX78" fmla="*/ 462862 w 6912321"/>
                <a:gd name="connsiteY78" fmla="*/ 539367 h 3890333"/>
                <a:gd name="connsiteX79" fmla="*/ 432259 w 6912321"/>
                <a:gd name="connsiteY79" fmla="*/ 539367 h 3890333"/>
                <a:gd name="connsiteX80" fmla="*/ 432259 w 6912321"/>
                <a:gd name="connsiteY80" fmla="*/ 478163 h 3890333"/>
                <a:gd name="connsiteX81" fmla="*/ 420783 w 6912321"/>
                <a:gd name="connsiteY81" fmla="*/ 478163 h 3890333"/>
                <a:gd name="connsiteX82" fmla="*/ 420783 w 6912321"/>
                <a:gd name="connsiteY82" fmla="*/ 294548 h 3890333"/>
                <a:gd name="connsiteX83" fmla="*/ 382530 w 6912321"/>
                <a:gd name="connsiteY83" fmla="*/ 294548 h 3890333"/>
                <a:gd name="connsiteX84" fmla="*/ 382530 w 6912321"/>
                <a:gd name="connsiteY84" fmla="*/ 122410 h 3890333"/>
                <a:gd name="connsiteX85" fmla="*/ 313674 w 6912321"/>
                <a:gd name="connsiteY85" fmla="*/ 122410 h 3890333"/>
                <a:gd name="connsiteX86" fmla="*/ 313674 w 6912321"/>
                <a:gd name="connsiteY86" fmla="*/ 0 h 3890333"/>
                <a:gd name="connsiteX87" fmla="*/ 0 w 6912321"/>
                <a:gd name="connsiteY87" fmla="*/ 0 h 389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912321" h="3890333">
                  <a:moveTo>
                    <a:pt x="6912321" y="3890334"/>
                  </a:moveTo>
                  <a:lnTo>
                    <a:pt x="5034096" y="3890334"/>
                  </a:lnTo>
                  <a:lnTo>
                    <a:pt x="5034096" y="3817649"/>
                  </a:lnTo>
                  <a:lnTo>
                    <a:pt x="4984366" y="3817649"/>
                  </a:lnTo>
                  <a:lnTo>
                    <a:pt x="4984366" y="3752622"/>
                  </a:lnTo>
                  <a:lnTo>
                    <a:pt x="4892564" y="3752622"/>
                  </a:lnTo>
                  <a:lnTo>
                    <a:pt x="4892564" y="3676117"/>
                  </a:lnTo>
                  <a:lnTo>
                    <a:pt x="4789275" y="3676117"/>
                  </a:lnTo>
                  <a:lnTo>
                    <a:pt x="4789275" y="3603431"/>
                  </a:lnTo>
                  <a:lnTo>
                    <a:pt x="4571238" y="3603431"/>
                  </a:lnTo>
                  <a:lnTo>
                    <a:pt x="4571238" y="3549882"/>
                  </a:lnTo>
                  <a:lnTo>
                    <a:pt x="3691414" y="3549882"/>
                  </a:lnTo>
                  <a:lnTo>
                    <a:pt x="3691414" y="3484845"/>
                  </a:lnTo>
                  <a:lnTo>
                    <a:pt x="3591954" y="3484845"/>
                  </a:lnTo>
                  <a:lnTo>
                    <a:pt x="3591954" y="3415999"/>
                  </a:lnTo>
                  <a:lnTo>
                    <a:pt x="3492503" y="3415999"/>
                  </a:lnTo>
                  <a:lnTo>
                    <a:pt x="3492503" y="3358610"/>
                  </a:lnTo>
                  <a:lnTo>
                    <a:pt x="3270637" y="3358610"/>
                  </a:lnTo>
                  <a:lnTo>
                    <a:pt x="3270637" y="3278286"/>
                  </a:lnTo>
                  <a:lnTo>
                    <a:pt x="3079366" y="3278286"/>
                  </a:lnTo>
                  <a:lnTo>
                    <a:pt x="3079366" y="3220908"/>
                  </a:lnTo>
                  <a:lnTo>
                    <a:pt x="2987564" y="3220908"/>
                  </a:lnTo>
                  <a:lnTo>
                    <a:pt x="2987564" y="3148222"/>
                  </a:lnTo>
                  <a:lnTo>
                    <a:pt x="2891924" y="3148222"/>
                  </a:lnTo>
                  <a:lnTo>
                    <a:pt x="2891924" y="3071717"/>
                  </a:lnTo>
                  <a:lnTo>
                    <a:pt x="2811599" y="3071717"/>
                  </a:lnTo>
                  <a:lnTo>
                    <a:pt x="2811599" y="3010510"/>
                  </a:lnTo>
                  <a:lnTo>
                    <a:pt x="2727436" y="3010510"/>
                  </a:lnTo>
                  <a:lnTo>
                    <a:pt x="2727436" y="2945483"/>
                  </a:lnTo>
                  <a:lnTo>
                    <a:pt x="2578256" y="2945483"/>
                  </a:lnTo>
                  <a:lnTo>
                    <a:pt x="2578256" y="2872797"/>
                  </a:lnTo>
                  <a:lnTo>
                    <a:pt x="2341083" y="2872797"/>
                  </a:lnTo>
                  <a:lnTo>
                    <a:pt x="2341083" y="2811599"/>
                  </a:lnTo>
                  <a:lnTo>
                    <a:pt x="1866748" y="2811599"/>
                  </a:lnTo>
                  <a:lnTo>
                    <a:pt x="1866748" y="2685364"/>
                  </a:lnTo>
                  <a:lnTo>
                    <a:pt x="1790243" y="2685364"/>
                  </a:lnTo>
                  <a:lnTo>
                    <a:pt x="1790243" y="2574427"/>
                  </a:lnTo>
                  <a:lnTo>
                    <a:pt x="1587503" y="2574427"/>
                  </a:lnTo>
                  <a:lnTo>
                    <a:pt x="1587503" y="2501751"/>
                  </a:lnTo>
                  <a:lnTo>
                    <a:pt x="1553070" y="2501751"/>
                  </a:lnTo>
                  <a:lnTo>
                    <a:pt x="1553070" y="2436714"/>
                  </a:lnTo>
                  <a:lnTo>
                    <a:pt x="1403890" y="2436714"/>
                  </a:lnTo>
                  <a:lnTo>
                    <a:pt x="1403890" y="2318128"/>
                  </a:lnTo>
                  <a:lnTo>
                    <a:pt x="1377106" y="2318128"/>
                  </a:lnTo>
                  <a:lnTo>
                    <a:pt x="1377106" y="2168947"/>
                  </a:lnTo>
                  <a:lnTo>
                    <a:pt x="1335034" y="2168947"/>
                  </a:lnTo>
                  <a:lnTo>
                    <a:pt x="1335034" y="2115388"/>
                  </a:lnTo>
                  <a:lnTo>
                    <a:pt x="1281474" y="2115388"/>
                  </a:lnTo>
                  <a:lnTo>
                    <a:pt x="1281474" y="1981505"/>
                  </a:lnTo>
                  <a:lnTo>
                    <a:pt x="1220267" y="1981505"/>
                  </a:lnTo>
                  <a:lnTo>
                    <a:pt x="1220267" y="1927955"/>
                  </a:lnTo>
                  <a:lnTo>
                    <a:pt x="1040482" y="1927955"/>
                  </a:lnTo>
                  <a:lnTo>
                    <a:pt x="1040482" y="1797891"/>
                  </a:lnTo>
                  <a:lnTo>
                    <a:pt x="998401" y="1797891"/>
                  </a:lnTo>
                  <a:lnTo>
                    <a:pt x="998401" y="1664008"/>
                  </a:lnTo>
                  <a:lnTo>
                    <a:pt x="937199" y="1664008"/>
                  </a:lnTo>
                  <a:lnTo>
                    <a:pt x="937199" y="1598971"/>
                  </a:lnTo>
                  <a:lnTo>
                    <a:pt x="898946" y="1598971"/>
                  </a:lnTo>
                  <a:lnTo>
                    <a:pt x="898946" y="1476566"/>
                  </a:lnTo>
                  <a:lnTo>
                    <a:pt x="872169" y="1476566"/>
                  </a:lnTo>
                  <a:lnTo>
                    <a:pt x="872169" y="1426835"/>
                  </a:lnTo>
                  <a:lnTo>
                    <a:pt x="853042" y="1426835"/>
                  </a:lnTo>
                  <a:lnTo>
                    <a:pt x="853042" y="1354160"/>
                  </a:lnTo>
                  <a:lnTo>
                    <a:pt x="807139" y="1354160"/>
                  </a:lnTo>
                  <a:lnTo>
                    <a:pt x="807139" y="1235573"/>
                  </a:lnTo>
                  <a:lnTo>
                    <a:pt x="780361" y="1235573"/>
                  </a:lnTo>
                  <a:lnTo>
                    <a:pt x="780361" y="1159069"/>
                  </a:lnTo>
                  <a:lnTo>
                    <a:pt x="696205" y="1159069"/>
                  </a:lnTo>
                  <a:lnTo>
                    <a:pt x="696205" y="1113158"/>
                  </a:lnTo>
                  <a:lnTo>
                    <a:pt x="646476" y="1113158"/>
                  </a:lnTo>
                  <a:lnTo>
                    <a:pt x="646476" y="1040482"/>
                  </a:lnTo>
                  <a:lnTo>
                    <a:pt x="554668" y="1040482"/>
                  </a:lnTo>
                  <a:lnTo>
                    <a:pt x="554668" y="994581"/>
                  </a:lnTo>
                  <a:lnTo>
                    <a:pt x="504939" y="994581"/>
                  </a:lnTo>
                  <a:lnTo>
                    <a:pt x="504939" y="860692"/>
                  </a:lnTo>
                  <a:lnTo>
                    <a:pt x="478163" y="860692"/>
                  </a:lnTo>
                  <a:lnTo>
                    <a:pt x="478163" y="726807"/>
                  </a:lnTo>
                  <a:lnTo>
                    <a:pt x="462862" y="726807"/>
                  </a:lnTo>
                  <a:lnTo>
                    <a:pt x="462862" y="539367"/>
                  </a:lnTo>
                  <a:lnTo>
                    <a:pt x="432259" y="539367"/>
                  </a:lnTo>
                  <a:lnTo>
                    <a:pt x="432259" y="478163"/>
                  </a:lnTo>
                  <a:lnTo>
                    <a:pt x="420783" y="478163"/>
                  </a:lnTo>
                  <a:lnTo>
                    <a:pt x="420783" y="294548"/>
                  </a:lnTo>
                  <a:lnTo>
                    <a:pt x="382530" y="294548"/>
                  </a:lnTo>
                  <a:lnTo>
                    <a:pt x="382530" y="122410"/>
                  </a:lnTo>
                  <a:lnTo>
                    <a:pt x="313674" y="122410"/>
                  </a:lnTo>
                  <a:lnTo>
                    <a:pt x="313674" y="0"/>
                  </a:lnTo>
                  <a:lnTo>
                    <a:pt x="0" y="0"/>
                  </a:lnTo>
                </a:path>
              </a:pathLst>
            </a:custGeom>
            <a:noFill/>
            <a:ln w="2540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58" name="Freeform: Shape 63">
              <a:extLst>
                <a:ext uri="{FF2B5EF4-FFF2-40B4-BE49-F238E27FC236}">
                  <a16:creationId xmlns:a16="http://schemas.microsoft.com/office/drawing/2014/main" xmlns="" id="{7EFED2E1-7427-4230-A3E0-1B6992B6706C}"/>
                </a:ext>
              </a:extLst>
            </p:cNvPr>
            <p:cNvSpPr/>
            <p:nvPr/>
          </p:nvSpPr>
          <p:spPr>
            <a:xfrm>
              <a:off x="4798952" y="442048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59" name="Freeform: Shape 64">
              <a:extLst>
                <a:ext uri="{FF2B5EF4-FFF2-40B4-BE49-F238E27FC236}">
                  <a16:creationId xmlns:a16="http://schemas.microsoft.com/office/drawing/2014/main" xmlns="" id="{65D2B303-CC9B-48FA-89AC-97F80C52024B}"/>
                </a:ext>
              </a:extLst>
            </p:cNvPr>
            <p:cNvSpPr/>
            <p:nvPr/>
          </p:nvSpPr>
          <p:spPr>
            <a:xfrm>
              <a:off x="9466221" y="5487298"/>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60" name="Freeform: Shape 65">
              <a:extLst>
                <a:ext uri="{FF2B5EF4-FFF2-40B4-BE49-F238E27FC236}">
                  <a16:creationId xmlns:a16="http://schemas.microsoft.com/office/drawing/2014/main" xmlns="" id="{41C22E81-3078-409D-BF25-C0619820C0F7}"/>
                </a:ext>
              </a:extLst>
            </p:cNvPr>
            <p:cNvSpPr/>
            <p:nvPr/>
          </p:nvSpPr>
          <p:spPr>
            <a:xfrm>
              <a:off x="9771021" y="5487298"/>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61" name="Group 60">
            <a:extLst>
              <a:ext uri="{FF2B5EF4-FFF2-40B4-BE49-F238E27FC236}">
                <a16:creationId xmlns:a16="http://schemas.microsoft.com/office/drawing/2014/main" xmlns="" id="{6F1FB243-5DED-48BB-9E92-CC11FAF324E6}"/>
              </a:ext>
            </a:extLst>
          </p:cNvPr>
          <p:cNvGrpSpPr/>
          <p:nvPr/>
        </p:nvGrpSpPr>
        <p:grpSpPr>
          <a:xfrm>
            <a:off x="3797435" y="2407664"/>
            <a:ext cx="4407911" cy="2636163"/>
            <a:chOff x="2666999" y="1376362"/>
            <a:chExt cx="6867544" cy="4115130"/>
          </a:xfrm>
        </p:grpSpPr>
        <p:sp>
          <p:nvSpPr>
            <p:cNvPr id="62" name="Freeform: Shape 69">
              <a:extLst>
                <a:ext uri="{FF2B5EF4-FFF2-40B4-BE49-F238E27FC236}">
                  <a16:creationId xmlns:a16="http://schemas.microsoft.com/office/drawing/2014/main" xmlns="" id="{96E1BC62-E371-411D-BE53-608D6C328D25}"/>
                </a:ext>
              </a:extLst>
            </p:cNvPr>
            <p:cNvSpPr/>
            <p:nvPr/>
          </p:nvSpPr>
          <p:spPr>
            <a:xfrm>
              <a:off x="2666999" y="1376362"/>
              <a:ext cx="6842560" cy="4072261"/>
            </a:xfrm>
            <a:custGeom>
              <a:avLst/>
              <a:gdLst>
                <a:gd name="connsiteX0" fmla="*/ 6842560 w 6842560"/>
                <a:gd name="connsiteY0" fmla="*/ 4072261 h 4072261"/>
                <a:gd name="connsiteX1" fmla="*/ 5766235 w 6842560"/>
                <a:gd name="connsiteY1" fmla="*/ 4072261 h 4072261"/>
                <a:gd name="connsiteX2" fmla="*/ 5766235 w 6842560"/>
                <a:gd name="connsiteY2" fmla="*/ 3996061 h 4072261"/>
                <a:gd name="connsiteX3" fmla="*/ 4813735 w 6842560"/>
                <a:gd name="connsiteY3" fmla="*/ 3996061 h 4072261"/>
                <a:gd name="connsiteX4" fmla="*/ 4813735 w 6842560"/>
                <a:gd name="connsiteY4" fmla="*/ 3919861 h 4072261"/>
                <a:gd name="connsiteX5" fmla="*/ 4023160 w 6842560"/>
                <a:gd name="connsiteY5" fmla="*/ 3919861 h 4072261"/>
                <a:gd name="connsiteX6" fmla="*/ 4023160 w 6842560"/>
                <a:gd name="connsiteY6" fmla="*/ 3805561 h 4072261"/>
                <a:gd name="connsiteX7" fmla="*/ 3156385 w 6842560"/>
                <a:gd name="connsiteY7" fmla="*/ 3805561 h 4072261"/>
                <a:gd name="connsiteX8" fmla="*/ 3156385 w 6842560"/>
                <a:gd name="connsiteY8" fmla="*/ 3748411 h 4072261"/>
                <a:gd name="connsiteX9" fmla="*/ 2746810 w 6842560"/>
                <a:gd name="connsiteY9" fmla="*/ 3748411 h 4072261"/>
                <a:gd name="connsiteX10" fmla="*/ 2746810 w 6842560"/>
                <a:gd name="connsiteY10" fmla="*/ 3719836 h 4072261"/>
                <a:gd name="connsiteX11" fmla="*/ 1537135 w 6842560"/>
                <a:gd name="connsiteY11" fmla="*/ 3719836 h 4072261"/>
                <a:gd name="connsiteX12" fmla="*/ 1537135 w 6842560"/>
                <a:gd name="connsiteY12" fmla="*/ 3586486 h 4072261"/>
                <a:gd name="connsiteX13" fmla="*/ 1120826 w 6842560"/>
                <a:gd name="connsiteY13" fmla="*/ 3586486 h 4072261"/>
                <a:gd name="connsiteX14" fmla="*/ 1120826 w 6842560"/>
                <a:gd name="connsiteY14" fmla="*/ 3547243 h 4072261"/>
                <a:gd name="connsiteX15" fmla="*/ 1055141 w 6842560"/>
                <a:gd name="connsiteY15" fmla="*/ 3547243 h 4072261"/>
                <a:gd name="connsiteX16" fmla="*/ 1055141 w 6842560"/>
                <a:gd name="connsiteY16" fmla="*/ 3432286 h 4072261"/>
                <a:gd name="connsiteX17" fmla="*/ 948395 w 6842560"/>
                <a:gd name="connsiteY17" fmla="*/ 3432286 h 4072261"/>
                <a:gd name="connsiteX18" fmla="*/ 948395 w 6842560"/>
                <a:gd name="connsiteY18" fmla="*/ 3366592 h 4072261"/>
                <a:gd name="connsiteX19" fmla="*/ 923761 w 6842560"/>
                <a:gd name="connsiteY19" fmla="*/ 3366592 h 4072261"/>
                <a:gd name="connsiteX20" fmla="*/ 923761 w 6842560"/>
                <a:gd name="connsiteY20" fmla="*/ 3296803 h 4072261"/>
                <a:gd name="connsiteX21" fmla="*/ 899127 w 6842560"/>
                <a:gd name="connsiteY21" fmla="*/ 3296803 h 4072261"/>
                <a:gd name="connsiteX22" fmla="*/ 899127 w 6842560"/>
                <a:gd name="connsiteY22" fmla="*/ 3116151 h 4072261"/>
                <a:gd name="connsiteX23" fmla="*/ 870388 w 6842560"/>
                <a:gd name="connsiteY23" fmla="*/ 3116151 h 4072261"/>
                <a:gd name="connsiteX24" fmla="*/ 870388 w 6842560"/>
                <a:gd name="connsiteY24" fmla="*/ 3005300 h 4072261"/>
                <a:gd name="connsiteX25" fmla="*/ 833438 w 6842560"/>
                <a:gd name="connsiteY25" fmla="*/ 3005300 h 4072261"/>
                <a:gd name="connsiteX26" fmla="*/ 833438 w 6842560"/>
                <a:gd name="connsiteY26" fmla="*/ 2878026 h 4072261"/>
                <a:gd name="connsiteX27" fmla="*/ 821121 w 6842560"/>
                <a:gd name="connsiteY27" fmla="*/ 2878026 h 4072261"/>
                <a:gd name="connsiteX28" fmla="*/ 821121 w 6842560"/>
                <a:gd name="connsiteY28" fmla="*/ 2775385 h 4072261"/>
                <a:gd name="connsiteX29" fmla="*/ 788276 w 6842560"/>
                <a:gd name="connsiteY29" fmla="*/ 2775385 h 4072261"/>
                <a:gd name="connsiteX30" fmla="*/ 788276 w 6842560"/>
                <a:gd name="connsiteY30" fmla="*/ 2693280 h 4072261"/>
                <a:gd name="connsiteX31" fmla="*/ 718480 w 6842560"/>
                <a:gd name="connsiteY31" fmla="*/ 2693280 h 4072261"/>
                <a:gd name="connsiteX32" fmla="*/ 718480 w 6842560"/>
                <a:gd name="connsiteY32" fmla="*/ 2627586 h 4072261"/>
                <a:gd name="connsiteX33" fmla="*/ 673319 w 6842560"/>
                <a:gd name="connsiteY33" fmla="*/ 2627586 h 4072261"/>
                <a:gd name="connsiteX34" fmla="*/ 673319 w 6842560"/>
                <a:gd name="connsiteY34" fmla="*/ 2533155 h 4072261"/>
                <a:gd name="connsiteX35" fmla="*/ 640474 w 6842560"/>
                <a:gd name="connsiteY35" fmla="*/ 2533155 h 4072261"/>
                <a:gd name="connsiteX36" fmla="*/ 640474 w 6842560"/>
                <a:gd name="connsiteY36" fmla="*/ 2446944 h 4072261"/>
                <a:gd name="connsiteX37" fmla="*/ 562467 w 6842560"/>
                <a:gd name="connsiteY37" fmla="*/ 2446944 h 4072261"/>
                <a:gd name="connsiteX38" fmla="*/ 562467 w 6842560"/>
                <a:gd name="connsiteY38" fmla="*/ 2331987 h 4072261"/>
                <a:gd name="connsiteX39" fmla="*/ 546045 w 6842560"/>
                <a:gd name="connsiteY39" fmla="*/ 2331987 h 4072261"/>
                <a:gd name="connsiteX40" fmla="*/ 546045 w 6842560"/>
                <a:gd name="connsiteY40" fmla="*/ 2274503 h 4072261"/>
                <a:gd name="connsiteX41" fmla="*/ 500884 w 6842560"/>
                <a:gd name="connsiteY41" fmla="*/ 2274503 h 4072261"/>
                <a:gd name="connsiteX42" fmla="*/ 500884 w 6842560"/>
                <a:gd name="connsiteY42" fmla="*/ 2097967 h 4072261"/>
                <a:gd name="connsiteX43" fmla="*/ 480355 w 6842560"/>
                <a:gd name="connsiteY43" fmla="*/ 2097967 h 4072261"/>
                <a:gd name="connsiteX44" fmla="*/ 480355 w 6842560"/>
                <a:gd name="connsiteY44" fmla="*/ 1978905 h 4072261"/>
                <a:gd name="connsiteX45" fmla="*/ 455722 w 6842560"/>
                <a:gd name="connsiteY45" fmla="*/ 1978905 h 4072261"/>
                <a:gd name="connsiteX46" fmla="*/ 455722 w 6842560"/>
                <a:gd name="connsiteY46" fmla="*/ 1781832 h 4072261"/>
                <a:gd name="connsiteX47" fmla="*/ 447511 w 6842560"/>
                <a:gd name="connsiteY47" fmla="*/ 1781832 h 4072261"/>
                <a:gd name="connsiteX48" fmla="*/ 447511 w 6842560"/>
                <a:gd name="connsiteY48" fmla="*/ 1379487 h 4072261"/>
                <a:gd name="connsiteX49" fmla="*/ 426983 w 6842560"/>
                <a:gd name="connsiteY49" fmla="*/ 1379487 h 4072261"/>
                <a:gd name="connsiteX50" fmla="*/ 426983 w 6842560"/>
                <a:gd name="connsiteY50" fmla="*/ 1137257 h 4072261"/>
                <a:gd name="connsiteX51" fmla="*/ 414666 w 6842560"/>
                <a:gd name="connsiteY51" fmla="*/ 1137257 h 4072261"/>
                <a:gd name="connsiteX52" fmla="*/ 414666 w 6842560"/>
                <a:gd name="connsiteY52" fmla="*/ 817015 h 4072261"/>
                <a:gd name="connsiteX53" fmla="*/ 398243 w 6842560"/>
                <a:gd name="connsiteY53" fmla="*/ 817015 h 4072261"/>
                <a:gd name="connsiteX54" fmla="*/ 398243 w 6842560"/>
                <a:gd name="connsiteY54" fmla="*/ 693847 h 4072261"/>
                <a:gd name="connsiteX55" fmla="*/ 373610 w 6842560"/>
                <a:gd name="connsiteY55" fmla="*/ 693847 h 4072261"/>
                <a:gd name="connsiteX56" fmla="*/ 373610 w 6842560"/>
                <a:gd name="connsiteY56" fmla="*/ 533729 h 4072261"/>
                <a:gd name="connsiteX57" fmla="*/ 357188 w 6842560"/>
                <a:gd name="connsiteY57" fmla="*/ 533729 h 4072261"/>
                <a:gd name="connsiteX58" fmla="*/ 357188 w 6842560"/>
                <a:gd name="connsiteY58" fmla="*/ 398243 h 4072261"/>
                <a:gd name="connsiteX59" fmla="*/ 332554 w 6842560"/>
                <a:gd name="connsiteY59" fmla="*/ 398243 h 4072261"/>
                <a:gd name="connsiteX60" fmla="*/ 332554 w 6842560"/>
                <a:gd name="connsiteY60" fmla="*/ 291497 h 4072261"/>
                <a:gd name="connsiteX61" fmla="*/ 242230 w 6842560"/>
                <a:gd name="connsiteY61" fmla="*/ 291497 h 4072261"/>
                <a:gd name="connsiteX62" fmla="*/ 242230 w 6842560"/>
                <a:gd name="connsiteY62" fmla="*/ 229913 h 4072261"/>
                <a:gd name="connsiteX63" fmla="*/ 188858 w 6842560"/>
                <a:gd name="connsiteY63" fmla="*/ 229913 h 4072261"/>
                <a:gd name="connsiteX64" fmla="*/ 188858 w 6842560"/>
                <a:gd name="connsiteY64" fmla="*/ 184753 h 4072261"/>
                <a:gd name="connsiteX65" fmla="*/ 119063 w 6842560"/>
                <a:gd name="connsiteY65" fmla="*/ 184753 h 4072261"/>
                <a:gd name="connsiteX66" fmla="*/ 119063 w 6842560"/>
                <a:gd name="connsiteY66" fmla="*/ 102640 h 4072261"/>
                <a:gd name="connsiteX67" fmla="*/ 0 w 6842560"/>
                <a:gd name="connsiteY67" fmla="*/ 102640 h 4072261"/>
                <a:gd name="connsiteX68" fmla="*/ 0 w 6842560"/>
                <a:gd name="connsiteY68" fmla="*/ 0 h 4072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842560" h="4072261">
                  <a:moveTo>
                    <a:pt x="6842560" y="4072261"/>
                  </a:moveTo>
                  <a:lnTo>
                    <a:pt x="5766235" y="4072261"/>
                  </a:lnTo>
                  <a:lnTo>
                    <a:pt x="5766235" y="3996061"/>
                  </a:lnTo>
                  <a:lnTo>
                    <a:pt x="4813735" y="3996061"/>
                  </a:lnTo>
                  <a:lnTo>
                    <a:pt x="4813735" y="3919861"/>
                  </a:lnTo>
                  <a:lnTo>
                    <a:pt x="4023160" y="3919861"/>
                  </a:lnTo>
                  <a:lnTo>
                    <a:pt x="4023160" y="3805561"/>
                  </a:lnTo>
                  <a:lnTo>
                    <a:pt x="3156385" y="3805561"/>
                  </a:lnTo>
                  <a:lnTo>
                    <a:pt x="3156385" y="3748411"/>
                  </a:lnTo>
                  <a:lnTo>
                    <a:pt x="2746810" y="3748411"/>
                  </a:lnTo>
                  <a:lnTo>
                    <a:pt x="2746810" y="3719836"/>
                  </a:lnTo>
                  <a:lnTo>
                    <a:pt x="1537135" y="3719836"/>
                  </a:lnTo>
                  <a:lnTo>
                    <a:pt x="1537135" y="3586486"/>
                  </a:lnTo>
                  <a:lnTo>
                    <a:pt x="1120826" y="3586486"/>
                  </a:lnTo>
                  <a:lnTo>
                    <a:pt x="1120826" y="3547243"/>
                  </a:lnTo>
                  <a:lnTo>
                    <a:pt x="1055141" y="3547243"/>
                  </a:lnTo>
                  <a:lnTo>
                    <a:pt x="1055141" y="3432286"/>
                  </a:lnTo>
                  <a:lnTo>
                    <a:pt x="948395" y="3432286"/>
                  </a:lnTo>
                  <a:lnTo>
                    <a:pt x="948395" y="3366592"/>
                  </a:lnTo>
                  <a:lnTo>
                    <a:pt x="923761" y="3366592"/>
                  </a:lnTo>
                  <a:lnTo>
                    <a:pt x="923761" y="3296803"/>
                  </a:lnTo>
                  <a:lnTo>
                    <a:pt x="899127" y="3296803"/>
                  </a:lnTo>
                  <a:lnTo>
                    <a:pt x="899127" y="3116151"/>
                  </a:lnTo>
                  <a:lnTo>
                    <a:pt x="870388" y="3116151"/>
                  </a:lnTo>
                  <a:lnTo>
                    <a:pt x="870388" y="3005300"/>
                  </a:lnTo>
                  <a:lnTo>
                    <a:pt x="833438" y="3005300"/>
                  </a:lnTo>
                  <a:lnTo>
                    <a:pt x="833438" y="2878026"/>
                  </a:lnTo>
                  <a:lnTo>
                    <a:pt x="821121" y="2878026"/>
                  </a:lnTo>
                  <a:lnTo>
                    <a:pt x="821121" y="2775385"/>
                  </a:lnTo>
                  <a:lnTo>
                    <a:pt x="788276" y="2775385"/>
                  </a:lnTo>
                  <a:lnTo>
                    <a:pt x="788276" y="2693280"/>
                  </a:lnTo>
                  <a:lnTo>
                    <a:pt x="718480" y="2693280"/>
                  </a:lnTo>
                  <a:lnTo>
                    <a:pt x="718480" y="2627586"/>
                  </a:lnTo>
                  <a:lnTo>
                    <a:pt x="673319" y="2627586"/>
                  </a:lnTo>
                  <a:lnTo>
                    <a:pt x="673319" y="2533155"/>
                  </a:lnTo>
                  <a:lnTo>
                    <a:pt x="640474" y="2533155"/>
                  </a:lnTo>
                  <a:lnTo>
                    <a:pt x="640474" y="2446944"/>
                  </a:lnTo>
                  <a:lnTo>
                    <a:pt x="562467" y="2446944"/>
                  </a:lnTo>
                  <a:lnTo>
                    <a:pt x="562467" y="2331987"/>
                  </a:lnTo>
                  <a:lnTo>
                    <a:pt x="546045" y="2331987"/>
                  </a:lnTo>
                  <a:lnTo>
                    <a:pt x="546045" y="2274503"/>
                  </a:lnTo>
                  <a:lnTo>
                    <a:pt x="500884" y="2274503"/>
                  </a:lnTo>
                  <a:lnTo>
                    <a:pt x="500884" y="2097967"/>
                  </a:lnTo>
                  <a:lnTo>
                    <a:pt x="480355" y="2097967"/>
                  </a:lnTo>
                  <a:lnTo>
                    <a:pt x="480355" y="1978905"/>
                  </a:lnTo>
                  <a:lnTo>
                    <a:pt x="455722" y="1978905"/>
                  </a:lnTo>
                  <a:lnTo>
                    <a:pt x="455722" y="1781832"/>
                  </a:lnTo>
                  <a:lnTo>
                    <a:pt x="447511" y="1781832"/>
                  </a:lnTo>
                  <a:lnTo>
                    <a:pt x="447511" y="1379487"/>
                  </a:lnTo>
                  <a:lnTo>
                    <a:pt x="426983" y="1379487"/>
                  </a:lnTo>
                  <a:lnTo>
                    <a:pt x="426983" y="1137257"/>
                  </a:lnTo>
                  <a:lnTo>
                    <a:pt x="414666" y="1137257"/>
                  </a:lnTo>
                  <a:lnTo>
                    <a:pt x="414666" y="817015"/>
                  </a:lnTo>
                  <a:lnTo>
                    <a:pt x="398243" y="817015"/>
                  </a:lnTo>
                  <a:lnTo>
                    <a:pt x="398243" y="693847"/>
                  </a:lnTo>
                  <a:lnTo>
                    <a:pt x="373610" y="693847"/>
                  </a:lnTo>
                  <a:lnTo>
                    <a:pt x="373610" y="533729"/>
                  </a:lnTo>
                  <a:lnTo>
                    <a:pt x="357188" y="533729"/>
                  </a:lnTo>
                  <a:lnTo>
                    <a:pt x="357188" y="398243"/>
                  </a:lnTo>
                  <a:lnTo>
                    <a:pt x="332554" y="398243"/>
                  </a:lnTo>
                  <a:lnTo>
                    <a:pt x="332554" y="291497"/>
                  </a:lnTo>
                  <a:lnTo>
                    <a:pt x="242230" y="291497"/>
                  </a:lnTo>
                  <a:lnTo>
                    <a:pt x="242230" y="229913"/>
                  </a:lnTo>
                  <a:lnTo>
                    <a:pt x="188858" y="229913"/>
                  </a:lnTo>
                  <a:lnTo>
                    <a:pt x="188858" y="184753"/>
                  </a:lnTo>
                  <a:lnTo>
                    <a:pt x="119063" y="184753"/>
                  </a:lnTo>
                  <a:lnTo>
                    <a:pt x="119063" y="102640"/>
                  </a:lnTo>
                  <a:lnTo>
                    <a:pt x="0" y="102640"/>
                  </a:lnTo>
                  <a:lnTo>
                    <a:pt x="0" y="0"/>
                  </a:lnTo>
                </a:path>
              </a:pathLst>
            </a:custGeom>
            <a:noFill/>
            <a:ln w="2540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63" name="Freeform: Shape 70">
              <a:extLst>
                <a:ext uri="{FF2B5EF4-FFF2-40B4-BE49-F238E27FC236}">
                  <a16:creationId xmlns:a16="http://schemas.microsoft.com/office/drawing/2014/main" xmlns="" id="{DA1E4DD8-33F7-4A36-923F-E859AA09BCBE}"/>
                </a:ext>
              </a:extLst>
            </p:cNvPr>
            <p:cNvSpPr/>
            <p:nvPr/>
          </p:nvSpPr>
          <p:spPr>
            <a:xfrm>
              <a:off x="2705099" y="137636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64" name="Freeform: Shape 71">
              <a:extLst>
                <a:ext uri="{FF2B5EF4-FFF2-40B4-BE49-F238E27FC236}">
                  <a16:creationId xmlns:a16="http://schemas.microsoft.com/office/drawing/2014/main" xmlns="" id="{A433EC5D-CC5C-4501-BA67-D4A18DC318FE}"/>
                </a:ext>
              </a:extLst>
            </p:cNvPr>
            <p:cNvSpPr/>
            <p:nvPr/>
          </p:nvSpPr>
          <p:spPr>
            <a:xfrm>
              <a:off x="2990849" y="1535370"/>
              <a:ext cx="9526"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65" name="Freeform: Shape 72">
              <a:extLst>
                <a:ext uri="{FF2B5EF4-FFF2-40B4-BE49-F238E27FC236}">
                  <a16:creationId xmlns:a16="http://schemas.microsoft.com/office/drawing/2014/main" xmlns="" id="{8C35873D-2B12-4C31-943D-CBEE848BEC59}"/>
                </a:ext>
              </a:extLst>
            </p:cNvPr>
            <p:cNvSpPr/>
            <p:nvPr/>
          </p:nvSpPr>
          <p:spPr>
            <a:xfrm>
              <a:off x="6591299" y="5135839"/>
              <a:ext cx="9526"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66" name="Freeform: Shape 73">
              <a:extLst>
                <a:ext uri="{FF2B5EF4-FFF2-40B4-BE49-F238E27FC236}">
                  <a16:creationId xmlns:a16="http://schemas.microsoft.com/office/drawing/2014/main" xmlns="" id="{C84EA8AB-A109-48B7-B848-E45A8451B35F}"/>
                </a:ext>
              </a:extLst>
            </p:cNvPr>
            <p:cNvSpPr/>
            <p:nvPr/>
          </p:nvSpPr>
          <p:spPr>
            <a:xfrm>
              <a:off x="9525017" y="5383498"/>
              <a:ext cx="9526"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grpSp>
      <p:sp>
        <p:nvSpPr>
          <p:cNvPr id="67" name="TextBox 66">
            <a:extLst>
              <a:ext uri="{FF2B5EF4-FFF2-40B4-BE49-F238E27FC236}">
                <a16:creationId xmlns:a16="http://schemas.microsoft.com/office/drawing/2014/main" xmlns="" id="{61B82F2F-2988-45FE-8DF3-0A3BFECBD850}"/>
              </a:ext>
            </a:extLst>
          </p:cNvPr>
          <p:cNvSpPr txBox="1"/>
          <p:nvPr/>
        </p:nvSpPr>
        <p:spPr>
          <a:xfrm>
            <a:off x="7854848" y="3878865"/>
            <a:ext cx="247215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フォローアップ期間の中央値: 30ヶ月</a:t>
            </a:r>
          </a:p>
        </p:txBody>
      </p:sp>
      <p:cxnSp>
        <p:nvCxnSpPr>
          <p:cNvPr id="68" name="Straight Connector 67">
            <a:extLst>
              <a:ext uri="{FF2B5EF4-FFF2-40B4-BE49-F238E27FC236}">
                <a16:creationId xmlns:a16="http://schemas.microsoft.com/office/drawing/2014/main" xmlns="" id="{7D735B56-E928-44F2-A170-BADAFE343C0A}"/>
              </a:ext>
            </a:extLst>
          </p:cNvPr>
          <p:cNvCxnSpPr/>
          <p:nvPr/>
        </p:nvCxnSpPr>
        <p:spPr>
          <a:xfrm>
            <a:off x="5743572" y="3097174"/>
            <a:ext cx="446809" cy="0"/>
          </a:xfrm>
          <a:prstGeom prst="line">
            <a:avLst/>
          </a:prstGeom>
          <a:noFill/>
          <a:ln w="25400" cap="flat">
            <a:solidFill>
              <a:schemeClr val="accent3"/>
            </a:solidFill>
            <a:prstDash val="solid"/>
            <a:miter/>
          </a:ln>
        </p:spPr>
      </p:cxnSp>
      <p:cxnSp>
        <p:nvCxnSpPr>
          <p:cNvPr id="69" name="Straight Connector 68">
            <a:extLst>
              <a:ext uri="{FF2B5EF4-FFF2-40B4-BE49-F238E27FC236}">
                <a16:creationId xmlns:a16="http://schemas.microsoft.com/office/drawing/2014/main" xmlns="" id="{EB8C75F3-DC76-467F-A448-5D9B9C77185B}"/>
              </a:ext>
            </a:extLst>
          </p:cNvPr>
          <p:cNvCxnSpPr/>
          <p:nvPr/>
        </p:nvCxnSpPr>
        <p:spPr>
          <a:xfrm>
            <a:off x="5743572" y="3592474"/>
            <a:ext cx="446809" cy="0"/>
          </a:xfrm>
          <a:prstGeom prst="line">
            <a:avLst/>
          </a:prstGeom>
          <a:noFill/>
          <a:ln w="25400" cap="flat">
            <a:solidFill>
              <a:schemeClr val="accent2"/>
            </a:solidFill>
            <a:prstDash val="solid"/>
            <a:miter/>
          </a:ln>
        </p:spPr>
      </p:cxnSp>
    </p:spTree>
    <p:extLst>
      <p:ext uri="{BB962C8B-B14F-4D97-AF65-F5344CB8AC3E}">
        <p14:creationId xmlns:p14="http://schemas.microsoft.com/office/powerpoint/2010/main" xmlns="" val="10932321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15：セツキシマブによる維持療法とRAS野生型転移性結腸直腸癌の経過観察との比較：無作為化第II相PRODIGE28回UNICANCER試験の結</a:t>
            </a:r>
            <a:r>
              <a:rPr lang="ja-JP" dirty="0" smtClean="0"/>
              <a:t>果</a:t>
            </a:r>
            <a:r>
              <a:rPr lang="en-GB" altLang="ja-JP" dirty="0" smtClean="0"/>
              <a:t> </a:t>
            </a:r>
            <a:r>
              <a:rPr lang="ja-JP" dirty="0" smtClean="0"/>
              <a:t>– </a:t>
            </a:r>
            <a:r>
              <a:rPr lang="ja-JP" dirty="0"/>
              <a:t>Boige V, et al</a:t>
            </a:r>
          </a:p>
        </p:txBody>
      </p:sp>
      <p:sp>
        <p:nvSpPr>
          <p:cNvPr id="3" name="Content Placeholder 2"/>
          <p:cNvSpPr>
            <a:spLocks noGrp="1"/>
          </p:cNvSpPr>
          <p:nvPr>
            <p:ph idx="1"/>
          </p:nvPr>
        </p:nvSpPr>
        <p:spPr>
          <a:xfrm>
            <a:off x="486835" y="1254035"/>
            <a:ext cx="11400365" cy="4746172"/>
          </a:xfrm>
        </p:spPr>
        <p:txBody>
          <a:bodyPr/>
          <a:lstStyle/>
          <a:p>
            <a:pPr marL="0" indent="0">
              <a:buNone/>
            </a:pPr>
            <a:r>
              <a:rPr lang="ja-JP" b="1"/>
              <a:t>主要結果（続き）</a:t>
            </a:r>
          </a:p>
          <a:p>
            <a:pPr marL="0" indent="0">
              <a:spcBef>
                <a:spcPts val="17400"/>
              </a:spcBef>
              <a:buNone/>
            </a:pPr>
            <a:r>
              <a:rPr lang="ja-JP" b="1"/>
              <a:t>結論</a:t>
            </a:r>
          </a:p>
          <a:p>
            <a:r>
              <a:rPr lang="ja-JP" b="1"/>
              <a:t>RAS WT mCRCの患者では、セツキシマブの維持療法は、経過観察群と比較して6か月のPFS率の有意な改善を示さず、新しい安全性の所見はなかった </a:t>
            </a:r>
          </a:p>
        </p:txBody>
      </p:sp>
      <p:sp>
        <p:nvSpPr>
          <p:cNvPr id="5" name="Text Placeholder 4"/>
          <p:cNvSpPr>
            <a:spLocks noGrp="1"/>
          </p:cNvSpPr>
          <p:nvPr>
            <p:ph type="body" sz="quarter" idx="11"/>
          </p:nvPr>
        </p:nvSpPr>
        <p:spPr/>
        <p:txBody>
          <a:bodyPr/>
          <a:lstStyle/>
          <a:p>
            <a:r>
              <a:rPr lang="ja-JP"/>
              <a:t>Boige V, et al.J Clin Oncol 2021;39(suppl):abstr 15</a:t>
            </a:r>
          </a:p>
        </p:txBody>
      </p:sp>
      <p:graphicFrame>
        <p:nvGraphicFramePr>
          <p:cNvPr id="6" name="Group 88"/>
          <p:cNvGraphicFramePr>
            <a:graphicFrameLocks noGrp="1"/>
          </p:cNvGraphicFramePr>
          <p:nvPr>
            <p:extLst>
              <p:ext uri="{D42A27DB-BD31-4B8C-83A1-F6EECF244321}">
                <p14:modId xmlns:p14="http://schemas.microsoft.com/office/powerpoint/2010/main" xmlns="" val="666159210"/>
              </p:ext>
            </p:extLst>
          </p:nvPr>
        </p:nvGraphicFramePr>
        <p:xfrm>
          <a:off x="2169754" y="1745814"/>
          <a:ext cx="7852493" cy="1737360"/>
        </p:xfrm>
        <a:graphic>
          <a:graphicData uri="http://schemas.openxmlformats.org/drawingml/2006/table">
            <a:tbl>
              <a:tblPr firstRow="1" bandRow="1">
                <a:tableStyleId>{5202B0CA-FC54-4496-8BCA-5EF66A818D29}</a:tableStyleId>
              </a:tblPr>
              <a:tblGrid>
                <a:gridCol w="2715755">
                  <a:extLst>
                    <a:ext uri="{9D8B030D-6E8A-4147-A177-3AD203B41FA5}">
                      <a16:colId xmlns:a16="http://schemas.microsoft.com/office/drawing/2014/main" xmlns="" val="20000"/>
                    </a:ext>
                  </a:extLst>
                </a:gridCol>
                <a:gridCol w="2568369">
                  <a:extLst>
                    <a:ext uri="{9D8B030D-6E8A-4147-A177-3AD203B41FA5}">
                      <a16:colId xmlns:a16="http://schemas.microsoft.com/office/drawing/2014/main" xmlns="" val="20001"/>
                    </a:ext>
                  </a:extLst>
                </a:gridCol>
                <a:gridCol w="2568369">
                  <a:extLst>
                    <a:ext uri="{9D8B030D-6E8A-4147-A177-3AD203B41FA5}">
                      <a16:colId xmlns:a16="http://schemas.microsoft.com/office/drawing/2014/main" xmlns="" val="20002"/>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グレード </a:t>
                      </a:r>
                      <a:r>
                        <a:rPr kumimoji="0" lang="ja-JP" sz="1400" b="1" i="0" u="none" strike="noStrike" cap="none" normalizeH="0" baseline="0" dirty="0">
                          <a:ln>
                            <a:noFill/>
                          </a:ln>
                          <a:solidFill>
                            <a:schemeClr val="tx2"/>
                          </a:solidFill>
                          <a:latin typeface="Arial" panose="020B0604020202020204" pitchFamily="34" charset="0"/>
                          <a:ea typeface="MS Mincho"/>
                          <a:cs typeface="Arial" panose="020B0604020202020204" pitchFamily="34" charset="0"/>
                        </a:rPr>
                        <a:t>3以上</a:t>
                      </a:r>
                      <a:r>
                        <a:rPr kumimoji="0" lang="ja-JP" sz="1400" b="1" i="0" u="none" strike="noStrike" cap="none" normalizeH="0" baseline="0" dirty="0">
                          <a:ln>
                            <a:noFill/>
                          </a:ln>
                          <a:solidFill>
                            <a:schemeClr val="tx2"/>
                          </a:solidFill>
                          <a:latin typeface="+mn-lt"/>
                          <a:ea typeface="MS Mincho"/>
                          <a:cs typeface="Arial" charset="0"/>
                        </a:rPr>
                        <a:t>のAE、n（％）</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dirty="0">
                          <a:ln>
                            <a:noFill/>
                          </a:ln>
                          <a:solidFill>
                            <a:schemeClr val="tx2"/>
                          </a:solidFill>
                        </a:rPr>
                        <a:t>セツキシマブ維持療法 </a:t>
                      </a:r>
                      <a:br>
                        <a:rPr kumimoji="0" lang="ja-JP" sz="1400" u="none" strike="noStrike" cap="none" normalizeH="0" baseline="0" dirty="0">
                          <a:ln>
                            <a:noFill/>
                          </a:ln>
                          <a:solidFill>
                            <a:schemeClr val="tx2"/>
                          </a:solidFill>
                        </a:rPr>
                      </a:br>
                      <a:r>
                        <a:rPr kumimoji="0" lang="ja-JP" sz="1400" u="none" strike="noStrike" cap="none" normalizeH="0" baseline="0" dirty="0">
                          <a:ln>
                            <a:noFill/>
                          </a:ln>
                          <a:solidFill>
                            <a:schemeClr val="tx2"/>
                          </a:solidFill>
                        </a:rPr>
                        <a:t>(n=67)</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dirty="0">
                          <a:ln>
                            <a:noFill/>
                          </a:ln>
                          <a:solidFill>
                            <a:schemeClr val="tx2"/>
                          </a:solidFill>
                        </a:rPr>
                        <a:t>経過観察</a:t>
                      </a:r>
                      <a:br>
                        <a:rPr kumimoji="0" lang="ja-JP" sz="1400" u="none" strike="noStrike" cap="none" normalizeH="0" baseline="0" dirty="0">
                          <a:ln>
                            <a:noFill/>
                          </a:ln>
                          <a:solidFill>
                            <a:schemeClr val="tx2"/>
                          </a:solidFill>
                        </a:rPr>
                      </a:br>
                      <a:r>
                        <a:rPr kumimoji="0" lang="ja-JP" sz="1400" u="none" strike="noStrike" cap="none" normalizeH="0" baseline="0" dirty="0">
                          <a:ln>
                            <a:noFill/>
                          </a:ln>
                          <a:solidFill>
                            <a:schemeClr val="tx2"/>
                          </a:solidFill>
                        </a:rPr>
                        <a:t>(n=72)</a:t>
                      </a: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下痢</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 (1)</a:t>
                      </a:r>
                    </a:p>
                  </a:txBody>
                  <a:tcPr anchor="ctr"/>
                </a:tc>
                <a:extLst>
                  <a:ext uri="{0D108BD9-81ED-4DB2-BD59-A6C34878D82A}">
                    <a16:rowId xmlns:a16="http://schemas.microsoft.com/office/drawing/2014/main" xmlns="" val="32388789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発疹</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0（0）</a:t>
                      </a:r>
                    </a:p>
                  </a:txBody>
                  <a:tcPr anchor="ctr"/>
                </a:tc>
                <a:extLst>
                  <a:ext uri="{0D108BD9-81ED-4DB2-BD59-A6C34878D82A}">
                    <a16:rowId xmlns:a16="http://schemas.microsoft.com/office/drawing/2014/main" xmlns="" val="4094055339"/>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mn-cs"/>
                        </a:rPr>
                        <a:t>低マグネシウム血症</a:t>
                      </a:r>
                    </a:p>
                  </a:txBody>
                  <a:tcPr anchor="ctr"/>
                </a:tc>
                <a:tc>
                  <a:txBody>
                    <a:bodyPr/>
                    <a:lstStyle/>
                    <a:p>
                      <a:pPr algn="ctr"/>
                      <a:r>
                        <a:rPr kumimoji="0" lang="ja-JP" sz="1400" u="none" strike="noStrike" cap="none" normalizeH="0" baseline="0">
                          <a:ln>
                            <a:noFill/>
                          </a:ln>
                          <a:solidFill>
                            <a:schemeClr val="tx1"/>
                          </a:solidFill>
                        </a:rPr>
                        <a:t>3（5）</a:t>
                      </a:r>
                    </a:p>
                  </a:txBody>
                  <a:tcPr anchor="ctr"/>
                </a:tc>
                <a:tc>
                  <a:txBody>
                    <a:bodyPr/>
                    <a:lstStyle/>
                    <a:p>
                      <a:pPr algn="ctr"/>
                      <a:r>
                        <a:rPr kumimoji="0" lang="ja-JP" sz="1400" u="none" strike="noStrike" cap="none" normalizeH="0" baseline="0">
                          <a:ln>
                            <a:noFill/>
                          </a:ln>
                          <a:solidFill>
                            <a:schemeClr val="tx1"/>
                          </a:solidFill>
                        </a:rPr>
                        <a:t>0（0）</a:t>
                      </a:r>
                    </a:p>
                  </a:txBody>
                  <a:tcPr anchor="ctr"/>
                </a:tc>
                <a:extLst>
                  <a:ext uri="{0D108BD9-81ED-4DB2-BD59-A6C34878D82A}">
                    <a16:rowId xmlns:a16="http://schemas.microsoft.com/office/drawing/2014/main" xmlns="" val="2166301456"/>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Arial" charset="0"/>
                        </a:rPr>
                        <a:t>疲労</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2（3）</a:t>
                      </a:r>
                    </a:p>
                  </a:txBody>
                  <a:tcPr anchor="ctr"/>
                </a:tc>
                <a:tc>
                  <a:txBody>
                    <a:bodyPr/>
                    <a:lstStyle/>
                    <a:p>
                      <a:pPr algn="ctr"/>
                      <a:r>
                        <a:rPr kumimoji="0" lang="ja-JP" sz="1400" b="0" i="0" u="none" strike="noStrike" cap="none" normalizeH="0" baseline="0" dirty="0">
                          <a:ln>
                            <a:noFill/>
                          </a:ln>
                          <a:solidFill>
                            <a:schemeClr val="tx1"/>
                          </a:solidFill>
                          <a:latin typeface="+mn-lt"/>
                          <a:ea typeface="MS Mincho"/>
                          <a:cs typeface="Arial" charset="0"/>
                        </a:rPr>
                        <a:t>2（3）</a:t>
                      </a:r>
                    </a:p>
                  </a:txBody>
                  <a:tcPr anchor="ctr"/>
                </a:tc>
                <a:extLst>
                  <a:ext uri="{0D108BD9-81ED-4DB2-BD59-A6C34878D82A}">
                    <a16:rowId xmlns:a16="http://schemas.microsoft.com/office/drawing/2014/main" xmlns="" val="1125641804"/>
                  </a:ext>
                </a:extLst>
              </a:tr>
            </a:tbl>
          </a:graphicData>
        </a:graphic>
      </p:graphicFrame>
    </p:spTree>
    <p:extLst>
      <p:ext uri="{BB962C8B-B14F-4D97-AF65-F5344CB8AC3E}">
        <p14:creationId xmlns:p14="http://schemas.microsoft.com/office/powerpoint/2010/main" xmlns="" val="33947067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3004：MyPathway HER2バスケット研究：HER2陽性の進行固形腫瘍患者の組織非依存性大規模コホートのペルツズマブ（P）+トラスツズマブ（H）治</a:t>
            </a:r>
            <a:r>
              <a:rPr lang="ja-JP" dirty="0" smtClean="0"/>
              <a:t>療</a:t>
            </a:r>
            <a:r>
              <a:rPr lang="en-GB" altLang="ja-JP" dirty="0" smtClean="0"/>
              <a:t> </a:t>
            </a:r>
            <a:r>
              <a:rPr lang="ja-JP" dirty="0" smtClean="0"/>
              <a:t>– </a:t>
            </a:r>
            <a:r>
              <a:rPr lang="ja-JP" dirty="0"/>
              <a:t>Meric-Bernstam F, et al</a:t>
            </a:r>
          </a:p>
        </p:txBody>
      </p:sp>
      <p:sp>
        <p:nvSpPr>
          <p:cNvPr id="5" name="Content Placeholder 4"/>
          <p:cNvSpPr>
            <a:spLocks noGrp="1"/>
          </p:cNvSpPr>
          <p:nvPr>
            <p:ph idx="1"/>
          </p:nvPr>
        </p:nvSpPr>
        <p:spPr/>
        <p:txBody>
          <a:bodyPr/>
          <a:lstStyle/>
          <a:p>
            <a:pPr marL="0" lvl="0" indent="0">
              <a:buClr>
                <a:srgbClr val="043882"/>
              </a:buClr>
              <a:buNone/>
            </a:pPr>
            <a:r>
              <a:rPr lang="ja-JP" b="1"/>
              <a:t>治験の目的</a:t>
            </a:r>
          </a:p>
          <a:p>
            <a:pPr lvl="0">
              <a:buClr>
                <a:srgbClr val="043882"/>
              </a:buClr>
            </a:pPr>
            <a:r>
              <a:rPr lang="ja-JP"/>
              <a:t>MyPathwayHER2バスケット試験でHER2増幅および/または過剰発現腫瘍の患者におけるペルツズマブ+トラスツズマブの有効性と安全性を評価すること</a:t>
            </a:r>
          </a:p>
          <a:p>
            <a:pPr lvl="0">
              <a:buClr>
                <a:srgbClr val="043882"/>
              </a:buClr>
            </a:pPr>
            <a:endParaRPr lang="en-US" dirty="0"/>
          </a:p>
        </p:txBody>
      </p:sp>
      <p:sp>
        <p:nvSpPr>
          <p:cNvPr id="6" name="Text Placeholder 5"/>
          <p:cNvSpPr>
            <a:spLocks noGrp="1"/>
          </p:cNvSpPr>
          <p:nvPr>
            <p:ph type="body" sz="quarter" idx="10"/>
          </p:nvPr>
        </p:nvSpPr>
        <p:spPr>
          <a:xfrm>
            <a:off x="486836" y="6096005"/>
            <a:ext cx="5945315" cy="487363"/>
          </a:xfrm>
        </p:spPr>
        <p:txBody>
          <a:bodyPr/>
          <a:lstStyle/>
          <a:p>
            <a:r>
              <a:rPr lang="ja-JP"/>
              <a:t>* CRC、n = 84;胆道、n = 40; NSCLC、n = 27;子宮、n = 23;尿路上皮、n = 22;唾液腺、n = 18;卵巣、n = 12;膵臓、n = 10;その他、n = 22</a:t>
            </a:r>
          </a:p>
        </p:txBody>
      </p:sp>
      <p:sp>
        <p:nvSpPr>
          <p:cNvPr id="4" name="Text Placeholder 3"/>
          <p:cNvSpPr>
            <a:spLocks noGrp="1"/>
          </p:cNvSpPr>
          <p:nvPr>
            <p:ph type="body" sz="quarter" idx="11"/>
          </p:nvPr>
        </p:nvSpPr>
        <p:spPr/>
        <p:txBody>
          <a:bodyPr/>
          <a:lstStyle/>
          <a:p>
            <a:r>
              <a:rPr lang="ja-JP"/>
              <a:t>Meric-Bernstam F, et al.J Clin Oncol 2021;39(suppl):abstr 3004</a:t>
            </a:r>
          </a:p>
        </p:txBody>
      </p:sp>
      <p:sp>
        <p:nvSpPr>
          <p:cNvPr id="14" name="AutoShape 9"/>
          <p:cNvSpPr>
            <a:spLocks noChangeArrowheads="1"/>
          </p:cNvSpPr>
          <p:nvPr/>
        </p:nvSpPr>
        <p:spPr bwMode="auto">
          <a:xfrm>
            <a:off x="690037" y="2325689"/>
            <a:ext cx="3236236" cy="30813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800" b="0" i="0" u="none" strike="noStrike" cap="none" normalizeH="0" baseline="0" noProof="0">
                <a:ln>
                  <a:noFill/>
                </a:ln>
                <a:solidFill>
                  <a:srgbClr val="FFFFFF"/>
                </a:solidFill>
                <a:uLnTx/>
                <a:uFillTx/>
                <a:latin typeface="Arial"/>
                <a:ea typeface="MS Mincho" pitchFamily="2" charset="-122"/>
                <a:cs typeface="Arial"/>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800" b="0" i="0" u="none" strike="noStrike" cap="none" normalizeH="0" baseline="0" noProof="0">
                <a:ln>
                  <a:noFill/>
                </a:ln>
                <a:solidFill>
                  <a:srgbClr val="FFFFFF"/>
                </a:solidFill>
                <a:uLnTx/>
                <a:uFillTx/>
                <a:latin typeface="Arial"/>
                <a:ea typeface="MS Mincho" pitchFamily="2" charset="-122"/>
                <a:cs typeface="Arial"/>
              </a:rPr>
              <a:t>HER 2改変</a:t>
            </a:r>
            <a:r>
              <a:rPr kumimoji="0" lang="ja-JP" sz="1800" b="0" i="0" u="none" strike="noStrike" cap="none" normalizeH="0" noProof="0">
                <a:ln>
                  <a:noFill/>
                </a:ln>
                <a:solidFill>
                  <a:srgbClr val="FFFFFF"/>
                </a:solidFill>
                <a:uLnTx/>
                <a:uFillTx/>
                <a:latin typeface="Arial"/>
                <a:ea typeface="MS Mincho" pitchFamily="2" charset="-122"/>
                <a:cs typeface="Arial"/>
              </a:rPr>
              <a:t>腫瘍*</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800" b="0" i="0" u="none" strike="noStrike" cap="none" normalizeH="0" baseline="0" noProof="0">
                <a:ln>
                  <a:noFill/>
                </a:ln>
                <a:solidFill>
                  <a:srgbClr val="FFFFFF"/>
                </a:solidFill>
                <a:uLnTx/>
                <a:uFillTx/>
                <a:latin typeface="Arial"/>
                <a:ea typeface="MS Mincho" pitchFamily="2" charset="-122"/>
                <a:cs typeface="Arial"/>
              </a:rPr>
              <a:t>HER2を対象とした治療歴なし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noProof="0">
                <a:solidFill>
                  <a:srgbClr val="FFFFFF"/>
                </a:solidFill>
                <a:latin typeface="Arial"/>
                <a:ea typeface="MS Mincho" pitchFamily="2" charset="-122"/>
                <a:cs typeface="Arial"/>
              </a:rPr>
              <a:t>満足のいく代替治療の選択肢なし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800" b="0" i="0" u="none" strike="noStrike" cap="none" normalizeH="0" baseline="0">
                <a:ln>
                  <a:noFill/>
                </a:ln>
                <a:solidFill>
                  <a:srgbClr val="FFFFFF"/>
                </a:solidFill>
                <a:uLnTx/>
                <a:uFillTx/>
                <a:latin typeface="Arial"/>
                <a:ea typeface="MS Mincho" pitchFamily="2" charset="-122"/>
                <a:cs typeface="Arial"/>
              </a:rPr>
              <a:t>組織</a:t>
            </a:r>
            <a:r>
              <a:rPr kumimoji="0" lang="ja-JP" sz="1800" b="0" i="0" u="none" strike="noStrike" cap="none" normalizeH="0">
                <a:ln>
                  <a:noFill/>
                </a:ln>
                <a:solidFill>
                  <a:srgbClr val="FFFFFF"/>
                </a:solidFill>
                <a:uLnTx/>
                <a:uFillTx/>
                <a:latin typeface="Arial"/>
                <a:ea typeface="MS Mincho" pitchFamily="2" charset="-122"/>
                <a:cs typeface="Arial"/>
              </a:rPr>
              <a:t> に依存しない</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800" b="0" i="0" u="none" strike="noStrike" cap="none" normalizeH="0" baseline="0" noProof="0">
                <a:ln>
                  <a:noFill/>
                </a:ln>
                <a:solidFill>
                  <a:srgbClr val="FFFFFF"/>
                </a:solidFill>
                <a:uLnTx/>
                <a:uFillTx/>
                <a:latin typeface="Arial"/>
                <a:ea typeface="MS Mincho" pitchFamily="2" charset="-122"/>
                <a:cs typeface="Arial"/>
              </a:rPr>
              <a:t>ECOGPS≤</a:t>
            </a:r>
            <a:r>
              <a:rPr lang="ja-JP">
                <a:solidFill>
                  <a:srgbClr val="FFFFFF"/>
                </a:solidFill>
                <a:latin typeface="Arial"/>
                <a:ea typeface="MS Mincho" pitchFamily="2" charset="-122"/>
                <a:cs typeface="Arial"/>
              </a:rPr>
              <a:t>2</a:t>
            </a:r>
          </a:p>
          <a:p>
            <a:pPr marL="292100" marR="0" lvl="0" indent="-292100" algn="l" defTabSz="892175" rtl="0" eaLnBrk="0" fontAlgn="base" latinLnBrk="0" hangingPunct="0">
              <a:lnSpc>
                <a:spcPct val="100000"/>
              </a:lnSpc>
              <a:spcBef>
                <a:spcPct val="0"/>
              </a:spcBef>
              <a:spcAft>
                <a:spcPct val="30000"/>
              </a:spcAft>
              <a:buClrTx/>
              <a:buSzTx/>
              <a:buFontTx/>
              <a:buNone/>
              <a:tabLst/>
              <a:defRPr/>
            </a:pPr>
            <a:r>
              <a:rPr kumimoji="0" lang="ja-JP" sz="1800" b="0" i="0" u="none" strike="noStrike" cap="none" normalizeH="0" baseline="0" noProof="0">
                <a:ln>
                  <a:noFill/>
                </a:ln>
                <a:solidFill>
                  <a:srgbClr val="FFFFFF"/>
                </a:solidFill>
                <a:uLnTx/>
                <a:uFillTx/>
                <a:latin typeface="Arial"/>
                <a:ea typeface="MS Mincho" pitchFamily="2" charset="-122"/>
                <a:cs typeface="Arial"/>
              </a:rPr>
              <a:t>（n=258）</a:t>
            </a:r>
          </a:p>
        </p:txBody>
      </p:sp>
      <p:sp>
        <p:nvSpPr>
          <p:cNvPr id="18" name="Rectangle 9"/>
          <p:cNvSpPr txBox="1">
            <a:spLocks noChangeArrowheads="1"/>
          </p:cNvSpPr>
          <p:nvPr/>
        </p:nvSpPr>
        <p:spPr bwMode="auto">
          <a:xfrm>
            <a:off x="1154537" y="5545946"/>
            <a:ext cx="4865263" cy="797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ORR (治験責任医師による評価)</a:t>
            </a:r>
          </a:p>
        </p:txBody>
      </p:sp>
      <p:sp>
        <p:nvSpPr>
          <p:cNvPr id="19" name="Content Placeholder 26"/>
          <p:cNvSpPr txBox="1">
            <a:spLocks/>
          </p:cNvSpPr>
          <p:nvPr/>
        </p:nvSpPr>
        <p:spPr>
          <a:xfrm>
            <a:off x="6172203" y="5545946"/>
            <a:ext cx="4130675" cy="7970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noProof="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noProof="0">
                <a:ln>
                  <a:noFill/>
                </a:ln>
                <a:solidFill>
                  <a:srgbClr val="4D4D4D"/>
                </a:solidFill>
                <a:uLnTx/>
                <a:uFillTx/>
                <a:latin typeface="Arial"/>
                <a:ea typeface="MS Mincho"/>
                <a:cs typeface="Arial"/>
              </a:rPr>
              <a:t>DCR、DoR、PFS、OS、安全性</a:t>
            </a:r>
          </a:p>
        </p:txBody>
      </p:sp>
      <p:cxnSp>
        <p:nvCxnSpPr>
          <p:cNvPr id="27" name="AutoShape 19"/>
          <p:cNvCxnSpPr>
            <a:cxnSpLocks noChangeShapeType="1"/>
            <a:stCxn id="14" idx="3"/>
            <a:endCxn id="28" idx="1"/>
          </p:cNvCxnSpPr>
          <p:nvPr/>
        </p:nvCxnSpPr>
        <p:spPr bwMode="auto">
          <a:xfrm>
            <a:off x="3926273" y="3866367"/>
            <a:ext cx="579486" cy="1"/>
          </a:xfrm>
          <a:prstGeom prst="straightConnector1">
            <a:avLst/>
          </a:prstGeom>
          <a:noFill/>
          <a:ln w="57150">
            <a:solidFill>
              <a:schemeClr val="bg2">
                <a:lumMod val="60000"/>
                <a:lumOff val="40000"/>
              </a:schemeClr>
            </a:solidFill>
            <a:round/>
            <a:headEnd type="none" w="med" len="med"/>
            <a:tailEnd type="triangle" w="med" len="med"/>
          </a:ln>
        </p:spPr>
      </p:cxnSp>
      <p:sp>
        <p:nvSpPr>
          <p:cNvPr id="28" name="AutoShape 8"/>
          <p:cNvSpPr>
            <a:spLocks noChangeArrowheads="1"/>
          </p:cNvSpPr>
          <p:nvPr/>
        </p:nvSpPr>
        <p:spPr bwMode="auto">
          <a:xfrm>
            <a:off x="4505759" y="3220088"/>
            <a:ext cx="4683318" cy="1292559"/>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t>ペルツズマブ840mgの負荷量、その後</a:t>
            </a:r>
            <a:b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br>
            <a: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t>420 mg iv q3w +</a:t>
            </a:r>
          </a:p>
          <a:p>
            <a:pPr marL="0" marR="0" lvl="0" indent="0" algn="ctr" defTabSz="892175" rtl="0" eaLnBrk="0" fontAlgn="base" latinLnBrk="0" hangingPunct="0">
              <a:lnSpc>
                <a:spcPct val="100000"/>
              </a:lnSpc>
              <a:spcBef>
                <a:spcPct val="0"/>
              </a:spcBef>
              <a:spcAft>
                <a:spcPct val="0"/>
              </a:spcAft>
              <a:buClrTx/>
              <a:buSzTx/>
              <a:buFontTx/>
              <a:buNone/>
              <a:tabLst/>
              <a:defRPr/>
            </a:pPr>
            <a:r>
              <a:rPr lang="ja-JP">
                <a:solidFill>
                  <a:srgbClr val="FFFFFF"/>
                </a:solidFill>
                <a:ea typeface="SimSun" pitchFamily="2" charset="-122"/>
              </a:rPr>
              <a:t>トラスツズマブ8mg / kgの負荷量その後</a:t>
            </a:r>
            <a:br>
              <a:rPr lang="ja-JP">
                <a:solidFill>
                  <a:srgbClr val="FFFFFF"/>
                </a:solidFill>
                <a:ea typeface="SimSun" pitchFamily="2" charset="-122"/>
              </a:rPr>
            </a:br>
            <a:r>
              <a:rPr lang="ja-JP">
                <a:solidFill>
                  <a:srgbClr val="FFFFFF"/>
                </a:solidFill>
                <a:ea typeface="SimSun" pitchFamily="2" charset="-122"/>
              </a:rPr>
              <a:t>6 mg / kg iv q3w </a:t>
            </a:r>
          </a:p>
        </p:txBody>
      </p:sp>
      <p:sp>
        <p:nvSpPr>
          <p:cNvPr id="29" name="AutoShape 12"/>
          <p:cNvSpPr>
            <a:spLocks noChangeArrowheads="1"/>
          </p:cNvSpPr>
          <p:nvPr/>
        </p:nvSpPr>
        <p:spPr bwMode="auto">
          <a:xfrm>
            <a:off x="9768564" y="3508524"/>
            <a:ext cx="1703531" cy="7156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FFFFFF"/>
                </a:solidFill>
                <a:uLnTx/>
                <a:uFillTx/>
                <a:latin typeface="Arial" charset="0"/>
                <a:ea typeface="MS Mincho" pitchFamily="2" charset="-122"/>
                <a:cs typeface="Arial" charset="0"/>
              </a:rPr>
              <a:t>PD/毒性</a:t>
            </a:r>
          </a:p>
        </p:txBody>
      </p:sp>
      <p:cxnSp>
        <p:nvCxnSpPr>
          <p:cNvPr id="30" name="AutoShape 21"/>
          <p:cNvCxnSpPr>
            <a:cxnSpLocks noChangeShapeType="1"/>
            <a:stCxn id="28" idx="3"/>
            <a:endCxn id="29" idx="1"/>
          </p:cNvCxnSpPr>
          <p:nvPr/>
        </p:nvCxnSpPr>
        <p:spPr bwMode="auto">
          <a:xfrm>
            <a:off x="9189077" y="3866368"/>
            <a:ext cx="579487"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11325404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3004：MyPathway HER2バスケット研究：HER2陽性の進行固形腫瘍患者の組織非依存性大規模コホートのペルツズマブ（P）+トラスツズマブ（H）治</a:t>
            </a:r>
            <a:r>
              <a:rPr lang="ja-JP" dirty="0" smtClean="0"/>
              <a:t>療</a:t>
            </a:r>
            <a:r>
              <a:rPr lang="en-GB" altLang="ja-JP" dirty="0" smtClean="0"/>
              <a:t> </a:t>
            </a:r>
            <a:r>
              <a:rPr lang="ja-JP" dirty="0" smtClean="0"/>
              <a:t>– </a:t>
            </a:r>
            <a:r>
              <a:rPr lang="ja-JP" dirty="0"/>
              <a:t>Meric-Bernstam F, et al</a:t>
            </a:r>
          </a:p>
        </p:txBody>
      </p:sp>
      <p:sp>
        <p:nvSpPr>
          <p:cNvPr id="5" name="Content Placeholder 4"/>
          <p:cNvSpPr>
            <a:spLocks noGrp="1"/>
          </p:cNvSpPr>
          <p:nvPr>
            <p:ph idx="1"/>
          </p:nvPr>
        </p:nvSpPr>
        <p:spPr/>
        <p:txBody>
          <a:bodyPr/>
          <a:lstStyle/>
          <a:p>
            <a:pPr marL="0" indent="0">
              <a:buNone/>
            </a:pPr>
            <a:r>
              <a:rPr lang="ja-JP" b="1"/>
              <a:t>主要結果</a:t>
            </a:r>
          </a:p>
          <a:p>
            <a:pPr marL="0" indent="0">
              <a:buNone/>
            </a:pPr>
            <a:endParaRPr lang="en-GB" dirty="0"/>
          </a:p>
        </p:txBody>
      </p:sp>
      <p:sp>
        <p:nvSpPr>
          <p:cNvPr id="4" name="Text Placeholder 3"/>
          <p:cNvSpPr>
            <a:spLocks noGrp="1"/>
          </p:cNvSpPr>
          <p:nvPr>
            <p:ph type="body" sz="quarter" idx="11"/>
          </p:nvPr>
        </p:nvSpPr>
        <p:spPr/>
        <p:txBody>
          <a:bodyPr/>
          <a:lstStyle/>
          <a:p>
            <a:r>
              <a:rPr lang="ja-JP"/>
              <a:t>Meric-Bernstam F, et al.J Clin Oncol 2021;39(suppl):abstr 3004</a:t>
            </a:r>
          </a:p>
        </p:txBody>
      </p:sp>
      <p:sp>
        <p:nvSpPr>
          <p:cNvPr id="8" name="TextBox 7"/>
          <p:cNvSpPr txBox="1"/>
          <p:nvPr/>
        </p:nvSpPr>
        <p:spPr>
          <a:xfrm>
            <a:off x="4766149" y="1522414"/>
            <a:ext cx="265970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無増悪生存期間</a:t>
            </a:r>
          </a:p>
        </p:txBody>
      </p:sp>
      <p:graphicFrame>
        <p:nvGraphicFramePr>
          <p:cNvPr id="9" name="Table 68">
            <a:extLst>
              <a:ext uri="{FF2B5EF4-FFF2-40B4-BE49-F238E27FC236}">
                <a16:creationId xmlns:a16="http://schemas.microsoft.com/office/drawing/2014/main" xmlns="" id="{F87106C5-29F2-4DED-A3F2-5765814FB799}"/>
              </a:ext>
            </a:extLst>
          </p:cNvPr>
          <p:cNvGraphicFramePr>
            <a:graphicFrameLocks noGrp="1"/>
          </p:cNvGraphicFramePr>
          <p:nvPr>
            <p:extLst>
              <p:ext uri="{D42A27DB-BD31-4B8C-83A1-F6EECF244321}">
                <p14:modId xmlns:p14="http://schemas.microsoft.com/office/powerpoint/2010/main" xmlns="" val="227497221"/>
              </p:ext>
            </p:extLst>
          </p:nvPr>
        </p:nvGraphicFramePr>
        <p:xfrm>
          <a:off x="1614570" y="1886442"/>
          <a:ext cx="4441371" cy="1110960"/>
        </p:xfrm>
        <a:graphic>
          <a:graphicData uri="http://schemas.openxmlformats.org/drawingml/2006/table">
            <a:tbl>
              <a:tblPr firstRow="1" bandRow="1">
                <a:tableStyleId>{5C22544A-7EE6-4342-B048-85BDC9FD1C3A}</a:tableStyleId>
              </a:tblPr>
              <a:tblGrid>
                <a:gridCol w="1263469">
                  <a:extLst>
                    <a:ext uri="{9D8B030D-6E8A-4147-A177-3AD203B41FA5}">
                      <a16:colId xmlns:a16="http://schemas.microsoft.com/office/drawing/2014/main" xmlns="" val="3816435110"/>
                    </a:ext>
                  </a:extLst>
                </a:gridCol>
                <a:gridCol w="954741">
                  <a:extLst>
                    <a:ext uri="{9D8B030D-6E8A-4147-A177-3AD203B41FA5}">
                      <a16:colId xmlns:a16="http://schemas.microsoft.com/office/drawing/2014/main" xmlns="" val="463754460"/>
                    </a:ext>
                  </a:extLst>
                </a:gridCol>
                <a:gridCol w="1084079">
                  <a:extLst>
                    <a:ext uri="{9D8B030D-6E8A-4147-A177-3AD203B41FA5}">
                      <a16:colId xmlns:a16="http://schemas.microsoft.com/office/drawing/2014/main" xmlns="" val="399627325"/>
                    </a:ext>
                  </a:extLst>
                </a:gridCol>
                <a:gridCol w="1139082">
                  <a:extLst>
                    <a:ext uri="{9D8B030D-6E8A-4147-A177-3AD203B41FA5}">
                      <a16:colId xmlns:a16="http://schemas.microsoft.com/office/drawing/2014/main" xmlns="" val="3254188313"/>
                    </a:ext>
                  </a:extLst>
                </a:gridCol>
              </a:tblGrid>
              <a:tr h="240740">
                <a:tc>
                  <a:txBody>
                    <a:bodyPr/>
                    <a:lstStyle/>
                    <a:p>
                      <a:pPr algn="l" rtl="0"/>
                      <a:endParaRPr lang="en-GB" sz="9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i="0">
                          <a:solidFill>
                            <a:schemeClr val="tx1"/>
                          </a:solidFill>
                        </a:rPr>
                        <a:t>KRAS変異あり</a:t>
                      </a:r>
                    </a:p>
                    <a:p>
                      <a:pPr algn="ctr"/>
                      <a:r>
                        <a:rPr lang="ja-JP" sz="900" i="0">
                          <a:solidFill>
                            <a:schemeClr val="tx1"/>
                          </a:solidFill>
                        </a:rPr>
                        <a:t>（n=26）</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i="0" dirty="0">
                          <a:solidFill>
                            <a:schemeClr val="tx1"/>
                          </a:solidFill>
                        </a:rPr>
                        <a:t>KRAS野生</a:t>
                      </a:r>
                      <a:r>
                        <a:rPr lang="ja-JP" sz="900" i="0" dirty="0" smtClean="0">
                          <a:solidFill>
                            <a:schemeClr val="tx1"/>
                          </a:solidFill>
                        </a:rPr>
                        <a:t>型</a:t>
                      </a:r>
                      <a:r>
                        <a:rPr lang="en-GB" altLang="ja-JP" sz="900" i="0" dirty="0" smtClean="0">
                          <a:solidFill>
                            <a:schemeClr val="tx1"/>
                          </a:solidFill>
                        </a:rPr>
                        <a:t/>
                      </a:r>
                      <a:br>
                        <a:rPr lang="en-GB" altLang="ja-JP" sz="900" i="0" dirty="0" smtClean="0">
                          <a:solidFill>
                            <a:schemeClr val="tx1"/>
                          </a:solidFill>
                        </a:rPr>
                      </a:br>
                      <a:r>
                        <a:rPr lang="ja-JP" sz="900" i="0" dirty="0" smtClean="0">
                          <a:solidFill>
                            <a:schemeClr val="tx1"/>
                          </a:solidFill>
                        </a:rPr>
                        <a:t>（</a:t>
                      </a:r>
                      <a:r>
                        <a:rPr lang="ja-JP" sz="900" i="0" dirty="0">
                          <a:solidFill>
                            <a:schemeClr val="tx1"/>
                          </a:solidFill>
                        </a:rPr>
                        <a:t>n = 199）</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i="0" dirty="0">
                          <a:solidFill>
                            <a:schemeClr val="tx1"/>
                          </a:solidFill>
                        </a:rPr>
                        <a:t>KRAS不</a:t>
                      </a:r>
                      <a:r>
                        <a:rPr lang="ja-JP" sz="900" i="0" dirty="0" smtClean="0">
                          <a:solidFill>
                            <a:schemeClr val="tx1"/>
                          </a:solidFill>
                        </a:rPr>
                        <a:t>明</a:t>
                      </a:r>
                      <a:r>
                        <a:rPr lang="en-GB" altLang="ja-JP" sz="900" i="0" dirty="0" smtClean="0">
                          <a:solidFill>
                            <a:schemeClr val="tx1"/>
                          </a:solidFill>
                        </a:rPr>
                        <a:t/>
                      </a:r>
                      <a:br>
                        <a:rPr lang="en-GB" altLang="ja-JP" sz="900" i="0" dirty="0" smtClean="0">
                          <a:solidFill>
                            <a:schemeClr val="tx1"/>
                          </a:solidFill>
                        </a:rPr>
                      </a:br>
                      <a:r>
                        <a:rPr lang="ja-JP" sz="900" i="0" dirty="0" smtClean="0">
                          <a:solidFill>
                            <a:schemeClr val="tx1"/>
                          </a:solidFill>
                        </a:rPr>
                        <a:t>（</a:t>
                      </a:r>
                      <a:r>
                        <a:rPr lang="ja-JP" sz="900" i="0" dirty="0">
                          <a:solidFill>
                            <a:schemeClr val="tx1"/>
                          </a:solidFill>
                        </a:rPr>
                        <a:t>n = 33）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57205136"/>
                  </a:ext>
                </a:extLst>
              </a:tr>
              <a:tr h="145395">
                <a:tc>
                  <a:txBody>
                    <a:bodyPr/>
                    <a:lstStyle/>
                    <a:p>
                      <a:pPr algn="l"/>
                      <a:r>
                        <a:rPr lang="ja-JP" sz="900" dirty="0">
                          <a:solidFill>
                            <a:schemeClr val="tx1"/>
                          </a:solidFill>
                        </a:rPr>
                        <a:t>mPFS、mo（95％CI）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900">
                          <a:solidFill>
                            <a:schemeClr val="tx1"/>
                          </a:solidFill>
                        </a:rPr>
                        <a:t>1.4（1.2、1.4）</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900">
                          <a:solidFill>
                            <a:schemeClr val="tx1"/>
                          </a:solidFill>
                        </a:rPr>
                        <a:t>3.9（2.8、5.4）</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900">
                          <a:solidFill>
                            <a:schemeClr val="tx1"/>
                          </a:solidFill>
                        </a:rPr>
                        <a:t>2.7（1.4、6.9）</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956503514"/>
                  </a:ext>
                </a:extLst>
              </a:tr>
              <a:tr h="240740">
                <a:tc>
                  <a:txBody>
                    <a:bodyPr/>
                    <a:lstStyle/>
                    <a:p>
                      <a:pPr algn="l"/>
                      <a:r>
                        <a:rPr lang="ja-JP" sz="900">
                          <a:solidFill>
                            <a:schemeClr val="tx1"/>
                          </a:solidFill>
                        </a:rPr>
                        <a:t>HR(95%CI) 対 </a:t>
                      </a:r>
                      <a:r>
                        <a:rPr lang="ja-JP" sz="900" i="0">
                          <a:solidFill>
                            <a:schemeClr val="tx1"/>
                          </a:solidFill>
                        </a:rPr>
                        <a:t>KRAS</a:t>
                      </a:r>
                      <a:r>
                        <a:rPr lang="ja-JP" sz="900">
                          <a:solidFill>
                            <a:schemeClr val="tx1"/>
                          </a:solidFill>
                        </a:rPr>
                        <a:t>変異あり</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900">
                          <a:solidFill>
                            <a:schemeClr val="tx1"/>
                          </a:solidFill>
                        </a:rPr>
                        <a:t>NA</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900">
                          <a:solidFill>
                            <a:schemeClr val="tx1"/>
                          </a:solidFill>
                        </a:rPr>
                        <a:t>0.25（0.16、0.39）</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900">
                          <a:solidFill>
                            <a:schemeClr val="tx1"/>
                          </a:solidFill>
                        </a:rPr>
                        <a:t>0.34（0.18、0.63）</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628463519"/>
                  </a:ext>
                </a:extLst>
              </a:tr>
              <a:tr h="171856">
                <a:tc>
                  <a:txBody>
                    <a:bodyPr/>
                    <a:lstStyle/>
                    <a:p>
                      <a:pPr algn="l"/>
                      <a:r>
                        <a:rPr lang="ja-JP" sz="900">
                          <a:solidFill>
                            <a:schemeClr val="tx1"/>
                          </a:solidFill>
                        </a:rPr>
                        <a:t>ログランクp値</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a:solidFill>
                            <a:schemeClr val="tx1"/>
                          </a:solidFill>
                        </a:rPr>
                        <a:t>NA</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a:solidFill>
                            <a:schemeClr val="tx1"/>
                          </a:solidFill>
                        </a:rPr>
                        <a:t>&lt; 0.0001</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dirty="0">
                          <a:solidFill>
                            <a:schemeClr val="tx1"/>
                          </a:solidFill>
                        </a:rPr>
                        <a:t>0.0005</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14292546"/>
                  </a:ext>
                </a:extLst>
              </a:tr>
            </a:tbl>
          </a:graphicData>
        </a:graphic>
      </p:graphicFrame>
      <p:grpSp>
        <p:nvGrpSpPr>
          <p:cNvPr id="10" name="Group 9">
            <a:extLst>
              <a:ext uri="{FF2B5EF4-FFF2-40B4-BE49-F238E27FC236}">
                <a16:creationId xmlns:a16="http://schemas.microsoft.com/office/drawing/2014/main" xmlns="" id="{666FAA06-6021-4D20-99F5-D8A437D4C115}"/>
              </a:ext>
            </a:extLst>
          </p:cNvPr>
          <p:cNvGrpSpPr/>
          <p:nvPr/>
        </p:nvGrpSpPr>
        <p:grpSpPr>
          <a:xfrm>
            <a:off x="-58599" y="1916614"/>
            <a:ext cx="6075344" cy="3828866"/>
            <a:chOff x="-58599" y="1916614"/>
            <a:chExt cx="6075344" cy="3828866"/>
          </a:xfrm>
        </p:grpSpPr>
        <p:sp>
          <p:nvSpPr>
            <p:cNvPr id="11" name="Freeform 21">
              <a:extLst>
                <a:ext uri="{FF2B5EF4-FFF2-40B4-BE49-F238E27FC236}">
                  <a16:creationId xmlns:a16="http://schemas.microsoft.com/office/drawing/2014/main" xmlns="" id="{D33C49D1-C3EE-4559-9DBE-80C7BDEB3F5C}"/>
                </a:ext>
              </a:extLst>
            </p:cNvPr>
            <p:cNvSpPr>
              <a:spLocks/>
            </p:cNvSpPr>
            <p:nvPr/>
          </p:nvSpPr>
          <p:spPr bwMode="auto">
            <a:xfrm>
              <a:off x="1031476" y="2057400"/>
              <a:ext cx="4985269" cy="237464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2" name="Group 11">
              <a:extLst>
                <a:ext uri="{FF2B5EF4-FFF2-40B4-BE49-F238E27FC236}">
                  <a16:creationId xmlns:a16="http://schemas.microsoft.com/office/drawing/2014/main" xmlns="" id="{7F38EDC7-E490-49C5-B31A-31BBE90C77A6}"/>
                </a:ext>
              </a:extLst>
            </p:cNvPr>
            <p:cNvGrpSpPr/>
            <p:nvPr/>
          </p:nvGrpSpPr>
          <p:grpSpPr>
            <a:xfrm>
              <a:off x="335114" y="1916614"/>
              <a:ext cx="699354" cy="2574000"/>
              <a:chOff x="1266560" y="1265887"/>
              <a:chExt cx="717795" cy="2858279"/>
            </a:xfrm>
          </p:grpSpPr>
          <p:sp>
            <p:nvSpPr>
              <p:cNvPr id="147" name="Line 6">
                <a:extLst>
                  <a:ext uri="{FF2B5EF4-FFF2-40B4-BE49-F238E27FC236}">
                    <a16:creationId xmlns:a16="http://schemas.microsoft.com/office/drawing/2014/main" xmlns="" id="{6708C937-950F-4155-A433-7B4B0C1BF4AB}"/>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8" name="Line 7">
                <a:extLst>
                  <a:ext uri="{FF2B5EF4-FFF2-40B4-BE49-F238E27FC236}">
                    <a16:creationId xmlns:a16="http://schemas.microsoft.com/office/drawing/2014/main" xmlns="" id="{250F6ACC-9D25-4D76-B67A-382A82D836D2}"/>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9" name="Line 8">
                <a:extLst>
                  <a:ext uri="{FF2B5EF4-FFF2-40B4-BE49-F238E27FC236}">
                    <a16:creationId xmlns:a16="http://schemas.microsoft.com/office/drawing/2014/main" xmlns="" id="{6AC58159-C95F-4451-BD36-7E6AFE3B7FE8}"/>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0" name="Line 9">
                <a:extLst>
                  <a:ext uri="{FF2B5EF4-FFF2-40B4-BE49-F238E27FC236}">
                    <a16:creationId xmlns:a16="http://schemas.microsoft.com/office/drawing/2014/main" xmlns="" id="{4C91569F-E987-475E-A007-1B9299D7F924}"/>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1" name="Line 10">
                <a:extLst>
                  <a:ext uri="{FF2B5EF4-FFF2-40B4-BE49-F238E27FC236}">
                    <a16:creationId xmlns:a16="http://schemas.microsoft.com/office/drawing/2014/main" xmlns="" id="{39C42B94-C8EF-4F34-8DB8-72BAB7ADBD90}"/>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2" name="Line 11">
                <a:extLst>
                  <a:ext uri="{FF2B5EF4-FFF2-40B4-BE49-F238E27FC236}">
                    <a16:creationId xmlns:a16="http://schemas.microsoft.com/office/drawing/2014/main" xmlns="" id="{5C8BE305-A9F6-4667-9CA0-5FB2056AC364}"/>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3" name="TextBox 152">
                <a:extLst>
                  <a:ext uri="{FF2B5EF4-FFF2-40B4-BE49-F238E27FC236}">
                    <a16:creationId xmlns:a16="http://schemas.microsoft.com/office/drawing/2014/main" xmlns="" id="{BAB58A18-21A7-41B3-8234-755EF3D9A3EA}"/>
                  </a:ext>
                </a:extLst>
              </p:cNvPr>
              <p:cNvSpPr txBox="1"/>
              <p:nvPr/>
            </p:nvSpPr>
            <p:spPr>
              <a:xfrm rot="16200000">
                <a:off x="983768" y="2565357"/>
                <a:ext cx="881477" cy="315893"/>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PFS、%</a:t>
                </a:r>
              </a:p>
            </p:txBody>
          </p:sp>
          <p:sp>
            <p:nvSpPr>
              <p:cNvPr id="154" name="TextBox 153">
                <a:extLst>
                  <a:ext uri="{FF2B5EF4-FFF2-40B4-BE49-F238E27FC236}">
                    <a16:creationId xmlns:a16="http://schemas.microsoft.com/office/drawing/2014/main" xmlns="" id="{778168AC-0EB3-4A1D-B028-BB0E0FEEA186}"/>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155" name="TextBox 154">
                <a:extLst>
                  <a:ext uri="{FF2B5EF4-FFF2-40B4-BE49-F238E27FC236}">
                    <a16:creationId xmlns:a16="http://schemas.microsoft.com/office/drawing/2014/main" xmlns="" id="{AD9D59E3-0328-4FAE-87B3-13208EBC0A1E}"/>
                  </a:ext>
                </a:extLst>
              </p:cNvPr>
              <p:cNvSpPr txBox="1"/>
              <p:nvPr/>
            </p:nvSpPr>
            <p:spPr>
              <a:xfrm>
                <a:off x="1559325" y="1790026"/>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156" name="TextBox 155">
                <a:extLst>
                  <a:ext uri="{FF2B5EF4-FFF2-40B4-BE49-F238E27FC236}">
                    <a16:creationId xmlns:a16="http://schemas.microsoft.com/office/drawing/2014/main" xmlns="" id="{217A1E5E-8F51-4EF6-8698-DE60921F8F18}"/>
                  </a:ext>
                </a:extLst>
              </p:cNvPr>
              <p:cNvSpPr txBox="1"/>
              <p:nvPr/>
            </p:nvSpPr>
            <p:spPr>
              <a:xfrm>
                <a:off x="1559325" y="2288557"/>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157" name="TextBox 156">
                <a:extLst>
                  <a:ext uri="{FF2B5EF4-FFF2-40B4-BE49-F238E27FC236}">
                    <a16:creationId xmlns:a16="http://schemas.microsoft.com/office/drawing/2014/main" xmlns="" id="{44BA0448-8E2C-4747-B642-EC68BF8C53BC}"/>
                  </a:ext>
                </a:extLst>
              </p:cNvPr>
              <p:cNvSpPr txBox="1"/>
              <p:nvPr/>
            </p:nvSpPr>
            <p:spPr>
              <a:xfrm>
                <a:off x="1559325" y="2803210"/>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158" name="TextBox 157">
                <a:extLst>
                  <a:ext uri="{FF2B5EF4-FFF2-40B4-BE49-F238E27FC236}">
                    <a16:creationId xmlns:a16="http://schemas.microsoft.com/office/drawing/2014/main" xmlns="" id="{45A80D2E-D674-4909-90F3-A8BE8133F821}"/>
                  </a:ext>
                </a:extLst>
              </p:cNvPr>
              <p:cNvSpPr txBox="1"/>
              <p:nvPr/>
            </p:nvSpPr>
            <p:spPr>
              <a:xfrm>
                <a:off x="1559325" y="3307113"/>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159" name="TextBox 158">
                <a:extLst>
                  <a:ext uri="{FF2B5EF4-FFF2-40B4-BE49-F238E27FC236}">
                    <a16:creationId xmlns:a16="http://schemas.microsoft.com/office/drawing/2014/main" xmlns="" id="{90E925A7-230D-4937-82FD-30E5EA563B8E}"/>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13" name="Group 12">
              <a:extLst>
                <a:ext uri="{FF2B5EF4-FFF2-40B4-BE49-F238E27FC236}">
                  <a16:creationId xmlns:a16="http://schemas.microsoft.com/office/drawing/2014/main" xmlns="" id="{1770D799-7952-4D64-B049-377A43B204FC}"/>
                </a:ext>
              </a:extLst>
            </p:cNvPr>
            <p:cNvGrpSpPr/>
            <p:nvPr/>
          </p:nvGrpSpPr>
          <p:grpSpPr>
            <a:xfrm>
              <a:off x="1026937" y="4439549"/>
              <a:ext cx="4885044" cy="360147"/>
              <a:chOff x="887533" y="4439549"/>
              <a:chExt cx="5013854" cy="360147"/>
            </a:xfrm>
          </p:grpSpPr>
          <p:sp>
            <p:nvSpPr>
              <p:cNvPr id="105" name="Line 19">
                <a:extLst>
                  <a:ext uri="{FF2B5EF4-FFF2-40B4-BE49-F238E27FC236}">
                    <a16:creationId xmlns:a16="http://schemas.microsoft.com/office/drawing/2014/main" xmlns="" id="{1C9058EC-062D-4C16-A62C-98109C63550D}"/>
                  </a:ext>
                </a:extLst>
              </p:cNvPr>
              <p:cNvSpPr>
                <a:spLocks noChangeShapeType="1"/>
              </p:cNvSpPr>
              <p:nvPr/>
            </p:nvSpPr>
            <p:spPr bwMode="auto">
              <a:xfrm>
                <a:off x="5264907"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07" name="TextBox 106">
                <a:extLst>
                  <a:ext uri="{FF2B5EF4-FFF2-40B4-BE49-F238E27FC236}">
                    <a16:creationId xmlns:a16="http://schemas.microsoft.com/office/drawing/2014/main" xmlns="" id="{4A99EB70-B3DE-40E1-8EC9-F4316FE65E31}"/>
                  </a:ext>
                </a:extLst>
              </p:cNvPr>
              <p:cNvSpPr txBox="1"/>
              <p:nvPr/>
            </p:nvSpPr>
            <p:spPr>
              <a:xfrm>
                <a:off x="5178282" y="4511549"/>
                <a:ext cx="1732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54</a:t>
                </a:r>
              </a:p>
            </p:txBody>
          </p:sp>
          <p:sp>
            <p:nvSpPr>
              <p:cNvPr id="108" name="Line 21">
                <a:extLst>
                  <a:ext uri="{FF2B5EF4-FFF2-40B4-BE49-F238E27FC236}">
                    <a16:creationId xmlns:a16="http://schemas.microsoft.com/office/drawing/2014/main" xmlns="" id="{66B77BF2-5672-43F2-B784-9919758B1D26}"/>
                  </a:ext>
                </a:extLst>
              </p:cNvPr>
              <p:cNvSpPr>
                <a:spLocks noChangeShapeType="1"/>
              </p:cNvSpPr>
              <p:nvPr/>
            </p:nvSpPr>
            <p:spPr bwMode="auto">
              <a:xfrm>
                <a:off x="5021362"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9" name="Line 21">
                <a:extLst>
                  <a:ext uri="{FF2B5EF4-FFF2-40B4-BE49-F238E27FC236}">
                    <a16:creationId xmlns:a16="http://schemas.microsoft.com/office/drawing/2014/main" xmlns="" id="{E7C143D8-B613-4524-A119-5B63A1DE0637}"/>
                  </a:ext>
                </a:extLst>
              </p:cNvPr>
              <p:cNvSpPr>
                <a:spLocks noChangeShapeType="1"/>
              </p:cNvSpPr>
              <p:nvPr/>
            </p:nvSpPr>
            <p:spPr bwMode="auto">
              <a:xfrm>
                <a:off x="4780046"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xmlns="" id="{D31B0D26-1872-41A1-B333-9ECED93E4D5B}"/>
                  </a:ext>
                </a:extLst>
              </p:cNvPr>
              <p:cNvSpPr txBox="1"/>
              <p:nvPr/>
            </p:nvSpPr>
            <p:spPr>
              <a:xfrm>
                <a:off x="4691435" y="4511549"/>
                <a:ext cx="1732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48</a:t>
                </a:r>
              </a:p>
            </p:txBody>
          </p:sp>
          <p:sp>
            <p:nvSpPr>
              <p:cNvPr id="111" name="Line 21">
                <a:extLst>
                  <a:ext uri="{FF2B5EF4-FFF2-40B4-BE49-F238E27FC236}">
                    <a16:creationId xmlns:a16="http://schemas.microsoft.com/office/drawing/2014/main" xmlns="" id="{1A6BD5CA-B46A-4D1D-9E67-EC3D7726BF01}"/>
                  </a:ext>
                </a:extLst>
              </p:cNvPr>
              <p:cNvSpPr>
                <a:spLocks noChangeShapeType="1"/>
              </p:cNvSpPr>
              <p:nvPr/>
            </p:nvSpPr>
            <p:spPr bwMode="auto">
              <a:xfrm>
                <a:off x="4540320"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3" name="Line 21">
                <a:extLst>
                  <a:ext uri="{FF2B5EF4-FFF2-40B4-BE49-F238E27FC236}">
                    <a16:creationId xmlns:a16="http://schemas.microsoft.com/office/drawing/2014/main" xmlns="" id="{2EB6C52B-95A2-4A85-B338-39BAB0E90C75}"/>
                  </a:ext>
                </a:extLst>
              </p:cNvPr>
              <p:cNvSpPr>
                <a:spLocks noChangeShapeType="1"/>
              </p:cNvSpPr>
              <p:nvPr/>
            </p:nvSpPr>
            <p:spPr bwMode="auto">
              <a:xfrm>
                <a:off x="4300594"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4" name="TextBox 113">
                <a:extLst>
                  <a:ext uri="{FF2B5EF4-FFF2-40B4-BE49-F238E27FC236}">
                    <a16:creationId xmlns:a16="http://schemas.microsoft.com/office/drawing/2014/main" xmlns="" id="{E70CD7E8-B38F-4803-BC6C-9C11D11161E4}"/>
                  </a:ext>
                </a:extLst>
              </p:cNvPr>
              <p:cNvSpPr txBox="1"/>
              <p:nvPr/>
            </p:nvSpPr>
            <p:spPr>
              <a:xfrm>
                <a:off x="4211983" y="4511549"/>
                <a:ext cx="1732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42</a:t>
                </a:r>
              </a:p>
            </p:txBody>
          </p:sp>
          <p:sp>
            <p:nvSpPr>
              <p:cNvPr id="115" name="Line 21">
                <a:extLst>
                  <a:ext uri="{FF2B5EF4-FFF2-40B4-BE49-F238E27FC236}">
                    <a16:creationId xmlns:a16="http://schemas.microsoft.com/office/drawing/2014/main" xmlns="" id="{0D4F80C0-9839-40D3-888D-28415421AF6A}"/>
                  </a:ext>
                </a:extLst>
              </p:cNvPr>
              <p:cNvSpPr>
                <a:spLocks noChangeShapeType="1"/>
              </p:cNvSpPr>
              <p:nvPr/>
            </p:nvSpPr>
            <p:spPr bwMode="auto">
              <a:xfrm>
                <a:off x="4060868"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7" name="Line 21">
                <a:extLst>
                  <a:ext uri="{FF2B5EF4-FFF2-40B4-BE49-F238E27FC236}">
                    <a16:creationId xmlns:a16="http://schemas.microsoft.com/office/drawing/2014/main" xmlns="" id="{CB37000B-4430-4055-85A3-F4B893B4A65F}"/>
                  </a:ext>
                </a:extLst>
              </p:cNvPr>
              <p:cNvSpPr>
                <a:spLocks noChangeShapeType="1"/>
              </p:cNvSpPr>
              <p:nvPr/>
            </p:nvSpPr>
            <p:spPr bwMode="auto">
              <a:xfrm>
                <a:off x="3821142"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8" name="TextBox 117">
                <a:extLst>
                  <a:ext uri="{FF2B5EF4-FFF2-40B4-BE49-F238E27FC236}">
                    <a16:creationId xmlns:a16="http://schemas.microsoft.com/office/drawing/2014/main" xmlns="" id="{20BFD60E-C4C5-44E6-8C5E-B78994C57D99}"/>
                  </a:ext>
                </a:extLst>
              </p:cNvPr>
              <p:cNvSpPr txBox="1"/>
              <p:nvPr/>
            </p:nvSpPr>
            <p:spPr>
              <a:xfrm>
                <a:off x="3732531" y="4511549"/>
                <a:ext cx="1732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119" name="Line 21">
                <a:extLst>
                  <a:ext uri="{FF2B5EF4-FFF2-40B4-BE49-F238E27FC236}">
                    <a16:creationId xmlns:a16="http://schemas.microsoft.com/office/drawing/2014/main" xmlns="" id="{C85BCB71-FE75-4394-8823-6FED5345D81C}"/>
                  </a:ext>
                </a:extLst>
              </p:cNvPr>
              <p:cNvSpPr>
                <a:spLocks noChangeShapeType="1"/>
              </p:cNvSpPr>
              <p:nvPr/>
            </p:nvSpPr>
            <p:spPr bwMode="auto">
              <a:xfrm>
                <a:off x="3581416"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21" name="Line 21">
                <a:extLst>
                  <a:ext uri="{FF2B5EF4-FFF2-40B4-BE49-F238E27FC236}">
                    <a16:creationId xmlns:a16="http://schemas.microsoft.com/office/drawing/2014/main" xmlns="" id="{7EC316A6-D709-4D29-A049-54AB007A2870}"/>
                  </a:ext>
                </a:extLst>
              </p:cNvPr>
              <p:cNvSpPr>
                <a:spLocks noChangeShapeType="1"/>
              </p:cNvSpPr>
              <p:nvPr/>
            </p:nvSpPr>
            <p:spPr bwMode="auto">
              <a:xfrm>
                <a:off x="3341690"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22" name="TextBox 121">
                <a:extLst>
                  <a:ext uri="{FF2B5EF4-FFF2-40B4-BE49-F238E27FC236}">
                    <a16:creationId xmlns:a16="http://schemas.microsoft.com/office/drawing/2014/main" xmlns="" id="{00DA4934-55E3-46CE-BB98-B694ADDA69CE}"/>
                  </a:ext>
                </a:extLst>
              </p:cNvPr>
              <p:cNvSpPr txBox="1"/>
              <p:nvPr/>
            </p:nvSpPr>
            <p:spPr>
              <a:xfrm>
                <a:off x="3253079" y="4511549"/>
                <a:ext cx="1732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123" name="Line 21">
                <a:extLst>
                  <a:ext uri="{FF2B5EF4-FFF2-40B4-BE49-F238E27FC236}">
                    <a16:creationId xmlns:a16="http://schemas.microsoft.com/office/drawing/2014/main" xmlns="" id="{2DB15424-FBCA-490F-9DB5-BE879E287A97}"/>
                  </a:ext>
                </a:extLst>
              </p:cNvPr>
              <p:cNvSpPr>
                <a:spLocks noChangeShapeType="1"/>
              </p:cNvSpPr>
              <p:nvPr/>
            </p:nvSpPr>
            <p:spPr bwMode="auto">
              <a:xfrm>
                <a:off x="3101964"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25" name="Line 21">
                <a:extLst>
                  <a:ext uri="{FF2B5EF4-FFF2-40B4-BE49-F238E27FC236}">
                    <a16:creationId xmlns:a16="http://schemas.microsoft.com/office/drawing/2014/main" xmlns="" id="{AFA2A947-B77D-4356-92E0-A16770AF83FC}"/>
                  </a:ext>
                </a:extLst>
              </p:cNvPr>
              <p:cNvSpPr>
                <a:spLocks noChangeShapeType="1"/>
              </p:cNvSpPr>
              <p:nvPr/>
            </p:nvSpPr>
            <p:spPr bwMode="auto">
              <a:xfrm>
                <a:off x="2862238"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26" name="TextBox 125">
                <a:extLst>
                  <a:ext uri="{FF2B5EF4-FFF2-40B4-BE49-F238E27FC236}">
                    <a16:creationId xmlns:a16="http://schemas.microsoft.com/office/drawing/2014/main" xmlns="" id="{1848675F-9CFC-47C4-8B9E-39571FDE3888}"/>
                  </a:ext>
                </a:extLst>
              </p:cNvPr>
              <p:cNvSpPr txBox="1"/>
              <p:nvPr/>
            </p:nvSpPr>
            <p:spPr>
              <a:xfrm>
                <a:off x="2773627" y="4511549"/>
                <a:ext cx="1732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127" name="Line 21">
                <a:extLst>
                  <a:ext uri="{FF2B5EF4-FFF2-40B4-BE49-F238E27FC236}">
                    <a16:creationId xmlns:a16="http://schemas.microsoft.com/office/drawing/2014/main" xmlns="" id="{04868AA8-6EFA-4CDE-8C20-EFF5285DD51A}"/>
                  </a:ext>
                </a:extLst>
              </p:cNvPr>
              <p:cNvSpPr>
                <a:spLocks noChangeShapeType="1"/>
              </p:cNvSpPr>
              <p:nvPr/>
            </p:nvSpPr>
            <p:spPr bwMode="auto">
              <a:xfrm>
                <a:off x="2622513"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29" name="Line 21">
                <a:extLst>
                  <a:ext uri="{FF2B5EF4-FFF2-40B4-BE49-F238E27FC236}">
                    <a16:creationId xmlns:a16="http://schemas.microsoft.com/office/drawing/2014/main" xmlns="" id="{03A08292-F454-4626-ADD9-8E2188346879}"/>
                  </a:ext>
                </a:extLst>
              </p:cNvPr>
              <p:cNvSpPr>
                <a:spLocks noChangeShapeType="1"/>
              </p:cNvSpPr>
              <p:nvPr/>
            </p:nvSpPr>
            <p:spPr bwMode="auto">
              <a:xfrm>
                <a:off x="2382787"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30" name="TextBox 129">
                <a:extLst>
                  <a:ext uri="{FF2B5EF4-FFF2-40B4-BE49-F238E27FC236}">
                    <a16:creationId xmlns:a16="http://schemas.microsoft.com/office/drawing/2014/main" xmlns="" id="{6D7B7F86-D664-434A-A992-BDA21761972A}"/>
                  </a:ext>
                </a:extLst>
              </p:cNvPr>
              <p:cNvSpPr txBox="1"/>
              <p:nvPr/>
            </p:nvSpPr>
            <p:spPr>
              <a:xfrm>
                <a:off x="2294175" y="4511549"/>
                <a:ext cx="1732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131" name="Line 21">
                <a:extLst>
                  <a:ext uri="{FF2B5EF4-FFF2-40B4-BE49-F238E27FC236}">
                    <a16:creationId xmlns:a16="http://schemas.microsoft.com/office/drawing/2014/main" xmlns="" id="{575DF3BD-67B8-4BAB-8DD3-4B7DB450D284}"/>
                  </a:ext>
                </a:extLst>
              </p:cNvPr>
              <p:cNvSpPr>
                <a:spLocks noChangeShapeType="1"/>
              </p:cNvSpPr>
              <p:nvPr/>
            </p:nvSpPr>
            <p:spPr bwMode="auto">
              <a:xfrm>
                <a:off x="2143061"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33" name="Line 21">
                <a:extLst>
                  <a:ext uri="{FF2B5EF4-FFF2-40B4-BE49-F238E27FC236}">
                    <a16:creationId xmlns:a16="http://schemas.microsoft.com/office/drawing/2014/main" xmlns="" id="{B4F18517-6AE9-4919-9263-974055EAD7D9}"/>
                  </a:ext>
                </a:extLst>
              </p:cNvPr>
              <p:cNvSpPr>
                <a:spLocks noChangeShapeType="1"/>
              </p:cNvSpPr>
              <p:nvPr/>
            </p:nvSpPr>
            <p:spPr bwMode="auto">
              <a:xfrm>
                <a:off x="1903335"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34" name="TextBox 133">
                <a:extLst>
                  <a:ext uri="{FF2B5EF4-FFF2-40B4-BE49-F238E27FC236}">
                    <a16:creationId xmlns:a16="http://schemas.microsoft.com/office/drawing/2014/main" xmlns="" id="{FBFDAAEE-B146-4B2A-8585-7922F91A547A}"/>
                  </a:ext>
                </a:extLst>
              </p:cNvPr>
              <p:cNvSpPr txBox="1"/>
              <p:nvPr/>
            </p:nvSpPr>
            <p:spPr>
              <a:xfrm>
                <a:off x="1814723" y="4511549"/>
                <a:ext cx="1732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135" name="Line 21">
                <a:extLst>
                  <a:ext uri="{FF2B5EF4-FFF2-40B4-BE49-F238E27FC236}">
                    <a16:creationId xmlns:a16="http://schemas.microsoft.com/office/drawing/2014/main" xmlns="" id="{206C3CA7-A54C-4D3B-9A63-887AD37927E5}"/>
                  </a:ext>
                </a:extLst>
              </p:cNvPr>
              <p:cNvSpPr>
                <a:spLocks noChangeShapeType="1"/>
              </p:cNvSpPr>
              <p:nvPr/>
            </p:nvSpPr>
            <p:spPr bwMode="auto">
              <a:xfrm>
                <a:off x="1663609"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37" name="Line 21">
                <a:extLst>
                  <a:ext uri="{FF2B5EF4-FFF2-40B4-BE49-F238E27FC236}">
                    <a16:creationId xmlns:a16="http://schemas.microsoft.com/office/drawing/2014/main" xmlns="" id="{91B14895-7834-47E9-99C6-DE2CA9C33427}"/>
                  </a:ext>
                </a:extLst>
              </p:cNvPr>
              <p:cNvSpPr>
                <a:spLocks noChangeShapeType="1"/>
              </p:cNvSpPr>
              <p:nvPr/>
            </p:nvSpPr>
            <p:spPr bwMode="auto">
              <a:xfrm>
                <a:off x="1423883"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38" name="TextBox 137">
                <a:extLst>
                  <a:ext uri="{FF2B5EF4-FFF2-40B4-BE49-F238E27FC236}">
                    <a16:creationId xmlns:a16="http://schemas.microsoft.com/office/drawing/2014/main" xmlns="" id="{7CB434BF-4465-418D-B461-F3C8AC30C2F4}"/>
                  </a:ext>
                </a:extLst>
              </p:cNvPr>
              <p:cNvSpPr txBox="1"/>
              <p:nvPr/>
            </p:nvSpPr>
            <p:spPr>
              <a:xfrm>
                <a:off x="1366985" y="4511549"/>
                <a:ext cx="10982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139" name="Line 21">
                <a:extLst>
                  <a:ext uri="{FF2B5EF4-FFF2-40B4-BE49-F238E27FC236}">
                    <a16:creationId xmlns:a16="http://schemas.microsoft.com/office/drawing/2014/main" xmlns="" id="{06F8AE08-0620-405F-B78E-72B0E60E5C23}"/>
                  </a:ext>
                </a:extLst>
              </p:cNvPr>
              <p:cNvSpPr>
                <a:spLocks noChangeShapeType="1"/>
              </p:cNvSpPr>
              <p:nvPr/>
            </p:nvSpPr>
            <p:spPr bwMode="auto">
              <a:xfrm>
                <a:off x="1184157"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1" name="Line 21">
                <a:extLst>
                  <a:ext uri="{FF2B5EF4-FFF2-40B4-BE49-F238E27FC236}">
                    <a16:creationId xmlns:a16="http://schemas.microsoft.com/office/drawing/2014/main" xmlns="" id="{50B48517-E071-4357-B34F-6473782C27A4}"/>
                  </a:ext>
                </a:extLst>
              </p:cNvPr>
              <p:cNvSpPr>
                <a:spLocks noChangeShapeType="1"/>
              </p:cNvSpPr>
              <p:nvPr/>
            </p:nvSpPr>
            <p:spPr bwMode="auto">
              <a:xfrm>
                <a:off x="944431"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2" name="TextBox 141">
                <a:extLst>
                  <a:ext uri="{FF2B5EF4-FFF2-40B4-BE49-F238E27FC236}">
                    <a16:creationId xmlns:a16="http://schemas.microsoft.com/office/drawing/2014/main" xmlns="" id="{06813E34-BF5D-4E31-94E8-32419DC68263}"/>
                  </a:ext>
                </a:extLst>
              </p:cNvPr>
              <p:cNvSpPr txBox="1"/>
              <p:nvPr/>
            </p:nvSpPr>
            <p:spPr>
              <a:xfrm>
                <a:off x="887533" y="4511549"/>
                <a:ext cx="10982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sp>
            <p:nvSpPr>
              <p:cNvPr id="143" name="Line 19">
                <a:extLst>
                  <a:ext uri="{FF2B5EF4-FFF2-40B4-BE49-F238E27FC236}">
                    <a16:creationId xmlns:a16="http://schemas.microsoft.com/office/drawing/2014/main" xmlns="" id="{0D285E35-A220-4293-A81C-07C80F02FE92}"/>
                  </a:ext>
                </a:extLst>
              </p:cNvPr>
              <p:cNvSpPr>
                <a:spLocks noChangeShapeType="1"/>
              </p:cNvSpPr>
              <p:nvPr/>
            </p:nvSpPr>
            <p:spPr bwMode="auto">
              <a:xfrm>
                <a:off x="5765649"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45" name="TextBox 144">
                <a:extLst>
                  <a:ext uri="{FF2B5EF4-FFF2-40B4-BE49-F238E27FC236}">
                    <a16:creationId xmlns:a16="http://schemas.microsoft.com/office/drawing/2014/main" xmlns="" id="{2E5A03CF-94C0-48E4-8DE2-E65B3700D49A}"/>
                  </a:ext>
                </a:extLst>
              </p:cNvPr>
              <p:cNvSpPr txBox="1"/>
              <p:nvPr/>
            </p:nvSpPr>
            <p:spPr>
              <a:xfrm>
                <a:off x="5629912" y="45115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60</a:t>
                </a:r>
              </a:p>
            </p:txBody>
          </p:sp>
          <p:sp>
            <p:nvSpPr>
              <p:cNvPr id="146" name="Line 21">
                <a:extLst>
                  <a:ext uri="{FF2B5EF4-FFF2-40B4-BE49-F238E27FC236}">
                    <a16:creationId xmlns:a16="http://schemas.microsoft.com/office/drawing/2014/main" xmlns="" id="{8512C2D4-F056-4A73-A553-EE176881132E}"/>
                  </a:ext>
                </a:extLst>
              </p:cNvPr>
              <p:cNvSpPr>
                <a:spLocks noChangeShapeType="1"/>
              </p:cNvSpPr>
              <p:nvPr/>
            </p:nvSpPr>
            <p:spPr bwMode="auto">
              <a:xfrm>
                <a:off x="5522104"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grpSp>
        <p:sp>
          <p:nvSpPr>
            <p:cNvPr id="14" name="TextBox 13">
              <a:extLst>
                <a:ext uri="{FF2B5EF4-FFF2-40B4-BE49-F238E27FC236}">
                  <a16:creationId xmlns:a16="http://schemas.microsoft.com/office/drawing/2014/main" xmlns="" id="{4E4DB491-86C6-4406-B56F-73E5F9DB738B}"/>
                </a:ext>
              </a:extLst>
            </p:cNvPr>
            <p:cNvSpPr txBox="1"/>
            <p:nvPr/>
          </p:nvSpPr>
          <p:spPr>
            <a:xfrm>
              <a:off x="2779199" y="4707100"/>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経過期間、月</a:t>
              </a:r>
            </a:p>
          </p:txBody>
        </p:sp>
        <p:sp>
          <p:nvSpPr>
            <p:cNvPr id="15" name="TextBox 14">
              <a:extLst>
                <a:ext uri="{FF2B5EF4-FFF2-40B4-BE49-F238E27FC236}">
                  <a16:creationId xmlns:a16="http://schemas.microsoft.com/office/drawing/2014/main" xmlns="" id="{355922ED-ABAB-4DAA-9DE7-73B1F89347BE}"/>
                </a:ext>
              </a:extLst>
            </p:cNvPr>
            <p:cNvSpPr txBox="1"/>
            <p:nvPr/>
          </p:nvSpPr>
          <p:spPr>
            <a:xfrm>
              <a:off x="4929245" y="5062891"/>
              <a:ext cx="250637"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NE</a:t>
              </a:r>
            </a:p>
          </p:txBody>
        </p:sp>
        <p:sp>
          <p:nvSpPr>
            <p:cNvPr id="16" name="TextBox 15">
              <a:extLst>
                <a:ext uri="{FF2B5EF4-FFF2-40B4-BE49-F238E27FC236}">
                  <a16:creationId xmlns:a16="http://schemas.microsoft.com/office/drawing/2014/main" xmlns="" id="{5C1AF344-A3C0-42C7-873E-56749A227E29}"/>
                </a:ext>
              </a:extLst>
            </p:cNvPr>
            <p:cNvSpPr txBox="1"/>
            <p:nvPr/>
          </p:nvSpPr>
          <p:spPr>
            <a:xfrm>
              <a:off x="5166533" y="5062891"/>
              <a:ext cx="250637"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NE</a:t>
              </a:r>
            </a:p>
          </p:txBody>
        </p:sp>
        <p:sp>
          <p:nvSpPr>
            <p:cNvPr id="17" name="TextBox 16">
              <a:extLst>
                <a:ext uri="{FF2B5EF4-FFF2-40B4-BE49-F238E27FC236}">
                  <a16:creationId xmlns:a16="http://schemas.microsoft.com/office/drawing/2014/main" xmlns="" id="{EB6138B9-D64B-4212-8922-F9C83DB7ACB7}"/>
                </a:ext>
              </a:extLst>
            </p:cNvPr>
            <p:cNvSpPr txBox="1"/>
            <p:nvPr/>
          </p:nvSpPr>
          <p:spPr>
            <a:xfrm>
              <a:off x="4692193" y="5062891"/>
              <a:ext cx="250637"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NE</a:t>
              </a:r>
            </a:p>
          </p:txBody>
        </p:sp>
        <p:sp>
          <p:nvSpPr>
            <p:cNvPr id="18" name="TextBox 17">
              <a:extLst>
                <a:ext uri="{FF2B5EF4-FFF2-40B4-BE49-F238E27FC236}">
                  <a16:creationId xmlns:a16="http://schemas.microsoft.com/office/drawing/2014/main" xmlns="" id="{05968D83-6E3B-44D9-807C-D85C20B845F6}"/>
                </a:ext>
              </a:extLst>
            </p:cNvPr>
            <p:cNvSpPr txBox="1"/>
            <p:nvPr/>
          </p:nvSpPr>
          <p:spPr>
            <a:xfrm>
              <a:off x="4458625" y="5062891"/>
              <a:ext cx="250637"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NE</a:t>
              </a:r>
            </a:p>
          </p:txBody>
        </p:sp>
        <p:sp>
          <p:nvSpPr>
            <p:cNvPr id="19" name="TextBox 18">
              <a:extLst>
                <a:ext uri="{FF2B5EF4-FFF2-40B4-BE49-F238E27FC236}">
                  <a16:creationId xmlns:a16="http://schemas.microsoft.com/office/drawing/2014/main" xmlns="" id="{7722ED19-F569-4214-885A-C99E6DD0BD13}"/>
                </a:ext>
              </a:extLst>
            </p:cNvPr>
            <p:cNvSpPr txBox="1"/>
            <p:nvPr/>
          </p:nvSpPr>
          <p:spPr>
            <a:xfrm>
              <a:off x="4225059" y="5062891"/>
              <a:ext cx="250637"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NE</a:t>
              </a:r>
            </a:p>
          </p:txBody>
        </p:sp>
        <p:sp>
          <p:nvSpPr>
            <p:cNvPr id="20" name="TextBox 19">
              <a:extLst>
                <a:ext uri="{FF2B5EF4-FFF2-40B4-BE49-F238E27FC236}">
                  <a16:creationId xmlns:a16="http://schemas.microsoft.com/office/drawing/2014/main" xmlns="" id="{32972759-D0AD-4B21-B2E0-1BB8EE4869EB}"/>
                </a:ext>
              </a:extLst>
            </p:cNvPr>
            <p:cNvSpPr txBox="1"/>
            <p:nvPr/>
          </p:nvSpPr>
          <p:spPr>
            <a:xfrm>
              <a:off x="3991492" y="5062891"/>
              <a:ext cx="250637"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NE</a:t>
              </a:r>
            </a:p>
          </p:txBody>
        </p:sp>
        <p:sp>
          <p:nvSpPr>
            <p:cNvPr id="21" name="TextBox 20">
              <a:extLst>
                <a:ext uri="{FF2B5EF4-FFF2-40B4-BE49-F238E27FC236}">
                  <a16:creationId xmlns:a16="http://schemas.microsoft.com/office/drawing/2014/main" xmlns="" id="{07A01F0C-887E-408D-BE74-9D46D2229BD5}"/>
                </a:ext>
              </a:extLst>
            </p:cNvPr>
            <p:cNvSpPr txBox="1"/>
            <p:nvPr/>
          </p:nvSpPr>
          <p:spPr>
            <a:xfrm>
              <a:off x="3757924" y="5062891"/>
              <a:ext cx="250637"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NE</a:t>
              </a:r>
            </a:p>
          </p:txBody>
        </p:sp>
        <p:sp>
          <p:nvSpPr>
            <p:cNvPr id="22" name="TextBox 21">
              <a:extLst>
                <a:ext uri="{FF2B5EF4-FFF2-40B4-BE49-F238E27FC236}">
                  <a16:creationId xmlns:a16="http://schemas.microsoft.com/office/drawing/2014/main" xmlns="" id="{333AB683-10FE-40C9-BC66-FD02B2359D48}"/>
                </a:ext>
              </a:extLst>
            </p:cNvPr>
            <p:cNvSpPr txBox="1"/>
            <p:nvPr/>
          </p:nvSpPr>
          <p:spPr>
            <a:xfrm>
              <a:off x="3524356" y="5062891"/>
              <a:ext cx="250637"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NE</a:t>
              </a:r>
            </a:p>
          </p:txBody>
        </p:sp>
        <p:sp>
          <p:nvSpPr>
            <p:cNvPr id="23" name="TextBox 22">
              <a:extLst>
                <a:ext uri="{FF2B5EF4-FFF2-40B4-BE49-F238E27FC236}">
                  <a16:creationId xmlns:a16="http://schemas.microsoft.com/office/drawing/2014/main" xmlns="" id="{83A3F1D0-20E0-4A58-B641-BE03B43AB9F4}"/>
                </a:ext>
              </a:extLst>
            </p:cNvPr>
            <p:cNvSpPr txBox="1"/>
            <p:nvPr/>
          </p:nvSpPr>
          <p:spPr>
            <a:xfrm>
              <a:off x="3290790" y="5062891"/>
              <a:ext cx="250637"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NE</a:t>
              </a:r>
            </a:p>
          </p:txBody>
        </p:sp>
        <p:sp>
          <p:nvSpPr>
            <p:cNvPr id="24" name="TextBox 23">
              <a:extLst>
                <a:ext uri="{FF2B5EF4-FFF2-40B4-BE49-F238E27FC236}">
                  <a16:creationId xmlns:a16="http://schemas.microsoft.com/office/drawing/2014/main" xmlns="" id="{D4D1680A-27F0-4A91-AABA-06DD69821914}"/>
                </a:ext>
              </a:extLst>
            </p:cNvPr>
            <p:cNvSpPr txBox="1"/>
            <p:nvPr/>
          </p:nvSpPr>
          <p:spPr>
            <a:xfrm>
              <a:off x="3057222" y="5062891"/>
              <a:ext cx="250637"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NE</a:t>
              </a:r>
            </a:p>
          </p:txBody>
        </p:sp>
        <p:sp>
          <p:nvSpPr>
            <p:cNvPr id="25" name="TextBox 24">
              <a:extLst>
                <a:ext uri="{FF2B5EF4-FFF2-40B4-BE49-F238E27FC236}">
                  <a16:creationId xmlns:a16="http://schemas.microsoft.com/office/drawing/2014/main" xmlns="" id="{C2EA6778-69A3-4202-A166-D634999DDD13}"/>
                </a:ext>
              </a:extLst>
            </p:cNvPr>
            <p:cNvSpPr txBox="1"/>
            <p:nvPr/>
          </p:nvSpPr>
          <p:spPr>
            <a:xfrm>
              <a:off x="2823657" y="5062891"/>
              <a:ext cx="250637"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NE</a:t>
              </a:r>
            </a:p>
          </p:txBody>
        </p:sp>
        <p:sp>
          <p:nvSpPr>
            <p:cNvPr id="26" name="TextBox 25">
              <a:extLst>
                <a:ext uri="{FF2B5EF4-FFF2-40B4-BE49-F238E27FC236}">
                  <a16:creationId xmlns:a16="http://schemas.microsoft.com/office/drawing/2014/main" xmlns="" id="{9C64065C-FB41-4F40-A5B0-463DB4056C1A}"/>
                </a:ext>
              </a:extLst>
            </p:cNvPr>
            <p:cNvSpPr txBox="1"/>
            <p:nvPr/>
          </p:nvSpPr>
          <p:spPr>
            <a:xfrm>
              <a:off x="2590087" y="5062891"/>
              <a:ext cx="250637"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NE</a:t>
              </a:r>
            </a:p>
          </p:txBody>
        </p:sp>
        <p:sp>
          <p:nvSpPr>
            <p:cNvPr id="27" name="TextBox 26">
              <a:extLst>
                <a:ext uri="{FF2B5EF4-FFF2-40B4-BE49-F238E27FC236}">
                  <a16:creationId xmlns:a16="http://schemas.microsoft.com/office/drawing/2014/main" xmlns="" id="{A764A9E0-6B03-4B44-BD82-8CCB8226C0CC}"/>
                </a:ext>
              </a:extLst>
            </p:cNvPr>
            <p:cNvSpPr txBox="1"/>
            <p:nvPr/>
          </p:nvSpPr>
          <p:spPr>
            <a:xfrm>
              <a:off x="2356521" y="5062891"/>
              <a:ext cx="250637"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NE</a:t>
              </a:r>
            </a:p>
          </p:txBody>
        </p:sp>
        <p:sp>
          <p:nvSpPr>
            <p:cNvPr id="28" name="TextBox 27">
              <a:extLst>
                <a:ext uri="{FF2B5EF4-FFF2-40B4-BE49-F238E27FC236}">
                  <a16:creationId xmlns:a16="http://schemas.microsoft.com/office/drawing/2014/main" xmlns="" id="{9E5812F7-4BD4-478D-AC11-95BCD2006FC6}"/>
                </a:ext>
              </a:extLst>
            </p:cNvPr>
            <p:cNvSpPr txBox="1"/>
            <p:nvPr/>
          </p:nvSpPr>
          <p:spPr>
            <a:xfrm>
              <a:off x="2122953" y="5062891"/>
              <a:ext cx="250637"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NE</a:t>
              </a:r>
            </a:p>
          </p:txBody>
        </p:sp>
        <p:sp>
          <p:nvSpPr>
            <p:cNvPr id="29" name="TextBox 28">
              <a:extLst>
                <a:ext uri="{FF2B5EF4-FFF2-40B4-BE49-F238E27FC236}">
                  <a16:creationId xmlns:a16="http://schemas.microsoft.com/office/drawing/2014/main" xmlns="" id="{099E5104-07FF-44E6-9F8D-5647D1740718}"/>
                </a:ext>
              </a:extLst>
            </p:cNvPr>
            <p:cNvSpPr txBox="1"/>
            <p:nvPr/>
          </p:nvSpPr>
          <p:spPr>
            <a:xfrm>
              <a:off x="1889386" y="5062891"/>
              <a:ext cx="250637"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NE</a:t>
              </a:r>
            </a:p>
          </p:txBody>
        </p:sp>
        <p:sp>
          <p:nvSpPr>
            <p:cNvPr id="30" name="TextBox 29">
              <a:extLst>
                <a:ext uri="{FF2B5EF4-FFF2-40B4-BE49-F238E27FC236}">
                  <a16:creationId xmlns:a16="http://schemas.microsoft.com/office/drawing/2014/main" xmlns="" id="{4A5702EA-3562-4004-B805-2DA4D2A1E70F}"/>
                </a:ext>
              </a:extLst>
            </p:cNvPr>
            <p:cNvSpPr txBox="1"/>
            <p:nvPr/>
          </p:nvSpPr>
          <p:spPr>
            <a:xfrm>
              <a:off x="1671361" y="5062891"/>
              <a:ext cx="250637"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NE</a:t>
              </a:r>
            </a:p>
          </p:txBody>
        </p:sp>
        <p:sp>
          <p:nvSpPr>
            <p:cNvPr id="31" name="TextBox 30">
              <a:extLst>
                <a:ext uri="{FF2B5EF4-FFF2-40B4-BE49-F238E27FC236}">
                  <a16:creationId xmlns:a16="http://schemas.microsoft.com/office/drawing/2014/main" xmlns="" id="{5B6CE3F0-0A53-4F5F-B58D-386CB7910DBE}"/>
                </a:ext>
              </a:extLst>
            </p:cNvPr>
            <p:cNvSpPr txBox="1"/>
            <p:nvPr/>
          </p:nvSpPr>
          <p:spPr>
            <a:xfrm>
              <a:off x="1437795" y="5062891"/>
              <a:ext cx="250637"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NE</a:t>
              </a:r>
            </a:p>
          </p:txBody>
        </p:sp>
        <p:sp>
          <p:nvSpPr>
            <p:cNvPr id="32" name="TextBox 31">
              <a:extLst>
                <a:ext uri="{FF2B5EF4-FFF2-40B4-BE49-F238E27FC236}">
                  <a16:creationId xmlns:a16="http://schemas.microsoft.com/office/drawing/2014/main" xmlns="" id="{10C9D676-A5F4-4328-B4A3-C96FB8368F19}"/>
                </a:ext>
              </a:extLst>
            </p:cNvPr>
            <p:cNvSpPr txBox="1"/>
            <p:nvPr/>
          </p:nvSpPr>
          <p:spPr>
            <a:xfrm>
              <a:off x="1257930" y="5062891"/>
              <a:ext cx="143235"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2</a:t>
              </a:r>
            </a:p>
          </p:txBody>
        </p:sp>
        <p:sp>
          <p:nvSpPr>
            <p:cNvPr id="33" name="TextBox 32">
              <a:extLst>
                <a:ext uri="{FF2B5EF4-FFF2-40B4-BE49-F238E27FC236}">
                  <a16:creationId xmlns:a16="http://schemas.microsoft.com/office/drawing/2014/main" xmlns="" id="{FFB2D5EC-A06D-4D6C-BBAE-A4FF4421832F}"/>
                </a:ext>
              </a:extLst>
            </p:cNvPr>
            <p:cNvSpPr txBox="1"/>
            <p:nvPr/>
          </p:nvSpPr>
          <p:spPr>
            <a:xfrm>
              <a:off x="989098" y="5062891"/>
              <a:ext cx="213768"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26</a:t>
              </a:r>
            </a:p>
          </p:txBody>
        </p:sp>
        <p:sp>
          <p:nvSpPr>
            <p:cNvPr id="34" name="TextBox 33">
              <a:extLst>
                <a:ext uri="{FF2B5EF4-FFF2-40B4-BE49-F238E27FC236}">
                  <a16:creationId xmlns:a16="http://schemas.microsoft.com/office/drawing/2014/main" xmlns="" id="{63509231-7356-46DF-8D4E-5EEF7638D012}"/>
                </a:ext>
              </a:extLst>
            </p:cNvPr>
            <p:cNvSpPr txBox="1"/>
            <p:nvPr/>
          </p:nvSpPr>
          <p:spPr>
            <a:xfrm>
              <a:off x="5417122" y="5062891"/>
              <a:ext cx="250637"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NE</a:t>
              </a:r>
            </a:p>
          </p:txBody>
        </p:sp>
        <p:sp>
          <p:nvSpPr>
            <p:cNvPr id="35" name="TextBox 34">
              <a:extLst>
                <a:ext uri="{FF2B5EF4-FFF2-40B4-BE49-F238E27FC236}">
                  <a16:creationId xmlns:a16="http://schemas.microsoft.com/office/drawing/2014/main" xmlns="" id="{1345A674-6C81-4CBB-88FF-B2AA18BA1820}"/>
                </a:ext>
              </a:extLst>
            </p:cNvPr>
            <p:cNvSpPr txBox="1"/>
            <p:nvPr/>
          </p:nvSpPr>
          <p:spPr>
            <a:xfrm>
              <a:off x="5654410" y="5062891"/>
              <a:ext cx="250637"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NE</a:t>
              </a:r>
            </a:p>
          </p:txBody>
        </p:sp>
        <p:sp>
          <p:nvSpPr>
            <p:cNvPr id="36" name="TextBox 35">
              <a:extLst>
                <a:ext uri="{FF2B5EF4-FFF2-40B4-BE49-F238E27FC236}">
                  <a16:creationId xmlns:a16="http://schemas.microsoft.com/office/drawing/2014/main" xmlns="" id="{114F1EA5-40CA-4881-9F7A-E6B67085F29C}"/>
                </a:ext>
              </a:extLst>
            </p:cNvPr>
            <p:cNvSpPr txBox="1"/>
            <p:nvPr/>
          </p:nvSpPr>
          <p:spPr>
            <a:xfrm>
              <a:off x="4982946" y="5286929"/>
              <a:ext cx="143235"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a:t>
              </a:r>
            </a:p>
          </p:txBody>
        </p:sp>
        <p:sp>
          <p:nvSpPr>
            <p:cNvPr id="37" name="TextBox 36">
              <a:extLst>
                <a:ext uri="{FF2B5EF4-FFF2-40B4-BE49-F238E27FC236}">
                  <a16:creationId xmlns:a16="http://schemas.microsoft.com/office/drawing/2014/main" xmlns="" id="{2BE22C98-2AB2-441D-B362-AFD602BA2A51}"/>
                </a:ext>
              </a:extLst>
            </p:cNvPr>
            <p:cNvSpPr txBox="1"/>
            <p:nvPr/>
          </p:nvSpPr>
          <p:spPr>
            <a:xfrm>
              <a:off x="5220234" y="5286929"/>
              <a:ext cx="143235"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a:t>
              </a:r>
            </a:p>
          </p:txBody>
        </p:sp>
        <p:sp>
          <p:nvSpPr>
            <p:cNvPr id="38" name="TextBox 37">
              <a:extLst>
                <a:ext uri="{FF2B5EF4-FFF2-40B4-BE49-F238E27FC236}">
                  <a16:creationId xmlns:a16="http://schemas.microsoft.com/office/drawing/2014/main" xmlns="" id="{A65E76F9-236F-4050-9CA5-CA7C40BFEDE9}"/>
                </a:ext>
              </a:extLst>
            </p:cNvPr>
            <p:cNvSpPr txBox="1"/>
            <p:nvPr/>
          </p:nvSpPr>
          <p:spPr>
            <a:xfrm>
              <a:off x="4745894" y="5286929"/>
              <a:ext cx="143235"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a:t>
              </a:r>
            </a:p>
          </p:txBody>
        </p:sp>
        <p:sp>
          <p:nvSpPr>
            <p:cNvPr id="39" name="TextBox 38">
              <a:extLst>
                <a:ext uri="{FF2B5EF4-FFF2-40B4-BE49-F238E27FC236}">
                  <a16:creationId xmlns:a16="http://schemas.microsoft.com/office/drawing/2014/main" xmlns="" id="{4E7D6876-CAD6-4645-A1D1-BB70F7E76E85}"/>
                </a:ext>
              </a:extLst>
            </p:cNvPr>
            <p:cNvSpPr txBox="1"/>
            <p:nvPr/>
          </p:nvSpPr>
          <p:spPr>
            <a:xfrm>
              <a:off x="4512327" y="5286929"/>
              <a:ext cx="143235"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2</a:t>
              </a:r>
            </a:p>
          </p:txBody>
        </p:sp>
        <p:sp>
          <p:nvSpPr>
            <p:cNvPr id="40" name="TextBox 39">
              <a:extLst>
                <a:ext uri="{FF2B5EF4-FFF2-40B4-BE49-F238E27FC236}">
                  <a16:creationId xmlns:a16="http://schemas.microsoft.com/office/drawing/2014/main" xmlns="" id="{191B5C82-20D5-41F7-BE7C-191D5FD14933}"/>
                </a:ext>
              </a:extLst>
            </p:cNvPr>
            <p:cNvSpPr txBox="1"/>
            <p:nvPr/>
          </p:nvSpPr>
          <p:spPr>
            <a:xfrm>
              <a:off x="4278760" y="5286929"/>
              <a:ext cx="143235"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2</a:t>
              </a:r>
            </a:p>
          </p:txBody>
        </p:sp>
        <p:sp>
          <p:nvSpPr>
            <p:cNvPr id="41" name="TextBox 40">
              <a:extLst>
                <a:ext uri="{FF2B5EF4-FFF2-40B4-BE49-F238E27FC236}">
                  <a16:creationId xmlns:a16="http://schemas.microsoft.com/office/drawing/2014/main" xmlns="" id="{35F1E3FD-5C9E-4F5C-A27C-E6F09546E5C8}"/>
                </a:ext>
              </a:extLst>
            </p:cNvPr>
            <p:cNvSpPr txBox="1"/>
            <p:nvPr/>
          </p:nvSpPr>
          <p:spPr>
            <a:xfrm>
              <a:off x="4045193" y="5286929"/>
              <a:ext cx="143235"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2</a:t>
              </a:r>
            </a:p>
          </p:txBody>
        </p:sp>
        <p:sp>
          <p:nvSpPr>
            <p:cNvPr id="42" name="TextBox 41">
              <a:extLst>
                <a:ext uri="{FF2B5EF4-FFF2-40B4-BE49-F238E27FC236}">
                  <a16:creationId xmlns:a16="http://schemas.microsoft.com/office/drawing/2014/main" xmlns="" id="{3B9B56AB-EAE1-48F6-AA6A-C21907312F51}"/>
                </a:ext>
              </a:extLst>
            </p:cNvPr>
            <p:cNvSpPr txBox="1"/>
            <p:nvPr/>
          </p:nvSpPr>
          <p:spPr>
            <a:xfrm>
              <a:off x="3811624" y="5286929"/>
              <a:ext cx="143235"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3</a:t>
              </a:r>
            </a:p>
          </p:txBody>
        </p:sp>
        <p:sp>
          <p:nvSpPr>
            <p:cNvPr id="43" name="TextBox 42">
              <a:extLst>
                <a:ext uri="{FF2B5EF4-FFF2-40B4-BE49-F238E27FC236}">
                  <a16:creationId xmlns:a16="http://schemas.microsoft.com/office/drawing/2014/main" xmlns="" id="{F76CEB23-C5A6-49B8-8632-1B93A989E2B7}"/>
                </a:ext>
              </a:extLst>
            </p:cNvPr>
            <p:cNvSpPr txBox="1"/>
            <p:nvPr/>
          </p:nvSpPr>
          <p:spPr>
            <a:xfrm>
              <a:off x="3578058" y="5286929"/>
              <a:ext cx="143235"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6</a:t>
              </a:r>
            </a:p>
          </p:txBody>
        </p:sp>
        <p:sp>
          <p:nvSpPr>
            <p:cNvPr id="44" name="TextBox 43">
              <a:extLst>
                <a:ext uri="{FF2B5EF4-FFF2-40B4-BE49-F238E27FC236}">
                  <a16:creationId xmlns:a16="http://schemas.microsoft.com/office/drawing/2014/main" xmlns="" id="{C690E594-DFDD-4BBD-BD6E-9D9534A2C93A}"/>
                </a:ext>
              </a:extLst>
            </p:cNvPr>
            <p:cNvSpPr txBox="1"/>
            <p:nvPr/>
          </p:nvSpPr>
          <p:spPr>
            <a:xfrm>
              <a:off x="3344491" y="5286929"/>
              <a:ext cx="143235"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6</a:t>
              </a:r>
            </a:p>
          </p:txBody>
        </p:sp>
        <p:sp>
          <p:nvSpPr>
            <p:cNvPr id="45" name="TextBox 44">
              <a:extLst>
                <a:ext uri="{FF2B5EF4-FFF2-40B4-BE49-F238E27FC236}">
                  <a16:creationId xmlns:a16="http://schemas.microsoft.com/office/drawing/2014/main" xmlns="" id="{7849EBB6-3840-4828-A912-2B2E0391D9F7}"/>
                </a:ext>
              </a:extLst>
            </p:cNvPr>
            <p:cNvSpPr txBox="1"/>
            <p:nvPr/>
          </p:nvSpPr>
          <p:spPr>
            <a:xfrm>
              <a:off x="3110924" y="5286929"/>
              <a:ext cx="143235"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8</a:t>
              </a:r>
            </a:p>
          </p:txBody>
        </p:sp>
        <p:sp>
          <p:nvSpPr>
            <p:cNvPr id="46" name="TextBox 45">
              <a:extLst>
                <a:ext uri="{FF2B5EF4-FFF2-40B4-BE49-F238E27FC236}">
                  <a16:creationId xmlns:a16="http://schemas.microsoft.com/office/drawing/2014/main" xmlns="" id="{3B9F9581-DE09-4AB7-B657-A5AB830C7DD5}"/>
                </a:ext>
              </a:extLst>
            </p:cNvPr>
            <p:cNvSpPr txBox="1"/>
            <p:nvPr/>
          </p:nvSpPr>
          <p:spPr>
            <a:xfrm>
              <a:off x="2842092" y="5286929"/>
              <a:ext cx="213767"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12</a:t>
              </a:r>
            </a:p>
          </p:txBody>
        </p:sp>
        <p:sp>
          <p:nvSpPr>
            <p:cNvPr id="47" name="TextBox 46">
              <a:extLst>
                <a:ext uri="{FF2B5EF4-FFF2-40B4-BE49-F238E27FC236}">
                  <a16:creationId xmlns:a16="http://schemas.microsoft.com/office/drawing/2014/main" xmlns="" id="{BDC31893-0F78-47C1-8544-390729767BD7}"/>
                </a:ext>
              </a:extLst>
            </p:cNvPr>
            <p:cNvSpPr txBox="1"/>
            <p:nvPr/>
          </p:nvSpPr>
          <p:spPr>
            <a:xfrm>
              <a:off x="2608524" y="5286929"/>
              <a:ext cx="213767"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14</a:t>
              </a:r>
            </a:p>
          </p:txBody>
        </p:sp>
        <p:sp>
          <p:nvSpPr>
            <p:cNvPr id="48" name="TextBox 47">
              <a:extLst>
                <a:ext uri="{FF2B5EF4-FFF2-40B4-BE49-F238E27FC236}">
                  <a16:creationId xmlns:a16="http://schemas.microsoft.com/office/drawing/2014/main" xmlns="" id="{22EB86BC-6F07-4ED3-9FFA-416114E8F8CA}"/>
                </a:ext>
              </a:extLst>
            </p:cNvPr>
            <p:cNvSpPr txBox="1"/>
            <p:nvPr/>
          </p:nvSpPr>
          <p:spPr>
            <a:xfrm>
              <a:off x="2374956" y="5286929"/>
              <a:ext cx="213767"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18</a:t>
              </a:r>
            </a:p>
          </p:txBody>
        </p:sp>
        <p:sp>
          <p:nvSpPr>
            <p:cNvPr id="49" name="TextBox 48">
              <a:extLst>
                <a:ext uri="{FF2B5EF4-FFF2-40B4-BE49-F238E27FC236}">
                  <a16:creationId xmlns:a16="http://schemas.microsoft.com/office/drawing/2014/main" xmlns="" id="{20CB5C51-9B42-46B6-94A5-B5FAABBDE3FA}"/>
                </a:ext>
              </a:extLst>
            </p:cNvPr>
            <p:cNvSpPr txBox="1"/>
            <p:nvPr/>
          </p:nvSpPr>
          <p:spPr>
            <a:xfrm>
              <a:off x="2141391" y="5286929"/>
              <a:ext cx="213767"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21</a:t>
              </a:r>
            </a:p>
          </p:txBody>
        </p:sp>
        <p:sp>
          <p:nvSpPr>
            <p:cNvPr id="50" name="TextBox 49">
              <a:extLst>
                <a:ext uri="{FF2B5EF4-FFF2-40B4-BE49-F238E27FC236}">
                  <a16:creationId xmlns:a16="http://schemas.microsoft.com/office/drawing/2014/main" xmlns="" id="{9B2045E6-F62F-4854-8224-6113CCEC2C34}"/>
                </a:ext>
              </a:extLst>
            </p:cNvPr>
            <p:cNvSpPr txBox="1"/>
            <p:nvPr/>
          </p:nvSpPr>
          <p:spPr>
            <a:xfrm>
              <a:off x="1907824" y="5286929"/>
              <a:ext cx="213767"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29</a:t>
              </a:r>
            </a:p>
          </p:txBody>
        </p:sp>
        <p:sp>
          <p:nvSpPr>
            <p:cNvPr id="51" name="TextBox 50">
              <a:extLst>
                <a:ext uri="{FF2B5EF4-FFF2-40B4-BE49-F238E27FC236}">
                  <a16:creationId xmlns:a16="http://schemas.microsoft.com/office/drawing/2014/main" xmlns="" id="{09F38F8B-58BC-4080-86D2-CB04DE720EDF}"/>
                </a:ext>
              </a:extLst>
            </p:cNvPr>
            <p:cNvSpPr txBox="1"/>
            <p:nvPr/>
          </p:nvSpPr>
          <p:spPr>
            <a:xfrm>
              <a:off x="1674256" y="5286929"/>
              <a:ext cx="213767"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43</a:t>
              </a:r>
            </a:p>
          </p:txBody>
        </p:sp>
        <p:sp>
          <p:nvSpPr>
            <p:cNvPr id="52" name="TextBox 51">
              <a:extLst>
                <a:ext uri="{FF2B5EF4-FFF2-40B4-BE49-F238E27FC236}">
                  <a16:creationId xmlns:a16="http://schemas.microsoft.com/office/drawing/2014/main" xmlns="" id="{80A63562-1434-4036-9C1E-979BB9A679A9}"/>
                </a:ext>
              </a:extLst>
            </p:cNvPr>
            <p:cNvSpPr txBox="1"/>
            <p:nvPr/>
          </p:nvSpPr>
          <p:spPr>
            <a:xfrm>
              <a:off x="1440688" y="5286929"/>
              <a:ext cx="213767"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69</a:t>
              </a:r>
            </a:p>
          </p:txBody>
        </p:sp>
        <p:sp>
          <p:nvSpPr>
            <p:cNvPr id="53" name="TextBox 52">
              <a:extLst>
                <a:ext uri="{FF2B5EF4-FFF2-40B4-BE49-F238E27FC236}">
                  <a16:creationId xmlns:a16="http://schemas.microsoft.com/office/drawing/2014/main" xmlns="" id="{4CB55FEB-65DF-45A0-B70B-A24756D9DC5D}"/>
                </a:ext>
              </a:extLst>
            </p:cNvPr>
            <p:cNvSpPr txBox="1"/>
            <p:nvPr/>
          </p:nvSpPr>
          <p:spPr>
            <a:xfrm>
              <a:off x="1171855" y="5286929"/>
              <a:ext cx="284300"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102</a:t>
              </a:r>
            </a:p>
          </p:txBody>
        </p:sp>
        <p:sp>
          <p:nvSpPr>
            <p:cNvPr id="54" name="TextBox 53">
              <a:extLst>
                <a:ext uri="{FF2B5EF4-FFF2-40B4-BE49-F238E27FC236}">
                  <a16:creationId xmlns:a16="http://schemas.microsoft.com/office/drawing/2014/main" xmlns="" id="{8EB3DFEB-77D5-401D-9F93-6C84138368E0}"/>
                </a:ext>
              </a:extLst>
            </p:cNvPr>
            <p:cNvSpPr txBox="1"/>
            <p:nvPr/>
          </p:nvSpPr>
          <p:spPr>
            <a:xfrm>
              <a:off x="938288" y="5286929"/>
              <a:ext cx="284300"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199</a:t>
              </a:r>
            </a:p>
          </p:txBody>
        </p:sp>
        <p:sp>
          <p:nvSpPr>
            <p:cNvPr id="55" name="TextBox 54">
              <a:extLst>
                <a:ext uri="{FF2B5EF4-FFF2-40B4-BE49-F238E27FC236}">
                  <a16:creationId xmlns:a16="http://schemas.microsoft.com/office/drawing/2014/main" xmlns="" id="{BF1CBAEA-AE31-4FA0-9DAB-3AE3E581EAC1}"/>
                </a:ext>
              </a:extLst>
            </p:cNvPr>
            <p:cNvSpPr txBox="1"/>
            <p:nvPr/>
          </p:nvSpPr>
          <p:spPr>
            <a:xfrm>
              <a:off x="5470823" y="5286929"/>
              <a:ext cx="143235"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a:t>
              </a:r>
            </a:p>
          </p:txBody>
        </p:sp>
        <p:sp>
          <p:nvSpPr>
            <p:cNvPr id="56" name="TextBox 55">
              <a:extLst>
                <a:ext uri="{FF2B5EF4-FFF2-40B4-BE49-F238E27FC236}">
                  <a16:creationId xmlns:a16="http://schemas.microsoft.com/office/drawing/2014/main" xmlns="" id="{7A10CB18-5811-4008-B044-BFB555F5CD79}"/>
                </a:ext>
              </a:extLst>
            </p:cNvPr>
            <p:cNvSpPr txBox="1"/>
            <p:nvPr/>
          </p:nvSpPr>
          <p:spPr>
            <a:xfrm>
              <a:off x="5708111" y="5286929"/>
              <a:ext cx="143235"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a:t>
              </a:r>
            </a:p>
          </p:txBody>
        </p:sp>
        <p:sp>
          <p:nvSpPr>
            <p:cNvPr id="57" name="TextBox 56">
              <a:extLst>
                <a:ext uri="{FF2B5EF4-FFF2-40B4-BE49-F238E27FC236}">
                  <a16:creationId xmlns:a16="http://schemas.microsoft.com/office/drawing/2014/main" xmlns="" id="{D3A65E19-31E0-42B6-B354-1F3235C2F5F8}"/>
                </a:ext>
              </a:extLst>
            </p:cNvPr>
            <p:cNvSpPr txBox="1"/>
            <p:nvPr/>
          </p:nvSpPr>
          <p:spPr>
            <a:xfrm>
              <a:off x="4929244" y="5509074"/>
              <a:ext cx="250637"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NE</a:t>
              </a:r>
            </a:p>
          </p:txBody>
        </p:sp>
        <p:sp>
          <p:nvSpPr>
            <p:cNvPr id="58" name="TextBox 57">
              <a:extLst>
                <a:ext uri="{FF2B5EF4-FFF2-40B4-BE49-F238E27FC236}">
                  <a16:creationId xmlns:a16="http://schemas.microsoft.com/office/drawing/2014/main" xmlns="" id="{8AB3AC88-D807-45AD-9527-D98991F39B2F}"/>
                </a:ext>
              </a:extLst>
            </p:cNvPr>
            <p:cNvSpPr txBox="1"/>
            <p:nvPr/>
          </p:nvSpPr>
          <p:spPr>
            <a:xfrm>
              <a:off x="5166532" y="5509074"/>
              <a:ext cx="250637"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NE</a:t>
              </a:r>
            </a:p>
          </p:txBody>
        </p:sp>
        <p:sp>
          <p:nvSpPr>
            <p:cNvPr id="59" name="TextBox 58">
              <a:extLst>
                <a:ext uri="{FF2B5EF4-FFF2-40B4-BE49-F238E27FC236}">
                  <a16:creationId xmlns:a16="http://schemas.microsoft.com/office/drawing/2014/main" xmlns="" id="{87D15E56-EEFE-448D-BCFE-B2BD6FF53649}"/>
                </a:ext>
              </a:extLst>
            </p:cNvPr>
            <p:cNvSpPr txBox="1"/>
            <p:nvPr/>
          </p:nvSpPr>
          <p:spPr>
            <a:xfrm>
              <a:off x="4692193" y="5509074"/>
              <a:ext cx="250637"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NE</a:t>
              </a:r>
            </a:p>
          </p:txBody>
        </p:sp>
        <p:sp>
          <p:nvSpPr>
            <p:cNvPr id="60" name="TextBox 59">
              <a:extLst>
                <a:ext uri="{FF2B5EF4-FFF2-40B4-BE49-F238E27FC236}">
                  <a16:creationId xmlns:a16="http://schemas.microsoft.com/office/drawing/2014/main" xmlns="" id="{4D5DCD73-93C6-4C4E-83BB-6F4A3B10E208}"/>
                </a:ext>
              </a:extLst>
            </p:cNvPr>
            <p:cNvSpPr txBox="1"/>
            <p:nvPr/>
          </p:nvSpPr>
          <p:spPr>
            <a:xfrm>
              <a:off x="4458625" y="5509074"/>
              <a:ext cx="250637"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NE</a:t>
              </a:r>
            </a:p>
          </p:txBody>
        </p:sp>
        <p:sp>
          <p:nvSpPr>
            <p:cNvPr id="61" name="TextBox 60">
              <a:extLst>
                <a:ext uri="{FF2B5EF4-FFF2-40B4-BE49-F238E27FC236}">
                  <a16:creationId xmlns:a16="http://schemas.microsoft.com/office/drawing/2014/main" xmlns="" id="{7B6F119C-72EF-423C-AB9A-1806E9A061B9}"/>
                </a:ext>
              </a:extLst>
            </p:cNvPr>
            <p:cNvSpPr txBox="1"/>
            <p:nvPr/>
          </p:nvSpPr>
          <p:spPr>
            <a:xfrm>
              <a:off x="4225059" y="5509074"/>
              <a:ext cx="250637"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NE</a:t>
              </a:r>
            </a:p>
          </p:txBody>
        </p:sp>
        <p:sp>
          <p:nvSpPr>
            <p:cNvPr id="62" name="TextBox 61">
              <a:extLst>
                <a:ext uri="{FF2B5EF4-FFF2-40B4-BE49-F238E27FC236}">
                  <a16:creationId xmlns:a16="http://schemas.microsoft.com/office/drawing/2014/main" xmlns="" id="{7F9AC7E4-B95E-4EF2-B749-38062FD334E0}"/>
                </a:ext>
              </a:extLst>
            </p:cNvPr>
            <p:cNvSpPr txBox="1"/>
            <p:nvPr/>
          </p:nvSpPr>
          <p:spPr>
            <a:xfrm>
              <a:off x="3991491" y="5509074"/>
              <a:ext cx="250637"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NE</a:t>
              </a:r>
            </a:p>
          </p:txBody>
        </p:sp>
        <p:sp>
          <p:nvSpPr>
            <p:cNvPr id="63" name="TextBox 62">
              <a:extLst>
                <a:ext uri="{FF2B5EF4-FFF2-40B4-BE49-F238E27FC236}">
                  <a16:creationId xmlns:a16="http://schemas.microsoft.com/office/drawing/2014/main" xmlns="" id="{8CD3660A-CCAC-463A-AFFA-712422C7D7BD}"/>
                </a:ext>
              </a:extLst>
            </p:cNvPr>
            <p:cNvSpPr txBox="1"/>
            <p:nvPr/>
          </p:nvSpPr>
          <p:spPr>
            <a:xfrm>
              <a:off x="3757924" y="5509074"/>
              <a:ext cx="250637"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NE</a:t>
              </a:r>
            </a:p>
          </p:txBody>
        </p:sp>
        <p:sp>
          <p:nvSpPr>
            <p:cNvPr id="64" name="TextBox 63">
              <a:extLst>
                <a:ext uri="{FF2B5EF4-FFF2-40B4-BE49-F238E27FC236}">
                  <a16:creationId xmlns:a16="http://schemas.microsoft.com/office/drawing/2014/main" xmlns="" id="{4C6B93C3-C2D6-456C-ABB7-733A8F4D3E4E}"/>
                </a:ext>
              </a:extLst>
            </p:cNvPr>
            <p:cNvSpPr txBox="1"/>
            <p:nvPr/>
          </p:nvSpPr>
          <p:spPr>
            <a:xfrm>
              <a:off x="3524356" y="5509074"/>
              <a:ext cx="250637"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NE</a:t>
              </a:r>
            </a:p>
          </p:txBody>
        </p:sp>
        <p:sp>
          <p:nvSpPr>
            <p:cNvPr id="65" name="TextBox 64">
              <a:extLst>
                <a:ext uri="{FF2B5EF4-FFF2-40B4-BE49-F238E27FC236}">
                  <a16:creationId xmlns:a16="http://schemas.microsoft.com/office/drawing/2014/main" xmlns="" id="{4ED62B0E-4CA2-45EC-940E-7AF2D89BE3E5}"/>
                </a:ext>
              </a:extLst>
            </p:cNvPr>
            <p:cNvSpPr txBox="1"/>
            <p:nvPr/>
          </p:nvSpPr>
          <p:spPr>
            <a:xfrm>
              <a:off x="3290789" y="5509074"/>
              <a:ext cx="250637"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NE</a:t>
              </a:r>
            </a:p>
          </p:txBody>
        </p:sp>
        <p:sp>
          <p:nvSpPr>
            <p:cNvPr id="66" name="TextBox 65">
              <a:extLst>
                <a:ext uri="{FF2B5EF4-FFF2-40B4-BE49-F238E27FC236}">
                  <a16:creationId xmlns:a16="http://schemas.microsoft.com/office/drawing/2014/main" xmlns="" id="{DFCEBBF8-5406-4313-A84D-51800D35D276}"/>
                </a:ext>
              </a:extLst>
            </p:cNvPr>
            <p:cNvSpPr txBox="1"/>
            <p:nvPr/>
          </p:nvSpPr>
          <p:spPr>
            <a:xfrm>
              <a:off x="3057222" y="5509074"/>
              <a:ext cx="250637"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NE</a:t>
              </a:r>
            </a:p>
          </p:txBody>
        </p:sp>
        <p:sp>
          <p:nvSpPr>
            <p:cNvPr id="67" name="TextBox 66">
              <a:extLst>
                <a:ext uri="{FF2B5EF4-FFF2-40B4-BE49-F238E27FC236}">
                  <a16:creationId xmlns:a16="http://schemas.microsoft.com/office/drawing/2014/main" xmlns="" id="{7F83EC52-4BB1-4F76-92FC-63F9957CC141}"/>
                </a:ext>
              </a:extLst>
            </p:cNvPr>
            <p:cNvSpPr txBox="1"/>
            <p:nvPr/>
          </p:nvSpPr>
          <p:spPr>
            <a:xfrm>
              <a:off x="2823656" y="5509074"/>
              <a:ext cx="250637"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NE</a:t>
              </a:r>
            </a:p>
          </p:txBody>
        </p:sp>
        <p:sp>
          <p:nvSpPr>
            <p:cNvPr id="68" name="TextBox 67">
              <a:extLst>
                <a:ext uri="{FF2B5EF4-FFF2-40B4-BE49-F238E27FC236}">
                  <a16:creationId xmlns:a16="http://schemas.microsoft.com/office/drawing/2014/main" xmlns="" id="{A0C7282C-CF00-4B05-B32A-31B89D4941C3}"/>
                </a:ext>
              </a:extLst>
            </p:cNvPr>
            <p:cNvSpPr txBox="1"/>
            <p:nvPr/>
          </p:nvSpPr>
          <p:spPr>
            <a:xfrm>
              <a:off x="2590088" y="5509074"/>
              <a:ext cx="250637"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NE</a:t>
              </a:r>
            </a:p>
          </p:txBody>
        </p:sp>
        <p:sp>
          <p:nvSpPr>
            <p:cNvPr id="69" name="TextBox 68">
              <a:extLst>
                <a:ext uri="{FF2B5EF4-FFF2-40B4-BE49-F238E27FC236}">
                  <a16:creationId xmlns:a16="http://schemas.microsoft.com/office/drawing/2014/main" xmlns="" id="{9EBEB4AA-1779-41D7-A47D-8EFF573D43C2}"/>
                </a:ext>
              </a:extLst>
            </p:cNvPr>
            <p:cNvSpPr txBox="1"/>
            <p:nvPr/>
          </p:nvSpPr>
          <p:spPr>
            <a:xfrm>
              <a:off x="2410221" y="5509074"/>
              <a:ext cx="143235"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1</a:t>
              </a:r>
            </a:p>
          </p:txBody>
        </p:sp>
        <p:sp>
          <p:nvSpPr>
            <p:cNvPr id="70" name="TextBox 69">
              <a:extLst>
                <a:ext uri="{FF2B5EF4-FFF2-40B4-BE49-F238E27FC236}">
                  <a16:creationId xmlns:a16="http://schemas.microsoft.com/office/drawing/2014/main" xmlns="" id="{AD7CCEC2-4234-43FC-A379-6B49FFF872AE}"/>
                </a:ext>
              </a:extLst>
            </p:cNvPr>
            <p:cNvSpPr txBox="1"/>
            <p:nvPr/>
          </p:nvSpPr>
          <p:spPr>
            <a:xfrm>
              <a:off x="2176655" y="5509074"/>
              <a:ext cx="143235"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2</a:t>
              </a:r>
            </a:p>
          </p:txBody>
        </p:sp>
        <p:sp>
          <p:nvSpPr>
            <p:cNvPr id="71" name="TextBox 70">
              <a:extLst>
                <a:ext uri="{FF2B5EF4-FFF2-40B4-BE49-F238E27FC236}">
                  <a16:creationId xmlns:a16="http://schemas.microsoft.com/office/drawing/2014/main" xmlns="" id="{8CC7A5DC-146A-4E88-91EE-AC022FECB7BF}"/>
                </a:ext>
              </a:extLst>
            </p:cNvPr>
            <p:cNvSpPr txBox="1"/>
            <p:nvPr/>
          </p:nvSpPr>
          <p:spPr>
            <a:xfrm>
              <a:off x="1943088" y="5509074"/>
              <a:ext cx="143235"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5</a:t>
              </a:r>
            </a:p>
          </p:txBody>
        </p:sp>
        <p:sp>
          <p:nvSpPr>
            <p:cNvPr id="72" name="TextBox 71">
              <a:extLst>
                <a:ext uri="{FF2B5EF4-FFF2-40B4-BE49-F238E27FC236}">
                  <a16:creationId xmlns:a16="http://schemas.microsoft.com/office/drawing/2014/main" xmlns="" id="{EB75C4C5-203B-4632-9722-C6E742FF1BE2}"/>
                </a:ext>
              </a:extLst>
            </p:cNvPr>
            <p:cNvSpPr txBox="1"/>
            <p:nvPr/>
          </p:nvSpPr>
          <p:spPr>
            <a:xfrm>
              <a:off x="1709521" y="5509074"/>
              <a:ext cx="143235"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6</a:t>
              </a:r>
            </a:p>
          </p:txBody>
        </p:sp>
        <p:sp>
          <p:nvSpPr>
            <p:cNvPr id="73" name="TextBox 72">
              <a:extLst>
                <a:ext uri="{FF2B5EF4-FFF2-40B4-BE49-F238E27FC236}">
                  <a16:creationId xmlns:a16="http://schemas.microsoft.com/office/drawing/2014/main" xmlns="" id="{498F2736-4106-47DF-B591-E2990DF6C505}"/>
                </a:ext>
              </a:extLst>
            </p:cNvPr>
            <p:cNvSpPr txBox="1"/>
            <p:nvPr/>
          </p:nvSpPr>
          <p:spPr>
            <a:xfrm>
              <a:off x="1440687" y="5509074"/>
              <a:ext cx="213767"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11</a:t>
              </a:r>
            </a:p>
          </p:txBody>
        </p:sp>
        <p:sp>
          <p:nvSpPr>
            <p:cNvPr id="74" name="TextBox 73">
              <a:extLst>
                <a:ext uri="{FF2B5EF4-FFF2-40B4-BE49-F238E27FC236}">
                  <a16:creationId xmlns:a16="http://schemas.microsoft.com/office/drawing/2014/main" xmlns="" id="{4DCBBC3C-BAEB-4448-8876-7A4F74FD6395}"/>
                </a:ext>
              </a:extLst>
            </p:cNvPr>
            <p:cNvSpPr txBox="1"/>
            <p:nvPr/>
          </p:nvSpPr>
          <p:spPr>
            <a:xfrm>
              <a:off x="1207121" y="5509074"/>
              <a:ext cx="213767"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15</a:t>
              </a:r>
            </a:p>
          </p:txBody>
        </p:sp>
        <p:sp>
          <p:nvSpPr>
            <p:cNvPr id="75" name="TextBox 74">
              <a:extLst>
                <a:ext uri="{FF2B5EF4-FFF2-40B4-BE49-F238E27FC236}">
                  <a16:creationId xmlns:a16="http://schemas.microsoft.com/office/drawing/2014/main" xmlns="" id="{D4948509-15A2-4A0E-AD99-FFD59D27E0D3}"/>
                </a:ext>
              </a:extLst>
            </p:cNvPr>
            <p:cNvSpPr txBox="1"/>
            <p:nvPr/>
          </p:nvSpPr>
          <p:spPr>
            <a:xfrm>
              <a:off x="973555" y="5509074"/>
              <a:ext cx="213767"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33</a:t>
              </a:r>
            </a:p>
          </p:txBody>
        </p:sp>
        <p:sp>
          <p:nvSpPr>
            <p:cNvPr id="76" name="TextBox 75">
              <a:extLst>
                <a:ext uri="{FF2B5EF4-FFF2-40B4-BE49-F238E27FC236}">
                  <a16:creationId xmlns:a16="http://schemas.microsoft.com/office/drawing/2014/main" xmlns="" id="{82E06C56-7D91-4BF3-BE37-CC1B447DE9EB}"/>
                </a:ext>
              </a:extLst>
            </p:cNvPr>
            <p:cNvSpPr txBox="1"/>
            <p:nvPr/>
          </p:nvSpPr>
          <p:spPr>
            <a:xfrm>
              <a:off x="5417121" y="5509074"/>
              <a:ext cx="250637"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NE</a:t>
              </a:r>
            </a:p>
          </p:txBody>
        </p:sp>
        <p:sp>
          <p:nvSpPr>
            <p:cNvPr id="77" name="TextBox 76">
              <a:extLst>
                <a:ext uri="{FF2B5EF4-FFF2-40B4-BE49-F238E27FC236}">
                  <a16:creationId xmlns:a16="http://schemas.microsoft.com/office/drawing/2014/main" xmlns="" id="{E2647762-DE59-43B9-97E7-FAF55CE6DCA9}"/>
                </a:ext>
              </a:extLst>
            </p:cNvPr>
            <p:cNvSpPr txBox="1"/>
            <p:nvPr/>
          </p:nvSpPr>
          <p:spPr>
            <a:xfrm>
              <a:off x="5654410" y="5509074"/>
              <a:ext cx="250637"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NE</a:t>
              </a:r>
            </a:p>
          </p:txBody>
        </p:sp>
        <p:sp>
          <p:nvSpPr>
            <p:cNvPr id="78" name="TextBox 77">
              <a:extLst>
                <a:ext uri="{FF2B5EF4-FFF2-40B4-BE49-F238E27FC236}">
                  <a16:creationId xmlns:a16="http://schemas.microsoft.com/office/drawing/2014/main" xmlns="" id="{A08762A9-2440-4E0D-9C94-93718110FC6A}"/>
                </a:ext>
              </a:extLst>
            </p:cNvPr>
            <p:cNvSpPr txBox="1"/>
            <p:nvPr/>
          </p:nvSpPr>
          <p:spPr>
            <a:xfrm>
              <a:off x="204584" y="4826473"/>
              <a:ext cx="817853" cy="261610"/>
            </a:xfrm>
            <a:prstGeom prst="rect">
              <a:avLst/>
            </a:prstGeom>
            <a:noFill/>
          </p:spPr>
          <p:txBody>
            <a:bodyPr wrap="none" rtlCol="0">
              <a:spAutoFit/>
            </a:bodyPr>
            <a:lstStyle/>
            <a:p>
              <a:r>
                <a:rPr lang="ja-JP" sz="1100" dirty="0">
                  <a:solidFill>
                    <a:srgbClr val="4D4D4D"/>
                  </a:solidFill>
                </a:rPr>
                <a:t>リスク有患者数</a:t>
              </a:r>
            </a:p>
          </p:txBody>
        </p:sp>
        <p:sp>
          <p:nvSpPr>
            <p:cNvPr id="79" name="TextBox 78">
              <a:extLst>
                <a:ext uri="{FF2B5EF4-FFF2-40B4-BE49-F238E27FC236}">
                  <a16:creationId xmlns:a16="http://schemas.microsoft.com/office/drawing/2014/main" xmlns="" id="{1BFEA695-A201-4FE6-A2F9-D49151CEF273}"/>
                </a:ext>
              </a:extLst>
            </p:cNvPr>
            <p:cNvSpPr txBox="1"/>
            <p:nvPr/>
          </p:nvSpPr>
          <p:spPr>
            <a:xfrm>
              <a:off x="-8906" y="5053076"/>
              <a:ext cx="1027846" cy="246221"/>
            </a:xfrm>
            <a:prstGeom prst="rect">
              <a:avLst/>
            </a:prstGeom>
            <a:noFill/>
          </p:spPr>
          <p:txBody>
            <a:bodyPr wrap="none" rtlCol="0">
              <a:spAutoFit/>
            </a:bodyPr>
            <a:lstStyle/>
            <a:p>
              <a:pPr algn="r"/>
              <a:r>
                <a:rPr lang="ja-JP" sz="1000">
                  <a:solidFill>
                    <a:srgbClr val="043882"/>
                  </a:solidFill>
                </a:rPr>
                <a:t>KRAS</a:t>
              </a:r>
              <a:r>
                <a:rPr lang="ja-JP" sz="1000" i="1">
                  <a:solidFill>
                    <a:srgbClr val="043882"/>
                  </a:solidFill>
                </a:rPr>
                <a:t> </a:t>
              </a:r>
              <a:r>
                <a:rPr lang="ja-JP" sz="1000">
                  <a:solidFill>
                    <a:srgbClr val="043882"/>
                  </a:solidFill>
                </a:rPr>
                <a:t>変異</a:t>
              </a:r>
            </a:p>
          </p:txBody>
        </p:sp>
        <p:sp>
          <p:nvSpPr>
            <p:cNvPr id="80" name="TextBox 79">
              <a:extLst>
                <a:ext uri="{FF2B5EF4-FFF2-40B4-BE49-F238E27FC236}">
                  <a16:creationId xmlns:a16="http://schemas.microsoft.com/office/drawing/2014/main" xmlns="" id="{33D46C46-7D25-46FF-9749-FBE16F0D987E}"/>
                </a:ext>
              </a:extLst>
            </p:cNvPr>
            <p:cNvSpPr txBox="1"/>
            <p:nvPr/>
          </p:nvSpPr>
          <p:spPr>
            <a:xfrm>
              <a:off x="-53791" y="5267106"/>
              <a:ext cx="1072731" cy="246221"/>
            </a:xfrm>
            <a:prstGeom prst="rect">
              <a:avLst/>
            </a:prstGeom>
            <a:noFill/>
          </p:spPr>
          <p:txBody>
            <a:bodyPr wrap="none" rtlCol="0">
              <a:spAutoFit/>
            </a:bodyPr>
            <a:lstStyle/>
            <a:p>
              <a:pPr algn="r"/>
              <a:r>
                <a:rPr lang="ja-JP" sz="1000">
                  <a:solidFill>
                    <a:srgbClr val="B60D27"/>
                  </a:solidFill>
                </a:rPr>
                <a:t>KRAS野生型</a:t>
              </a:r>
            </a:p>
          </p:txBody>
        </p:sp>
        <p:sp>
          <p:nvSpPr>
            <p:cNvPr id="81" name="TextBox 80">
              <a:extLst>
                <a:ext uri="{FF2B5EF4-FFF2-40B4-BE49-F238E27FC236}">
                  <a16:creationId xmlns:a16="http://schemas.microsoft.com/office/drawing/2014/main" xmlns="" id="{27A56AC1-765B-444E-A131-A362B1DA9896}"/>
                </a:ext>
              </a:extLst>
            </p:cNvPr>
            <p:cNvSpPr txBox="1"/>
            <p:nvPr/>
          </p:nvSpPr>
          <p:spPr>
            <a:xfrm>
              <a:off x="-58599" y="5499259"/>
              <a:ext cx="1077539" cy="246221"/>
            </a:xfrm>
            <a:prstGeom prst="rect">
              <a:avLst/>
            </a:prstGeom>
            <a:noFill/>
          </p:spPr>
          <p:txBody>
            <a:bodyPr wrap="none" rtlCol="0">
              <a:spAutoFit/>
            </a:bodyPr>
            <a:lstStyle/>
            <a:p>
              <a:pPr algn="r"/>
              <a:r>
                <a:rPr lang="ja-JP" sz="1000">
                  <a:solidFill>
                    <a:srgbClr val="A0A0A0"/>
                  </a:solidFill>
                </a:rPr>
                <a:t>KRAS</a:t>
              </a:r>
              <a:r>
                <a:rPr lang="ja-JP" sz="1000" i="1">
                  <a:solidFill>
                    <a:srgbClr val="A0A0A0"/>
                  </a:solidFill>
                </a:rPr>
                <a:t> </a:t>
              </a:r>
              <a:r>
                <a:rPr lang="ja-JP" sz="1000">
                  <a:solidFill>
                    <a:srgbClr val="A0A0A0"/>
                  </a:solidFill>
                </a:rPr>
                <a:t>不明</a:t>
              </a:r>
            </a:p>
          </p:txBody>
        </p:sp>
        <p:grpSp>
          <p:nvGrpSpPr>
            <p:cNvPr id="82" name="Group 81">
              <a:extLst>
                <a:ext uri="{FF2B5EF4-FFF2-40B4-BE49-F238E27FC236}">
                  <a16:creationId xmlns:a16="http://schemas.microsoft.com/office/drawing/2014/main" xmlns="" id="{B17CE15A-7D77-4DC6-AFF7-70D5D413A9A8}"/>
                </a:ext>
              </a:extLst>
            </p:cNvPr>
            <p:cNvGrpSpPr/>
            <p:nvPr/>
          </p:nvGrpSpPr>
          <p:grpSpPr>
            <a:xfrm>
              <a:off x="4645463" y="3204307"/>
              <a:ext cx="288000" cy="293078"/>
              <a:chOff x="4726743" y="3204307"/>
              <a:chExt cx="288000" cy="293078"/>
            </a:xfrm>
          </p:grpSpPr>
          <p:cxnSp>
            <p:nvCxnSpPr>
              <p:cNvPr id="102" name="Straight Connector 101">
                <a:extLst>
                  <a:ext uri="{FF2B5EF4-FFF2-40B4-BE49-F238E27FC236}">
                    <a16:creationId xmlns:a16="http://schemas.microsoft.com/office/drawing/2014/main" xmlns="" id="{F5B50940-C3E6-423B-A379-63E69E96565B}"/>
                  </a:ext>
                </a:extLst>
              </p:cNvPr>
              <p:cNvCxnSpPr>
                <a:cxnSpLocks/>
              </p:cNvCxnSpPr>
              <p:nvPr/>
            </p:nvCxnSpPr>
            <p:spPr>
              <a:xfrm>
                <a:off x="4726743" y="3204307"/>
                <a:ext cx="288000"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C1C9C700-9D49-47E5-937F-5163398BFA07}"/>
                  </a:ext>
                </a:extLst>
              </p:cNvPr>
              <p:cNvCxnSpPr>
                <a:cxnSpLocks/>
              </p:cNvCxnSpPr>
              <p:nvPr/>
            </p:nvCxnSpPr>
            <p:spPr>
              <a:xfrm>
                <a:off x="4726743" y="3356707"/>
                <a:ext cx="288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1D44FE9F-A367-4820-AC31-8120088D7125}"/>
                  </a:ext>
                </a:extLst>
              </p:cNvPr>
              <p:cNvCxnSpPr>
                <a:cxnSpLocks/>
              </p:cNvCxnSpPr>
              <p:nvPr/>
            </p:nvCxnSpPr>
            <p:spPr>
              <a:xfrm>
                <a:off x="4726743" y="3497385"/>
                <a:ext cx="288000" cy="0"/>
              </a:xfrm>
              <a:prstGeom prst="line">
                <a:avLst/>
              </a:prstGeom>
              <a:ln w="19050">
                <a:solidFill>
                  <a:srgbClr val="A0A0A0"/>
                </a:solidFill>
              </a:ln>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xmlns="" id="{E4A5C952-ACA2-4681-841C-B8EFBD01BB05}"/>
                </a:ext>
              </a:extLst>
            </p:cNvPr>
            <p:cNvSpPr txBox="1"/>
            <p:nvPr/>
          </p:nvSpPr>
          <p:spPr>
            <a:xfrm>
              <a:off x="4930701" y="3122808"/>
              <a:ext cx="1077539" cy="707886"/>
            </a:xfrm>
            <a:prstGeom prst="rect">
              <a:avLst/>
            </a:prstGeom>
            <a:noFill/>
          </p:spPr>
          <p:txBody>
            <a:bodyPr wrap="none" rtlCol="0">
              <a:spAutoFit/>
            </a:bodyPr>
            <a:lstStyle/>
            <a:p>
              <a:r>
                <a:rPr lang="ja-JP" sz="1000" dirty="0"/>
                <a:t>KRAS変異あり</a:t>
              </a:r>
            </a:p>
            <a:p>
              <a:r>
                <a:rPr lang="ja-JP" sz="1000" dirty="0"/>
                <a:t>KRAS野生型</a:t>
              </a:r>
            </a:p>
            <a:p>
              <a:r>
                <a:rPr lang="ja-JP" sz="1000" dirty="0"/>
                <a:t>KRAS不明</a:t>
              </a:r>
            </a:p>
            <a:p>
              <a:r>
                <a:rPr lang="ja-JP" sz="1000" dirty="0"/>
                <a:t>打ち切り</a:t>
              </a:r>
            </a:p>
          </p:txBody>
        </p:sp>
        <p:grpSp>
          <p:nvGrpSpPr>
            <p:cNvPr id="84" name="Group 83">
              <a:extLst>
                <a:ext uri="{FF2B5EF4-FFF2-40B4-BE49-F238E27FC236}">
                  <a16:creationId xmlns:a16="http://schemas.microsoft.com/office/drawing/2014/main" xmlns="" id="{46A77FD3-1912-4D64-AA27-57CAC33BBC75}"/>
                </a:ext>
              </a:extLst>
            </p:cNvPr>
            <p:cNvGrpSpPr/>
            <p:nvPr/>
          </p:nvGrpSpPr>
          <p:grpSpPr>
            <a:xfrm>
              <a:off x="1062037" y="2032317"/>
              <a:ext cx="4868863" cy="2333943"/>
              <a:chOff x="3043237" y="1976437"/>
              <a:chExt cx="6105467" cy="2905305"/>
            </a:xfrm>
          </p:grpSpPr>
          <p:sp>
            <p:nvSpPr>
              <p:cNvPr id="91" name="Graphic 75">
                <a:extLst>
                  <a:ext uri="{FF2B5EF4-FFF2-40B4-BE49-F238E27FC236}">
                    <a16:creationId xmlns:a16="http://schemas.microsoft.com/office/drawing/2014/main" xmlns="" id="{7AFDF11A-0ED5-4948-ADBF-B39AC66F67CF}"/>
                  </a:ext>
                </a:extLst>
              </p:cNvPr>
              <p:cNvSpPr/>
              <p:nvPr/>
            </p:nvSpPr>
            <p:spPr>
              <a:xfrm>
                <a:off x="3065345" y="19764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2" name="Graphic 75">
                <a:extLst>
                  <a:ext uri="{FF2B5EF4-FFF2-40B4-BE49-F238E27FC236}">
                    <a16:creationId xmlns:a16="http://schemas.microsoft.com/office/drawing/2014/main" xmlns="" id="{7AFDF11A-0ED5-4948-ADBF-B39AC66F67CF}"/>
                  </a:ext>
                </a:extLst>
              </p:cNvPr>
              <p:cNvSpPr/>
              <p:nvPr/>
            </p:nvSpPr>
            <p:spPr>
              <a:xfrm>
                <a:off x="3162695" y="2145787"/>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3" name="Graphic 75">
                <a:extLst>
                  <a:ext uri="{FF2B5EF4-FFF2-40B4-BE49-F238E27FC236}">
                    <a16:creationId xmlns:a16="http://schemas.microsoft.com/office/drawing/2014/main" xmlns="" id="{7AFDF11A-0ED5-4948-ADBF-B39AC66F67CF}"/>
                  </a:ext>
                </a:extLst>
              </p:cNvPr>
              <p:cNvSpPr/>
              <p:nvPr/>
            </p:nvSpPr>
            <p:spPr>
              <a:xfrm>
                <a:off x="3200795" y="2431539"/>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4" name="Graphic 75">
                <a:extLst>
                  <a:ext uri="{FF2B5EF4-FFF2-40B4-BE49-F238E27FC236}">
                    <a16:creationId xmlns:a16="http://schemas.microsoft.com/office/drawing/2014/main" xmlns="" id="{7AFDF11A-0ED5-4948-ADBF-B39AC66F67CF}"/>
                  </a:ext>
                </a:extLst>
              </p:cNvPr>
              <p:cNvSpPr/>
              <p:nvPr/>
            </p:nvSpPr>
            <p:spPr>
              <a:xfrm>
                <a:off x="3200795" y="2374389"/>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5" name="Graphic 75">
                <a:extLst>
                  <a:ext uri="{FF2B5EF4-FFF2-40B4-BE49-F238E27FC236}">
                    <a16:creationId xmlns:a16="http://schemas.microsoft.com/office/drawing/2014/main" xmlns="" id="{7AFDF11A-0ED5-4948-ADBF-B39AC66F67CF}"/>
                  </a:ext>
                </a:extLst>
              </p:cNvPr>
              <p:cNvSpPr/>
              <p:nvPr/>
            </p:nvSpPr>
            <p:spPr>
              <a:xfrm>
                <a:off x="3320005" y="2991030"/>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6" name="Graphic 75">
                <a:extLst>
                  <a:ext uri="{FF2B5EF4-FFF2-40B4-BE49-F238E27FC236}">
                    <a16:creationId xmlns:a16="http://schemas.microsoft.com/office/drawing/2014/main" xmlns="" id="{7AFDF11A-0ED5-4948-ADBF-B39AC66F67CF}"/>
                  </a:ext>
                </a:extLst>
              </p:cNvPr>
              <p:cNvSpPr/>
              <p:nvPr/>
            </p:nvSpPr>
            <p:spPr>
              <a:xfrm>
                <a:off x="3244587" y="2809295"/>
                <a:ext cx="5904117" cy="2072447"/>
              </a:xfrm>
              <a:custGeom>
                <a:avLst/>
                <a:gdLst>
                  <a:gd name="connsiteX0" fmla="*/ 5904117 w 5904117"/>
                  <a:gd name="connsiteY0" fmla="*/ 2072448 h 2072447"/>
                  <a:gd name="connsiteX1" fmla="*/ 5904117 w 5904117"/>
                  <a:gd name="connsiteY1" fmla="*/ 2003248 h 2072447"/>
                  <a:gd name="connsiteX2" fmla="*/ 3394594 w 5904117"/>
                  <a:gd name="connsiteY2" fmla="*/ 2003248 h 2072447"/>
                  <a:gd name="connsiteX3" fmla="*/ 3394594 w 5904117"/>
                  <a:gd name="connsiteY3" fmla="*/ 1988675 h 2072447"/>
                  <a:gd name="connsiteX4" fmla="*/ 3179700 w 5904117"/>
                  <a:gd name="connsiteY4" fmla="*/ 1988675 h 2072447"/>
                  <a:gd name="connsiteX5" fmla="*/ 3179700 w 5904117"/>
                  <a:gd name="connsiteY5" fmla="*/ 1970464 h 2072447"/>
                  <a:gd name="connsiteX6" fmla="*/ 3103215 w 5904117"/>
                  <a:gd name="connsiteY6" fmla="*/ 1970464 h 2072447"/>
                  <a:gd name="connsiteX7" fmla="*/ 3103215 w 5904117"/>
                  <a:gd name="connsiteY7" fmla="*/ 1944974 h 2072447"/>
                  <a:gd name="connsiteX8" fmla="*/ 2615154 w 5904117"/>
                  <a:gd name="connsiteY8" fmla="*/ 1944974 h 2072447"/>
                  <a:gd name="connsiteX9" fmla="*/ 2615154 w 5904117"/>
                  <a:gd name="connsiteY9" fmla="*/ 1934050 h 2072447"/>
                  <a:gd name="connsiteX10" fmla="*/ 2443961 w 5904117"/>
                  <a:gd name="connsiteY10" fmla="*/ 1934050 h 2072447"/>
                  <a:gd name="connsiteX11" fmla="*/ 2443961 w 5904117"/>
                  <a:gd name="connsiteY11" fmla="*/ 1926763 h 2072447"/>
                  <a:gd name="connsiteX12" fmla="*/ 2382048 w 5904117"/>
                  <a:gd name="connsiteY12" fmla="*/ 1926763 h 2072447"/>
                  <a:gd name="connsiteX13" fmla="*/ 2382048 w 5904117"/>
                  <a:gd name="connsiteY13" fmla="*/ 1908551 h 2072447"/>
                  <a:gd name="connsiteX14" fmla="*/ 2294628 w 5904117"/>
                  <a:gd name="connsiteY14" fmla="*/ 1908551 h 2072447"/>
                  <a:gd name="connsiteX15" fmla="*/ 2294628 w 5904117"/>
                  <a:gd name="connsiteY15" fmla="*/ 1875766 h 2072447"/>
                  <a:gd name="connsiteX16" fmla="*/ 2025099 w 5904117"/>
                  <a:gd name="connsiteY16" fmla="*/ 1875766 h 2072447"/>
                  <a:gd name="connsiteX17" fmla="*/ 2025099 w 5904117"/>
                  <a:gd name="connsiteY17" fmla="*/ 1861202 h 2072447"/>
                  <a:gd name="connsiteX18" fmla="*/ 1966825 w 5904117"/>
                  <a:gd name="connsiteY18" fmla="*/ 1861202 h 2072447"/>
                  <a:gd name="connsiteX19" fmla="*/ 1966825 w 5904117"/>
                  <a:gd name="connsiteY19" fmla="*/ 1835704 h 2072447"/>
                  <a:gd name="connsiteX20" fmla="*/ 1919476 w 5904117"/>
                  <a:gd name="connsiteY20" fmla="*/ 1835704 h 2072447"/>
                  <a:gd name="connsiteX21" fmla="*/ 1919476 w 5904117"/>
                  <a:gd name="connsiteY21" fmla="*/ 1810205 h 2072447"/>
                  <a:gd name="connsiteX22" fmla="*/ 1806567 w 5904117"/>
                  <a:gd name="connsiteY22" fmla="*/ 1810205 h 2072447"/>
                  <a:gd name="connsiteX23" fmla="*/ 1806567 w 5904117"/>
                  <a:gd name="connsiteY23" fmla="*/ 1781068 h 2072447"/>
                  <a:gd name="connsiteX24" fmla="*/ 1646309 w 5904117"/>
                  <a:gd name="connsiteY24" fmla="*/ 1781068 h 2072447"/>
                  <a:gd name="connsiteX25" fmla="*/ 1646309 w 5904117"/>
                  <a:gd name="connsiteY25" fmla="*/ 1766505 h 2072447"/>
                  <a:gd name="connsiteX26" fmla="*/ 1566175 w 5904117"/>
                  <a:gd name="connsiteY26" fmla="*/ 1766505 h 2072447"/>
                  <a:gd name="connsiteX27" fmla="*/ 1566175 w 5904117"/>
                  <a:gd name="connsiteY27" fmla="*/ 1744645 h 2072447"/>
                  <a:gd name="connsiteX28" fmla="*/ 1398630 w 5904117"/>
                  <a:gd name="connsiteY28" fmla="*/ 1744645 h 2072447"/>
                  <a:gd name="connsiteX29" fmla="*/ 1398630 w 5904117"/>
                  <a:gd name="connsiteY29" fmla="*/ 1730081 h 2072447"/>
                  <a:gd name="connsiteX30" fmla="*/ 1300294 w 5904117"/>
                  <a:gd name="connsiteY30" fmla="*/ 1730081 h 2072447"/>
                  <a:gd name="connsiteX31" fmla="*/ 1300294 w 5904117"/>
                  <a:gd name="connsiteY31" fmla="*/ 1715508 h 2072447"/>
                  <a:gd name="connsiteX32" fmla="*/ 1227447 w 5904117"/>
                  <a:gd name="connsiteY32" fmla="*/ 1715508 h 2072447"/>
                  <a:gd name="connsiteX33" fmla="*/ 1227447 w 5904117"/>
                  <a:gd name="connsiteY33" fmla="*/ 1686371 h 2072447"/>
                  <a:gd name="connsiteX34" fmla="*/ 1150961 w 5904117"/>
                  <a:gd name="connsiteY34" fmla="*/ 1686371 h 2072447"/>
                  <a:gd name="connsiteX35" fmla="*/ 1150961 w 5904117"/>
                  <a:gd name="connsiteY35" fmla="*/ 1649947 h 2072447"/>
                  <a:gd name="connsiteX36" fmla="*/ 1070827 w 5904117"/>
                  <a:gd name="connsiteY36" fmla="*/ 1649947 h 2072447"/>
                  <a:gd name="connsiteX37" fmla="*/ 1070827 w 5904117"/>
                  <a:gd name="connsiteY37" fmla="*/ 1606237 h 2072447"/>
                  <a:gd name="connsiteX38" fmla="*/ 1027117 w 5904117"/>
                  <a:gd name="connsiteY38" fmla="*/ 1606237 h 2072447"/>
                  <a:gd name="connsiteX39" fmla="*/ 1027117 w 5904117"/>
                  <a:gd name="connsiteY39" fmla="*/ 1577100 h 2072447"/>
                  <a:gd name="connsiteX40" fmla="*/ 932419 w 5904117"/>
                  <a:gd name="connsiteY40" fmla="*/ 1577100 h 2072447"/>
                  <a:gd name="connsiteX41" fmla="*/ 932419 w 5904117"/>
                  <a:gd name="connsiteY41" fmla="*/ 1507901 h 2072447"/>
                  <a:gd name="connsiteX42" fmla="*/ 899644 w 5904117"/>
                  <a:gd name="connsiteY42" fmla="*/ 1507901 h 2072447"/>
                  <a:gd name="connsiteX43" fmla="*/ 899644 w 5904117"/>
                  <a:gd name="connsiteY43" fmla="*/ 1486051 h 2072447"/>
                  <a:gd name="connsiteX44" fmla="*/ 815872 w 5904117"/>
                  <a:gd name="connsiteY44" fmla="*/ 1486051 h 2072447"/>
                  <a:gd name="connsiteX45" fmla="*/ 815872 w 5904117"/>
                  <a:gd name="connsiteY45" fmla="*/ 1409555 h 2072447"/>
                  <a:gd name="connsiteX46" fmla="*/ 753949 w 5904117"/>
                  <a:gd name="connsiteY46" fmla="*/ 1409555 h 2072447"/>
                  <a:gd name="connsiteX47" fmla="*/ 753949 w 5904117"/>
                  <a:gd name="connsiteY47" fmla="*/ 1380418 h 2072447"/>
                  <a:gd name="connsiteX48" fmla="*/ 655609 w 5904117"/>
                  <a:gd name="connsiteY48" fmla="*/ 1380418 h 2072447"/>
                  <a:gd name="connsiteX49" fmla="*/ 655609 w 5904117"/>
                  <a:gd name="connsiteY49" fmla="*/ 1205587 h 2072447"/>
                  <a:gd name="connsiteX50" fmla="*/ 644682 w 5904117"/>
                  <a:gd name="connsiteY50" fmla="*/ 1205587 h 2072447"/>
                  <a:gd name="connsiteX51" fmla="*/ 644682 w 5904117"/>
                  <a:gd name="connsiteY51" fmla="*/ 1161886 h 2072447"/>
                  <a:gd name="connsiteX52" fmla="*/ 600975 w 5904117"/>
                  <a:gd name="connsiteY52" fmla="*/ 1161886 h 2072447"/>
                  <a:gd name="connsiteX53" fmla="*/ 600975 w 5904117"/>
                  <a:gd name="connsiteY53" fmla="*/ 1125463 h 2072447"/>
                  <a:gd name="connsiteX54" fmla="*/ 549983 w 5904117"/>
                  <a:gd name="connsiteY54" fmla="*/ 1125463 h 2072447"/>
                  <a:gd name="connsiteX55" fmla="*/ 549983 w 5904117"/>
                  <a:gd name="connsiteY55" fmla="*/ 1052615 h 2072447"/>
                  <a:gd name="connsiteX56" fmla="*/ 491706 w 5904117"/>
                  <a:gd name="connsiteY56" fmla="*/ 1052615 h 2072447"/>
                  <a:gd name="connsiteX57" fmla="*/ 491706 w 5904117"/>
                  <a:gd name="connsiteY57" fmla="*/ 1019840 h 2072447"/>
                  <a:gd name="connsiteX58" fmla="*/ 451641 w 5904117"/>
                  <a:gd name="connsiteY58" fmla="*/ 1019840 h 2072447"/>
                  <a:gd name="connsiteX59" fmla="*/ 451641 w 5904117"/>
                  <a:gd name="connsiteY59" fmla="*/ 965204 h 2072447"/>
                  <a:gd name="connsiteX60" fmla="*/ 422503 w 5904117"/>
                  <a:gd name="connsiteY60" fmla="*/ 965204 h 2072447"/>
                  <a:gd name="connsiteX61" fmla="*/ 422503 w 5904117"/>
                  <a:gd name="connsiteY61" fmla="*/ 866859 h 2072447"/>
                  <a:gd name="connsiteX62" fmla="*/ 386081 w 5904117"/>
                  <a:gd name="connsiteY62" fmla="*/ 866859 h 2072447"/>
                  <a:gd name="connsiteX63" fmla="*/ 386081 w 5904117"/>
                  <a:gd name="connsiteY63" fmla="*/ 768523 h 2072447"/>
                  <a:gd name="connsiteX64" fmla="*/ 287740 w 5904117"/>
                  <a:gd name="connsiteY64" fmla="*/ 768523 h 2072447"/>
                  <a:gd name="connsiteX65" fmla="*/ 287740 w 5904117"/>
                  <a:gd name="connsiteY65" fmla="*/ 713887 h 2072447"/>
                  <a:gd name="connsiteX66" fmla="*/ 254959 w 5904117"/>
                  <a:gd name="connsiteY66" fmla="*/ 713887 h 2072447"/>
                  <a:gd name="connsiteX67" fmla="*/ 254959 w 5904117"/>
                  <a:gd name="connsiteY67" fmla="*/ 626467 h 2072447"/>
                  <a:gd name="connsiteX68" fmla="*/ 207610 w 5904117"/>
                  <a:gd name="connsiteY68" fmla="*/ 626467 h 2072447"/>
                  <a:gd name="connsiteX69" fmla="*/ 207610 w 5904117"/>
                  <a:gd name="connsiteY69" fmla="*/ 586405 h 2072447"/>
                  <a:gd name="connsiteX70" fmla="*/ 152975 w 5904117"/>
                  <a:gd name="connsiteY70" fmla="*/ 586405 h 2072447"/>
                  <a:gd name="connsiteX71" fmla="*/ 152975 w 5904117"/>
                  <a:gd name="connsiteY71" fmla="*/ 433433 h 2072447"/>
                  <a:gd name="connsiteX72" fmla="*/ 123837 w 5904117"/>
                  <a:gd name="connsiteY72" fmla="*/ 433433 h 2072447"/>
                  <a:gd name="connsiteX73" fmla="*/ 123837 w 5904117"/>
                  <a:gd name="connsiteY73" fmla="*/ 218540 h 2072447"/>
                  <a:gd name="connsiteX74" fmla="*/ 109268 w 5904117"/>
                  <a:gd name="connsiteY74" fmla="*/ 218540 h 2072447"/>
                  <a:gd name="connsiteX75" fmla="*/ 109268 w 5904117"/>
                  <a:gd name="connsiteY75" fmla="*/ 138406 h 2072447"/>
                  <a:gd name="connsiteX76" fmla="*/ 61919 w 5904117"/>
                  <a:gd name="connsiteY76" fmla="*/ 138406 h 2072447"/>
                  <a:gd name="connsiteX77" fmla="*/ 61919 w 5904117"/>
                  <a:gd name="connsiteY77" fmla="*/ 98341 h 2072447"/>
                  <a:gd name="connsiteX78" fmla="*/ 54634 w 5904117"/>
                  <a:gd name="connsiteY78" fmla="*/ 98341 h 2072447"/>
                  <a:gd name="connsiteX79" fmla="*/ 54634 w 5904117"/>
                  <a:gd name="connsiteY79" fmla="*/ 0 h 2072447"/>
                  <a:gd name="connsiteX80" fmla="*/ 0 w 5904117"/>
                  <a:gd name="connsiteY80" fmla="*/ 0 h 2072447"/>
                  <a:gd name="connsiteX81" fmla="*/ 0 w 5904117"/>
                  <a:gd name="connsiteY81" fmla="*/ 65561 h 207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904117" h="2072447">
                    <a:moveTo>
                      <a:pt x="5904117" y="2072448"/>
                    </a:moveTo>
                    <a:lnTo>
                      <a:pt x="5904117" y="2003248"/>
                    </a:lnTo>
                    <a:lnTo>
                      <a:pt x="3394594" y="2003248"/>
                    </a:lnTo>
                    <a:lnTo>
                      <a:pt x="3394594" y="1988675"/>
                    </a:lnTo>
                    <a:lnTo>
                      <a:pt x="3179700" y="1988675"/>
                    </a:lnTo>
                    <a:lnTo>
                      <a:pt x="3179700" y="1970464"/>
                    </a:lnTo>
                    <a:lnTo>
                      <a:pt x="3103215" y="1970464"/>
                    </a:lnTo>
                    <a:lnTo>
                      <a:pt x="3103215" y="1944974"/>
                    </a:lnTo>
                    <a:lnTo>
                      <a:pt x="2615154" y="1944974"/>
                    </a:lnTo>
                    <a:lnTo>
                      <a:pt x="2615154" y="1934050"/>
                    </a:lnTo>
                    <a:lnTo>
                      <a:pt x="2443961" y="1934050"/>
                    </a:lnTo>
                    <a:lnTo>
                      <a:pt x="2443961" y="1926763"/>
                    </a:lnTo>
                    <a:lnTo>
                      <a:pt x="2382048" y="1926763"/>
                    </a:lnTo>
                    <a:lnTo>
                      <a:pt x="2382048" y="1908551"/>
                    </a:lnTo>
                    <a:lnTo>
                      <a:pt x="2294628" y="1908551"/>
                    </a:lnTo>
                    <a:lnTo>
                      <a:pt x="2294628" y="1875766"/>
                    </a:lnTo>
                    <a:lnTo>
                      <a:pt x="2025099" y="1875766"/>
                    </a:lnTo>
                    <a:lnTo>
                      <a:pt x="2025099" y="1861202"/>
                    </a:lnTo>
                    <a:lnTo>
                      <a:pt x="1966825" y="1861202"/>
                    </a:lnTo>
                    <a:lnTo>
                      <a:pt x="1966825" y="1835704"/>
                    </a:lnTo>
                    <a:lnTo>
                      <a:pt x="1919476" y="1835704"/>
                    </a:lnTo>
                    <a:lnTo>
                      <a:pt x="1919476" y="1810205"/>
                    </a:lnTo>
                    <a:lnTo>
                      <a:pt x="1806567" y="1810205"/>
                    </a:lnTo>
                    <a:lnTo>
                      <a:pt x="1806567" y="1781068"/>
                    </a:lnTo>
                    <a:lnTo>
                      <a:pt x="1646309" y="1781068"/>
                    </a:lnTo>
                    <a:lnTo>
                      <a:pt x="1646309" y="1766505"/>
                    </a:lnTo>
                    <a:lnTo>
                      <a:pt x="1566175" y="1766505"/>
                    </a:lnTo>
                    <a:lnTo>
                      <a:pt x="1566175" y="1744645"/>
                    </a:lnTo>
                    <a:lnTo>
                      <a:pt x="1398630" y="1744645"/>
                    </a:lnTo>
                    <a:lnTo>
                      <a:pt x="1398630" y="1730081"/>
                    </a:lnTo>
                    <a:lnTo>
                      <a:pt x="1300294" y="1730081"/>
                    </a:lnTo>
                    <a:lnTo>
                      <a:pt x="1300294" y="1715508"/>
                    </a:lnTo>
                    <a:lnTo>
                      <a:pt x="1227447" y="1715508"/>
                    </a:lnTo>
                    <a:lnTo>
                      <a:pt x="1227447" y="1686371"/>
                    </a:lnTo>
                    <a:lnTo>
                      <a:pt x="1150961" y="1686371"/>
                    </a:lnTo>
                    <a:lnTo>
                      <a:pt x="1150961" y="1649947"/>
                    </a:lnTo>
                    <a:lnTo>
                      <a:pt x="1070827" y="1649947"/>
                    </a:lnTo>
                    <a:lnTo>
                      <a:pt x="1070827" y="1606237"/>
                    </a:lnTo>
                    <a:lnTo>
                      <a:pt x="1027117" y="1606237"/>
                    </a:lnTo>
                    <a:lnTo>
                      <a:pt x="1027117" y="1577100"/>
                    </a:lnTo>
                    <a:lnTo>
                      <a:pt x="932419" y="1577100"/>
                    </a:lnTo>
                    <a:lnTo>
                      <a:pt x="932419" y="1507901"/>
                    </a:lnTo>
                    <a:lnTo>
                      <a:pt x="899644" y="1507901"/>
                    </a:lnTo>
                    <a:lnTo>
                      <a:pt x="899644" y="1486051"/>
                    </a:lnTo>
                    <a:lnTo>
                      <a:pt x="815872" y="1486051"/>
                    </a:lnTo>
                    <a:lnTo>
                      <a:pt x="815872" y="1409555"/>
                    </a:lnTo>
                    <a:lnTo>
                      <a:pt x="753949" y="1409555"/>
                    </a:lnTo>
                    <a:lnTo>
                      <a:pt x="753949" y="1380418"/>
                    </a:lnTo>
                    <a:lnTo>
                      <a:pt x="655609" y="1380418"/>
                    </a:lnTo>
                    <a:lnTo>
                      <a:pt x="655609" y="1205587"/>
                    </a:lnTo>
                    <a:lnTo>
                      <a:pt x="644682" y="1205587"/>
                    </a:lnTo>
                    <a:lnTo>
                      <a:pt x="644682" y="1161886"/>
                    </a:lnTo>
                    <a:lnTo>
                      <a:pt x="600975" y="1161886"/>
                    </a:lnTo>
                    <a:lnTo>
                      <a:pt x="600975" y="1125463"/>
                    </a:lnTo>
                    <a:lnTo>
                      <a:pt x="549983" y="1125463"/>
                    </a:lnTo>
                    <a:lnTo>
                      <a:pt x="549983" y="1052615"/>
                    </a:lnTo>
                    <a:lnTo>
                      <a:pt x="491706" y="1052615"/>
                    </a:lnTo>
                    <a:lnTo>
                      <a:pt x="491706" y="1019840"/>
                    </a:lnTo>
                    <a:lnTo>
                      <a:pt x="451641" y="1019840"/>
                    </a:lnTo>
                    <a:lnTo>
                      <a:pt x="451641" y="965204"/>
                    </a:lnTo>
                    <a:lnTo>
                      <a:pt x="422503" y="965204"/>
                    </a:lnTo>
                    <a:lnTo>
                      <a:pt x="422503" y="866859"/>
                    </a:lnTo>
                    <a:lnTo>
                      <a:pt x="386081" y="866859"/>
                    </a:lnTo>
                    <a:lnTo>
                      <a:pt x="386081" y="768523"/>
                    </a:lnTo>
                    <a:lnTo>
                      <a:pt x="287740" y="768523"/>
                    </a:lnTo>
                    <a:lnTo>
                      <a:pt x="287740" y="713887"/>
                    </a:lnTo>
                    <a:lnTo>
                      <a:pt x="254959" y="713887"/>
                    </a:lnTo>
                    <a:lnTo>
                      <a:pt x="254959" y="626467"/>
                    </a:lnTo>
                    <a:lnTo>
                      <a:pt x="207610" y="626467"/>
                    </a:lnTo>
                    <a:lnTo>
                      <a:pt x="207610" y="586405"/>
                    </a:lnTo>
                    <a:lnTo>
                      <a:pt x="152975" y="586405"/>
                    </a:lnTo>
                    <a:lnTo>
                      <a:pt x="152975" y="433433"/>
                    </a:lnTo>
                    <a:lnTo>
                      <a:pt x="123837" y="433433"/>
                    </a:lnTo>
                    <a:lnTo>
                      <a:pt x="123837" y="218540"/>
                    </a:lnTo>
                    <a:lnTo>
                      <a:pt x="109268" y="218540"/>
                    </a:lnTo>
                    <a:lnTo>
                      <a:pt x="109268" y="138406"/>
                    </a:lnTo>
                    <a:lnTo>
                      <a:pt x="61919" y="138406"/>
                    </a:lnTo>
                    <a:lnTo>
                      <a:pt x="61919" y="98341"/>
                    </a:lnTo>
                    <a:lnTo>
                      <a:pt x="54634" y="98341"/>
                    </a:lnTo>
                    <a:lnTo>
                      <a:pt x="54634" y="0"/>
                    </a:lnTo>
                    <a:lnTo>
                      <a:pt x="0" y="0"/>
                    </a:lnTo>
                    <a:lnTo>
                      <a:pt x="0" y="6556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7" name="Graphic 75">
                <a:extLst>
                  <a:ext uri="{FF2B5EF4-FFF2-40B4-BE49-F238E27FC236}">
                    <a16:creationId xmlns:a16="http://schemas.microsoft.com/office/drawing/2014/main" xmlns="" id="{7AFDF11A-0ED5-4948-ADBF-B39AC66F67CF}"/>
                  </a:ext>
                </a:extLst>
              </p:cNvPr>
              <p:cNvSpPr/>
              <p:nvPr/>
            </p:nvSpPr>
            <p:spPr>
              <a:xfrm>
                <a:off x="3043237" y="2003180"/>
                <a:ext cx="201350" cy="806114"/>
              </a:xfrm>
              <a:custGeom>
                <a:avLst/>
                <a:gdLst>
                  <a:gd name="connsiteX0" fmla="*/ 201351 w 201350"/>
                  <a:gd name="connsiteY0" fmla="*/ 806115 h 806114"/>
                  <a:gd name="connsiteX1" fmla="*/ 201351 w 201350"/>
                  <a:gd name="connsiteY1" fmla="*/ 693362 h 806114"/>
                  <a:gd name="connsiteX2" fmla="*/ 198104 w 201350"/>
                  <a:gd name="connsiteY2" fmla="*/ 693362 h 806114"/>
                  <a:gd name="connsiteX3" fmla="*/ 198104 w 201350"/>
                  <a:gd name="connsiteY3" fmla="*/ 258635 h 806114"/>
                  <a:gd name="connsiteX4" fmla="*/ 181595 w 201350"/>
                  <a:gd name="connsiteY4" fmla="*/ 258635 h 806114"/>
                  <a:gd name="connsiteX5" fmla="*/ 181595 w 201350"/>
                  <a:gd name="connsiteY5" fmla="*/ 126566 h 806114"/>
                  <a:gd name="connsiteX6" fmla="*/ 156832 w 201350"/>
                  <a:gd name="connsiteY6" fmla="*/ 126566 h 806114"/>
                  <a:gd name="connsiteX7" fmla="*/ 156832 w 201350"/>
                  <a:gd name="connsiteY7" fmla="*/ 82543 h 806114"/>
                  <a:gd name="connsiteX8" fmla="*/ 132069 w 201350"/>
                  <a:gd name="connsiteY8" fmla="*/ 82543 h 806114"/>
                  <a:gd name="connsiteX9" fmla="*/ 132069 w 201350"/>
                  <a:gd name="connsiteY9" fmla="*/ 35768 h 806114"/>
                  <a:gd name="connsiteX10" fmla="*/ 110058 w 201350"/>
                  <a:gd name="connsiteY10" fmla="*/ 35768 h 806114"/>
                  <a:gd name="connsiteX11" fmla="*/ 110058 w 201350"/>
                  <a:gd name="connsiteY11" fmla="*/ 0 h 806114"/>
                  <a:gd name="connsiteX12" fmla="*/ 0 w 201350"/>
                  <a:gd name="connsiteY12" fmla="*/ 0 h 80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350" h="806114">
                    <a:moveTo>
                      <a:pt x="201351" y="806115"/>
                    </a:moveTo>
                    <a:lnTo>
                      <a:pt x="201351" y="693362"/>
                    </a:lnTo>
                    <a:lnTo>
                      <a:pt x="198104" y="693362"/>
                    </a:lnTo>
                    <a:lnTo>
                      <a:pt x="198104" y="258635"/>
                    </a:lnTo>
                    <a:lnTo>
                      <a:pt x="181595" y="258635"/>
                    </a:lnTo>
                    <a:lnTo>
                      <a:pt x="181595" y="126566"/>
                    </a:lnTo>
                    <a:lnTo>
                      <a:pt x="156832" y="126566"/>
                    </a:lnTo>
                    <a:lnTo>
                      <a:pt x="156832" y="82543"/>
                    </a:lnTo>
                    <a:lnTo>
                      <a:pt x="132069" y="82543"/>
                    </a:lnTo>
                    <a:lnTo>
                      <a:pt x="132069" y="35768"/>
                    </a:lnTo>
                    <a:lnTo>
                      <a:pt x="110058" y="35768"/>
                    </a:lnTo>
                    <a:lnTo>
                      <a:pt x="110058"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8" name="Graphic 75">
                <a:extLst>
                  <a:ext uri="{FF2B5EF4-FFF2-40B4-BE49-F238E27FC236}">
                    <a16:creationId xmlns:a16="http://schemas.microsoft.com/office/drawing/2014/main" xmlns="" id="{7AFDF11A-0ED5-4948-ADBF-B39AC66F67CF}"/>
                  </a:ext>
                </a:extLst>
              </p:cNvPr>
              <p:cNvSpPr/>
              <p:nvPr/>
            </p:nvSpPr>
            <p:spPr>
              <a:xfrm>
                <a:off x="3624805" y="3714940"/>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9" name="Graphic 75">
                <a:extLst>
                  <a:ext uri="{FF2B5EF4-FFF2-40B4-BE49-F238E27FC236}">
                    <a16:creationId xmlns:a16="http://schemas.microsoft.com/office/drawing/2014/main" xmlns="" id="{7AFDF11A-0ED5-4948-ADBF-B39AC66F67CF}"/>
                  </a:ext>
                </a:extLst>
              </p:cNvPr>
              <p:cNvSpPr/>
              <p:nvPr/>
            </p:nvSpPr>
            <p:spPr>
              <a:xfrm>
                <a:off x="5908709" y="472669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0" name="Graphic 75">
                <a:extLst>
                  <a:ext uri="{FF2B5EF4-FFF2-40B4-BE49-F238E27FC236}">
                    <a16:creationId xmlns:a16="http://schemas.microsoft.com/office/drawing/2014/main" xmlns="" id="{7AFDF11A-0ED5-4948-ADBF-B39AC66F67CF}"/>
                  </a:ext>
                </a:extLst>
              </p:cNvPr>
              <p:cNvSpPr/>
              <p:nvPr/>
            </p:nvSpPr>
            <p:spPr>
              <a:xfrm>
                <a:off x="6727859" y="478384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1" name="Graphic 75">
                <a:extLst>
                  <a:ext uri="{FF2B5EF4-FFF2-40B4-BE49-F238E27FC236}">
                    <a16:creationId xmlns:a16="http://schemas.microsoft.com/office/drawing/2014/main" xmlns="" id="{7AFDF11A-0ED5-4948-ADBF-B39AC66F67CF}"/>
                  </a:ext>
                </a:extLst>
              </p:cNvPr>
              <p:cNvSpPr/>
              <p:nvPr/>
            </p:nvSpPr>
            <p:spPr>
              <a:xfrm>
                <a:off x="7756569" y="478384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
          <p:nvSpPr>
            <p:cNvPr id="85" name="Graphic 103">
              <a:extLst>
                <a:ext uri="{FF2B5EF4-FFF2-40B4-BE49-F238E27FC236}">
                  <a16:creationId xmlns:a16="http://schemas.microsoft.com/office/drawing/2014/main" xmlns="" id="{C882B98F-CAAC-454E-8B11-6F1F9CC1DE70}"/>
                </a:ext>
              </a:extLst>
            </p:cNvPr>
            <p:cNvSpPr/>
            <p:nvPr/>
          </p:nvSpPr>
          <p:spPr>
            <a:xfrm>
              <a:off x="1062037" y="2032317"/>
              <a:ext cx="1538923" cy="2318703"/>
            </a:xfrm>
            <a:custGeom>
              <a:avLst/>
              <a:gdLst>
                <a:gd name="connsiteX0" fmla="*/ 1921650 w 1921649"/>
                <a:gd name="connsiteY0" fmla="*/ 2860834 h 2860833"/>
                <a:gd name="connsiteX1" fmla="*/ 1921650 w 1921649"/>
                <a:gd name="connsiteY1" fmla="*/ 2770908 h 2860833"/>
                <a:gd name="connsiteX2" fmla="*/ 1631909 w 1921649"/>
                <a:gd name="connsiteY2" fmla="*/ 2770908 h 2860833"/>
                <a:gd name="connsiteX3" fmla="*/ 1631909 w 1921649"/>
                <a:gd name="connsiteY3" fmla="*/ 2690975 h 2860833"/>
                <a:gd name="connsiteX4" fmla="*/ 1418758 w 1921649"/>
                <a:gd name="connsiteY4" fmla="*/ 2690975 h 2860833"/>
                <a:gd name="connsiteX5" fmla="*/ 1418758 w 1921649"/>
                <a:gd name="connsiteY5" fmla="*/ 2587733 h 2860833"/>
                <a:gd name="connsiteX6" fmla="*/ 1372133 w 1921649"/>
                <a:gd name="connsiteY6" fmla="*/ 2587733 h 2860833"/>
                <a:gd name="connsiteX7" fmla="*/ 1372133 w 1921649"/>
                <a:gd name="connsiteY7" fmla="*/ 2497817 h 2860833"/>
                <a:gd name="connsiteX8" fmla="*/ 1295533 w 1921649"/>
                <a:gd name="connsiteY8" fmla="*/ 2497817 h 2860833"/>
                <a:gd name="connsiteX9" fmla="*/ 1295533 w 1921649"/>
                <a:gd name="connsiteY9" fmla="*/ 2397900 h 2860833"/>
                <a:gd name="connsiteX10" fmla="*/ 1122350 w 1921649"/>
                <a:gd name="connsiteY10" fmla="*/ 2397900 h 2860833"/>
                <a:gd name="connsiteX11" fmla="*/ 1122350 w 1921649"/>
                <a:gd name="connsiteY11" fmla="*/ 2314642 h 2860833"/>
                <a:gd name="connsiteX12" fmla="*/ 862578 w 1921649"/>
                <a:gd name="connsiteY12" fmla="*/ 2314642 h 2860833"/>
                <a:gd name="connsiteX13" fmla="*/ 862578 w 1921649"/>
                <a:gd name="connsiteY13" fmla="*/ 2218058 h 2860833"/>
                <a:gd name="connsiteX14" fmla="*/ 789309 w 1921649"/>
                <a:gd name="connsiteY14" fmla="*/ 2218058 h 2860833"/>
                <a:gd name="connsiteX15" fmla="*/ 789309 w 1921649"/>
                <a:gd name="connsiteY15" fmla="*/ 2144792 h 2860833"/>
                <a:gd name="connsiteX16" fmla="*/ 742683 w 1921649"/>
                <a:gd name="connsiteY16" fmla="*/ 2144792 h 2860833"/>
                <a:gd name="connsiteX17" fmla="*/ 742683 w 1921649"/>
                <a:gd name="connsiteY17" fmla="*/ 2061534 h 2860833"/>
                <a:gd name="connsiteX18" fmla="*/ 712710 w 1921649"/>
                <a:gd name="connsiteY18" fmla="*/ 2061534 h 2860833"/>
                <a:gd name="connsiteX19" fmla="*/ 712710 w 1921649"/>
                <a:gd name="connsiteY19" fmla="*/ 1968275 h 2860833"/>
                <a:gd name="connsiteX20" fmla="*/ 686067 w 1921649"/>
                <a:gd name="connsiteY20" fmla="*/ 1968275 h 2860833"/>
                <a:gd name="connsiteX21" fmla="*/ 686067 w 1921649"/>
                <a:gd name="connsiteY21" fmla="*/ 1868367 h 2860833"/>
                <a:gd name="connsiteX22" fmla="*/ 582823 w 1921649"/>
                <a:gd name="connsiteY22" fmla="*/ 1868367 h 2860833"/>
                <a:gd name="connsiteX23" fmla="*/ 582823 w 1921649"/>
                <a:gd name="connsiteY23" fmla="*/ 1795101 h 2860833"/>
                <a:gd name="connsiteX24" fmla="*/ 539528 w 1921649"/>
                <a:gd name="connsiteY24" fmla="*/ 1795101 h 2860833"/>
                <a:gd name="connsiteX25" fmla="*/ 539528 w 1921649"/>
                <a:gd name="connsiteY25" fmla="*/ 1688525 h 2860833"/>
                <a:gd name="connsiteX26" fmla="*/ 439616 w 1921649"/>
                <a:gd name="connsiteY26" fmla="*/ 1688525 h 2860833"/>
                <a:gd name="connsiteX27" fmla="*/ 439616 w 1921649"/>
                <a:gd name="connsiteY27" fmla="*/ 1611925 h 2860833"/>
                <a:gd name="connsiteX28" fmla="*/ 392989 w 1921649"/>
                <a:gd name="connsiteY28" fmla="*/ 1611925 h 2860833"/>
                <a:gd name="connsiteX29" fmla="*/ 392989 w 1921649"/>
                <a:gd name="connsiteY29" fmla="*/ 1505350 h 2860833"/>
                <a:gd name="connsiteX30" fmla="*/ 273094 w 1921649"/>
                <a:gd name="connsiteY30" fmla="*/ 1505350 h 2860833"/>
                <a:gd name="connsiteX31" fmla="*/ 273094 w 1921649"/>
                <a:gd name="connsiteY31" fmla="*/ 1235583 h 2860833"/>
                <a:gd name="connsiteX32" fmla="*/ 166521 w 1921649"/>
                <a:gd name="connsiteY32" fmla="*/ 1235583 h 2860833"/>
                <a:gd name="connsiteX33" fmla="*/ 166521 w 1921649"/>
                <a:gd name="connsiteY33" fmla="*/ 652763 h 2860833"/>
                <a:gd name="connsiteX34" fmla="*/ 126556 w 1921649"/>
                <a:gd name="connsiteY34" fmla="*/ 652763 h 2860833"/>
                <a:gd name="connsiteX35" fmla="*/ 126556 w 1921649"/>
                <a:gd name="connsiteY35" fmla="*/ 429624 h 2860833"/>
                <a:gd name="connsiteX36" fmla="*/ 106573 w 1921649"/>
                <a:gd name="connsiteY36" fmla="*/ 429624 h 2860833"/>
                <a:gd name="connsiteX37" fmla="*/ 106573 w 1921649"/>
                <a:gd name="connsiteY37" fmla="*/ 223138 h 2860833"/>
                <a:gd name="connsiteX38" fmla="*/ 83261 w 1921649"/>
                <a:gd name="connsiteY38" fmla="*/ 223138 h 2860833"/>
                <a:gd name="connsiteX39" fmla="*/ 83261 w 1921649"/>
                <a:gd name="connsiteY39" fmla="*/ 89921 h 2860833"/>
                <a:gd name="connsiteX40" fmla="*/ 43296 w 1921649"/>
                <a:gd name="connsiteY40" fmla="*/ 89921 h 2860833"/>
                <a:gd name="connsiteX41" fmla="*/ 43296 w 1921649"/>
                <a:gd name="connsiteY41" fmla="*/ 0 h 2860833"/>
                <a:gd name="connsiteX42" fmla="*/ 0 w 1921649"/>
                <a:gd name="connsiteY42" fmla="*/ 0 h 286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921649" h="2860833">
                  <a:moveTo>
                    <a:pt x="1921650" y="2860834"/>
                  </a:moveTo>
                  <a:lnTo>
                    <a:pt x="1921650" y="2770908"/>
                  </a:lnTo>
                  <a:lnTo>
                    <a:pt x="1631909" y="2770908"/>
                  </a:lnTo>
                  <a:lnTo>
                    <a:pt x="1631909" y="2690975"/>
                  </a:lnTo>
                  <a:lnTo>
                    <a:pt x="1418758" y="2690975"/>
                  </a:lnTo>
                  <a:lnTo>
                    <a:pt x="1418758" y="2587733"/>
                  </a:lnTo>
                  <a:lnTo>
                    <a:pt x="1372133" y="2587733"/>
                  </a:lnTo>
                  <a:lnTo>
                    <a:pt x="1372133" y="2497817"/>
                  </a:lnTo>
                  <a:lnTo>
                    <a:pt x="1295533" y="2497817"/>
                  </a:lnTo>
                  <a:lnTo>
                    <a:pt x="1295533" y="2397900"/>
                  </a:lnTo>
                  <a:lnTo>
                    <a:pt x="1122350" y="2397900"/>
                  </a:lnTo>
                  <a:lnTo>
                    <a:pt x="1122350" y="2314642"/>
                  </a:lnTo>
                  <a:lnTo>
                    <a:pt x="862578" y="2314642"/>
                  </a:lnTo>
                  <a:lnTo>
                    <a:pt x="862578" y="2218058"/>
                  </a:lnTo>
                  <a:lnTo>
                    <a:pt x="789309" y="2218058"/>
                  </a:lnTo>
                  <a:lnTo>
                    <a:pt x="789309" y="2144792"/>
                  </a:lnTo>
                  <a:lnTo>
                    <a:pt x="742683" y="2144792"/>
                  </a:lnTo>
                  <a:lnTo>
                    <a:pt x="742683" y="2061534"/>
                  </a:lnTo>
                  <a:lnTo>
                    <a:pt x="712710" y="2061534"/>
                  </a:lnTo>
                  <a:lnTo>
                    <a:pt x="712710" y="1968275"/>
                  </a:lnTo>
                  <a:lnTo>
                    <a:pt x="686067" y="1968275"/>
                  </a:lnTo>
                  <a:lnTo>
                    <a:pt x="686067" y="1868367"/>
                  </a:lnTo>
                  <a:lnTo>
                    <a:pt x="582823" y="1868367"/>
                  </a:lnTo>
                  <a:lnTo>
                    <a:pt x="582823" y="1795101"/>
                  </a:lnTo>
                  <a:lnTo>
                    <a:pt x="539528" y="1795101"/>
                  </a:lnTo>
                  <a:lnTo>
                    <a:pt x="539528" y="1688525"/>
                  </a:lnTo>
                  <a:lnTo>
                    <a:pt x="439616" y="1688525"/>
                  </a:lnTo>
                  <a:lnTo>
                    <a:pt x="439616" y="1611925"/>
                  </a:lnTo>
                  <a:lnTo>
                    <a:pt x="392989" y="1611925"/>
                  </a:lnTo>
                  <a:lnTo>
                    <a:pt x="392989" y="1505350"/>
                  </a:lnTo>
                  <a:lnTo>
                    <a:pt x="273094" y="1505350"/>
                  </a:lnTo>
                  <a:lnTo>
                    <a:pt x="273094" y="1235583"/>
                  </a:lnTo>
                  <a:lnTo>
                    <a:pt x="166521" y="1235583"/>
                  </a:lnTo>
                  <a:lnTo>
                    <a:pt x="166521" y="652763"/>
                  </a:lnTo>
                  <a:lnTo>
                    <a:pt x="126556" y="652763"/>
                  </a:lnTo>
                  <a:lnTo>
                    <a:pt x="126556" y="429624"/>
                  </a:lnTo>
                  <a:lnTo>
                    <a:pt x="106573" y="429624"/>
                  </a:lnTo>
                  <a:lnTo>
                    <a:pt x="106573" y="223138"/>
                  </a:lnTo>
                  <a:lnTo>
                    <a:pt x="83261" y="223138"/>
                  </a:lnTo>
                  <a:lnTo>
                    <a:pt x="83261" y="89921"/>
                  </a:lnTo>
                  <a:lnTo>
                    <a:pt x="43296" y="89921"/>
                  </a:lnTo>
                  <a:lnTo>
                    <a:pt x="43296" y="0"/>
                  </a:lnTo>
                  <a:lnTo>
                    <a:pt x="0" y="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6" name="Graphic 110">
              <a:extLst>
                <a:ext uri="{FF2B5EF4-FFF2-40B4-BE49-F238E27FC236}">
                  <a16:creationId xmlns:a16="http://schemas.microsoft.com/office/drawing/2014/main" xmlns="" id="{3AA8252A-920C-448C-AA84-67792BDF7393}"/>
                </a:ext>
              </a:extLst>
            </p:cNvPr>
            <p:cNvSpPr/>
            <p:nvPr/>
          </p:nvSpPr>
          <p:spPr>
            <a:xfrm>
              <a:off x="1062037" y="2032317"/>
              <a:ext cx="449263" cy="2326323"/>
            </a:xfrm>
            <a:custGeom>
              <a:avLst/>
              <a:gdLst>
                <a:gd name="connsiteX0" fmla="*/ 569502 w 569501"/>
                <a:gd name="connsiteY0" fmla="*/ 2870825 h 2870825"/>
                <a:gd name="connsiteX1" fmla="*/ 569502 w 569501"/>
                <a:gd name="connsiteY1" fmla="*/ 2757583 h 2870825"/>
                <a:gd name="connsiteX2" fmla="*/ 416303 w 569501"/>
                <a:gd name="connsiteY2" fmla="*/ 2757583 h 2870825"/>
                <a:gd name="connsiteX3" fmla="*/ 416303 w 569501"/>
                <a:gd name="connsiteY3" fmla="*/ 2647683 h 2870825"/>
                <a:gd name="connsiteX4" fmla="*/ 313059 w 569501"/>
                <a:gd name="connsiteY4" fmla="*/ 2647683 h 2870825"/>
                <a:gd name="connsiteX5" fmla="*/ 313059 w 569501"/>
                <a:gd name="connsiteY5" fmla="*/ 2208067 h 2870825"/>
                <a:gd name="connsiteX6" fmla="*/ 226468 w 569501"/>
                <a:gd name="connsiteY6" fmla="*/ 2208067 h 2870825"/>
                <a:gd name="connsiteX7" fmla="*/ 226468 w 569501"/>
                <a:gd name="connsiteY7" fmla="*/ 2091500 h 2870825"/>
                <a:gd name="connsiteX8" fmla="*/ 179842 w 569501"/>
                <a:gd name="connsiteY8" fmla="*/ 2091500 h 2870825"/>
                <a:gd name="connsiteX9" fmla="*/ 179842 w 569501"/>
                <a:gd name="connsiteY9" fmla="*/ 979141 h 2870825"/>
                <a:gd name="connsiteX10" fmla="*/ 166521 w 569501"/>
                <a:gd name="connsiteY10" fmla="*/ 979141 h 2870825"/>
                <a:gd name="connsiteX11" fmla="*/ 166521 w 569501"/>
                <a:gd name="connsiteY11" fmla="*/ 712710 h 2870825"/>
                <a:gd name="connsiteX12" fmla="*/ 133217 w 569501"/>
                <a:gd name="connsiteY12" fmla="*/ 712710 h 2870825"/>
                <a:gd name="connsiteX13" fmla="*/ 133217 w 569501"/>
                <a:gd name="connsiteY13" fmla="*/ 233129 h 2870825"/>
                <a:gd name="connsiteX14" fmla="*/ 89921 w 569501"/>
                <a:gd name="connsiteY14" fmla="*/ 233129 h 2870825"/>
                <a:gd name="connsiteX15" fmla="*/ 89921 w 569501"/>
                <a:gd name="connsiteY15" fmla="*/ 109904 h 2870825"/>
                <a:gd name="connsiteX16" fmla="*/ 59948 w 569501"/>
                <a:gd name="connsiteY16" fmla="*/ 109904 h 2870825"/>
                <a:gd name="connsiteX17" fmla="*/ 59948 w 569501"/>
                <a:gd name="connsiteY17" fmla="*/ 0 h 2870825"/>
                <a:gd name="connsiteX18" fmla="*/ 0 w 569501"/>
                <a:gd name="connsiteY18" fmla="*/ 0 h 287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9501" h="2870825">
                  <a:moveTo>
                    <a:pt x="569502" y="2870825"/>
                  </a:moveTo>
                  <a:lnTo>
                    <a:pt x="569502" y="2757583"/>
                  </a:lnTo>
                  <a:lnTo>
                    <a:pt x="416303" y="2757583"/>
                  </a:lnTo>
                  <a:lnTo>
                    <a:pt x="416303" y="2647683"/>
                  </a:lnTo>
                  <a:lnTo>
                    <a:pt x="313059" y="2647683"/>
                  </a:lnTo>
                  <a:lnTo>
                    <a:pt x="313059" y="2208067"/>
                  </a:lnTo>
                  <a:lnTo>
                    <a:pt x="226468" y="2208067"/>
                  </a:lnTo>
                  <a:lnTo>
                    <a:pt x="226468" y="2091500"/>
                  </a:lnTo>
                  <a:lnTo>
                    <a:pt x="179842" y="2091500"/>
                  </a:lnTo>
                  <a:lnTo>
                    <a:pt x="179842" y="979141"/>
                  </a:lnTo>
                  <a:lnTo>
                    <a:pt x="166521" y="979141"/>
                  </a:lnTo>
                  <a:lnTo>
                    <a:pt x="166521" y="712710"/>
                  </a:lnTo>
                  <a:lnTo>
                    <a:pt x="133217" y="712710"/>
                  </a:lnTo>
                  <a:lnTo>
                    <a:pt x="133217" y="233129"/>
                  </a:lnTo>
                  <a:lnTo>
                    <a:pt x="89921" y="233129"/>
                  </a:lnTo>
                  <a:lnTo>
                    <a:pt x="89921" y="109904"/>
                  </a:lnTo>
                  <a:lnTo>
                    <a:pt x="59948" y="109904"/>
                  </a:lnTo>
                  <a:lnTo>
                    <a:pt x="59948" y="0"/>
                  </a:lnTo>
                  <a:lnTo>
                    <a:pt x="0" y="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87" name="Group 86">
              <a:extLst>
                <a:ext uri="{FF2B5EF4-FFF2-40B4-BE49-F238E27FC236}">
                  <a16:creationId xmlns:a16="http://schemas.microsoft.com/office/drawing/2014/main" xmlns="" id="{D8CF5250-4430-4CAA-ADDD-D2B487719357}"/>
                </a:ext>
              </a:extLst>
            </p:cNvPr>
            <p:cNvGrpSpPr/>
            <p:nvPr/>
          </p:nvGrpSpPr>
          <p:grpSpPr>
            <a:xfrm rot="5400000">
              <a:off x="4735463" y="3541027"/>
              <a:ext cx="108000" cy="293078"/>
              <a:chOff x="4726743" y="3204307"/>
              <a:chExt cx="288000" cy="293078"/>
            </a:xfrm>
          </p:grpSpPr>
          <p:cxnSp>
            <p:nvCxnSpPr>
              <p:cNvPr id="88" name="Straight Connector 87">
                <a:extLst>
                  <a:ext uri="{FF2B5EF4-FFF2-40B4-BE49-F238E27FC236}">
                    <a16:creationId xmlns:a16="http://schemas.microsoft.com/office/drawing/2014/main" xmlns="" id="{96F92705-3F2F-40CE-A1E9-23DE60756EB0}"/>
                  </a:ext>
                </a:extLst>
              </p:cNvPr>
              <p:cNvCxnSpPr>
                <a:cxnSpLocks/>
              </p:cNvCxnSpPr>
              <p:nvPr/>
            </p:nvCxnSpPr>
            <p:spPr>
              <a:xfrm>
                <a:off x="4726743" y="3204307"/>
                <a:ext cx="288000"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04550110-C337-40BE-9A2C-5BB72382F2EC}"/>
                  </a:ext>
                </a:extLst>
              </p:cNvPr>
              <p:cNvCxnSpPr>
                <a:cxnSpLocks/>
              </p:cNvCxnSpPr>
              <p:nvPr/>
            </p:nvCxnSpPr>
            <p:spPr>
              <a:xfrm>
                <a:off x="4726743" y="3356707"/>
                <a:ext cx="288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xmlns="" id="{31E92492-E404-4EB9-86EA-14DACB4ADFF8}"/>
                  </a:ext>
                </a:extLst>
              </p:cNvPr>
              <p:cNvCxnSpPr>
                <a:cxnSpLocks/>
              </p:cNvCxnSpPr>
              <p:nvPr/>
            </p:nvCxnSpPr>
            <p:spPr>
              <a:xfrm>
                <a:off x="4726743" y="3497385"/>
                <a:ext cx="288000" cy="0"/>
              </a:xfrm>
              <a:prstGeom prst="line">
                <a:avLst/>
              </a:prstGeom>
              <a:ln w="19050">
                <a:solidFill>
                  <a:srgbClr val="A0A0A0"/>
                </a:solidFill>
              </a:ln>
            </p:spPr>
            <p:style>
              <a:lnRef idx="1">
                <a:schemeClr val="accent1"/>
              </a:lnRef>
              <a:fillRef idx="0">
                <a:schemeClr val="accent1"/>
              </a:fillRef>
              <a:effectRef idx="0">
                <a:schemeClr val="accent1"/>
              </a:effectRef>
              <a:fontRef idx="minor">
                <a:schemeClr val="tx1"/>
              </a:fontRef>
            </p:style>
          </p:cxnSp>
        </p:grpSp>
      </p:grpSp>
      <p:graphicFrame>
        <p:nvGraphicFramePr>
          <p:cNvPr id="160" name="Table 68">
            <a:extLst>
              <a:ext uri="{FF2B5EF4-FFF2-40B4-BE49-F238E27FC236}">
                <a16:creationId xmlns:a16="http://schemas.microsoft.com/office/drawing/2014/main" xmlns="" id="{00D073EA-FCC8-4360-B7F6-A781C3F3ACC4}"/>
              </a:ext>
            </a:extLst>
          </p:cNvPr>
          <p:cNvGraphicFramePr>
            <a:graphicFrameLocks noGrp="1"/>
          </p:cNvGraphicFramePr>
          <p:nvPr>
            <p:extLst>
              <p:ext uri="{D42A27DB-BD31-4B8C-83A1-F6EECF244321}">
                <p14:modId xmlns:p14="http://schemas.microsoft.com/office/powerpoint/2010/main" xmlns="" val="2853087855"/>
              </p:ext>
            </p:extLst>
          </p:nvPr>
        </p:nvGraphicFramePr>
        <p:xfrm>
          <a:off x="7607809" y="1965387"/>
          <a:ext cx="4441370" cy="1110960"/>
        </p:xfrm>
        <a:graphic>
          <a:graphicData uri="http://schemas.openxmlformats.org/drawingml/2006/table">
            <a:tbl>
              <a:tblPr firstRow="1" bandRow="1">
                <a:tableStyleId>{5C22544A-7EE6-4342-B048-85BDC9FD1C3A}</a:tableStyleId>
              </a:tblPr>
              <a:tblGrid>
                <a:gridCol w="1253524">
                  <a:extLst>
                    <a:ext uri="{9D8B030D-6E8A-4147-A177-3AD203B41FA5}">
                      <a16:colId xmlns:a16="http://schemas.microsoft.com/office/drawing/2014/main" xmlns="" val="3816435110"/>
                    </a:ext>
                  </a:extLst>
                </a:gridCol>
                <a:gridCol w="954741">
                  <a:extLst>
                    <a:ext uri="{9D8B030D-6E8A-4147-A177-3AD203B41FA5}">
                      <a16:colId xmlns:a16="http://schemas.microsoft.com/office/drawing/2014/main" xmlns="" val="463754460"/>
                    </a:ext>
                  </a:extLst>
                </a:gridCol>
                <a:gridCol w="1099249">
                  <a:extLst>
                    <a:ext uri="{9D8B030D-6E8A-4147-A177-3AD203B41FA5}">
                      <a16:colId xmlns:a16="http://schemas.microsoft.com/office/drawing/2014/main" xmlns="" val="399627325"/>
                    </a:ext>
                  </a:extLst>
                </a:gridCol>
                <a:gridCol w="1133856">
                  <a:extLst>
                    <a:ext uri="{9D8B030D-6E8A-4147-A177-3AD203B41FA5}">
                      <a16:colId xmlns:a16="http://schemas.microsoft.com/office/drawing/2014/main" xmlns="" val="3254188313"/>
                    </a:ext>
                  </a:extLst>
                </a:gridCol>
              </a:tblGrid>
              <a:tr h="240740">
                <a:tc>
                  <a:txBody>
                    <a:bodyPr/>
                    <a:lstStyle/>
                    <a:p>
                      <a:pPr algn="l" rtl="0"/>
                      <a:endParaRPr lang="en-GB" sz="9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i="0">
                          <a:solidFill>
                            <a:schemeClr val="tx1"/>
                          </a:solidFill>
                        </a:rPr>
                        <a:t>HER2変異あり</a:t>
                      </a:r>
                    </a:p>
                    <a:p>
                      <a:pPr algn="ctr"/>
                      <a:r>
                        <a:rPr lang="ja-JP" sz="900" i="0">
                          <a:solidFill>
                            <a:schemeClr val="tx1"/>
                          </a:solidFill>
                        </a:rPr>
                        <a:t>（n=20）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i="0">
                          <a:solidFill>
                            <a:schemeClr val="tx1"/>
                          </a:solidFill>
                        </a:rPr>
                        <a:t>HER2 変異なし</a:t>
                      </a:r>
                      <a:br>
                        <a:rPr lang="ja-JP" sz="900" i="0">
                          <a:solidFill>
                            <a:schemeClr val="tx1"/>
                          </a:solidFill>
                        </a:rPr>
                      </a:br>
                      <a:r>
                        <a:rPr lang="ja-JP" sz="900" i="0">
                          <a:solidFill>
                            <a:schemeClr val="tx1"/>
                          </a:solidFill>
                        </a:rPr>
                        <a:t>(n=178)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i="0">
                          <a:solidFill>
                            <a:schemeClr val="tx1"/>
                          </a:solidFill>
                        </a:rPr>
                        <a:t>HER2変異状態不明(n=60)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57205136"/>
                  </a:ext>
                </a:extLst>
              </a:tr>
              <a:tr h="145395">
                <a:tc>
                  <a:txBody>
                    <a:bodyPr/>
                    <a:lstStyle/>
                    <a:p>
                      <a:pPr algn="l"/>
                      <a:r>
                        <a:rPr lang="ja-JP" sz="900">
                          <a:solidFill>
                            <a:schemeClr val="tx1"/>
                          </a:solidFill>
                        </a:rPr>
                        <a:t>mPFS、mo（95％CI）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900">
                          <a:solidFill>
                            <a:schemeClr val="tx1"/>
                          </a:solidFill>
                        </a:rPr>
                        <a:t>5.5（1.6、8.3）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900">
                          <a:solidFill>
                            <a:schemeClr val="tx1"/>
                          </a:solidFill>
                        </a:rPr>
                        <a:t>2.8（2.6、4.0）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900">
                          <a:solidFill>
                            <a:schemeClr val="tx1"/>
                          </a:solidFill>
                        </a:rPr>
                        <a:t>2.8（1.4、5.4）</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956503514"/>
                  </a:ext>
                </a:extLst>
              </a:tr>
              <a:tr h="240740">
                <a:tc>
                  <a:txBody>
                    <a:bodyPr/>
                    <a:lstStyle/>
                    <a:p>
                      <a:pPr algn="l"/>
                      <a:r>
                        <a:rPr lang="ja-JP" sz="900">
                          <a:solidFill>
                            <a:schemeClr val="tx1"/>
                          </a:solidFill>
                        </a:rPr>
                        <a:t>HR</a:t>
                      </a:r>
                      <a:r>
                        <a:rPr lang="ja-JP" sz="900" baseline="0">
                          <a:solidFill>
                            <a:schemeClr val="tx1"/>
                          </a:solidFill>
                        </a:rPr>
                        <a:t> </a:t>
                      </a:r>
                      <a:r>
                        <a:rPr lang="ja-JP" sz="900">
                          <a:solidFill>
                            <a:schemeClr val="tx1"/>
                          </a:solidFill>
                        </a:rPr>
                        <a:t>（95％CI）対.HER2変異あり</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900">
                          <a:solidFill>
                            <a:schemeClr val="tx1"/>
                          </a:solidFill>
                        </a:rPr>
                        <a:t>NA</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900">
                          <a:solidFill>
                            <a:schemeClr val="tx1"/>
                          </a:solidFill>
                        </a:rPr>
                        <a:t>1.13（0.70、1.80）</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900">
                          <a:solidFill>
                            <a:schemeClr val="tx1"/>
                          </a:solidFill>
                        </a:rPr>
                        <a:t>1.20（0.71、2.03）</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628463519"/>
                  </a:ext>
                </a:extLst>
              </a:tr>
              <a:tr h="171856">
                <a:tc>
                  <a:txBody>
                    <a:bodyPr/>
                    <a:lstStyle/>
                    <a:p>
                      <a:pPr algn="l"/>
                      <a:r>
                        <a:rPr lang="ja-JP" sz="900">
                          <a:solidFill>
                            <a:schemeClr val="tx1"/>
                          </a:solidFill>
                        </a:rPr>
                        <a:t>ログランクp値</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a:solidFill>
                            <a:schemeClr val="tx1"/>
                          </a:solidFill>
                        </a:rPr>
                        <a:t>NA</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a:solidFill>
                            <a:schemeClr val="tx1"/>
                          </a:solidFill>
                        </a:rPr>
                        <a:t>0.6193</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dirty="0">
                          <a:solidFill>
                            <a:schemeClr val="tx1"/>
                          </a:solidFill>
                        </a:rPr>
                        <a:t>0.4881</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14292546"/>
                  </a:ext>
                </a:extLst>
              </a:tr>
            </a:tbl>
          </a:graphicData>
        </a:graphic>
      </p:graphicFrame>
      <p:grpSp>
        <p:nvGrpSpPr>
          <p:cNvPr id="161" name="Group 160">
            <a:extLst>
              <a:ext uri="{FF2B5EF4-FFF2-40B4-BE49-F238E27FC236}">
                <a16:creationId xmlns:a16="http://schemas.microsoft.com/office/drawing/2014/main" xmlns="" id="{53914866-12AF-4CD6-8179-AA2000F63BAD}"/>
              </a:ext>
            </a:extLst>
          </p:cNvPr>
          <p:cNvGrpSpPr/>
          <p:nvPr/>
        </p:nvGrpSpPr>
        <p:grpSpPr>
          <a:xfrm>
            <a:off x="10615517" y="3168360"/>
            <a:ext cx="1537497" cy="861774"/>
            <a:chOff x="10332854" y="3281624"/>
            <a:chExt cx="1713155" cy="861774"/>
          </a:xfrm>
        </p:grpSpPr>
        <p:grpSp>
          <p:nvGrpSpPr>
            <p:cNvPr id="162" name="Group 161">
              <a:extLst>
                <a:ext uri="{FF2B5EF4-FFF2-40B4-BE49-F238E27FC236}">
                  <a16:creationId xmlns:a16="http://schemas.microsoft.com/office/drawing/2014/main" xmlns="" id="{C5D58C6C-71A5-4235-9D12-09527FF72F34}"/>
                </a:ext>
              </a:extLst>
            </p:cNvPr>
            <p:cNvGrpSpPr/>
            <p:nvPr/>
          </p:nvGrpSpPr>
          <p:grpSpPr>
            <a:xfrm>
              <a:off x="10335381" y="3387187"/>
              <a:ext cx="288000" cy="293078"/>
              <a:chOff x="4726743" y="3204307"/>
              <a:chExt cx="288000" cy="293078"/>
            </a:xfrm>
          </p:grpSpPr>
          <p:cxnSp>
            <p:nvCxnSpPr>
              <p:cNvPr id="168" name="Straight Connector 167">
                <a:extLst>
                  <a:ext uri="{FF2B5EF4-FFF2-40B4-BE49-F238E27FC236}">
                    <a16:creationId xmlns:a16="http://schemas.microsoft.com/office/drawing/2014/main" xmlns="" id="{CAA31972-E822-4CCC-BDF8-1EFDE70113D5}"/>
                  </a:ext>
                </a:extLst>
              </p:cNvPr>
              <p:cNvCxnSpPr>
                <a:cxnSpLocks/>
              </p:cNvCxnSpPr>
              <p:nvPr/>
            </p:nvCxnSpPr>
            <p:spPr>
              <a:xfrm>
                <a:off x="4726743" y="3204307"/>
                <a:ext cx="288000"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xmlns="" id="{3A927B2F-8A7E-4C1B-B916-EF93B9AF7D2D}"/>
                  </a:ext>
                </a:extLst>
              </p:cNvPr>
              <p:cNvCxnSpPr>
                <a:cxnSpLocks/>
              </p:cNvCxnSpPr>
              <p:nvPr/>
            </p:nvCxnSpPr>
            <p:spPr>
              <a:xfrm>
                <a:off x="4726743" y="3356707"/>
                <a:ext cx="288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xmlns="" id="{33C750B3-04FC-4850-B057-37AD41FDB112}"/>
                  </a:ext>
                </a:extLst>
              </p:cNvPr>
              <p:cNvCxnSpPr>
                <a:cxnSpLocks/>
              </p:cNvCxnSpPr>
              <p:nvPr/>
            </p:nvCxnSpPr>
            <p:spPr>
              <a:xfrm>
                <a:off x="4726743" y="3497385"/>
                <a:ext cx="288000" cy="0"/>
              </a:xfrm>
              <a:prstGeom prst="line">
                <a:avLst/>
              </a:prstGeom>
              <a:ln w="19050">
                <a:solidFill>
                  <a:srgbClr val="A0A0A0"/>
                </a:solidFill>
              </a:ln>
            </p:spPr>
            <p:style>
              <a:lnRef idx="1">
                <a:schemeClr val="accent1"/>
              </a:lnRef>
              <a:fillRef idx="0">
                <a:schemeClr val="accent1"/>
              </a:fillRef>
              <a:effectRef idx="0">
                <a:schemeClr val="accent1"/>
              </a:effectRef>
              <a:fontRef idx="minor">
                <a:schemeClr val="tx1"/>
              </a:fontRef>
            </p:style>
          </p:cxnSp>
        </p:grpSp>
        <p:sp>
          <p:nvSpPr>
            <p:cNvPr id="163" name="TextBox 162">
              <a:extLst>
                <a:ext uri="{FF2B5EF4-FFF2-40B4-BE49-F238E27FC236}">
                  <a16:creationId xmlns:a16="http://schemas.microsoft.com/office/drawing/2014/main" xmlns="" id="{E695D270-C8C4-4118-8A7F-CF1663636FD1}"/>
                </a:ext>
              </a:extLst>
            </p:cNvPr>
            <p:cNvSpPr txBox="1"/>
            <p:nvPr/>
          </p:nvSpPr>
          <p:spPr>
            <a:xfrm>
              <a:off x="10620619" y="3281624"/>
              <a:ext cx="1425390" cy="861774"/>
            </a:xfrm>
            <a:prstGeom prst="rect">
              <a:avLst/>
            </a:prstGeom>
            <a:noFill/>
          </p:spPr>
          <p:txBody>
            <a:bodyPr wrap="none" rtlCol="0">
              <a:spAutoFit/>
            </a:bodyPr>
            <a:lstStyle/>
            <a:p>
              <a:r>
                <a:rPr lang="ja-JP" sz="1000"/>
                <a:t>HER2変異あり</a:t>
              </a:r>
            </a:p>
            <a:p>
              <a:r>
                <a:rPr lang="ja-JP" sz="1000"/>
                <a:t>HER2変異なし</a:t>
              </a:r>
            </a:p>
            <a:p>
              <a:r>
                <a:rPr lang="ja-JP" sz="1000"/>
                <a:t>EGFR</a:t>
              </a:r>
            </a:p>
            <a:p>
              <a:r>
                <a:rPr lang="ja-JP" sz="1000"/>
                <a:t>不明</a:t>
              </a:r>
            </a:p>
            <a:p>
              <a:r>
                <a:rPr lang="ja-JP" sz="1000"/>
                <a:t>打ち切り</a:t>
              </a:r>
            </a:p>
          </p:txBody>
        </p:sp>
        <p:grpSp>
          <p:nvGrpSpPr>
            <p:cNvPr id="164" name="Group 163">
              <a:extLst>
                <a:ext uri="{FF2B5EF4-FFF2-40B4-BE49-F238E27FC236}">
                  <a16:creationId xmlns:a16="http://schemas.microsoft.com/office/drawing/2014/main" xmlns="" id="{AABD6260-A053-4032-AF96-9B8395751B13}"/>
                </a:ext>
              </a:extLst>
            </p:cNvPr>
            <p:cNvGrpSpPr/>
            <p:nvPr/>
          </p:nvGrpSpPr>
          <p:grpSpPr>
            <a:xfrm rot="5400000">
              <a:off x="10425387" y="3866806"/>
              <a:ext cx="108011" cy="293078"/>
              <a:chOff x="5107746" y="3204311"/>
              <a:chExt cx="288027" cy="293078"/>
            </a:xfrm>
          </p:grpSpPr>
          <p:cxnSp>
            <p:nvCxnSpPr>
              <p:cNvPr id="165" name="Straight Connector 164">
                <a:extLst>
                  <a:ext uri="{FF2B5EF4-FFF2-40B4-BE49-F238E27FC236}">
                    <a16:creationId xmlns:a16="http://schemas.microsoft.com/office/drawing/2014/main" xmlns="" id="{F34C9B89-7267-4A6F-98AF-E035D74D2174}"/>
                  </a:ext>
                </a:extLst>
              </p:cNvPr>
              <p:cNvCxnSpPr>
                <a:cxnSpLocks/>
              </p:cNvCxnSpPr>
              <p:nvPr/>
            </p:nvCxnSpPr>
            <p:spPr>
              <a:xfrm>
                <a:off x="5107768" y="3204311"/>
                <a:ext cx="287995"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xmlns="" id="{BB85EB20-B883-4625-9743-C8EC05D26570}"/>
                  </a:ext>
                </a:extLst>
              </p:cNvPr>
              <p:cNvCxnSpPr>
                <a:cxnSpLocks/>
              </p:cNvCxnSpPr>
              <p:nvPr/>
            </p:nvCxnSpPr>
            <p:spPr>
              <a:xfrm>
                <a:off x="5107772" y="3356714"/>
                <a:ext cx="288001"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xmlns="" id="{BE3F99EA-0EA9-455F-833D-4BF7FB1925A4}"/>
                  </a:ext>
                </a:extLst>
              </p:cNvPr>
              <p:cNvCxnSpPr>
                <a:cxnSpLocks/>
              </p:cNvCxnSpPr>
              <p:nvPr/>
            </p:nvCxnSpPr>
            <p:spPr>
              <a:xfrm>
                <a:off x="5107746" y="3497389"/>
                <a:ext cx="288003" cy="0"/>
              </a:xfrm>
              <a:prstGeom prst="line">
                <a:avLst/>
              </a:prstGeom>
              <a:ln w="19050">
                <a:solidFill>
                  <a:srgbClr val="A0A0A0"/>
                </a:solidFill>
              </a:ln>
            </p:spPr>
            <p:style>
              <a:lnRef idx="1">
                <a:schemeClr val="accent1"/>
              </a:lnRef>
              <a:fillRef idx="0">
                <a:schemeClr val="accent1"/>
              </a:fillRef>
              <a:effectRef idx="0">
                <a:schemeClr val="accent1"/>
              </a:effectRef>
              <a:fontRef idx="minor">
                <a:schemeClr val="tx1"/>
              </a:fontRef>
            </p:style>
          </p:cxnSp>
        </p:grpSp>
      </p:grpSp>
      <p:grpSp>
        <p:nvGrpSpPr>
          <p:cNvPr id="171" name="Group 170">
            <a:extLst>
              <a:ext uri="{FF2B5EF4-FFF2-40B4-BE49-F238E27FC236}">
                <a16:creationId xmlns:a16="http://schemas.microsoft.com/office/drawing/2014/main" xmlns="" id="{B2D74BC6-8390-4D79-BE46-24352691738C}"/>
              </a:ext>
            </a:extLst>
          </p:cNvPr>
          <p:cNvGrpSpPr/>
          <p:nvPr/>
        </p:nvGrpSpPr>
        <p:grpSpPr>
          <a:xfrm>
            <a:off x="5827159" y="1916614"/>
            <a:ext cx="6234786" cy="3913310"/>
            <a:chOff x="5827159" y="1916614"/>
            <a:chExt cx="6234786" cy="3913310"/>
          </a:xfrm>
        </p:grpSpPr>
        <p:sp>
          <p:nvSpPr>
            <p:cNvPr id="172" name="Freeform 21">
              <a:extLst>
                <a:ext uri="{FF2B5EF4-FFF2-40B4-BE49-F238E27FC236}">
                  <a16:creationId xmlns:a16="http://schemas.microsoft.com/office/drawing/2014/main" xmlns="" id="{7F779AE4-8836-40B3-B429-E060C5178C67}"/>
                </a:ext>
              </a:extLst>
            </p:cNvPr>
            <p:cNvSpPr>
              <a:spLocks/>
            </p:cNvSpPr>
            <p:nvPr/>
          </p:nvSpPr>
          <p:spPr bwMode="auto">
            <a:xfrm>
              <a:off x="7076676" y="2057400"/>
              <a:ext cx="4985269" cy="237464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73" name="Group 172">
              <a:extLst>
                <a:ext uri="{FF2B5EF4-FFF2-40B4-BE49-F238E27FC236}">
                  <a16:creationId xmlns:a16="http://schemas.microsoft.com/office/drawing/2014/main" xmlns="" id="{4D53C3A6-C372-4CAE-9451-E5D5BD55EEB5}"/>
                </a:ext>
              </a:extLst>
            </p:cNvPr>
            <p:cNvGrpSpPr/>
            <p:nvPr/>
          </p:nvGrpSpPr>
          <p:grpSpPr>
            <a:xfrm>
              <a:off x="6380314" y="1916614"/>
              <a:ext cx="699354" cy="2574000"/>
              <a:chOff x="1266560" y="1265887"/>
              <a:chExt cx="717795" cy="2858279"/>
            </a:xfrm>
          </p:grpSpPr>
          <p:sp>
            <p:nvSpPr>
              <p:cNvPr id="285" name="Line 6">
                <a:extLst>
                  <a:ext uri="{FF2B5EF4-FFF2-40B4-BE49-F238E27FC236}">
                    <a16:creationId xmlns:a16="http://schemas.microsoft.com/office/drawing/2014/main" xmlns="" id="{B0E02D2D-A709-48F9-96AC-AAD44C5DF5CF}"/>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86" name="Line 7">
                <a:extLst>
                  <a:ext uri="{FF2B5EF4-FFF2-40B4-BE49-F238E27FC236}">
                    <a16:creationId xmlns:a16="http://schemas.microsoft.com/office/drawing/2014/main" xmlns="" id="{DA3E831E-351B-4FBE-A519-BB95E9CD775C}"/>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87" name="Line 8">
                <a:extLst>
                  <a:ext uri="{FF2B5EF4-FFF2-40B4-BE49-F238E27FC236}">
                    <a16:creationId xmlns:a16="http://schemas.microsoft.com/office/drawing/2014/main" xmlns="" id="{17FBEC63-E0C4-4EA3-B8F5-CD287DB976B7}"/>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88" name="Line 9">
                <a:extLst>
                  <a:ext uri="{FF2B5EF4-FFF2-40B4-BE49-F238E27FC236}">
                    <a16:creationId xmlns:a16="http://schemas.microsoft.com/office/drawing/2014/main" xmlns="" id="{FCCC12AD-10D6-4FA8-B0F5-42DEDAB39CB3}"/>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89" name="Line 10">
                <a:extLst>
                  <a:ext uri="{FF2B5EF4-FFF2-40B4-BE49-F238E27FC236}">
                    <a16:creationId xmlns:a16="http://schemas.microsoft.com/office/drawing/2014/main" xmlns="" id="{2B02D294-BBD6-45D9-A3BA-C54B3784D504}"/>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90" name="Line 11">
                <a:extLst>
                  <a:ext uri="{FF2B5EF4-FFF2-40B4-BE49-F238E27FC236}">
                    <a16:creationId xmlns:a16="http://schemas.microsoft.com/office/drawing/2014/main" xmlns="" id="{CB14DE4C-A933-4CA6-BA57-0635D66106C3}"/>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91" name="TextBox 290">
                <a:extLst>
                  <a:ext uri="{FF2B5EF4-FFF2-40B4-BE49-F238E27FC236}">
                    <a16:creationId xmlns:a16="http://schemas.microsoft.com/office/drawing/2014/main" xmlns="" id="{708C2F88-C261-40B4-A1C3-E14F24D4E384}"/>
                  </a:ext>
                </a:extLst>
              </p:cNvPr>
              <p:cNvSpPr txBox="1"/>
              <p:nvPr/>
            </p:nvSpPr>
            <p:spPr>
              <a:xfrm rot="16200000">
                <a:off x="983768" y="2565357"/>
                <a:ext cx="881477" cy="315893"/>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PFS、%</a:t>
                </a:r>
              </a:p>
            </p:txBody>
          </p:sp>
          <p:sp>
            <p:nvSpPr>
              <p:cNvPr id="292" name="TextBox 291">
                <a:extLst>
                  <a:ext uri="{FF2B5EF4-FFF2-40B4-BE49-F238E27FC236}">
                    <a16:creationId xmlns:a16="http://schemas.microsoft.com/office/drawing/2014/main" xmlns="" id="{3B836D3D-234B-4F10-889D-57D25CE46E21}"/>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293" name="TextBox 292">
                <a:extLst>
                  <a:ext uri="{FF2B5EF4-FFF2-40B4-BE49-F238E27FC236}">
                    <a16:creationId xmlns:a16="http://schemas.microsoft.com/office/drawing/2014/main" xmlns="" id="{15F97459-CF5F-41C6-A898-5D14CFA01FA9}"/>
                  </a:ext>
                </a:extLst>
              </p:cNvPr>
              <p:cNvSpPr txBox="1"/>
              <p:nvPr/>
            </p:nvSpPr>
            <p:spPr>
              <a:xfrm>
                <a:off x="1559325" y="1790026"/>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294" name="TextBox 293">
                <a:extLst>
                  <a:ext uri="{FF2B5EF4-FFF2-40B4-BE49-F238E27FC236}">
                    <a16:creationId xmlns:a16="http://schemas.microsoft.com/office/drawing/2014/main" xmlns="" id="{62BF3FEB-625F-4A36-9469-052848E191D8}"/>
                  </a:ext>
                </a:extLst>
              </p:cNvPr>
              <p:cNvSpPr txBox="1"/>
              <p:nvPr/>
            </p:nvSpPr>
            <p:spPr>
              <a:xfrm>
                <a:off x="1559325" y="2288557"/>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295" name="TextBox 294">
                <a:extLst>
                  <a:ext uri="{FF2B5EF4-FFF2-40B4-BE49-F238E27FC236}">
                    <a16:creationId xmlns:a16="http://schemas.microsoft.com/office/drawing/2014/main" xmlns="" id="{93237003-A2AF-487F-95C5-26944C5475FB}"/>
                  </a:ext>
                </a:extLst>
              </p:cNvPr>
              <p:cNvSpPr txBox="1"/>
              <p:nvPr/>
            </p:nvSpPr>
            <p:spPr>
              <a:xfrm>
                <a:off x="1559325" y="2803210"/>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296" name="TextBox 295">
                <a:extLst>
                  <a:ext uri="{FF2B5EF4-FFF2-40B4-BE49-F238E27FC236}">
                    <a16:creationId xmlns:a16="http://schemas.microsoft.com/office/drawing/2014/main" xmlns="" id="{521F0843-C5B2-4642-AA30-E9C0CFC97191}"/>
                  </a:ext>
                </a:extLst>
              </p:cNvPr>
              <p:cNvSpPr txBox="1"/>
              <p:nvPr/>
            </p:nvSpPr>
            <p:spPr>
              <a:xfrm>
                <a:off x="1559325" y="3307113"/>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297" name="TextBox 296">
                <a:extLst>
                  <a:ext uri="{FF2B5EF4-FFF2-40B4-BE49-F238E27FC236}">
                    <a16:creationId xmlns:a16="http://schemas.microsoft.com/office/drawing/2014/main" xmlns="" id="{53CA5D8B-DDA4-4D3F-927A-3B7468501CBB}"/>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174" name="Group 173">
              <a:extLst>
                <a:ext uri="{FF2B5EF4-FFF2-40B4-BE49-F238E27FC236}">
                  <a16:creationId xmlns:a16="http://schemas.microsoft.com/office/drawing/2014/main" xmlns="" id="{E493A1DF-5B19-4E37-851C-FABC24515490}"/>
                </a:ext>
              </a:extLst>
            </p:cNvPr>
            <p:cNvGrpSpPr/>
            <p:nvPr/>
          </p:nvGrpSpPr>
          <p:grpSpPr>
            <a:xfrm>
              <a:off x="7072137" y="4439549"/>
              <a:ext cx="4885044" cy="360147"/>
              <a:chOff x="887533" y="4439549"/>
              <a:chExt cx="5013854" cy="360147"/>
            </a:xfrm>
          </p:grpSpPr>
          <p:sp>
            <p:nvSpPr>
              <p:cNvPr id="243" name="Line 19">
                <a:extLst>
                  <a:ext uri="{FF2B5EF4-FFF2-40B4-BE49-F238E27FC236}">
                    <a16:creationId xmlns:a16="http://schemas.microsoft.com/office/drawing/2014/main" xmlns="" id="{987BD802-769D-4171-93E1-AEA4A807A7EC}"/>
                  </a:ext>
                </a:extLst>
              </p:cNvPr>
              <p:cNvSpPr>
                <a:spLocks noChangeShapeType="1"/>
              </p:cNvSpPr>
              <p:nvPr/>
            </p:nvSpPr>
            <p:spPr bwMode="auto">
              <a:xfrm>
                <a:off x="5264907"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45" name="TextBox 244">
                <a:extLst>
                  <a:ext uri="{FF2B5EF4-FFF2-40B4-BE49-F238E27FC236}">
                    <a16:creationId xmlns:a16="http://schemas.microsoft.com/office/drawing/2014/main" xmlns="" id="{2E9C3268-FE4E-43CA-8E61-8C35A4B223D4}"/>
                  </a:ext>
                </a:extLst>
              </p:cNvPr>
              <p:cNvSpPr txBox="1"/>
              <p:nvPr/>
            </p:nvSpPr>
            <p:spPr>
              <a:xfrm>
                <a:off x="5178282" y="4511549"/>
                <a:ext cx="1732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54</a:t>
                </a:r>
              </a:p>
            </p:txBody>
          </p:sp>
          <p:sp>
            <p:nvSpPr>
              <p:cNvPr id="246" name="Line 21">
                <a:extLst>
                  <a:ext uri="{FF2B5EF4-FFF2-40B4-BE49-F238E27FC236}">
                    <a16:creationId xmlns:a16="http://schemas.microsoft.com/office/drawing/2014/main" xmlns="" id="{E36F35AB-88A1-4E68-95B1-F4A39F5B4173}"/>
                  </a:ext>
                </a:extLst>
              </p:cNvPr>
              <p:cNvSpPr>
                <a:spLocks noChangeShapeType="1"/>
              </p:cNvSpPr>
              <p:nvPr/>
            </p:nvSpPr>
            <p:spPr bwMode="auto">
              <a:xfrm>
                <a:off x="5021362"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47" name="Line 21">
                <a:extLst>
                  <a:ext uri="{FF2B5EF4-FFF2-40B4-BE49-F238E27FC236}">
                    <a16:creationId xmlns:a16="http://schemas.microsoft.com/office/drawing/2014/main" xmlns="" id="{38B5B36B-7926-4665-93EA-EC6A34DA0DCA}"/>
                  </a:ext>
                </a:extLst>
              </p:cNvPr>
              <p:cNvSpPr>
                <a:spLocks noChangeShapeType="1"/>
              </p:cNvSpPr>
              <p:nvPr/>
            </p:nvSpPr>
            <p:spPr bwMode="auto">
              <a:xfrm>
                <a:off x="4780046"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48" name="TextBox 247">
                <a:extLst>
                  <a:ext uri="{FF2B5EF4-FFF2-40B4-BE49-F238E27FC236}">
                    <a16:creationId xmlns:a16="http://schemas.microsoft.com/office/drawing/2014/main" xmlns="" id="{326632E4-C3C5-4DD1-96D8-A2D9B8DF031C}"/>
                  </a:ext>
                </a:extLst>
              </p:cNvPr>
              <p:cNvSpPr txBox="1"/>
              <p:nvPr/>
            </p:nvSpPr>
            <p:spPr>
              <a:xfrm>
                <a:off x="4691435" y="4511549"/>
                <a:ext cx="1732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48</a:t>
                </a:r>
              </a:p>
            </p:txBody>
          </p:sp>
          <p:sp>
            <p:nvSpPr>
              <p:cNvPr id="249" name="Line 21">
                <a:extLst>
                  <a:ext uri="{FF2B5EF4-FFF2-40B4-BE49-F238E27FC236}">
                    <a16:creationId xmlns:a16="http://schemas.microsoft.com/office/drawing/2014/main" xmlns="" id="{2FF62B5F-8668-42C8-A37D-BBAF4C700780}"/>
                  </a:ext>
                </a:extLst>
              </p:cNvPr>
              <p:cNvSpPr>
                <a:spLocks noChangeShapeType="1"/>
              </p:cNvSpPr>
              <p:nvPr/>
            </p:nvSpPr>
            <p:spPr bwMode="auto">
              <a:xfrm>
                <a:off x="4540320"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51" name="Line 21">
                <a:extLst>
                  <a:ext uri="{FF2B5EF4-FFF2-40B4-BE49-F238E27FC236}">
                    <a16:creationId xmlns:a16="http://schemas.microsoft.com/office/drawing/2014/main" xmlns="" id="{B32219CD-F6E6-435A-90A5-9EEF561DD426}"/>
                  </a:ext>
                </a:extLst>
              </p:cNvPr>
              <p:cNvSpPr>
                <a:spLocks noChangeShapeType="1"/>
              </p:cNvSpPr>
              <p:nvPr/>
            </p:nvSpPr>
            <p:spPr bwMode="auto">
              <a:xfrm>
                <a:off x="4300594"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52" name="TextBox 251">
                <a:extLst>
                  <a:ext uri="{FF2B5EF4-FFF2-40B4-BE49-F238E27FC236}">
                    <a16:creationId xmlns:a16="http://schemas.microsoft.com/office/drawing/2014/main" xmlns="" id="{343C8323-E3AB-4B6B-AF30-3A1BAD8BB1E8}"/>
                  </a:ext>
                </a:extLst>
              </p:cNvPr>
              <p:cNvSpPr txBox="1"/>
              <p:nvPr/>
            </p:nvSpPr>
            <p:spPr>
              <a:xfrm>
                <a:off x="4211983" y="4511549"/>
                <a:ext cx="1732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42</a:t>
                </a:r>
              </a:p>
            </p:txBody>
          </p:sp>
          <p:sp>
            <p:nvSpPr>
              <p:cNvPr id="253" name="Line 21">
                <a:extLst>
                  <a:ext uri="{FF2B5EF4-FFF2-40B4-BE49-F238E27FC236}">
                    <a16:creationId xmlns:a16="http://schemas.microsoft.com/office/drawing/2014/main" xmlns="" id="{AE9BAD14-ED31-48DE-8FB8-002842060447}"/>
                  </a:ext>
                </a:extLst>
              </p:cNvPr>
              <p:cNvSpPr>
                <a:spLocks noChangeShapeType="1"/>
              </p:cNvSpPr>
              <p:nvPr/>
            </p:nvSpPr>
            <p:spPr bwMode="auto">
              <a:xfrm>
                <a:off x="4060868"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55" name="Line 21">
                <a:extLst>
                  <a:ext uri="{FF2B5EF4-FFF2-40B4-BE49-F238E27FC236}">
                    <a16:creationId xmlns:a16="http://schemas.microsoft.com/office/drawing/2014/main" xmlns="" id="{A9F95519-44B3-4AC9-8E82-29A0E5E277FB}"/>
                  </a:ext>
                </a:extLst>
              </p:cNvPr>
              <p:cNvSpPr>
                <a:spLocks noChangeShapeType="1"/>
              </p:cNvSpPr>
              <p:nvPr/>
            </p:nvSpPr>
            <p:spPr bwMode="auto">
              <a:xfrm>
                <a:off x="3821142"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56" name="TextBox 255">
                <a:extLst>
                  <a:ext uri="{FF2B5EF4-FFF2-40B4-BE49-F238E27FC236}">
                    <a16:creationId xmlns:a16="http://schemas.microsoft.com/office/drawing/2014/main" xmlns="" id="{95F318F6-EE63-4570-B01E-5E5716DEA801}"/>
                  </a:ext>
                </a:extLst>
              </p:cNvPr>
              <p:cNvSpPr txBox="1"/>
              <p:nvPr/>
            </p:nvSpPr>
            <p:spPr>
              <a:xfrm>
                <a:off x="3732531" y="4511549"/>
                <a:ext cx="1732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257" name="Line 21">
                <a:extLst>
                  <a:ext uri="{FF2B5EF4-FFF2-40B4-BE49-F238E27FC236}">
                    <a16:creationId xmlns:a16="http://schemas.microsoft.com/office/drawing/2014/main" xmlns="" id="{08CE4E6D-D2C9-4BFE-9B8A-3AC816E743FF}"/>
                  </a:ext>
                </a:extLst>
              </p:cNvPr>
              <p:cNvSpPr>
                <a:spLocks noChangeShapeType="1"/>
              </p:cNvSpPr>
              <p:nvPr/>
            </p:nvSpPr>
            <p:spPr bwMode="auto">
              <a:xfrm>
                <a:off x="3581416"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59" name="Line 21">
                <a:extLst>
                  <a:ext uri="{FF2B5EF4-FFF2-40B4-BE49-F238E27FC236}">
                    <a16:creationId xmlns:a16="http://schemas.microsoft.com/office/drawing/2014/main" xmlns="" id="{B62176BF-C666-4A2F-8719-CA67B30A44AE}"/>
                  </a:ext>
                </a:extLst>
              </p:cNvPr>
              <p:cNvSpPr>
                <a:spLocks noChangeShapeType="1"/>
              </p:cNvSpPr>
              <p:nvPr/>
            </p:nvSpPr>
            <p:spPr bwMode="auto">
              <a:xfrm>
                <a:off x="3341690"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60" name="TextBox 259">
                <a:extLst>
                  <a:ext uri="{FF2B5EF4-FFF2-40B4-BE49-F238E27FC236}">
                    <a16:creationId xmlns:a16="http://schemas.microsoft.com/office/drawing/2014/main" xmlns="" id="{EFDA1A47-9DB1-4046-9FA5-0281AD9BB1CF}"/>
                  </a:ext>
                </a:extLst>
              </p:cNvPr>
              <p:cNvSpPr txBox="1"/>
              <p:nvPr/>
            </p:nvSpPr>
            <p:spPr>
              <a:xfrm>
                <a:off x="3253079" y="4511549"/>
                <a:ext cx="1732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261" name="Line 21">
                <a:extLst>
                  <a:ext uri="{FF2B5EF4-FFF2-40B4-BE49-F238E27FC236}">
                    <a16:creationId xmlns:a16="http://schemas.microsoft.com/office/drawing/2014/main" xmlns="" id="{34008F70-0348-4B68-8305-F921C0C80566}"/>
                  </a:ext>
                </a:extLst>
              </p:cNvPr>
              <p:cNvSpPr>
                <a:spLocks noChangeShapeType="1"/>
              </p:cNvSpPr>
              <p:nvPr/>
            </p:nvSpPr>
            <p:spPr bwMode="auto">
              <a:xfrm>
                <a:off x="3101964"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63" name="Line 21">
                <a:extLst>
                  <a:ext uri="{FF2B5EF4-FFF2-40B4-BE49-F238E27FC236}">
                    <a16:creationId xmlns:a16="http://schemas.microsoft.com/office/drawing/2014/main" xmlns="" id="{B2695A8E-1F63-402D-9DDE-031C9A555608}"/>
                  </a:ext>
                </a:extLst>
              </p:cNvPr>
              <p:cNvSpPr>
                <a:spLocks noChangeShapeType="1"/>
              </p:cNvSpPr>
              <p:nvPr/>
            </p:nvSpPr>
            <p:spPr bwMode="auto">
              <a:xfrm>
                <a:off x="2862238"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64" name="TextBox 263">
                <a:extLst>
                  <a:ext uri="{FF2B5EF4-FFF2-40B4-BE49-F238E27FC236}">
                    <a16:creationId xmlns:a16="http://schemas.microsoft.com/office/drawing/2014/main" xmlns="" id="{9299E504-65CA-43AA-A63F-0ECD88CB4D8D}"/>
                  </a:ext>
                </a:extLst>
              </p:cNvPr>
              <p:cNvSpPr txBox="1"/>
              <p:nvPr/>
            </p:nvSpPr>
            <p:spPr>
              <a:xfrm>
                <a:off x="2773627" y="4511549"/>
                <a:ext cx="1732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265" name="Line 21">
                <a:extLst>
                  <a:ext uri="{FF2B5EF4-FFF2-40B4-BE49-F238E27FC236}">
                    <a16:creationId xmlns:a16="http://schemas.microsoft.com/office/drawing/2014/main" xmlns="" id="{C638204F-0D07-4600-A3B8-A39D9BF1E4CE}"/>
                  </a:ext>
                </a:extLst>
              </p:cNvPr>
              <p:cNvSpPr>
                <a:spLocks noChangeShapeType="1"/>
              </p:cNvSpPr>
              <p:nvPr/>
            </p:nvSpPr>
            <p:spPr bwMode="auto">
              <a:xfrm>
                <a:off x="2622513"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67" name="Line 21">
                <a:extLst>
                  <a:ext uri="{FF2B5EF4-FFF2-40B4-BE49-F238E27FC236}">
                    <a16:creationId xmlns:a16="http://schemas.microsoft.com/office/drawing/2014/main" xmlns="" id="{2D538DEE-D4B6-423E-9A98-3ADF3C19B755}"/>
                  </a:ext>
                </a:extLst>
              </p:cNvPr>
              <p:cNvSpPr>
                <a:spLocks noChangeShapeType="1"/>
              </p:cNvSpPr>
              <p:nvPr/>
            </p:nvSpPr>
            <p:spPr bwMode="auto">
              <a:xfrm>
                <a:off x="2382787"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68" name="TextBox 267">
                <a:extLst>
                  <a:ext uri="{FF2B5EF4-FFF2-40B4-BE49-F238E27FC236}">
                    <a16:creationId xmlns:a16="http://schemas.microsoft.com/office/drawing/2014/main" xmlns="" id="{71683BAB-9776-4A7B-BD45-803F3C64A669}"/>
                  </a:ext>
                </a:extLst>
              </p:cNvPr>
              <p:cNvSpPr txBox="1"/>
              <p:nvPr/>
            </p:nvSpPr>
            <p:spPr>
              <a:xfrm>
                <a:off x="2294175" y="4511549"/>
                <a:ext cx="1732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269" name="Line 21">
                <a:extLst>
                  <a:ext uri="{FF2B5EF4-FFF2-40B4-BE49-F238E27FC236}">
                    <a16:creationId xmlns:a16="http://schemas.microsoft.com/office/drawing/2014/main" xmlns="" id="{77DEA8E3-9A57-4014-BD3C-298C9FFB610A}"/>
                  </a:ext>
                </a:extLst>
              </p:cNvPr>
              <p:cNvSpPr>
                <a:spLocks noChangeShapeType="1"/>
              </p:cNvSpPr>
              <p:nvPr/>
            </p:nvSpPr>
            <p:spPr bwMode="auto">
              <a:xfrm>
                <a:off x="2143061"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1" name="Line 21">
                <a:extLst>
                  <a:ext uri="{FF2B5EF4-FFF2-40B4-BE49-F238E27FC236}">
                    <a16:creationId xmlns:a16="http://schemas.microsoft.com/office/drawing/2014/main" xmlns="" id="{A7415817-E34F-4086-A00D-B7A610F17159}"/>
                  </a:ext>
                </a:extLst>
              </p:cNvPr>
              <p:cNvSpPr>
                <a:spLocks noChangeShapeType="1"/>
              </p:cNvSpPr>
              <p:nvPr/>
            </p:nvSpPr>
            <p:spPr bwMode="auto">
              <a:xfrm>
                <a:off x="1903335"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2" name="TextBox 271">
                <a:extLst>
                  <a:ext uri="{FF2B5EF4-FFF2-40B4-BE49-F238E27FC236}">
                    <a16:creationId xmlns:a16="http://schemas.microsoft.com/office/drawing/2014/main" xmlns="" id="{FFA5657E-7C79-4712-92C5-E6DBC38C0276}"/>
                  </a:ext>
                </a:extLst>
              </p:cNvPr>
              <p:cNvSpPr txBox="1"/>
              <p:nvPr/>
            </p:nvSpPr>
            <p:spPr>
              <a:xfrm>
                <a:off x="1814723" y="4511549"/>
                <a:ext cx="17325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273" name="Line 21">
                <a:extLst>
                  <a:ext uri="{FF2B5EF4-FFF2-40B4-BE49-F238E27FC236}">
                    <a16:creationId xmlns:a16="http://schemas.microsoft.com/office/drawing/2014/main" xmlns="" id="{59B1A377-02C2-42C6-85AA-1C2A87BDA584}"/>
                  </a:ext>
                </a:extLst>
              </p:cNvPr>
              <p:cNvSpPr>
                <a:spLocks noChangeShapeType="1"/>
              </p:cNvSpPr>
              <p:nvPr/>
            </p:nvSpPr>
            <p:spPr bwMode="auto">
              <a:xfrm>
                <a:off x="1663609"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5" name="Line 21">
                <a:extLst>
                  <a:ext uri="{FF2B5EF4-FFF2-40B4-BE49-F238E27FC236}">
                    <a16:creationId xmlns:a16="http://schemas.microsoft.com/office/drawing/2014/main" xmlns="" id="{05DB78AC-A86A-4204-8706-3BEDE86B91AB}"/>
                  </a:ext>
                </a:extLst>
              </p:cNvPr>
              <p:cNvSpPr>
                <a:spLocks noChangeShapeType="1"/>
              </p:cNvSpPr>
              <p:nvPr/>
            </p:nvSpPr>
            <p:spPr bwMode="auto">
              <a:xfrm>
                <a:off x="1423883"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6" name="TextBox 275">
                <a:extLst>
                  <a:ext uri="{FF2B5EF4-FFF2-40B4-BE49-F238E27FC236}">
                    <a16:creationId xmlns:a16="http://schemas.microsoft.com/office/drawing/2014/main" xmlns="" id="{D77A5E04-E698-4263-B205-9FDFB622266D}"/>
                  </a:ext>
                </a:extLst>
              </p:cNvPr>
              <p:cNvSpPr txBox="1"/>
              <p:nvPr/>
            </p:nvSpPr>
            <p:spPr>
              <a:xfrm>
                <a:off x="1366985" y="4511549"/>
                <a:ext cx="10982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277" name="Line 21">
                <a:extLst>
                  <a:ext uri="{FF2B5EF4-FFF2-40B4-BE49-F238E27FC236}">
                    <a16:creationId xmlns:a16="http://schemas.microsoft.com/office/drawing/2014/main" xmlns="" id="{B13EC69E-A099-4F7B-9C8B-F3ACD1542350}"/>
                  </a:ext>
                </a:extLst>
              </p:cNvPr>
              <p:cNvSpPr>
                <a:spLocks noChangeShapeType="1"/>
              </p:cNvSpPr>
              <p:nvPr/>
            </p:nvSpPr>
            <p:spPr bwMode="auto">
              <a:xfrm>
                <a:off x="1184157"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9" name="Line 21">
                <a:extLst>
                  <a:ext uri="{FF2B5EF4-FFF2-40B4-BE49-F238E27FC236}">
                    <a16:creationId xmlns:a16="http://schemas.microsoft.com/office/drawing/2014/main" xmlns="" id="{2B6E7F19-4B8A-4289-8D43-B52229382A2E}"/>
                  </a:ext>
                </a:extLst>
              </p:cNvPr>
              <p:cNvSpPr>
                <a:spLocks noChangeShapeType="1"/>
              </p:cNvSpPr>
              <p:nvPr/>
            </p:nvSpPr>
            <p:spPr bwMode="auto">
              <a:xfrm>
                <a:off x="944431"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80" name="TextBox 279">
                <a:extLst>
                  <a:ext uri="{FF2B5EF4-FFF2-40B4-BE49-F238E27FC236}">
                    <a16:creationId xmlns:a16="http://schemas.microsoft.com/office/drawing/2014/main" xmlns="" id="{EBBFC03F-28B3-43B3-83E6-2AE63571E634}"/>
                  </a:ext>
                </a:extLst>
              </p:cNvPr>
              <p:cNvSpPr txBox="1"/>
              <p:nvPr/>
            </p:nvSpPr>
            <p:spPr>
              <a:xfrm>
                <a:off x="887533" y="4511549"/>
                <a:ext cx="10982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sp>
            <p:nvSpPr>
              <p:cNvPr id="281" name="Line 19">
                <a:extLst>
                  <a:ext uri="{FF2B5EF4-FFF2-40B4-BE49-F238E27FC236}">
                    <a16:creationId xmlns:a16="http://schemas.microsoft.com/office/drawing/2014/main" xmlns="" id="{88D6E73E-7EE7-40D2-BA23-3A9BC81F0065}"/>
                  </a:ext>
                </a:extLst>
              </p:cNvPr>
              <p:cNvSpPr>
                <a:spLocks noChangeShapeType="1"/>
              </p:cNvSpPr>
              <p:nvPr/>
            </p:nvSpPr>
            <p:spPr bwMode="auto">
              <a:xfrm>
                <a:off x="5765649"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83" name="TextBox 282">
                <a:extLst>
                  <a:ext uri="{FF2B5EF4-FFF2-40B4-BE49-F238E27FC236}">
                    <a16:creationId xmlns:a16="http://schemas.microsoft.com/office/drawing/2014/main" xmlns="" id="{C666C018-551F-47D4-8E31-E488B69A7755}"/>
                  </a:ext>
                </a:extLst>
              </p:cNvPr>
              <p:cNvSpPr txBox="1"/>
              <p:nvPr/>
            </p:nvSpPr>
            <p:spPr>
              <a:xfrm>
                <a:off x="5629912" y="45115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60</a:t>
                </a:r>
              </a:p>
            </p:txBody>
          </p:sp>
          <p:sp>
            <p:nvSpPr>
              <p:cNvPr id="284" name="Line 21">
                <a:extLst>
                  <a:ext uri="{FF2B5EF4-FFF2-40B4-BE49-F238E27FC236}">
                    <a16:creationId xmlns:a16="http://schemas.microsoft.com/office/drawing/2014/main" xmlns="" id="{91E2DE82-8BBF-4CDA-B67B-87A3B9B26022}"/>
                  </a:ext>
                </a:extLst>
              </p:cNvPr>
              <p:cNvSpPr>
                <a:spLocks noChangeShapeType="1"/>
              </p:cNvSpPr>
              <p:nvPr/>
            </p:nvSpPr>
            <p:spPr bwMode="auto">
              <a:xfrm>
                <a:off x="5522104"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grpSp>
        <p:sp>
          <p:nvSpPr>
            <p:cNvPr id="175" name="TextBox 174">
              <a:extLst>
                <a:ext uri="{FF2B5EF4-FFF2-40B4-BE49-F238E27FC236}">
                  <a16:creationId xmlns:a16="http://schemas.microsoft.com/office/drawing/2014/main" xmlns="" id="{0D0C6E58-E7A6-4744-ADC9-D9C0AD15A4E2}"/>
                </a:ext>
              </a:extLst>
            </p:cNvPr>
            <p:cNvSpPr txBox="1"/>
            <p:nvPr/>
          </p:nvSpPr>
          <p:spPr>
            <a:xfrm>
              <a:off x="9027601" y="4670525"/>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経過期間、月</a:t>
              </a:r>
            </a:p>
          </p:txBody>
        </p:sp>
        <p:sp>
          <p:nvSpPr>
            <p:cNvPr id="176" name="TextBox 175">
              <a:extLst>
                <a:ext uri="{FF2B5EF4-FFF2-40B4-BE49-F238E27FC236}">
                  <a16:creationId xmlns:a16="http://schemas.microsoft.com/office/drawing/2014/main" xmlns="" id="{026E1A9D-9FE6-476D-B352-A4D9DF1152E9}"/>
                </a:ext>
              </a:extLst>
            </p:cNvPr>
            <p:cNvSpPr txBox="1"/>
            <p:nvPr/>
          </p:nvSpPr>
          <p:spPr>
            <a:xfrm>
              <a:off x="10974445" y="5052897"/>
              <a:ext cx="250637"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NE</a:t>
              </a:r>
            </a:p>
          </p:txBody>
        </p:sp>
        <p:sp>
          <p:nvSpPr>
            <p:cNvPr id="177" name="TextBox 176">
              <a:extLst>
                <a:ext uri="{FF2B5EF4-FFF2-40B4-BE49-F238E27FC236}">
                  <a16:creationId xmlns:a16="http://schemas.microsoft.com/office/drawing/2014/main" xmlns="" id="{989A260D-AF68-4016-919D-93847B650AC9}"/>
                </a:ext>
              </a:extLst>
            </p:cNvPr>
            <p:cNvSpPr txBox="1"/>
            <p:nvPr/>
          </p:nvSpPr>
          <p:spPr>
            <a:xfrm>
              <a:off x="11211733" y="5052897"/>
              <a:ext cx="250637"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NE</a:t>
              </a:r>
            </a:p>
          </p:txBody>
        </p:sp>
        <p:sp>
          <p:nvSpPr>
            <p:cNvPr id="178" name="TextBox 177">
              <a:extLst>
                <a:ext uri="{FF2B5EF4-FFF2-40B4-BE49-F238E27FC236}">
                  <a16:creationId xmlns:a16="http://schemas.microsoft.com/office/drawing/2014/main" xmlns="" id="{8C95E9F3-97E6-40A9-A10D-CA43ABCE7C63}"/>
                </a:ext>
              </a:extLst>
            </p:cNvPr>
            <p:cNvSpPr txBox="1"/>
            <p:nvPr/>
          </p:nvSpPr>
          <p:spPr>
            <a:xfrm>
              <a:off x="10737393" y="5052897"/>
              <a:ext cx="250637"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NE</a:t>
              </a:r>
            </a:p>
          </p:txBody>
        </p:sp>
        <p:sp>
          <p:nvSpPr>
            <p:cNvPr id="179" name="TextBox 178">
              <a:extLst>
                <a:ext uri="{FF2B5EF4-FFF2-40B4-BE49-F238E27FC236}">
                  <a16:creationId xmlns:a16="http://schemas.microsoft.com/office/drawing/2014/main" xmlns="" id="{7D0E91CC-EBB3-4BD3-9DD6-ABF9B1261D97}"/>
                </a:ext>
              </a:extLst>
            </p:cNvPr>
            <p:cNvSpPr txBox="1"/>
            <p:nvPr/>
          </p:nvSpPr>
          <p:spPr>
            <a:xfrm>
              <a:off x="10503825" y="5052897"/>
              <a:ext cx="250637"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NE</a:t>
              </a:r>
            </a:p>
          </p:txBody>
        </p:sp>
        <p:sp>
          <p:nvSpPr>
            <p:cNvPr id="180" name="TextBox 179">
              <a:extLst>
                <a:ext uri="{FF2B5EF4-FFF2-40B4-BE49-F238E27FC236}">
                  <a16:creationId xmlns:a16="http://schemas.microsoft.com/office/drawing/2014/main" xmlns="" id="{32B0E2E6-F881-4D1C-BCED-A446A5615BE1}"/>
                </a:ext>
              </a:extLst>
            </p:cNvPr>
            <p:cNvSpPr txBox="1"/>
            <p:nvPr/>
          </p:nvSpPr>
          <p:spPr>
            <a:xfrm>
              <a:off x="10270259" y="5052897"/>
              <a:ext cx="250637"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NE</a:t>
              </a:r>
            </a:p>
          </p:txBody>
        </p:sp>
        <p:sp>
          <p:nvSpPr>
            <p:cNvPr id="181" name="TextBox 180">
              <a:extLst>
                <a:ext uri="{FF2B5EF4-FFF2-40B4-BE49-F238E27FC236}">
                  <a16:creationId xmlns:a16="http://schemas.microsoft.com/office/drawing/2014/main" xmlns="" id="{8A28F544-5460-49F0-8ABA-622C46F83922}"/>
                </a:ext>
              </a:extLst>
            </p:cNvPr>
            <p:cNvSpPr txBox="1"/>
            <p:nvPr/>
          </p:nvSpPr>
          <p:spPr>
            <a:xfrm>
              <a:off x="10036692" y="5052897"/>
              <a:ext cx="250637"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NE</a:t>
              </a:r>
            </a:p>
          </p:txBody>
        </p:sp>
        <p:sp>
          <p:nvSpPr>
            <p:cNvPr id="182" name="TextBox 181">
              <a:extLst>
                <a:ext uri="{FF2B5EF4-FFF2-40B4-BE49-F238E27FC236}">
                  <a16:creationId xmlns:a16="http://schemas.microsoft.com/office/drawing/2014/main" xmlns="" id="{4DB2391C-8872-4964-B293-F5D24C278B3A}"/>
                </a:ext>
              </a:extLst>
            </p:cNvPr>
            <p:cNvSpPr txBox="1"/>
            <p:nvPr/>
          </p:nvSpPr>
          <p:spPr>
            <a:xfrm>
              <a:off x="9803124" y="5052897"/>
              <a:ext cx="250637"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NE</a:t>
              </a:r>
            </a:p>
          </p:txBody>
        </p:sp>
        <p:sp>
          <p:nvSpPr>
            <p:cNvPr id="183" name="TextBox 182">
              <a:extLst>
                <a:ext uri="{FF2B5EF4-FFF2-40B4-BE49-F238E27FC236}">
                  <a16:creationId xmlns:a16="http://schemas.microsoft.com/office/drawing/2014/main" xmlns="" id="{D039BCC2-CE1A-42F4-8760-9398BD64F885}"/>
                </a:ext>
              </a:extLst>
            </p:cNvPr>
            <p:cNvSpPr txBox="1"/>
            <p:nvPr/>
          </p:nvSpPr>
          <p:spPr>
            <a:xfrm>
              <a:off x="9623257" y="5052897"/>
              <a:ext cx="143235"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1</a:t>
              </a:r>
            </a:p>
          </p:txBody>
        </p:sp>
        <p:sp>
          <p:nvSpPr>
            <p:cNvPr id="184" name="TextBox 183">
              <a:extLst>
                <a:ext uri="{FF2B5EF4-FFF2-40B4-BE49-F238E27FC236}">
                  <a16:creationId xmlns:a16="http://schemas.microsoft.com/office/drawing/2014/main" xmlns="" id="{E9E4623C-C91D-40A7-B84B-D75558DF407C}"/>
                </a:ext>
              </a:extLst>
            </p:cNvPr>
            <p:cNvSpPr txBox="1"/>
            <p:nvPr/>
          </p:nvSpPr>
          <p:spPr>
            <a:xfrm>
              <a:off x="9389691" y="5052897"/>
              <a:ext cx="143235"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1</a:t>
              </a:r>
            </a:p>
          </p:txBody>
        </p:sp>
        <p:sp>
          <p:nvSpPr>
            <p:cNvPr id="185" name="TextBox 184">
              <a:extLst>
                <a:ext uri="{FF2B5EF4-FFF2-40B4-BE49-F238E27FC236}">
                  <a16:creationId xmlns:a16="http://schemas.microsoft.com/office/drawing/2014/main" xmlns="" id="{58E231D4-8F8D-43C9-A128-E3DD6D8E72BA}"/>
                </a:ext>
              </a:extLst>
            </p:cNvPr>
            <p:cNvSpPr txBox="1"/>
            <p:nvPr/>
          </p:nvSpPr>
          <p:spPr>
            <a:xfrm>
              <a:off x="9156123" y="5052897"/>
              <a:ext cx="143235"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1</a:t>
              </a:r>
            </a:p>
          </p:txBody>
        </p:sp>
        <p:sp>
          <p:nvSpPr>
            <p:cNvPr id="186" name="TextBox 185">
              <a:extLst>
                <a:ext uri="{FF2B5EF4-FFF2-40B4-BE49-F238E27FC236}">
                  <a16:creationId xmlns:a16="http://schemas.microsoft.com/office/drawing/2014/main" xmlns="" id="{45CDDE90-C3F1-463D-B9FD-59AD38E5531E}"/>
                </a:ext>
              </a:extLst>
            </p:cNvPr>
            <p:cNvSpPr txBox="1"/>
            <p:nvPr/>
          </p:nvSpPr>
          <p:spPr>
            <a:xfrm>
              <a:off x="8922558" y="5052897"/>
              <a:ext cx="143235"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1</a:t>
              </a:r>
            </a:p>
          </p:txBody>
        </p:sp>
        <p:sp>
          <p:nvSpPr>
            <p:cNvPr id="187" name="TextBox 186">
              <a:extLst>
                <a:ext uri="{FF2B5EF4-FFF2-40B4-BE49-F238E27FC236}">
                  <a16:creationId xmlns:a16="http://schemas.microsoft.com/office/drawing/2014/main" xmlns="" id="{4A345721-93E5-4FD3-AA79-0977AA495484}"/>
                </a:ext>
              </a:extLst>
            </p:cNvPr>
            <p:cNvSpPr txBox="1"/>
            <p:nvPr/>
          </p:nvSpPr>
          <p:spPr>
            <a:xfrm>
              <a:off x="8688988" y="5052897"/>
              <a:ext cx="143235"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1</a:t>
              </a:r>
            </a:p>
          </p:txBody>
        </p:sp>
        <p:sp>
          <p:nvSpPr>
            <p:cNvPr id="188" name="TextBox 187">
              <a:extLst>
                <a:ext uri="{FF2B5EF4-FFF2-40B4-BE49-F238E27FC236}">
                  <a16:creationId xmlns:a16="http://schemas.microsoft.com/office/drawing/2014/main" xmlns="" id="{4EA33A0E-15C0-476E-B4B7-EDFCB8CFE7B1}"/>
                </a:ext>
              </a:extLst>
            </p:cNvPr>
            <p:cNvSpPr txBox="1"/>
            <p:nvPr/>
          </p:nvSpPr>
          <p:spPr>
            <a:xfrm>
              <a:off x="8455422" y="5052897"/>
              <a:ext cx="143235"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1</a:t>
              </a:r>
            </a:p>
          </p:txBody>
        </p:sp>
        <p:sp>
          <p:nvSpPr>
            <p:cNvPr id="189" name="TextBox 188">
              <a:extLst>
                <a:ext uri="{FF2B5EF4-FFF2-40B4-BE49-F238E27FC236}">
                  <a16:creationId xmlns:a16="http://schemas.microsoft.com/office/drawing/2014/main" xmlns="" id="{92D2E09C-E56D-4875-A9B9-5D4E0AB98D5F}"/>
                </a:ext>
              </a:extLst>
            </p:cNvPr>
            <p:cNvSpPr txBox="1"/>
            <p:nvPr/>
          </p:nvSpPr>
          <p:spPr>
            <a:xfrm>
              <a:off x="8221854" y="5052897"/>
              <a:ext cx="143235"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2</a:t>
              </a:r>
            </a:p>
          </p:txBody>
        </p:sp>
        <p:sp>
          <p:nvSpPr>
            <p:cNvPr id="190" name="TextBox 189">
              <a:extLst>
                <a:ext uri="{FF2B5EF4-FFF2-40B4-BE49-F238E27FC236}">
                  <a16:creationId xmlns:a16="http://schemas.microsoft.com/office/drawing/2014/main" xmlns="" id="{9A39C78C-AE48-4AC3-AC48-021B04EBEF37}"/>
                </a:ext>
              </a:extLst>
            </p:cNvPr>
            <p:cNvSpPr txBox="1"/>
            <p:nvPr/>
          </p:nvSpPr>
          <p:spPr>
            <a:xfrm>
              <a:off x="7988287" y="5052897"/>
              <a:ext cx="143235"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3</a:t>
              </a:r>
            </a:p>
          </p:txBody>
        </p:sp>
        <p:sp>
          <p:nvSpPr>
            <p:cNvPr id="191" name="TextBox 190">
              <a:extLst>
                <a:ext uri="{FF2B5EF4-FFF2-40B4-BE49-F238E27FC236}">
                  <a16:creationId xmlns:a16="http://schemas.microsoft.com/office/drawing/2014/main" xmlns="" id="{E3B25CCF-D990-4DD4-A45B-7568E45F8880}"/>
                </a:ext>
              </a:extLst>
            </p:cNvPr>
            <p:cNvSpPr txBox="1"/>
            <p:nvPr/>
          </p:nvSpPr>
          <p:spPr>
            <a:xfrm>
              <a:off x="7754720" y="5052897"/>
              <a:ext cx="143235"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5</a:t>
              </a:r>
            </a:p>
          </p:txBody>
        </p:sp>
        <p:sp>
          <p:nvSpPr>
            <p:cNvPr id="192" name="TextBox 191">
              <a:extLst>
                <a:ext uri="{FF2B5EF4-FFF2-40B4-BE49-F238E27FC236}">
                  <a16:creationId xmlns:a16="http://schemas.microsoft.com/office/drawing/2014/main" xmlns="" id="{E6C0193C-43AD-4D7D-BB8E-C3C6C044FA5E}"/>
                </a:ext>
              </a:extLst>
            </p:cNvPr>
            <p:cNvSpPr txBox="1"/>
            <p:nvPr/>
          </p:nvSpPr>
          <p:spPr>
            <a:xfrm>
              <a:off x="7521154" y="5052897"/>
              <a:ext cx="143235"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7</a:t>
              </a:r>
            </a:p>
          </p:txBody>
        </p:sp>
        <p:sp>
          <p:nvSpPr>
            <p:cNvPr id="193" name="TextBox 192">
              <a:extLst>
                <a:ext uri="{FF2B5EF4-FFF2-40B4-BE49-F238E27FC236}">
                  <a16:creationId xmlns:a16="http://schemas.microsoft.com/office/drawing/2014/main" xmlns="" id="{736B5CE5-03A1-4DCD-ABCB-5FFC7BD1E076}"/>
                </a:ext>
              </a:extLst>
            </p:cNvPr>
            <p:cNvSpPr txBox="1"/>
            <p:nvPr/>
          </p:nvSpPr>
          <p:spPr>
            <a:xfrm>
              <a:off x="7252323" y="5052897"/>
              <a:ext cx="213768"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12</a:t>
              </a:r>
            </a:p>
          </p:txBody>
        </p:sp>
        <p:sp>
          <p:nvSpPr>
            <p:cNvPr id="194" name="TextBox 193">
              <a:extLst>
                <a:ext uri="{FF2B5EF4-FFF2-40B4-BE49-F238E27FC236}">
                  <a16:creationId xmlns:a16="http://schemas.microsoft.com/office/drawing/2014/main" xmlns="" id="{86215607-4E69-45A5-BFD0-C9C04CA3941F}"/>
                </a:ext>
              </a:extLst>
            </p:cNvPr>
            <p:cNvSpPr txBox="1"/>
            <p:nvPr/>
          </p:nvSpPr>
          <p:spPr>
            <a:xfrm>
              <a:off x="7018756" y="5052897"/>
              <a:ext cx="213768"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20</a:t>
              </a:r>
            </a:p>
          </p:txBody>
        </p:sp>
        <p:sp>
          <p:nvSpPr>
            <p:cNvPr id="195" name="TextBox 194">
              <a:extLst>
                <a:ext uri="{FF2B5EF4-FFF2-40B4-BE49-F238E27FC236}">
                  <a16:creationId xmlns:a16="http://schemas.microsoft.com/office/drawing/2014/main" xmlns="" id="{C98181CB-6754-41C2-9F46-91090DD6C067}"/>
                </a:ext>
              </a:extLst>
            </p:cNvPr>
            <p:cNvSpPr txBox="1"/>
            <p:nvPr/>
          </p:nvSpPr>
          <p:spPr>
            <a:xfrm>
              <a:off x="11462322" y="5052897"/>
              <a:ext cx="250637"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NE</a:t>
              </a:r>
            </a:p>
          </p:txBody>
        </p:sp>
        <p:sp>
          <p:nvSpPr>
            <p:cNvPr id="196" name="TextBox 195">
              <a:extLst>
                <a:ext uri="{FF2B5EF4-FFF2-40B4-BE49-F238E27FC236}">
                  <a16:creationId xmlns:a16="http://schemas.microsoft.com/office/drawing/2014/main" xmlns="" id="{5A205CEE-9D5C-4E9E-B5F4-AA49B2604381}"/>
                </a:ext>
              </a:extLst>
            </p:cNvPr>
            <p:cNvSpPr txBox="1"/>
            <p:nvPr/>
          </p:nvSpPr>
          <p:spPr>
            <a:xfrm>
              <a:off x="11699610" y="5052897"/>
              <a:ext cx="250637" cy="226591"/>
            </a:xfrm>
            <a:prstGeom prst="rect">
              <a:avLst/>
            </a:prstGeom>
            <a:noFill/>
          </p:spPr>
          <p:txBody>
            <a:bodyPr wrap="none" lIns="36000" tIns="36000" rIns="36000" bIns="36000" rtlCol="0" anchor="t" anchorCtr="0">
              <a:spAutoFit/>
            </a:bodyPr>
            <a:lstStyle/>
            <a:p>
              <a:pPr algn="ctr"/>
              <a:r>
                <a:rPr lang="ja-JP" sz="1000">
                  <a:solidFill>
                    <a:srgbClr val="043882"/>
                  </a:solidFill>
                  <a:cs typeface="Arial" panose="020B0604020202020204" pitchFamily="34" charset="0"/>
                </a:rPr>
                <a:t>NE</a:t>
              </a:r>
            </a:p>
          </p:txBody>
        </p:sp>
        <p:sp>
          <p:nvSpPr>
            <p:cNvPr id="197" name="TextBox 196">
              <a:extLst>
                <a:ext uri="{FF2B5EF4-FFF2-40B4-BE49-F238E27FC236}">
                  <a16:creationId xmlns:a16="http://schemas.microsoft.com/office/drawing/2014/main" xmlns="" id="{9324D301-0C06-4762-B323-61E32128B457}"/>
                </a:ext>
              </a:extLst>
            </p:cNvPr>
            <p:cNvSpPr txBox="1"/>
            <p:nvPr/>
          </p:nvSpPr>
          <p:spPr>
            <a:xfrm>
              <a:off x="11028146" y="5292869"/>
              <a:ext cx="143235"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a:t>
              </a:r>
            </a:p>
          </p:txBody>
        </p:sp>
        <p:sp>
          <p:nvSpPr>
            <p:cNvPr id="198" name="TextBox 197">
              <a:extLst>
                <a:ext uri="{FF2B5EF4-FFF2-40B4-BE49-F238E27FC236}">
                  <a16:creationId xmlns:a16="http://schemas.microsoft.com/office/drawing/2014/main" xmlns="" id="{EC5232DA-44FA-4C51-BF53-D0DE72E1514E}"/>
                </a:ext>
              </a:extLst>
            </p:cNvPr>
            <p:cNvSpPr txBox="1"/>
            <p:nvPr/>
          </p:nvSpPr>
          <p:spPr>
            <a:xfrm>
              <a:off x="11265434" y="5292869"/>
              <a:ext cx="143235"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a:t>
              </a:r>
            </a:p>
          </p:txBody>
        </p:sp>
        <p:sp>
          <p:nvSpPr>
            <p:cNvPr id="199" name="TextBox 198">
              <a:extLst>
                <a:ext uri="{FF2B5EF4-FFF2-40B4-BE49-F238E27FC236}">
                  <a16:creationId xmlns:a16="http://schemas.microsoft.com/office/drawing/2014/main" xmlns="" id="{DBB7B386-B0DB-42C5-AC4D-C50A9F7FC522}"/>
                </a:ext>
              </a:extLst>
            </p:cNvPr>
            <p:cNvSpPr txBox="1"/>
            <p:nvPr/>
          </p:nvSpPr>
          <p:spPr>
            <a:xfrm>
              <a:off x="10791094" y="5292869"/>
              <a:ext cx="143235"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a:t>
              </a:r>
            </a:p>
          </p:txBody>
        </p:sp>
        <p:sp>
          <p:nvSpPr>
            <p:cNvPr id="200" name="TextBox 199">
              <a:extLst>
                <a:ext uri="{FF2B5EF4-FFF2-40B4-BE49-F238E27FC236}">
                  <a16:creationId xmlns:a16="http://schemas.microsoft.com/office/drawing/2014/main" xmlns="" id="{3477669E-BEF8-4346-A3AA-8A9244AC259E}"/>
                </a:ext>
              </a:extLst>
            </p:cNvPr>
            <p:cNvSpPr txBox="1"/>
            <p:nvPr/>
          </p:nvSpPr>
          <p:spPr>
            <a:xfrm>
              <a:off x="10557527" y="5292869"/>
              <a:ext cx="143235"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2</a:t>
              </a:r>
            </a:p>
          </p:txBody>
        </p:sp>
        <p:sp>
          <p:nvSpPr>
            <p:cNvPr id="201" name="TextBox 200">
              <a:extLst>
                <a:ext uri="{FF2B5EF4-FFF2-40B4-BE49-F238E27FC236}">
                  <a16:creationId xmlns:a16="http://schemas.microsoft.com/office/drawing/2014/main" xmlns="" id="{CB135CB4-8CFF-4EB0-9ACD-702538FE5A65}"/>
                </a:ext>
              </a:extLst>
            </p:cNvPr>
            <p:cNvSpPr txBox="1"/>
            <p:nvPr/>
          </p:nvSpPr>
          <p:spPr>
            <a:xfrm>
              <a:off x="10323960" y="5292869"/>
              <a:ext cx="143235"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2</a:t>
              </a:r>
            </a:p>
          </p:txBody>
        </p:sp>
        <p:sp>
          <p:nvSpPr>
            <p:cNvPr id="202" name="TextBox 201">
              <a:extLst>
                <a:ext uri="{FF2B5EF4-FFF2-40B4-BE49-F238E27FC236}">
                  <a16:creationId xmlns:a16="http://schemas.microsoft.com/office/drawing/2014/main" xmlns="" id="{3E75E7C8-C122-4AB0-9379-05CB3A1AF0CA}"/>
                </a:ext>
              </a:extLst>
            </p:cNvPr>
            <p:cNvSpPr txBox="1"/>
            <p:nvPr/>
          </p:nvSpPr>
          <p:spPr>
            <a:xfrm>
              <a:off x="10090393" y="5292869"/>
              <a:ext cx="143235"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2</a:t>
              </a:r>
            </a:p>
          </p:txBody>
        </p:sp>
        <p:sp>
          <p:nvSpPr>
            <p:cNvPr id="203" name="TextBox 202">
              <a:extLst>
                <a:ext uri="{FF2B5EF4-FFF2-40B4-BE49-F238E27FC236}">
                  <a16:creationId xmlns:a16="http://schemas.microsoft.com/office/drawing/2014/main" xmlns="" id="{7A323B38-6435-4BBF-945F-74AD2C1635AF}"/>
                </a:ext>
              </a:extLst>
            </p:cNvPr>
            <p:cNvSpPr txBox="1"/>
            <p:nvPr/>
          </p:nvSpPr>
          <p:spPr>
            <a:xfrm>
              <a:off x="9856824" y="5292869"/>
              <a:ext cx="143235"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3</a:t>
              </a:r>
            </a:p>
          </p:txBody>
        </p:sp>
        <p:sp>
          <p:nvSpPr>
            <p:cNvPr id="204" name="TextBox 203">
              <a:extLst>
                <a:ext uri="{FF2B5EF4-FFF2-40B4-BE49-F238E27FC236}">
                  <a16:creationId xmlns:a16="http://schemas.microsoft.com/office/drawing/2014/main" xmlns="" id="{F0EADB3E-B33C-496C-BFE1-8DBB78B74A0A}"/>
                </a:ext>
              </a:extLst>
            </p:cNvPr>
            <p:cNvSpPr txBox="1"/>
            <p:nvPr/>
          </p:nvSpPr>
          <p:spPr>
            <a:xfrm>
              <a:off x="9623259" y="5292869"/>
              <a:ext cx="143235"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5</a:t>
              </a:r>
            </a:p>
          </p:txBody>
        </p:sp>
        <p:sp>
          <p:nvSpPr>
            <p:cNvPr id="205" name="TextBox 204">
              <a:extLst>
                <a:ext uri="{FF2B5EF4-FFF2-40B4-BE49-F238E27FC236}">
                  <a16:creationId xmlns:a16="http://schemas.microsoft.com/office/drawing/2014/main" xmlns="" id="{3E7905C0-F54B-4929-A7D0-0234F5D62C7A}"/>
                </a:ext>
              </a:extLst>
            </p:cNvPr>
            <p:cNvSpPr txBox="1"/>
            <p:nvPr/>
          </p:nvSpPr>
          <p:spPr>
            <a:xfrm>
              <a:off x="9389691" y="5292869"/>
              <a:ext cx="143235"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5</a:t>
              </a:r>
            </a:p>
          </p:txBody>
        </p:sp>
        <p:sp>
          <p:nvSpPr>
            <p:cNvPr id="206" name="TextBox 205">
              <a:extLst>
                <a:ext uri="{FF2B5EF4-FFF2-40B4-BE49-F238E27FC236}">
                  <a16:creationId xmlns:a16="http://schemas.microsoft.com/office/drawing/2014/main" xmlns="" id="{C3A9487C-B921-4021-A0C3-00E6C3232FE8}"/>
                </a:ext>
              </a:extLst>
            </p:cNvPr>
            <p:cNvSpPr txBox="1"/>
            <p:nvPr/>
          </p:nvSpPr>
          <p:spPr>
            <a:xfrm>
              <a:off x="9156124" y="5292869"/>
              <a:ext cx="143235"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5</a:t>
              </a:r>
            </a:p>
          </p:txBody>
        </p:sp>
        <p:sp>
          <p:nvSpPr>
            <p:cNvPr id="207" name="TextBox 206">
              <a:extLst>
                <a:ext uri="{FF2B5EF4-FFF2-40B4-BE49-F238E27FC236}">
                  <a16:creationId xmlns:a16="http://schemas.microsoft.com/office/drawing/2014/main" xmlns="" id="{5C854CB1-4C63-4A8F-9081-AFDA6497C12E}"/>
                </a:ext>
              </a:extLst>
            </p:cNvPr>
            <p:cNvSpPr txBox="1"/>
            <p:nvPr/>
          </p:nvSpPr>
          <p:spPr>
            <a:xfrm>
              <a:off x="8922557" y="5292869"/>
              <a:ext cx="143235"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9</a:t>
              </a:r>
            </a:p>
          </p:txBody>
        </p:sp>
        <p:sp>
          <p:nvSpPr>
            <p:cNvPr id="208" name="TextBox 207">
              <a:extLst>
                <a:ext uri="{FF2B5EF4-FFF2-40B4-BE49-F238E27FC236}">
                  <a16:creationId xmlns:a16="http://schemas.microsoft.com/office/drawing/2014/main" xmlns="" id="{CB601A90-B999-44EB-A289-5809E6DF4F11}"/>
                </a:ext>
              </a:extLst>
            </p:cNvPr>
            <p:cNvSpPr txBox="1"/>
            <p:nvPr/>
          </p:nvSpPr>
          <p:spPr>
            <a:xfrm>
              <a:off x="8653723" y="5292869"/>
              <a:ext cx="213767"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11</a:t>
              </a:r>
            </a:p>
          </p:txBody>
        </p:sp>
        <p:sp>
          <p:nvSpPr>
            <p:cNvPr id="209" name="TextBox 208">
              <a:extLst>
                <a:ext uri="{FF2B5EF4-FFF2-40B4-BE49-F238E27FC236}">
                  <a16:creationId xmlns:a16="http://schemas.microsoft.com/office/drawing/2014/main" xmlns="" id="{490CAAC0-FF56-48DE-AE01-D79878C3F6C2}"/>
                </a:ext>
              </a:extLst>
            </p:cNvPr>
            <p:cNvSpPr txBox="1"/>
            <p:nvPr/>
          </p:nvSpPr>
          <p:spPr>
            <a:xfrm>
              <a:off x="8420156" y="5292869"/>
              <a:ext cx="213767"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15</a:t>
              </a:r>
            </a:p>
          </p:txBody>
        </p:sp>
        <p:sp>
          <p:nvSpPr>
            <p:cNvPr id="210" name="TextBox 209">
              <a:extLst>
                <a:ext uri="{FF2B5EF4-FFF2-40B4-BE49-F238E27FC236}">
                  <a16:creationId xmlns:a16="http://schemas.microsoft.com/office/drawing/2014/main" xmlns="" id="{CC547A0C-3AF3-4F4B-8F31-4CF3914112C9}"/>
                </a:ext>
              </a:extLst>
            </p:cNvPr>
            <p:cNvSpPr txBox="1"/>
            <p:nvPr/>
          </p:nvSpPr>
          <p:spPr>
            <a:xfrm>
              <a:off x="8186591" y="5292869"/>
              <a:ext cx="213767"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17</a:t>
              </a:r>
            </a:p>
          </p:txBody>
        </p:sp>
        <p:sp>
          <p:nvSpPr>
            <p:cNvPr id="211" name="TextBox 210">
              <a:extLst>
                <a:ext uri="{FF2B5EF4-FFF2-40B4-BE49-F238E27FC236}">
                  <a16:creationId xmlns:a16="http://schemas.microsoft.com/office/drawing/2014/main" xmlns="" id="{90FEBCEE-FE4A-4616-964E-F667C8ABDE39}"/>
                </a:ext>
              </a:extLst>
            </p:cNvPr>
            <p:cNvSpPr txBox="1"/>
            <p:nvPr/>
          </p:nvSpPr>
          <p:spPr>
            <a:xfrm>
              <a:off x="7953024" y="5292869"/>
              <a:ext cx="213767"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22</a:t>
              </a:r>
            </a:p>
          </p:txBody>
        </p:sp>
        <p:sp>
          <p:nvSpPr>
            <p:cNvPr id="212" name="TextBox 211">
              <a:extLst>
                <a:ext uri="{FF2B5EF4-FFF2-40B4-BE49-F238E27FC236}">
                  <a16:creationId xmlns:a16="http://schemas.microsoft.com/office/drawing/2014/main" xmlns="" id="{17F8A423-B6B9-4FF1-A896-FE919B436395}"/>
                </a:ext>
              </a:extLst>
            </p:cNvPr>
            <p:cNvSpPr txBox="1"/>
            <p:nvPr/>
          </p:nvSpPr>
          <p:spPr>
            <a:xfrm>
              <a:off x="7719456" y="5292869"/>
              <a:ext cx="213767"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33</a:t>
              </a:r>
            </a:p>
          </p:txBody>
        </p:sp>
        <p:sp>
          <p:nvSpPr>
            <p:cNvPr id="213" name="TextBox 212">
              <a:extLst>
                <a:ext uri="{FF2B5EF4-FFF2-40B4-BE49-F238E27FC236}">
                  <a16:creationId xmlns:a16="http://schemas.microsoft.com/office/drawing/2014/main" xmlns="" id="{A307C908-9FB0-4051-A188-5A526E44DCE8}"/>
                </a:ext>
              </a:extLst>
            </p:cNvPr>
            <p:cNvSpPr txBox="1"/>
            <p:nvPr/>
          </p:nvSpPr>
          <p:spPr>
            <a:xfrm>
              <a:off x="7485888" y="5292869"/>
              <a:ext cx="213767"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54</a:t>
              </a:r>
            </a:p>
          </p:txBody>
        </p:sp>
        <p:sp>
          <p:nvSpPr>
            <p:cNvPr id="214" name="TextBox 213">
              <a:extLst>
                <a:ext uri="{FF2B5EF4-FFF2-40B4-BE49-F238E27FC236}">
                  <a16:creationId xmlns:a16="http://schemas.microsoft.com/office/drawing/2014/main" xmlns="" id="{38B04EC9-24D0-429E-973B-B0BED5F9B00F}"/>
                </a:ext>
              </a:extLst>
            </p:cNvPr>
            <p:cNvSpPr txBox="1"/>
            <p:nvPr/>
          </p:nvSpPr>
          <p:spPr>
            <a:xfrm>
              <a:off x="7252322" y="5292869"/>
              <a:ext cx="213767"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79</a:t>
              </a:r>
            </a:p>
          </p:txBody>
        </p:sp>
        <p:sp>
          <p:nvSpPr>
            <p:cNvPr id="215" name="TextBox 214">
              <a:extLst>
                <a:ext uri="{FF2B5EF4-FFF2-40B4-BE49-F238E27FC236}">
                  <a16:creationId xmlns:a16="http://schemas.microsoft.com/office/drawing/2014/main" xmlns="" id="{98D14E94-2945-4ED0-BECF-6B98FCE6FF62}"/>
                </a:ext>
              </a:extLst>
            </p:cNvPr>
            <p:cNvSpPr txBox="1"/>
            <p:nvPr/>
          </p:nvSpPr>
          <p:spPr>
            <a:xfrm>
              <a:off x="6983488" y="5292869"/>
              <a:ext cx="284300"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178</a:t>
              </a:r>
            </a:p>
          </p:txBody>
        </p:sp>
        <p:sp>
          <p:nvSpPr>
            <p:cNvPr id="216" name="TextBox 215">
              <a:extLst>
                <a:ext uri="{FF2B5EF4-FFF2-40B4-BE49-F238E27FC236}">
                  <a16:creationId xmlns:a16="http://schemas.microsoft.com/office/drawing/2014/main" xmlns="" id="{162C4278-D82F-4EB4-9E94-7A4424C29293}"/>
                </a:ext>
              </a:extLst>
            </p:cNvPr>
            <p:cNvSpPr txBox="1"/>
            <p:nvPr/>
          </p:nvSpPr>
          <p:spPr>
            <a:xfrm>
              <a:off x="11516023" y="5292869"/>
              <a:ext cx="143235"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a:t>
              </a:r>
            </a:p>
          </p:txBody>
        </p:sp>
        <p:sp>
          <p:nvSpPr>
            <p:cNvPr id="217" name="TextBox 216">
              <a:extLst>
                <a:ext uri="{FF2B5EF4-FFF2-40B4-BE49-F238E27FC236}">
                  <a16:creationId xmlns:a16="http://schemas.microsoft.com/office/drawing/2014/main" xmlns="" id="{DACCD46D-C4A0-43B2-BBE4-DD4AC9AD5B4D}"/>
                </a:ext>
              </a:extLst>
            </p:cNvPr>
            <p:cNvSpPr txBox="1"/>
            <p:nvPr/>
          </p:nvSpPr>
          <p:spPr>
            <a:xfrm>
              <a:off x="11753311" y="5292869"/>
              <a:ext cx="143235" cy="226591"/>
            </a:xfrm>
            <a:prstGeom prst="rect">
              <a:avLst/>
            </a:prstGeom>
            <a:noFill/>
          </p:spPr>
          <p:txBody>
            <a:bodyPr wrap="none" lIns="36000" tIns="36000" rIns="36000" bIns="36000" rtlCol="0" anchor="t" anchorCtr="0">
              <a:spAutoFit/>
            </a:bodyPr>
            <a:lstStyle/>
            <a:p>
              <a:pPr algn="ctr"/>
              <a:r>
                <a:rPr lang="ja-JP" sz="1000">
                  <a:solidFill>
                    <a:srgbClr val="B60D27"/>
                  </a:solidFill>
                  <a:cs typeface="Arial" panose="020B0604020202020204" pitchFamily="34" charset="0"/>
                </a:rPr>
                <a:t>1</a:t>
              </a:r>
            </a:p>
          </p:txBody>
        </p:sp>
        <p:sp>
          <p:nvSpPr>
            <p:cNvPr id="218" name="TextBox 217">
              <a:extLst>
                <a:ext uri="{FF2B5EF4-FFF2-40B4-BE49-F238E27FC236}">
                  <a16:creationId xmlns:a16="http://schemas.microsoft.com/office/drawing/2014/main" xmlns="" id="{7CC2AA9A-5933-4A70-9DD4-0AD7CEFE385D}"/>
                </a:ext>
              </a:extLst>
            </p:cNvPr>
            <p:cNvSpPr txBox="1"/>
            <p:nvPr/>
          </p:nvSpPr>
          <p:spPr>
            <a:xfrm>
              <a:off x="10974444" y="5516574"/>
              <a:ext cx="250637"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NE</a:t>
              </a:r>
            </a:p>
          </p:txBody>
        </p:sp>
        <p:sp>
          <p:nvSpPr>
            <p:cNvPr id="219" name="TextBox 218">
              <a:extLst>
                <a:ext uri="{FF2B5EF4-FFF2-40B4-BE49-F238E27FC236}">
                  <a16:creationId xmlns:a16="http://schemas.microsoft.com/office/drawing/2014/main" xmlns="" id="{B03690D8-BE98-4581-8E5C-9B6212A5FE53}"/>
                </a:ext>
              </a:extLst>
            </p:cNvPr>
            <p:cNvSpPr txBox="1"/>
            <p:nvPr/>
          </p:nvSpPr>
          <p:spPr>
            <a:xfrm>
              <a:off x="11211732" y="5516574"/>
              <a:ext cx="250637"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NE</a:t>
              </a:r>
            </a:p>
          </p:txBody>
        </p:sp>
        <p:sp>
          <p:nvSpPr>
            <p:cNvPr id="220" name="TextBox 219">
              <a:extLst>
                <a:ext uri="{FF2B5EF4-FFF2-40B4-BE49-F238E27FC236}">
                  <a16:creationId xmlns:a16="http://schemas.microsoft.com/office/drawing/2014/main" xmlns="" id="{A11CF410-6F45-4EE7-B590-D9971CA544DD}"/>
                </a:ext>
              </a:extLst>
            </p:cNvPr>
            <p:cNvSpPr txBox="1"/>
            <p:nvPr/>
          </p:nvSpPr>
          <p:spPr>
            <a:xfrm>
              <a:off x="10737393" y="5516574"/>
              <a:ext cx="250637"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NE</a:t>
              </a:r>
            </a:p>
          </p:txBody>
        </p:sp>
        <p:sp>
          <p:nvSpPr>
            <p:cNvPr id="221" name="TextBox 220">
              <a:extLst>
                <a:ext uri="{FF2B5EF4-FFF2-40B4-BE49-F238E27FC236}">
                  <a16:creationId xmlns:a16="http://schemas.microsoft.com/office/drawing/2014/main" xmlns="" id="{CD331815-6E66-4CC6-9215-B3C099CD8159}"/>
                </a:ext>
              </a:extLst>
            </p:cNvPr>
            <p:cNvSpPr txBox="1"/>
            <p:nvPr/>
          </p:nvSpPr>
          <p:spPr>
            <a:xfrm>
              <a:off x="10503825" y="5516574"/>
              <a:ext cx="250637"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NE</a:t>
              </a:r>
            </a:p>
          </p:txBody>
        </p:sp>
        <p:sp>
          <p:nvSpPr>
            <p:cNvPr id="222" name="TextBox 221">
              <a:extLst>
                <a:ext uri="{FF2B5EF4-FFF2-40B4-BE49-F238E27FC236}">
                  <a16:creationId xmlns:a16="http://schemas.microsoft.com/office/drawing/2014/main" xmlns="" id="{837168D8-6ED9-4BCC-8E0B-533578B8D6CA}"/>
                </a:ext>
              </a:extLst>
            </p:cNvPr>
            <p:cNvSpPr txBox="1"/>
            <p:nvPr/>
          </p:nvSpPr>
          <p:spPr>
            <a:xfrm>
              <a:off x="10270259" y="5516574"/>
              <a:ext cx="250637"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NE</a:t>
              </a:r>
            </a:p>
          </p:txBody>
        </p:sp>
        <p:sp>
          <p:nvSpPr>
            <p:cNvPr id="223" name="TextBox 222">
              <a:extLst>
                <a:ext uri="{FF2B5EF4-FFF2-40B4-BE49-F238E27FC236}">
                  <a16:creationId xmlns:a16="http://schemas.microsoft.com/office/drawing/2014/main" xmlns="" id="{CEE01496-CD5D-4776-9C90-BC7E634CD51C}"/>
                </a:ext>
              </a:extLst>
            </p:cNvPr>
            <p:cNvSpPr txBox="1"/>
            <p:nvPr/>
          </p:nvSpPr>
          <p:spPr>
            <a:xfrm>
              <a:off x="10036691" y="5516574"/>
              <a:ext cx="250637"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NE</a:t>
              </a:r>
            </a:p>
          </p:txBody>
        </p:sp>
        <p:sp>
          <p:nvSpPr>
            <p:cNvPr id="224" name="TextBox 223">
              <a:extLst>
                <a:ext uri="{FF2B5EF4-FFF2-40B4-BE49-F238E27FC236}">
                  <a16:creationId xmlns:a16="http://schemas.microsoft.com/office/drawing/2014/main" xmlns="" id="{5AF965FB-0260-4E64-9DC2-68FF0A8E88D1}"/>
                </a:ext>
              </a:extLst>
            </p:cNvPr>
            <p:cNvSpPr txBox="1"/>
            <p:nvPr/>
          </p:nvSpPr>
          <p:spPr>
            <a:xfrm>
              <a:off x="9803124" y="5516574"/>
              <a:ext cx="250637"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NE</a:t>
              </a:r>
            </a:p>
          </p:txBody>
        </p:sp>
        <p:sp>
          <p:nvSpPr>
            <p:cNvPr id="225" name="TextBox 224">
              <a:extLst>
                <a:ext uri="{FF2B5EF4-FFF2-40B4-BE49-F238E27FC236}">
                  <a16:creationId xmlns:a16="http://schemas.microsoft.com/office/drawing/2014/main" xmlns="" id="{DC10BB5E-27B6-4991-8E01-0A0A2F845A4C}"/>
                </a:ext>
              </a:extLst>
            </p:cNvPr>
            <p:cNvSpPr txBox="1"/>
            <p:nvPr/>
          </p:nvSpPr>
          <p:spPr>
            <a:xfrm>
              <a:off x="9569556" y="5516574"/>
              <a:ext cx="250637"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NE</a:t>
              </a:r>
            </a:p>
          </p:txBody>
        </p:sp>
        <p:sp>
          <p:nvSpPr>
            <p:cNvPr id="226" name="TextBox 225">
              <a:extLst>
                <a:ext uri="{FF2B5EF4-FFF2-40B4-BE49-F238E27FC236}">
                  <a16:creationId xmlns:a16="http://schemas.microsoft.com/office/drawing/2014/main" xmlns="" id="{FD34A9A9-EBDC-433B-92E8-F168F227F784}"/>
                </a:ext>
              </a:extLst>
            </p:cNvPr>
            <p:cNvSpPr txBox="1"/>
            <p:nvPr/>
          </p:nvSpPr>
          <p:spPr>
            <a:xfrm>
              <a:off x="9335989" y="5516574"/>
              <a:ext cx="250637"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NE</a:t>
              </a:r>
            </a:p>
          </p:txBody>
        </p:sp>
        <p:sp>
          <p:nvSpPr>
            <p:cNvPr id="227" name="TextBox 226">
              <a:extLst>
                <a:ext uri="{FF2B5EF4-FFF2-40B4-BE49-F238E27FC236}">
                  <a16:creationId xmlns:a16="http://schemas.microsoft.com/office/drawing/2014/main" xmlns="" id="{4B919E09-3587-466F-B1CB-BE9DE4BE766B}"/>
                </a:ext>
              </a:extLst>
            </p:cNvPr>
            <p:cNvSpPr txBox="1"/>
            <p:nvPr/>
          </p:nvSpPr>
          <p:spPr>
            <a:xfrm>
              <a:off x="9156123" y="5516574"/>
              <a:ext cx="143235"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2</a:t>
              </a:r>
            </a:p>
          </p:txBody>
        </p:sp>
        <p:sp>
          <p:nvSpPr>
            <p:cNvPr id="228" name="TextBox 227">
              <a:extLst>
                <a:ext uri="{FF2B5EF4-FFF2-40B4-BE49-F238E27FC236}">
                  <a16:creationId xmlns:a16="http://schemas.microsoft.com/office/drawing/2014/main" xmlns="" id="{01E25C13-222E-47EB-B29E-E70BEFA2D4A1}"/>
                </a:ext>
              </a:extLst>
            </p:cNvPr>
            <p:cNvSpPr txBox="1"/>
            <p:nvPr/>
          </p:nvSpPr>
          <p:spPr>
            <a:xfrm>
              <a:off x="8922557" y="5516574"/>
              <a:ext cx="143235"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2</a:t>
              </a:r>
            </a:p>
          </p:txBody>
        </p:sp>
        <p:sp>
          <p:nvSpPr>
            <p:cNvPr id="229" name="TextBox 228">
              <a:extLst>
                <a:ext uri="{FF2B5EF4-FFF2-40B4-BE49-F238E27FC236}">
                  <a16:creationId xmlns:a16="http://schemas.microsoft.com/office/drawing/2014/main" xmlns="" id="{7563CE3F-5F63-4125-98A5-FDAD2320D197}"/>
                </a:ext>
              </a:extLst>
            </p:cNvPr>
            <p:cNvSpPr txBox="1"/>
            <p:nvPr/>
          </p:nvSpPr>
          <p:spPr>
            <a:xfrm>
              <a:off x="8688989" y="5516574"/>
              <a:ext cx="143235"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2</a:t>
              </a:r>
            </a:p>
          </p:txBody>
        </p:sp>
        <p:sp>
          <p:nvSpPr>
            <p:cNvPr id="230" name="TextBox 229">
              <a:extLst>
                <a:ext uri="{FF2B5EF4-FFF2-40B4-BE49-F238E27FC236}">
                  <a16:creationId xmlns:a16="http://schemas.microsoft.com/office/drawing/2014/main" xmlns="" id="{D69C851F-51C5-4F37-AB18-6D5A6543951A}"/>
                </a:ext>
              </a:extLst>
            </p:cNvPr>
            <p:cNvSpPr txBox="1"/>
            <p:nvPr/>
          </p:nvSpPr>
          <p:spPr>
            <a:xfrm>
              <a:off x="8455421" y="5516574"/>
              <a:ext cx="143235"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3</a:t>
              </a:r>
            </a:p>
          </p:txBody>
        </p:sp>
        <p:sp>
          <p:nvSpPr>
            <p:cNvPr id="231" name="TextBox 230">
              <a:extLst>
                <a:ext uri="{FF2B5EF4-FFF2-40B4-BE49-F238E27FC236}">
                  <a16:creationId xmlns:a16="http://schemas.microsoft.com/office/drawing/2014/main" xmlns="" id="{01EE88A9-ACDB-4B14-B278-85C06C780F1F}"/>
                </a:ext>
              </a:extLst>
            </p:cNvPr>
            <p:cNvSpPr txBox="1"/>
            <p:nvPr/>
          </p:nvSpPr>
          <p:spPr>
            <a:xfrm>
              <a:off x="8221855" y="5516574"/>
              <a:ext cx="143235"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4</a:t>
              </a:r>
            </a:p>
          </p:txBody>
        </p:sp>
        <p:sp>
          <p:nvSpPr>
            <p:cNvPr id="232" name="TextBox 231">
              <a:extLst>
                <a:ext uri="{FF2B5EF4-FFF2-40B4-BE49-F238E27FC236}">
                  <a16:creationId xmlns:a16="http://schemas.microsoft.com/office/drawing/2014/main" xmlns="" id="{D7012059-8897-46DA-841C-854CA782CA06}"/>
                </a:ext>
              </a:extLst>
            </p:cNvPr>
            <p:cNvSpPr txBox="1"/>
            <p:nvPr/>
          </p:nvSpPr>
          <p:spPr>
            <a:xfrm>
              <a:off x="7988288" y="5516574"/>
              <a:ext cx="143235"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9</a:t>
              </a:r>
            </a:p>
          </p:txBody>
        </p:sp>
        <p:sp>
          <p:nvSpPr>
            <p:cNvPr id="233" name="TextBox 232">
              <a:extLst>
                <a:ext uri="{FF2B5EF4-FFF2-40B4-BE49-F238E27FC236}">
                  <a16:creationId xmlns:a16="http://schemas.microsoft.com/office/drawing/2014/main" xmlns="" id="{C9623956-89DD-4E91-BAB7-DA0030158255}"/>
                </a:ext>
              </a:extLst>
            </p:cNvPr>
            <p:cNvSpPr txBox="1"/>
            <p:nvPr/>
          </p:nvSpPr>
          <p:spPr>
            <a:xfrm>
              <a:off x="7719455" y="5516574"/>
              <a:ext cx="213767"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11</a:t>
              </a:r>
            </a:p>
          </p:txBody>
        </p:sp>
        <p:sp>
          <p:nvSpPr>
            <p:cNvPr id="234" name="TextBox 233">
              <a:extLst>
                <a:ext uri="{FF2B5EF4-FFF2-40B4-BE49-F238E27FC236}">
                  <a16:creationId xmlns:a16="http://schemas.microsoft.com/office/drawing/2014/main" xmlns="" id="{1636D4B1-4B3A-4C8A-94BB-FF2473B3B0B4}"/>
                </a:ext>
              </a:extLst>
            </p:cNvPr>
            <p:cNvSpPr txBox="1"/>
            <p:nvPr/>
          </p:nvSpPr>
          <p:spPr>
            <a:xfrm>
              <a:off x="7485888" y="5516574"/>
              <a:ext cx="213767"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19</a:t>
              </a:r>
            </a:p>
          </p:txBody>
        </p:sp>
        <p:sp>
          <p:nvSpPr>
            <p:cNvPr id="235" name="TextBox 234">
              <a:extLst>
                <a:ext uri="{FF2B5EF4-FFF2-40B4-BE49-F238E27FC236}">
                  <a16:creationId xmlns:a16="http://schemas.microsoft.com/office/drawing/2014/main" xmlns="" id="{BB25BCC3-88A9-42F6-9D01-F7F2D1291D44}"/>
                </a:ext>
              </a:extLst>
            </p:cNvPr>
            <p:cNvSpPr txBox="1"/>
            <p:nvPr/>
          </p:nvSpPr>
          <p:spPr>
            <a:xfrm>
              <a:off x="7252321" y="5516574"/>
              <a:ext cx="213767"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28</a:t>
              </a:r>
            </a:p>
          </p:txBody>
        </p:sp>
        <p:sp>
          <p:nvSpPr>
            <p:cNvPr id="236" name="TextBox 235">
              <a:extLst>
                <a:ext uri="{FF2B5EF4-FFF2-40B4-BE49-F238E27FC236}">
                  <a16:creationId xmlns:a16="http://schemas.microsoft.com/office/drawing/2014/main" xmlns="" id="{E06FF03F-F2B3-43CB-B505-EEA4A78C9336}"/>
                </a:ext>
              </a:extLst>
            </p:cNvPr>
            <p:cNvSpPr txBox="1"/>
            <p:nvPr/>
          </p:nvSpPr>
          <p:spPr>
            <a:xfrm>
              <a:off x="7018755" y="5516574"/>
              <a:ext cx="213767"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60</a:t>
              </a:r>
            </a:p>
          </p:txBody>
        </p:sp>
        <p:sp>
          <p:nvSpPr>
            <p:cNvPr id="237" name="TextBox 236">
              <a:extLst>
                <a:ext uri="{FF2B5EF4-FFF2-40B4-BE49-F238E27FC236}">
                  <a16:creationId xmlns:a16="http://schemas.microsoft.com/office/drawing/2014/main" xmlns="" id="{4AB38A48-CD0A-43CE-945E-E64531E94EA7}"/>
                </a:ext>
              </a:extLst>
            </p:cNvPr>
            <p:cNvSpPr txBox="1"/>
            <p:nvPr/>
          </p:nvSpPr>
          <p:spPr>
            <a:xfrm>
              <a:off x="11462321" y="5516574"/>
              <a:ext cx="250637"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NE</a:t>
              </a:r>
            </a:p>
          </p:txBody>
        </p:sp>
        <p:sp>
          <p:nvSpPr>
            <p:cNvPr id="238" name="TextBox 237">
              <a:extLst>
                <a:ext uri="{FF2B5EF4-FFF2-40B4-BE49-F238E27FC236}">
                  <a16:creationId xmlns:a16="http://schemas.microsoft.com/office/drawing/2014/main" xmlns="" id="{099A4350-04F6-4551-81E0-186E27AF71FC}"/>
                </a:ext>
              </a:extLst>
            </p:cNvPr>
            <p:cNvSpPr txBox="1"/>
            <p:nvPr/>
          </p:nvSpPr>
          <p:spPr>
            <a:xfrm>
              <a:off x="11699610" y="5516574"/>
              <a:ext cx="250637" cy="226591"/>
            </a:xfrm>
            <a:prstGeom prst="rect">
              <a:avLst/>
            </a:prstGeom>
            <a:noFill/>
          </p:spPr>
          <p:txBody>
            <a:bodyPr wrap="none" lIns="36000" tIns="36000" rIns="36000" bIns="36000" rtlCol="0" anchor="t" anchorCtr="0">
              <a:spAutoFit/>
            </a:bodyPr>
            <a:lstStyle/>
            <a:p>
              <a:pPr algn="ctr"/>
              <a:r>
                <a:rPr lang="ja-JP" sz="1000">
                  <a:solidFill>
                    <a:srgbClr val="A0A0A0"/>
                  </a:solidFill>
                  <a:cs typeface="Arial" panose="020B0604020202020204" pitchFamily="34" charset="0"/>
                </a:rPr>
                <a:t>NE</a:t>
              </a:r>
            </a:p>
          </p:txBody>
        </p:sp>
        <p:sp>
          <p:nvSpPr>
            <p:cNvPr id="239" name="TextBox 238">
              <a:extLst>
                <a:ext uri="{FF2B5EF4-FFF2-40B4-BE49-F238E27FC236}">
                  <a16:creationId xmlns:a16="http://schemas.microsoft.com/office/drawing/2014/main" xmlns="" id="{E009F7EC-0C04-4FF8-9FD6-8731DD38A7C3}"/>
                </a:ext>
              </a:extLst>
            </p:cNvPr>
            <p:cNvSpPr txBox="1"/>
            <p:nvPr/>
          </p:nvSpPr>
          <p:spPr>
            <a:xfrm>
              <a:off x="6066742" y="4822167"/>
              <a:ext cx="1172116" cy="261610"/>
            </a:xfrm>
            <a:prstGeom prst="rect">
              <a:avLst/>
            </a:prstGeom>
            <a:noFill/>
          </p:spPr>
          <p:txBody>
            <a:bodyPr wrap="none" rtlCol="0">
              <a:spAutoFit/>
            </a:bodyPr>
            <a:lstStyle/>
            <a:p>
              <a:r>
                <a:rPr lang="ja-JP" sz="1100" dirty="0">
                  <a:solidFill>
                    <a:srgbClr val="4D4D4D"/>
                  </a:solidFill>
                </a:rPr>
                <a:t>リスク有患者数</a:t>
              </a:r>
            </a:p>
          </p:txBody>
        </p:sp>
        <p:sp>
          <p:nvSpPr>
            <p:cNvPr id="240" name="TextBox 239">
              <a:extLst>
                <a:ext uri="{FF2B5EF4-FFF2-40B4-BE49-F238E27FC236}">
                  <a16:creationId xmlns:a16="http://schemas.microsoft.com/office/drawing/2014/main" xmlns="" id="{DA91985B-677C-47A0-823B-6FAED60DFD12}"/>
                </a:ext>
              </a:extLst>
            </p:cNvPr>
            <p:cNvSpPr txBox="1"/>
            <p:nvPr/>
          </p:nvSpPr>
          <p:spPr>
            <a:xfrm>
              <a:off x="6038756" y="5043082"/>
              <a:ext cx="1021433" cy="246221"/>
            </a:xfrm>
            <a:prstGeom prst="rect">
              <a:avLst/>
            </a:prstGeom>
            <a:noFill/>
          </p:spPr>
          <p:txBody>
            <a:bodyPr wrap="none" rtlCol="0">
              <a:spAutoFit/>
            </a:bodyPr>
            <a:lstStyle/>
            <a:p>
              <a:pPr algn="r"/>
              <a:r>
                <a:rPr lang="ja-JP" sz="1000">
                  <a:solidFill>
                    <a:srgbClr val="043882"/>
                  </a:solidFill>
                </a:rPr>
                <a:t>HER2変異あり</a:t>
              </a:r>
            </a:p>
          </p:txBody>
        </p:sp>
        <p:sp>
          <p:nvSpPr>
            <p:cNvPr id="241" name="TextBox 240">
              <a:extLst>
                <a:ext uri="{FF2B5EF4-FFF2-40B4-BE49-F238E27FC236}">
                  <a16:creationId xmlns:a16="http://schemas.microsoft.com/office/drawing/2014/main" xmlns="" id="{504C941F-B782-42C5-A72C-872E9DC781D0}"/>
                </a:ext>
              </a:extLst>
            </p:cNvPr>
            <p:cNvSpPr txBox="1"/>
            <p:nvPr/>
          </p:nvSpPr>
          <p:spPr>
            <a:xfrm>
              <a:off x="5827159" y="5283054"/>
              <a:ext cx="1233030" cy="246221"/>
            </a:xfrm>
            <a:prstGeom prst="rect">
              <a:avLst/>
            </a:prstGeom>
            <a:noFill/>
          </p:spPr>
          <p:txBody>
            <a:bodyPr wrap="none" rtlCol="0">
              <a:spAutoFit/>
            </a:bodyPr>
            <a:lstStyle/>
            <a:p>
              <a:pPr algn="r"/>
              <a:r>
                <a:rPr lang="ja-JP" sz="1000">
                  <a:solidFill>
                    <a:srgbClr val="B60D27"/>
                  </a:solidFill>
                </a:rPr>
                <a:t>HER2変異なし</a:t>
              </a:r>
            </a:p>
          </p:txBody>
        </p:sp>
        <p:sp>
          <p:nvSpPr>
            <p:cNvPr id="242" name="TextBox 241">
              <a:extLst>
                <a:ext uri="{FF2B5EF4-FFF2-40B4-BE49-F238E27FC236}">
                  <a16:creationId xmlns:a16="http://schemas.microsoft.com/office/drawing/2014/main" xmlns="" id="{CD553518-55C5-44EE-9EE9-E2F5146D65AE}"/>
                </a:ext>
              </a:extLst>
            </p:cNvPr>
            <p:cNvSpPr txBox="1"/>
            <p:nvPr/>
          </p:nvSpPr>
          <p:spPr>
            <a:xfrm>
              <a:off x="5947419" y="5429814"/>
              <a:ext cx="1069524" cy="400110"/>
            </a:xfrm>
            <a:prstGeom prst="rect">
              <a:avLst/>
            </a:prstGeom>
            <a:noFill/>
          </p:spPr>
          <p:txBody>
            <a:bodyPr wrap="none" rtlCol="0">
              <a:spAutoFit/>
            </a:bodyPr>
            <a:lstStyle/>
            <a:p>
              <a:pPr algn="r"/>
              <a:r>
                <a:rPr lang="ja-JP" sz="1000">
                  <a:solidFill>
                    <a:srgbClr val="A0A0A0"/>
                  </a:solidFill>
                </a:rPr>
                <a:t>HER2変異</a:t>
              </a:r>
              <a:br>
                <a:rPr lang="ja-JP" sz="1000">
                  <a:solidFill>
                    <a:srgbClr val="A0A0A0"/>
                  </a:solidFill>
                </a:rPr>
              </a:br>
              <a:r>
                <a:rPr lang="ja-JP" sz="1000">
                  <a:solidFill>
                    <a:srgbClr val="A0A0A0"/>
                  </a:solidFill>
                </a:rPr>
                <a:t>ステータス不明</a:t>
              </a:r>
            </a:p>
          </p:txBody>
        </p:sp>
      </p:grpSp>
      <p:sp>
        <p:nvSpPr>
          <p:cNvPr id="298" name="Graphic 479">
            <a:extLst>
              <a:ext uri="{FF2B5EF4-FFF2-40B4-BE49-F238E27FC236}">
                <a16:creationId xmlns:a16="http://schemas.microsoft.com/office/drawing/2014/main" xmlns="" id="{EACC5CEE-427B-45B7-A351-AC9F52215835}"/>
              </a:ext>
            </a:extLst>
          </p:cNvPr>
          <p:cNvSpPr/>
          <p:nvPr/>
        </p:nvSpPr>
        <p:spPr>
          <a:xfrm>
            <a:off x="7111047" y="2072639"/>
            <a:ext cx="2894966" cy="2304099"/>
          </a:xfrm>
          <a:custGeom>
            <a:avLst/>
            <a:gdLst>
              <a:gd name="connsiteX0" fmla="*/ 3603089 w 3603088"/>
              <a:gd name="connsiteY0" fmla="*/ 2868206 h 2868206"/>
              <a:gd name="connsiteX1" fmla="*/ 3603089 w 3603088"/>
              <a:gd name="connsiteY1" fmla="*/ 2718369 h 2868206"/>
              <a:gd name="connsiteX2" fmla="*/ 1740903 w 3603088"/>
              <a:gd name="connsiteY2" fmla="*/ 2718369 h 2868206"/>
              <a:gd name="connsiteX3" fmla="*/ 1740903 w 3603088"/>
              <a:gd name="connsiteY3" fmla="*/ 2579246 h 2868206"/>
              <a:gd name="connsiteX4" fmla="*/ 1352055 w 3603088"/>
              <a:gd name="connsiteY4" fmla="*/ 2579246 h 2868206"/>
              <a:gd name="connsiteX5" fmla="*/ 1352055 w 3603088"/>
              <a:gd name="connsiteY5" fmla="*/ 2425846 h 2868206"/>
              <a:gd name="connsiteX6" fmla="*/ 1152277 w 3603088"/>
              <a:gd name="connsiteY6" fmla="*/ 2425846 h 2868206"/>
              <a:gd name="connsiteX7" fmla="*/ 1152277 w 3603088"/>
              <a:gd name="connsiteY7" fmla="*/ 2290277 h 2868206"/>
              <a:gd name="connsiteX8" fmla="*/ 984609 w 3603088"/>
              <a:gd name="connsiteY8" fmla="*/ 2290277 h 2868206"/>
              <a:gd name="connsiteX9" fmla="*/ 984609 w 3603088"/>
              <a:gd name="connsiteY9" fmla="*/ 2168985 h 2868206"/>
              <a:gd name="connsiteX10" fmla="*/ 820505 w 3603088"/>
              <a:gd name="connsiteY10" fmla="*/ 2168985 h 2868206"/>
              <a:gd name="connsiteX11" fmla="*/ 820505 w 3603088"/>
              <a:gd name="connsiteY11" fmla="*/ 2015585 h 2868206"/>
              <a:gd name="connsiteX12" fmla="*/ 684944 w 3603088"/>
              <a:gd name="connsiteY12" fmla="*/ 2015585 h 2868206"/>
              <a:gd name="connsiteX13" fmla="*/ 684944 w 3603088"/>
              <a:gd name="connsiteY13" fmla="*/ 1869329 h 2868206"/>
              <a:gd name="connsiteX14" fmla="*/ 585056 w 3603088"/>
              <a:gd name="connsiteY14" fmla="*/ 1869329 h 2868206"/>
              <a:gd name="connsiteX15" fmla="*/ 585056 w 3603088"/>
              <a:gd name="connsiteY15" fmla="*/ 1733760 h 2868206"/>
              <a:gd name="connsiteX16" fmla="*/ 549382 w 3603088"/>
              <a:gd name="connsiteY16" fmla="*/ 1733760 h 2868206"/>
              <a:gd name="connsiteX17" fmla="*/ 549382 w 3603088"/>
              <a:gd name="connsiteY17" fmla="*/ 1569663 h 2868206"/>
              <a:gd name="connsiteX18" fmla="*/ 531545 w 3603088"/>
              <a:gd name="connsiteY18" fmla="*/ 1569663 h 2868206"/>
              <a:gd name="connsiteX19" fmla="*/ 531545 w 3603088"/>
              <a:gd name="connsiteY19" fmla="*/ 1298543 h 2868206"/>
              <a:gd name="connsiteX20" fmla="*/ 299663 w 3603088"/>
              <a:gd name="connsiteY20" fmla="*/ 1298543 h 2868206"/>
              <a:gd name="connsiteX21" fmla="*/ 299663 w 3603088"/>
              <a:gd name="connsiteY21" fmla="*/ 1152277 h 2868206"/>
              <a:gd name="connsiteX22" fmla="*/ 249719 w 3603088"/>
              <a:gd name="connsiteY22" fmla="*/ 1152277 h 2868206"/>
              <a:gd name="connsiteX23" fmla="*/ 249719 w 3603088"/>
              <a:gd name="connsiteY23" fmla="*/ 713484 h 2868206"/>
              <a:gd name="connsiteX24" fmla="*/ 139130 w 3603088"/>
              <a:gd name="connsiteY24" fmla="*/ 713484 h 2868206"/>
              <a:gd name="connsiteX25" fmla="*/ 139130 w 3603088"/>
              <a:gd name="connsiteY25" fmla="*/ 449494 h 2868206"/>
              <a:gd name="connsiteX26" fmla="*/ 117725 w 3603088"/>
              <a:gd name="connsiteY26" fmla="*/ 449494 h 2868206"/>
              <a:gd name="connsiteX27" fmla="*/ 117725 w 3603088"/>
              <a:gd name="connsiteY27" fmla="*/ 0 h 2868206"/>
              <a:gd name="connsiteX28" fmla="*/ 0 w 3603088"/>
              <a:gd name="connsiteY28" fmla="*/ 0 h 286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3088" h="2868206">
                <a:moveTo>
                  <a:pt x="3603089" y="2868206"/>
                </a:moveTo>
                <a:lnTo>
                  <a:pt x="3603089" y="2718369"/>
                </a:lnTo>
                <a:lnTo>
                  <a:pt x="1740903" y="2718369"/>
                </a:lnTo>
                <a:lnTo>
                  <a:pt x="1740903" y="2579246"/>
                </a:lnTo>
                <a:lnTo>
                  <a:pt x="1352055" y="2579246"/>
                </a:lnTo>
                <a:lnTo>
                  <a:pt x="1352055" y="2425846"/>
                </a:lnTo>
                <a:lnTo>
                  <a:pt x="1152277" y="2425846"/>
                </a:lnTo>
                <a:lnTo>
                  <a:pt x="1152277" y="2290277"/>
                </a:lnTo>
                <a:lnTo>
                  <a:pt x="984609" y="2290277"/>
                </a:lnTo>
                <a:lnTo>
                  <a:pt x="984609" y="2168985"/>
                </a:lnTo>
                <a:lnTo>
                  <a:pt x="820505" y="2168985"/>
                </a:lnTo>
                <a:lnTo>
                  <a:pt x="820505" y="2015585"/>
                </a:lnTo>
                <a:lnTo>
                  <a:pt x="684944" y="2015585"/>
                </a:lnTo>
                <a:lnTo>
                  <a:pt x="684944" y="1869329"/>
                </a:lnTo>
                <a:lnTo>
                  <a:pt x="585056" y="1869329"/>
                </a:lnTo>
                <a:lnTo>
                  <a:pt x="585056" y="1733760"/>
                </a:lnTo>
                <a:lnTo>
                  <a:pt x="549382" y="1733760"/>
                </a:lnTo>
                <a:lnTo>
                  <a:pt x="549382" y="1569663"/>
                </a:lnTo>
                <a:lnTo>
                  <a:pt x="531545" y="1569663"/>
                </a:lnTo>
                <a:lnTo>
                  <a:pt x="531545" y="1298543"/>
                </a:lnTo>
                <a:lnTo>
                  <a:pt x="299663" y="1298543"/>
                </a:lnTo>
                <a:lnTo>
                  <a:pt x="299663" y="1152277"/>
                </a:lnTo>
                <a:lnTo>
                  <a:pt x="249719" y="1152277"/>
                </a:lnTo>
                <a:lnTo>
                  <a:pt x="249719" y="713484"/>
                </a:lnTo>
                <a:lnTo>
                  <a:pt x="139130" y="713484"/>
                </a:lnTo>
                <a:lnTo>
                  <a:pt x="139130" y="449494"/>
                </a:lnTo>
                <a:lnTo>
                  <a:pt x="117725" y="449494"/>
                </a:lnTo>
                <a:lnTo>
                  <a:pt x="117725" y="0"/>
                </a:lnTo>
                <a:lnTo>
                  <a:pt x="0" y="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299" name="Group 298">
            <a:extLst>
              <a:ext uri="{FF2B5EF4-FFF2-40B4-BE49-F238E27FC236}">
                <a16:creationId xmlns:a16="http://schemas.microsoft.com/office/drawing/2014/main" xmlns="" id="{35E8EAE1-A7DB-4A7F-A4D7-3CAF5C641A10}"/>
              </a:ext>
            </a:extLst>
          </p:cNvPr>
          <p:cNvGrpSpPr/>
          <p:nvPr/>
        </p:nvGrpSpPr>
        <p:grpSpPr>
          <a:xfrm>
            <a:off x="7111047" y="2072639"/>
            <a:ext cx="4942841" cy="2299336"/>
            <a:chOff x="3000375" y="1995487"/>
            <a:chExt cx="6185896" cy="2871768"/>
          </a:xfrm>
        </p:grpSpPr>
        <p:sp>
          <p:nvSpPr>
            <p:cNvPr id="300" name="Graphic 482">
              <a:extLst>
                <a:ext uri="{FF2B5EF4-FFF2-40B4-BE49-F238E27FC236}">
                  <a16:creationId xmlns:a16="http://schemas.microsoft.com/office/drawing/2014/main" xmlns="" id="{1B190427-CD7E-41A0-804A-21AE3E88D6E7}"/>
                </a:ext>
              </a:extLst>
            </p:cNvPr>
            <p:cNvSpPr/>
            <p:nvPr/>
          </p:nvSpPr>
          <p:spPr>
            <a:xfrm>
              <a:off x="3000375" y="1995487"/>
              <a:ext cx="6185896" cy="2871768"/>
            </a:xfrm>
            <a:custGeom>
              <a:avLst/>
              <a:gdLst>
                <a:gd name="connsiteX0" fmla="*/ 6185897 w 6185896"/>
                <a:gd name="connsiteY0" fmla="*/ 2871768 h 2871768"/>
                <a:gd name="connsiteX1" fmla="*/ 6185897 w 6185896"/>
                <a:gd name="connsiteY1" fmla="*/ 2814695 h 2871768"/>
                <a:gd name="connsiteX2" fmla="*/ 3424723 w 6185896"/>
                <a:gd name="connsiteY2" fmla="*/ 2814695 h 2871768"/>
                <a:gd name="connsiteX3" fmla="*/ 3424723 w 6185896"/>
                <a:gd name="connsiteY3" fmla="*/ 2803989 h 2871768"/>
                <a:gd name="connsiteX4" fmla="*/ 3353372 w 6185896"/>
                <a:gd name="connsiteY4" fmla="*/ 2803989 h 2871768"/>
                <a:gd name="connsiteX5" fmla="*/ 3353372 w 6185896"/>
                <a:gd name="connsiteY5" fmla="*/ 2782586 h 2871768"/>
                <a:gd name="connsiteX6" fmla="*/ 2650589 w 6185896"/>
                <a:gd name="connsiteY6" fmla="*/ 2782586 h 2871768"/>
                <a:gd name="connsiteX7" fmla="*/ 2650589 w 6185896"/>
                <a:gd name="connsiteY7" fmla="*/ 2764746 h 2871768"/>
                <a:gd name="connsiteX8" fmla="*/ 2529297 w 6185896"/>
                <a:gd name="connsiteY8" fmla="*/ 2764746 h 2871768"/>
                <a:gd name="connsiteX9" fmla="*/ 2529297 w 6185896"/>
                <a:gd name="connsiteY9" fmla="*/ 2736209 h 2871768"/>
                <a:gd name="connsiteX10" fmla="*/ 2482920 w 6185896"/>
                <a:gd name="connsiteY10" fmla="*/ 2736209 h 2871768"/>
                <a:gd name="connsiteX11" fmla="*/ 2482920 w 6185896"/>
                <a:gd name="connsiteY11" fmla="*/ 2711234 h 2871768"/>
                <a:gd name="connsiteX12" fmla="*/ 2226069 w 6185896"/>
                <a:gd name="connsiteY12" fmla="*/ 2711234 h 2871768"/>
                <a:gd name="connsiteX13" fmla="*/ 2226069 w 6185896"/>
                <a:gd name="connsiteY13" fmla="*/ 2696966 h 2871768"/>
                <a:gd name="connsiteX14" fmla="*/ 2176120 w 6185896"/>
                <a:gd name="connsiteY14" fmla="*/ 2696966 h 2871768"/>
                <a:gd name="connsiteX15" fmla="*/ 2176120 w 6185896"/>
                <a:gd name="connsiteY15" fmla="*/ 2661295 h 2871768"/>
                <a:gd name="connsiteX16" fmla="*/ 2108340 w 6185896"/>
                <a:gd name="connsiteY16" fmla="*/ 2661295 h 2871768"/>
                <a:gd name="connsiteX17" fmla="*/ 2108340 w 6185896"/>
                <a:gd name="connsiteY17" fmla="*/ 2632758 h 2871768"/>
                <a:gd name="connsiteX18" fmla="*/ 2029863 w 6185896"/>
                <a:gd name="connsiteY18" fmla="*/ 2632758 h 2871768"/>
                <a:gd name="connsiteX19" fmla="*/ 2029863 w 6185896"/>
                <a:gd name="connsiteY19" fmla="*/ 2629186 h 2871768"/>
                <a:gd name="connsiteX20" fmla="*/ 1983486 w 6185896"/>
                <a:gd name="connsiteY20" fmla="*/ 2629186 h 2871768"/>
                <a:gd name="connsiteX21" fmla="*/ 1983486 w 6185896"/>
                <a:gd name="connsiteY21" fmla="*/ 2600649 h 2871768"/>
                <a:gd name="connsiteX22" fmla="*/ 1819380 w 6185896"/>
                <a:gd name="connsiteY22" fmla="*/ 2600649 h 2871768"/>
                <a:gd name="connsiteX23" fmla="*/ 1819380 w 6185896"/>
                <a:gd name="connsiteY23" fmla="*/ 2589943 h 2871768"/>
                <a:gd name="connsiteX24" fmla="*/ 1616040 w 6185896"/>
                <a:gd name="connsiteY24" fmla="*/ 2589943 h 2871768"/>
                <a:gd name="connsiteX25" fmla="*/ 1616040 w 6185896"/>
                <a:gd name="connsiteY25" fmla="*/ 2572102 h 2871768"/>
                <a:gd name="connsiteX26" fmla="*/ 1498311 w 6185896"/>
                <a:gd name="connsiteY26" fmla="*/ 2572102 h 2871768"/>
                <a:gd name="connsiteX27" fmla="*/ 1498311 w 6185896"/>
                <a:gd name="connsiteY27" fmla="*/ 2550700 h 2871768"/>
                <a:gd name="connsiteX28" fmla="*/ 1366323 w 6185896"/>
                <a:gd name="connsiteY28" fmla="*/ 2550700 h 2871768"/>
                <a:gd name="connsiteX29" fmla="*/ 1366323 w 6185896"/>
                <a:gd name="connsiteY29" fmla="*/ 2540003 h 2871768"/>
                <a:gd name="connsiteX30" fmla="*/ 1323508 w 6185896"/>
                <a:gd name="connsiteY30" fmla="*/ 2540003 h 2871768"/>
                <a:gd name="connsiteX31" fmla="*/ 1323508 w 6185896"/>
                <a:gd name="connsiteY31" fmla="*/ 2515029 h 2871768"/>
                <a:gd name="connsiteX32" fmla="*/ 1273569 w 6185896"/>
                <a:gd name="connsiteY32" fmla="*/ 2515029 h 2871768"/>
                <a:gd name="connsiteX33" fmla="*/ 1273569 w 6185896"/>
                <a:gd name="connsiteY33" fmla="*/ 2504323 h 2871768"/>
                <a:gd name="connsiteX34" fmla="*/ 1230763 w 6185896"/>
                <a:gd name="connsiteY34" fmla="*/ 2504323 h 2871768"/>
                <a:gd name="connsiteX35" fmla="*/ 1230763 w 6185896"/>
                <a:gd name="connsiteY35" fmla="*/ 2497188 h 2871768"/>
                <a:gd name="connsiteX36" fmla="*/ 1202217 w 6185896"/>
                <a:gd name="connsiteY36" fmla="*/ 2497188 h 2871768"/>
                <a:gd name="connsiteX37" fmla="*/ 1202217 w 6185896"/>
                <a:gd name="connsiteY37" fmla="*/ 2465089 h 2871768"/>
                <a:gd name="connsiteX38" fmla="*/ 1130875 w 6185896"/>
                <a:gd name="connsiteY38" fmla="*/ 2465089 h 2871768"/>
                <a:gd name="connsiteX39" fmla="*/ 1130875 w 6185896"/>
                <a:gd name="connsiteY39" fmla="*/ 2404434 h 2871768"/>
                <a:gd name="connsiteX40" fmla="*/ 1084498 w 6185896"/>
                <a:gd name="connsiteY40" fmla="*/ 2404434 h 2871768"/>
                <a:gd name="connsiteX41" fmla="*/ 1084498 w 6185896"/>
                <a:gd name="connsiteY41" fmla="*/ 2365201 h 2871768"/>
                <a:gd name="connsiteX42" fmla="*/ 1045254 w 6185896"/>
                <a:gd name="connsiteY42" fmla="*/ 2365201 h 2871768"/>
                <a:gd name="connsiteX43" fmla="*/ 1045254 w 6185896"/>
                <a:gd name="connsiteY43" fmla="*/ 2350922 h 2871768"/>
                <a:gd name="connsiteX44" fmla="*/ 988171 w 6185896"/>
                <a:gd name="connsiteY44" fmla="*/ 2350922 h 2871768"/>
                <a:gd name="connsiteX45" fmla="*/ 988171 w 6185896"/>
                <a:gd name="connsiteY45" fmla="*/ 2315251 h 2871768"/>
                <a:gd name="connsiteX46" fmla="*/ 927528 w 6185896"/>
                <a:gd name="connsiteY46" fmla="*/ 2315251 h 2871768"/>
                <a:gd name="connsiteX47" fmla="*/ 927528 w 6185896"/>
                <a:gd name="connsiteY47" fmla="*/ 2290277 h 2871768"/>
                <a:gd name="connsiteX48" fmla="*/ 906124 w 6185896"/>
                <a:gd name="connsiteY48" fmla="*/ 2290277 h 2871768"/>
                <a:gd name="connsiteX49" fmla="*/ 906124 w 6185896"/>
                <a:gd name="connsiteY49" fmla="*/ 2251043 h 2871768"/>
                <a:gd name="connsiteX50" fmla="*/ 841910 w 6185896"/>
                <a:gd name="connsiteY50" fmla="*/ 2251043 h 2871768"/>
                <a:gd name="connsiteX51" fmla="*/ 841910 w 6185896"/>
                <a:gd name="connsiteY51" fmla="*/ 2179692 h 2871768"/>
                <a:gd name="connsiteX52" fmla="*/ 831208 w 6185896"/>
                <a:gd name="connsiteY52" fmla="*/ 2179692 h 2871768"/>
                <a:gd name="connsiteX53" fmla="*/ 831208 w 6185896"/>
                <a:gd name="connsiteY53" fmla="*/ 2119046 h 2871768"/>
                <a:gd name="connsiteX54" fmla="*/ 806236 w 6185896"/>
                <a:gd name="connsiteY54" fmla="*/ 2119046 h 2871768"/>
                <a:gd name="connsiteX55" fmla="*/ 806236 w 6185896"/>
                <a:gd name="connsiteY55" fmla="*/ 2101206 h 2871768"/>
                <a:gd name="connsiteX56" fmla="*/ 770562 w 6185896"/>
                <a:gd name="connsiteY56" fmla="*/ 2101206 h 2871768"/>
                <a:gd name="connsiteX57" fmla="*/ 770562 w 6185896"/>
                <a:gd name="connsiteY57" fmla="*/ 2058400 h 2871768"/>
                <a:gd name="connsiteX58" fmla="*/ 720618 w 6185896"/>
                <a:gd name="connsiteY58" fmla="*/ 2058400 h 2871768"/>
                <a:gd name="connsiteX59" fmla="*/ 720618 w 6185896"/>
                <a:gd name="connsiteY59" fmla="*/ 2012023 h 2871768"/>
                <a:gd name="connsiteX60" fmla="*/ 670674 w 6185896"/>
                <a:gd name="connsiteY60" fmla="*/ 2012023 h 2871768"/>
                <a:gd name="connsiteX61" fmla="*/ 670674 w 6185896"/>
                <a:gd name="connsiteY61" fmla="*/ 1983486 h 2871768"/>
                <a:gd name="connsiteX62" fmla="*/ 610029 w 6185896"/>
                <a:gd name="connsiteY62" fmla="*/ 1983486 h 2871768"/>
                <a:gd name="connsiteX63" fmla="*/ 610029 w 6185896"/>
                <a:gd name="connsiteY63" fmla="*/ 1944243 h 2871768"/>
                <a:gd name="connsiteX64" fmla="*/ 577922 w 6185896"/>
                <a:gd name="connsiteY64" fmla="*/ 1944243 h 2871768"/>
                <a:gd name="connsiteX65" fmla="*/ 577922 w 6185896"/>
                <a:gd name="connsiteY65" fmla="*/ 1855061 h 2871768"/>
                <a:gd name="connsiteX66" fmla="*/ 549382 w 6185896"/>
                <a:gd name="connsiteY66" fmla="*/ 1855061 h 2871768"/>
                <a:gd name="connsiteX67" fmla="*/ 549382 w 6185896"/>
                <a:gd name="connsiteY67" fmla="*/ 1762306 h 2871768"/>
                <a:gd name="connsiteX68" fmla="*/ 435225 w 6185896"/>
                <a:gd name="connsiteY68" fmla="*/ 1762306 h 2871768"/>
                <a:gd name="connsiteX69" fmla="*/ 435225 w 6185896"/>
                <a:gd name="connsiteY69" fmla="*/ 1648149 h 2871768"/>
                <a:gd name="connsiteX70" fmla="*/ 406685 w 6185896"/>
                <a:gd name="connsiteY70" fmla="*/ 1648149 h 2871768"/>
                <a:gd name="connsiteX71" fmla="*/ 406685 w 6185896"/>
                <a:gd name="connsiteY71" fmla="*/ 1598200 h 2871768"/>
                <a:gd name="connsiteX72" fmla="*/ 356742 w 6185896"/>
                <a:gd name="connsiteY72" fmla="*/ 1598200 h 2871768"/>
                <a:gd name="connsiteX73" fmla="*/ 356742 w 6185896"/>
                <a:gd name="connsiteY73" fmla="*/ 1576797 h 2871768"/>
                <a:gd name="connsiteX74" fmla="*/ 313933 w 6185896"/>
                <a:gd name="connsiteY74" fmla="*/ 1576797 h 2871768"/>
                <a:gd name="connsiteX75" fmla="*/ 313933 w 6185896"/>
                <a:gd name="connsiteY75" fmla="*/ 1498311 h 2871768"/>
                <a:gd name="connsiteX76" fmla="*/ 281826 w 6185896"/>
                <a:gd name="connsiteY76" fmla="*/ 1498311 h 2871768"/>
                <a:gd name="connsiteX77" fmla="*/ 281826 w 6185896"/>
                <a:gd name="connsiteY77" fmla="*/ 1223620 h 2871768"/>
                <a:gd name="connsiteX78" fmla="*/ 267556 w 6185896"/>
                <a:gd name="connsiteY78" fmla="*/ 1223620 h 2871768"/>
                <a:gd name="connsiteX79" fmla="*/ 267556 w 6185896"/>
                <a:gd name="connsiteY79" fmla="*/ 1134437 h 2871768"/>
                <a:gd name="connsiteX80" fmla="*/ 249719 w 6185896"/>
                <a:gd name="connsiteY80" fmla="*/ 1134437 h 2871768"/>
                <a:gd name="connsiteX81" fmla="*/ 249719 w 6185896"/>
                <a:gd name="connsiteY81" fmla="*/ 1098766 h 2871768"/>
                <a:gd name="connsiteX82" fmla="*/ 217613 w 6185896"/>
                <a:gd name="connsiteY82" fmla="*/ 1098766 h 2871768"/>
                <a:gd name="connsiteX83" fmla="*/ 217613 w 6185896"/>
                <a:gd name="connsiteY83" fmla="*/ 1066657 h 2871768"/>
                <a:gd name="connsiteX84" fmla="*/ 192640 w 6185896"/>
                <a:gd name="connsiteY84" fmla="*/ 1066657 h 2871768"/>
                <a:gd name="connsiteX85" fmla="*/ 192640 w 6185896"/>
                <a:gd name="connsiteY85" fmla="*/ 973903 h 2871768"/>
                <a:gd name="connsiteX86" fmla="*/ 160533 w 6185896"/>
                <a:gd name="connsiteY86" fmla="*/ 973903 h 2871768"/>
                <a:gd name="connsiteX87" fmla="*/ 160533 w 6185896"/>
                <a:gd name="connsiteY87" fmla="*/ 524410 h 2871768"/>
                <a:gd name="connsiteX88" fmla="*/ 142697 w 6185896"/>
                <a:gd name="connsiteY88" fmla="*/ 524410 h 2871768"/>
                <a:gd name="connsiteX89" fmla="*/ 142697 w 6185896"/>
                <a:gd name="connsiteY89" fmla="*/ 417387 h 2871768"/>
                <a:gd name="connsiteX90" fmla="*/ 128427 w 6185896"/>
                <a:gd name="connsiteY90" fmla="*/ 417387 h 2871768"/>
                <a:gd name="connsiteX91" fmla="*/ 128427 w 6185896"/>
                <a:gd name="connsiteY91" fmla="*/ 296095 h 2871768"/>
                <a:gd name="connsiteX92" fmla="*/ 131995 w 6185896"/>
                <a:gd name="connsiteY92" fmla="*/ 296095 h 2871768"/>
                <a:gd name="connsiteX93" fmla="*/ 131995 w 6185896"/>
                <a:gd name="connsiteY93" fmla="*/ 231882 h 2871768"/>
                <a:gd name="connsiteX94" fmla="*/ 124859 w 6185896"/>
                <a:gd name="connsiteY94" fmla="*/ 231882 h 2871768"/>
                <a:gd name="connsiteX95" fmla="*/ 124859 w 6185896"/>
                <a:gd name="connsiteY95" fmla="*/ 114157 h 2871768"/>
                <a:gd name="connsiteX96" fmla="*/ 89185 w 6185896"/>
                <a:gd name="connsiteY96" fmla="*/ 114157 h 2871768"/>
                <a:gd name="connsiteX97" fmla="*/ 89185 w 6185896"/>
                <a:gd name="connsiteY97" fmla="*/ 46376 h 2871768"/>
                <a:gd name="connsiteX98" fmla="*/ 46376 w 6185896"/>
                <a:gd name="connsiteY98" fmla="*/ 46376 h 2871768"/>
                <a:gd name="connsiteX99" fmla="*/ 46376 w 6185896"/>
                <a:gd name="connsiteY99" fmla="*/ 0 h 2871768"/>
                <a:gd name="connsiteX100" fmla="*/ 0 w 6185896"/>
                <a:gd name="connsiteY100" fmla="*/ 0 h 287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6185896" h="2871768">
                  <a:moveTo>
                    <a:pt x="6185897" y="2871768"/>
                  </a:moveTo>
                  <a:lnTo>
                    <a:pt x="6185897" y="2814695"/>
                  </a:lnTo>
                  <a:lnTo>
                    <a:pt x="3424723" y="2814695"/>
                  </a:lnTo>
                  <a:lnTo>
                    <a:pt x="3424723" y="2803989"/>
                  </a:lnTo>
                  <a:lnTo>
                    <a:pt x="3353372" y="2803989"/>
                  </a:lnTo>
                  <a:lnTo>
                    <a:pt x="3353372" y="2782586"/>
                  </a:lnTo>
                  <a:lnTo>
                    <a:pt x="2650589" y="2782586"/>
                  </a:lnTo>
                  <a:lnTo>
                    <a:pt x="2650589" y="2764746"/>
                  </a:lnTo>
                  <a:lnTo>
                    <a:pt x="2529297" y="2764746"/>
                  </a:lnTo>
                  <a:lnTo>
                    <a:pt x="2529297" y="2736209"/>
                  </a:lnTo>
                  <a:lnTo>
                    <a:pt x="2482920" y="2736209"/>
                  </a:lnTo>
                  <a:lnTo>
                    <a:pt x="2482920" y="2711234"/>
                  </a:lnTo>
                  <a:lnTo>
                    <a:pt x="2226069" y="2711234"/>
                  </a:lnTo>
                  <a:lnTo>
                    <a:pt x="2226069" y="2696966"/>
                  </a:lnTo>
                  <a:lnTo>
                    <a:pt x="2176120" y="2696966"/>
                  </a:lnTo>
                  <a:lnTo>
                    <a:pt x="2176120" y="2661295"/>
                  </a:lnTo>
                  <a:lnTo>
                    <a:pt x="2108340" y="2661295"/>
                  </a:lnTo>
                  <a:lnTo>
                    <a:pt x="2108340" y="2632758"/>
                  </a:lnTo>
                  <a:lnTo>
                    <a:pt x="2029863" y="2632758"/>
                  </a:lnTo>
                  <a:lnTo>
                    <a:pt x="2029863" y="2629186"/>
                  </a:lnTo>
                  <a:lnTo>
                    <a:pt x="1983486" y="2629186"/>
                  </a:lnTo>
                  <a:lnTo>
                    <a:pt x="1983486" y="2600649"/>
                  </a:lnTo>
                  <a:lnTo>
                    <a:pt x="1819380" y="2600649"/>
                  </a:lnTo>
                  <a:lnTo>
                    <a:pt x="1819380" y="2589943"/>
                  </a:lnTo>
                  <a:lnTo>
                    <a:pt x="1616040" y="2589943"/>
                  </a:lnTo>
                  <a:lnTo>
                    <a:pt x="1616040" y="2572102"/>
                  </a:lnTo>
                  <a:lnTo>
                    <a:pt x="1498311" y="2572102"/>
                  </a:lnTo>
                  <a:lnTo>
                    <a:pt x="1498311" y="2550700"/>
                  </a:lnTo>
                  <a:lnTo>
                    <a:pt x="1366323" y="2550700"/>
                  </a:lnTo>
                  <a:lnTo>
                    <a:pt x="1366323" y="2540003"/>
                  </a:lnTo>
                  <a:lnTo>
                    <a:pt x="1323508" y="2540003"/>
                  </a:lnTo>
                  <a:lnTo>
                    <a:pt x="1323508" y="2515029"/>
                  </a:lnTo>
                  <a:lnTo>
                    <a:pt x="1273569" y="2515029"/>
                  </a:lnTo>
                  <a:lnTo>
                    <a:pt x="1273569" y="2504323"/>
                  </a:lnTo>
                  <a:lnTo>
                    <a:pt x="1230763" y="2504323"/>
                  </a:lnTo>
                  <a:lnTo>
                    <a:pt x="1230763" y="2497188"/>
                  </a:lnTo>
                  <a:lnTo>
                    <a:pt x="1202217" y="2497188"/>
                  </a:lnTo>
                  <a:lnTo>
                    <a:pt x="1202217" y="2465089"/>
                  </a:lnTo>
                  <a:lnTo>
                    <a:pt x="1130875" y="2465089"/>
                  </a:lnTo>
                  <a:lnTo>
                    <a:pt x="1130875" y="2404434"/>
                  </a:lnTo>
                  <a:lnTo>
                    <a:pt x="1084498" y="2404434"/>
                  </a:lnTo>
                  <a:lnTo>
                    <a:pt x="1084498" y="2365201"/>
                  </a:lnTo>
                  <a:lnTo>
                    <a:pt x="1045254" y="2365201"/>
                  </a:lnTo>
                  <a:lnTo>
                    <a:pt x="1045254" y="2350922"/>
                  </a:lnTo>
                  <a:lnTo>
                    <a:pt x="988171" y="2350922"/>
                  </a:lnTo>
                  <a:lnTo>
                    <a:pt x="988171" y="2315251"/>
                  </a:lnTo>
                  <a:lnTo>
                    <a:pt x="927528" y="2315251"/>
                  </a:lnTo>
                  <a:lnTo>
                    <a:pt x="927528" y="2290277"/>
                  </a:lnTo>
                  <a:lnTo>
                    <a:pt x="906124" y="2290277"/>
                  </a:lnTo>
                  <a:lnTo>
                    <a:pt x="906124" y="2251043"/>
                  </a:lnTo>
                  <a:lnTo>
                    <a:pt x="841910" y="2251043"/>
                  </a:lnTo>
                  <a:lnTo>
                    <a:pt x="841910" y="2179692"/>
                  </a:lnTo>
                  <a:lnTo>
                    <a:pt x="831208" y="2179692"/>
                  </a:lnTo>
                  <a:lnTo>
                    <a:pt x="831208" y="2119046"/>
                  </a:lnTo>
                  <a:lnTo>
                    <a:pt x="806236" y="2119046"/>
                  </a:lnTo>
                  <a:lnTo>
                    <a:pt x="806236" y="2101206"/>
                  </a:lnTo>
                  <a:lnTo>
                    <a:pt x="770562" y="2101206"/>
                  </a:lnTo>
                  <a:lnTo>
                    <a:pt x="770562" y="2058400"/>
                  </a:lnTo>
                  <a:lnTo>
                    <a:pt x="720618" y="2058400"/>
                  </a:lnTo>
                  <a:lnTo>
                    <a:pt x="720618" y="2012023"/>
                  </a:lnTo>
                  <a:lnTo>
                    <a:pt x="670674" y="2012023"/>
                  </a:lnTo>
                  <a:lnTo>
                    <a:pt x="670674" y="1983486"/>
                  </a:lnTo>
                  <a:lnTo>
                    <a:pt x="610029" y="1983486"/>
                  </a:lnTo>
                  <a:lnTo>
                    <a:pt x="610029" y="1944243"/>
                  </a:lnTo>
                  <a:lnTo>
                    <a:pt x="577922" y="1944243"/>
                  </a:lnTo>
                  <a:lnTo>
                    <a:pt x="577922" y="1855061"/>
                  </a:lnTo>
                  <a:lnTo>
                    <a:pt x="549382" y="1855061"/>
                  </a:lnTo>
                  <a:lnTo>
                    <a:pt x="549382" y="1762306"/>
                  </a:lnTo>
                  <a:lnTo>
                    <a:pt x="435225" y="1762306"/>
                  </a:lnTo>
                  <a:lnTo>
                    <a:pt x="435225" y="1648149"/>
                  </a:lnTo>
                  <a:lnTo>
                    <a:pt x="406685" y="1648149"/>
                  </a:lnTo>
                  <a:lnTo>
                    <a:pt x="406685" y="1598200"/>
                  </a:lnTo>
                  <a:lnTo>
                    <a:pt x="356742" y="1598200"/>
                  </a:lnTo>
                  <a:lnTo>
                    <a:pt x="356742" y="1576797"/>
                  </a:lnTo>
                  <a:lnTo>
                    <a:pt x="313933" y="1576797"/>
                  </a:lnTo>
                  <a:lnTo>
                    <a:pt x="313933" y="1498311"/>
                  </a:lnTo>
                  <a:lnTo>
                    <a:pt x="281826" y="1498311"/>
                  </a:lnTo>
                  <a:lnTo>
                    <a:pt x="281826" y="1223620"/>
                  </a:lnTo>
                  <a:lnTo>
                    <a:pt x="267556" y="1223620"/>
                  </a:lnTo>
                  <a:lnTo>
                    <a:pt x="267556" y="1134437"/>
                  </a:lnTo>
                  <a:lnTo>
                    <a:pt x="249719" y="1134437"/>
                  </a:lnTo>
                  <a:lnTo>
                    <a:pt x="249719" y="1098766"/>
                  </a:lnTo>
                  <a:lnTo>
                    <a:pt x="217613" y="1098766"/>
                  </a:lnTo>
                  <a:lnTo>
                    <a:pt x="217613" y="1066657"/>
                  </a:lnTo>
                  <a:lnTo>
                    <a:pt x="192640" y="1066657"/>
                  </a:lnTo>
                  <a:lnTo>
                    <a:pt x="192640" y="973903"/>
                  </a:lnTo>
                  <a:lnTo>
                    <a:pt x="160533" y="973903"/>
                  </a:lnTo>
                  <a:lnTo>
                    <a:pt x="160533" y="524410"/>
                  </a:lnTo>
                  <a:lnTo>
                    <a:pt x="142697" y="524410"/>
                  </a:lnTo>
                  <a:lnTo>
                    <a:pt x="142697" y="417387"/>
                  </a:lnTo>
                  <a:lnTo>
                    <a:pt x="128427" y="417387"/>
                  </a:lnTo>
                  <a:lnTo>
                    <a:pt x="128427" y="296095"/>
                  </a:lnTo>
                  <a:lnTo>
                    <a:pt x="131995" y="296095"/>
                  </a:lnTo>
                  <a:lnTo>
                    <a:pt x="131995" y="231882"/>
                  </a:lnTo>
                  <a:lnTo>
                    <a:pt x="124859" y="231882"/>
                  </a:lnTo>
                  <a:lnTo>
                    <a:pt x="124859" y="114157"/>
                  </a:lnTo>
                  <a:lnTo>
                    <a:pt x="89185" y="114157"/>
                  </a:lnTo>
                  <a:lnTo>
                    <a:pt x="89185" y="46376"/>
                  </a:lnTo>
                  <a:lnTo>
                    <a:pt x="46376" y="46376"/>
                  </a:lnTo>
                  <a:lnTo>
                    <a:pt x="46376"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1" name="Graphic 482">
              <a:extLst>
                <a:ext uri="{FF2B5EF4-FFF2-40B4-BE49-F238E27FC236}">
                  <a16:creationId xmlns:a16="http://schemas.microsoft.com/office/drawing/2014/main" xmlns="" id="{1B190427-CD7E-41A0-804A-21AE3E88D6E7}"/>
                </a:ext>
              </a:extLst>
            </p:cNvPr>
            <p:cNvSpPr/>
            <p:nvPr/>
          </p:nvSpPr>
          <p:spPr>
            <a:xfrm>
              <a:off x="6714058" y="477385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2" name="Graphic 482">
              <a:extLst>
                <a:ext uri="{FF2B5EF4-FFF2-40B4-BE49-F238E27FC236}">
                  <a16:creationId xmlns:a16="http://schemas.microsoft.com/office/drawing/2014/main" xmlns="" id="{1B190427-CD7E-41A0-804A-21AE3E88D6E7}"/>
                </a:ext>
              </a:extLst>
            </p:cNvPr>
            <p:cNvSpPr/>
            <p:nvPr/>
          </p:nvSpPr>
          <p:spPr>
            <a:xfrm>
              <a:off x="3096644" y="2180937"/>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3" name="Graphic 482">
              <a:extLst>
                <a:ext uri="{FF2B5EF4-FFF2-40B4-BE49-F238E27FC236}">
                  <a16:creationId xmlns:a16="http://schemas.microsoft.com/office/drawing/2014/main" xmlns="" id="{1B190427-CD7E-41A0-804A-21AE3E88D6E7}"/>
                </a:ext>
              </a:extLst>
            </p:cNvPr>
            <p:cNvSpPr/>
            <p:nvPr/>
          </p:nvSpPr>
          <p:spPr>
            <a:xfrm>
              <a:off x="3115694" y="2523838"/>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4" name="Graphic 482">
              <a:extLst>
                <a:ext uri="{FF2B5EF4-FFF2-40B4-BE49-F238E27FC236}">
                  <a16:creationId xmlns:a16="http://schemas.microsoft.com/office/drawing/2014/main" xmlns="" id="{1B190427-CD7E-41A0-804A-21AE3E88D6E7}"/>
                </a:ext>
              </a:extLst>
            </p:cNvPr>
            <p:cNvSpPr/>
            <p:nvPr/>
          </p:nvSpPr>
          <p:spPr>
            <a:xfrm>
              <a:off x="7742758" y="477385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
        <p:nvSpPr>
          <p:cNvPr id="305" name="Graphic 490">
            <a:extLst>
              <a:ext uri="{FF2B5EF4-FFF2-40B4-BE49-F238E27FC236}">
                <a16:creationId xmlns:a16="http://schemas.microsoft.com/office/drawing/2014/main" xmlns="" id="{A0B73002-1F10-40B6-A224-2D89648B2B96}"/>
              </a:ext>
            </a:extLst>
          </p:cNvPr>
          <p:cNvSpPr/>
          <p:nvPr/>
        </p:nvSpPr>
        <p:spPr>
          <a:xfrm>
            <a:off x="7111047" y="2072639"/>
            <a:ext cx="2237741" cy="2270761"/>
          </a:xfrm>
          <a:custGeom>
            <a:avLst/>
            <a:gdLst>
              <a:gd name="connsiteX0" fmla="*/ 2838822 w 2838821"/>
              <a:gd name="connsiteY0" fmla="*/ 2838822 h 2838821"/>
              <a:gd name="connsiteX1" fmla="*/ 2838822 w 2838821"/>
              <a:gd name="connsiteY1" fmla="*/ 2776566 h 2838821"/>
              <a:gd name="connsiteX2" fmla="*/ 1957921 w 2838821"/>
              <a:gd name="connsiteY2" fmla="*/ 2776566 h 2838821"/>
              <a:gd name="connsiteX3" fmla="*/ 1957921 w 2838821"/>
              <a:gd name="connsiteY3" fmla="*/ 2717426 h 2838821"/>
              <a:gd name="connsiteX4" fmla="*/ 1668428 w 2838821"/>
              <a:gd name="connsiteY4" fmla="*/ 2717426 h 2838821"/>
              <a:gd name="connsiteX5" fmla="*/ 1668428 w 2838821"/>
              <a:gd name="connsiteY5" fmla="*/ 2683183 h 2838821"/>
              <a:gd name="connsiteX6" fmla="*/ 1434979 w 2838821"/>
              <a:gd name="connsiteY6" fmla="*/ 2683183 h 2838821"/>
              <a:gd name="connsiteX7" fmla="*/ 1434979 w 2838821"/>
              <a:gd name="connsiteY7" fmla="*/ 2589800 h 2838821"/>
              <a:gd name="connsiteX8" fmla="*/ 1416301 w 2838821"/>
              <a:gd name="connsiteY8" fmla="*/ 2589800 h 2838821"/>
              <a:gd name="connsiteX9" fmla="*/ 1416301 w 2838821"/>
              <a:gd name="connsiteY9" fmla="*/ 2540003 h 2838821"/>
              <a:gd name="connsiteX10" fmla="*/ 1391393 w 2838821"/>
              <a:gd name="connsiteY10" fmla="*/ 2540003 h 2838821"/>
              <a:gd name="connsiteX11" fmla="*/ 1391393 w 2838821"/>
              <a:gd name="connsiteY11" fmla="*/ 2474633 h 2838821"/>
              <a:gd name="connsiteX12" fmla="*/ 1319803 w 2838821"/>
              <a:gd name="connsiteY12" fmla="*/ 2474633 h 2838821"/>
              <a:gd name="connsiteX13" fmla="*/ 1319803 w 2838821"/>
              <a:gd name="connsiteY13" fmla="*/ 2440391 h 2838821"/>
              <a:gd name="connsiteX14" fmla="*/ 1145486 w 2838821"/>
              <a:gd name="connsiteY14" fmla="*/ 2440391 h 2838821"/>
              <a:gd name="connsiteX15" fmla="*/ 1145486 w 2838821"/>
              <a:gd name="connsiteY15" fmla="*/ 2378135 h 2838821"/>
              <a:gd name="connsiteX16" fmla="*/ 1005421 w 2838821"/>
              <a:gd name="connsiteY16" fmla="*/ 2378135 h 2838821"/>
              <a:gd name="connsiteX17" fmla="*/ 1005421 w 2838821"/>
              <a:gd name="connsiteY17" fmla="*/ 2343893 h 2838821"/>
              <a:gd name="connsiteX18" fmla="*/ 890246 w 2838821"/>
              <a:gd name="connsiteY18" fmla="*/ 2343893 h 2838821"/>
              <a:gd name="connsiteX19" fmla="*/ 890246 w 2838821"/>
              <a:gd name="connsiteY19" fmla="*/ 2275418 h 2838821"/>
              <a:gd name="connsiteX20" fmla="*/ 859118 w 2838821"/>
              <a:gd name="connsiteY20" fmla="*/ 2275418 h 2838821"/>
              <a:gd name="connsiteX21" fmla="*/ 859118 w 2838821"/>
              <a:gd name="connsiteY21" fmla="*/ 2185149 h 2838821"/>
              <a:gd name="connsiteX22" fmla="*/ 803088 w 2838821"/>
              <a:gd name="connsiteY22" fmla="*/ 2185149 h 2838821"/>
              <a:gd name="connsiteX23" fmla="*/ 803088 w 2838821"/>
              <a:gd name="connsiteY23" fmla="*/ 2097986 h 2838821"/>
              <a:gd name="connsiteX24" fmla="*/ 731495 w 2838821"/>
              <a:gd name="connsiteY24" fmla="*/ 2097986 h 2838821"/>
              <a:gd name="connsiteX25" fmla="*/ 731495 w 2838821"/>
              <a:gd name="connsiteY25" fmla="*/ 2001498 h 2838821"/>
              <a:gd name="connsiteX26" fmla="*/ 703480 w 2838821"/>
              <a:gd name="connsiteY26" fmla="*/ 2001498 h 2838821"/>
              <a:gd name="connsiteX27" fmla="*/ 703480 w 2838821"/>
              <a:gd name="connsiteY27" fmla="*/ 1951692 h 2838821"/>
              <a:gd name="connsiteX28" fmla="*/ 597647 w 2838821"/>
              <a:gd name="connsiteY28" fmla="*/ 1951692 h 2838821"/>
              <a:gd name="connsiteX29" fmla="*/ 597647 w 2838821"/>
              <a:gd name="connsiteY29" fmla="*/ 1892551 h 2838821"/>
              <a:gd name="connsiteX30" fmla="*/ 563407 w 2838821"/>
              <a:gd name="connsiteY30" fmla="*/ 1892551 h 2838821"/>
              <a:gd name="connsiteX31" fmla="*/ 563407 w 2838821"/>
              <a:gd name="connsiteY31" fmla="*/ 1749362 h 2838821"/>
              <a:gd name="connsiteX32" fmla="*/ 541617 w 2838821"/>
              <a:gd name="connsiteY32" fmla="*/ 1749362 h 2838821"/>
              <a:gd name="connsiteX33" fmla="*/ 541617 w 2838821"/>
              <a:gd name="connsiteY33" fmla="*/ 1699555 h 2838821"/>
              <a:gd name="connsiteX34" fmla="*/ 426446 w 2838821"/>
              <a:gd name="connsiteY34" fmla="*/ 1699555 h 2838821"/>
              <a:gd name="connsiteX35" fmla="*/ 426446 w 2838821"/>
              <a:gd name="connsiteY35" fmla="*/ 1565710 h 2838821"/>
              <a:gd name="connsiteX36" fmla="*/ 370417 w 2838821"/>
              <a:gd name="connsiteY36" fmla="*/ 1565710 h 2838821"/>
              <a:gd name="connsiteX37" fmla="*/ 370417 w 2838821"/>
              <a:gd name="connsiteY37" fmla="*/ 1487891 h 2838821"/>
              <a:gd name="connsiteX38" fmla="*/ 314387 w 2838821"/>
              <a:gd name="connsiteY38" fmla="*/ 1487891 h 2838821"/>
              <a:gd name="connsiteX39" fmla="*/ 314387 w 2838821"/>
              <a:gd name="connsiteY39" fmla="*/ 1447429 h 2838821"/>
              <a:gd name="connsiteX40" fmla="*/ 283260 w 2838821"/>
              <a:gd name="connsiteY40" fmla="*/ 1447429 h 2838821"/>
              <a:gd name="connsiteX41" fmla="*/ 283260 w 2838821"/>
              <a:gd name="connsiteY41" fmla="*/ 1263777 h 2838821"/>
              <a:gd name="connsiteX42" fmla="*/ 217892 w 2838821"/>
              <a:gd name="connsiteY42" fmla="*/ 1263777 h 2838821"/>
              <a:gd name="connsiteX43" fmla="*/ 217892 w 2838821"/>
              <a:gd name="connsiteY43" fmla="*/ 1176614 h 2838821"/>
              <a:gd name="connsiteX44" fmla="*/ 164976 w 2838821"/>
              <a:gd name="connsiteY44" fmla="*/ 1176614 h 2838821"/>
              <a:gd name="connsiteX45" fmla="*/ 164976 w 2838821"/>
              <a:gd name="connsiteY45" fmla="*/ 719044 h 2838821"/>
              <a:gd name="connsiteX46" fmla="*/ 155638 w 2838821"/>
              <a:gd name="connsiteY46" fmla="*/ 719044 h 2838821"/>
              <a:gd name="connsiteX47" fmla="*/ 155638 w 2838821"/>
              <a:gd name="connsiteY47" fmla="*/ 435784 h 2838821"/>
              <a:gd name="connsiteX48" fmla="*/ 146299 w 2838821"/>
              <a:gd name="connsiteY48" fmla="*/ 435784 h 2838821"/>
              <a:gd name="connsiteX49" fmla="*/ 146299 w 2838821"/>
              <a:gd name="connsiteY49" fmla="*/ 252132 h 2838821"/>
              <a:gd name="connsiteX50" fmla="*/ 121397 w 2838821"/>
              <a:gd name="connsiteY50" fmla="*/ 252132 h 2838821"/>
              <a:gd name="connsiteX51" fmla="*/ 121397 w 2838821"/>
              <a:gd name="connsiteY51" fmla="*/ 155638 h 2838821"/>
              <a:gd name="connsiteX52" fmla="*/ 96495 w 2838821"/>
              <a:gd name="connsiteY52" fmla="*/ 155638 h 2838821"/>
              <a:gd name="connsiteX53" fmla="*/ 96495 w 2838821"/>
              <a:gd name="connsiteY53" fmla="*/ 52917 h 2838821"/>
              <a:gd name="connsiteX54" fmla="*/ 56029 w 2838821"/>
              <a:gd name="connsiteY54" fmla="*/ 52917 h 2838821"/>
              <a:gd name="connsiteX55" fmla="*/ 56029 w 2838821"/>
              <a:gd name="connsiteY55" fmla="*/ 0 h 2838821"/>
              <a:gd name="connsiteX56" fmla="*/ 0 w 2838821"/>
              <a:gd name="connsiteY56" fmla="*/ 0 h 283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838821" h="2838821">
                <a:moveTo>
                  <a:pt x="2838822" y="2838822"/>
                </a:moveTo>
                <a:lnTo>
                  <a:pt x="2838822" y="2776566"/>
                </a:lnTo>
                <a:lnTo>
                  <a:pt x="1957921" y="2776566"/>
                </a:lnTo>
                <a:lnTo>
                  <a:pt x="1957921" y="2717426"/>
                </a:lnTo>
                <a:lnTo>
                  <a:pt x="1668428" y="2717426"/>
                </a:lnTo>
                <a:lnTo>
                  <a:pt x="1668428" y="2683183"/>
                </a:lnTo>
                <a:lnTo>
                  <a:pt x="1434979" y="2683183"/>
                </a:lnTo>
                <a:lnTo>
                  <a:pt x="1434979" y="2589800"/>
                </a:lnTo>
                <a:lnTo>
                  <a:pt x="1416301" y="2589800"/>
                </a:lnTo>
                <a:lnTo>
                  <a:pt x="1416301" y="2540003"/>
                </a:lnTo>
                <a:lnTo>
                  <a:pt x="1391393" y="2540003"/>
                </a:lnTo>
                <a:lnTo>
                  <a:pt x="1391393" y="2474633"/>
                </a:lnTo>
                <a:lnTo>
                  <a:pt x="1319803" y="2474633"/>
                </a:lnTo>
                <a:lnTo>
                  <a:pt x="1319803" y="2440391"/>
                </a:lnTo>
                <a:lnTo>
                  <a:pt x="1145486" y="2440391"/>
                </a:lnTo>
                <a:lnTo>
                  <a:pt x="1145486" y="2378135"/>
                </a:lnTo>
                <a:lnTo>
                  <a:pt x="1005421" y="2378135"/>
                </a:lnTo>
                <a:lnTo>
                  <a:pt x="1005421" y="2343893"/>
                </a:lnTo>
                <a:lnTo>
                  <a:pt x="890246" y="2343893"/>
                </a:lnTo>
                <a:lnTo>
                  <a:pt x="890246" y="2275418"/>
                </a:lnTo>
                <a:lnTo>
                  <a:pt x="859118" y="2275418"/>
                </a:lnTo>
                <a:lnTo>
                  <a:pt x="859118" y="2185149"/>
                </a:lnTo>
                <a:lnTo>
                  <a:pt x="803088" y="2185149"/>
                </a:lnTo>
                <a:lnTo>
                  <a:pt x="803088" y="2097986"/>
                </a:lnTo>
                <a:lnTo>
                  <a:pt x="731495" y="2097986"/>
                </a:lnTo>
                <a:lnTo>
                  <a:pt x="731495" y="2001498"/>
                </a:lnTo>
                <a:lnTo>
                  <a:pt x="703480" y="2001498"/>
                </a:lnTo>
                <a:lnTo>
                  <a:pt x="703480" y="1951692"/>
                </a:lnTo>
                <a:lnTo>
                  <a:pt x="597647" y="1951692"/>
                </a:lnTo>
                <a:lnTo>
                  <a:pt x="597647" y="1892551"/>
                </a:lnTo>
                <a:lnTo>
                  <a:pt x="563407" y="1892551"/>
                </a:lnTo>
                <a:lnTo>
                  <a:pt x="563407" y="1749362"/>
                </a:lnTo>
                <a:lnTo>
                  <a:pt x="541617" y="1749362"/>
                </a:lnTo>
                <a:lnTo>
                  <a:pt x="541617" y="1699555"/>
                </a:lnTo>
                <a:lnTo>
                  <a:pt x="426446" y="1699555"/>
                </a:lnTo>
                <a:lnTo>
                  <a:pt x="426446" y="1565710"/>
                </a:lnTo>
                <a:lnTo>
                  <a:pt x="370417" y="1565710"/>
                </a:lnTo>
                <a:lnTo>
                  <a:pt x="370417" y="1487891"/>
                </a:lnTo>
                <a:lnTo>
                  <a:pt x="314387" y="1487891"/>
                </a:lnTo>
                <a:lnTo>
                  <a:pt x="314387" y="1447429"/>
                </a:lnTo>
                <a:lnTo>
                  <a:pt x="283260" y="1447429"/>
                </a:lnTo>
                <a:lnTo>
                  <a:pt x="283260" y="1263777"/>
                </a:lnTo>
                <a:lnTo>
                  <a:pt x="217892" y="1263777"/>
                </a:lnTo>
                <a:lnTo>
                  <a:pt x="217892" y="1176614"/>
                </a:lnTo>
                <a:lnTo>
                  <a:pt x="164976" y="1176614"/>
                </a:lnTo>
                <a:lnTo>
                  <a:pt x="164976" y="719044"/>
                </a:lnTo>
                <a:lnTo>
                  <a:pt x="155638" y="719044"/>
                </a:lnTo>
                <a:lnTo>
                  <a:pt x="155638" y="435784"/>
                </a:lnTo>
                <a:lnTo>
                  <a:pt x="146299" y="435784"/>
                </a:lnTo>
                <a:lnTo>
                  <a:pt x="146299" y="252132"/>
                </a:lnTo>
                <a:lnTo>
                  <a:pt x="121397" y="252132"/>
                </a:lnTo>
                <a:lnTo>
                  <a:pt x="121397" y="155638"/>
                </a:lnTo>
                <a:lnTo>
                  <a:pt x="96495" y="155638"/>
                </a:lnTo>
                <a:lnTo>
                  <a:pt x="96495" y="52917"/>
                </a:lnTo>
                <a:lnTo>
                  <a:pt x="56029" y="52917"/>
                </a:lnTo>
                <a:lnTo>
                  <a:pt x="56029" y="0"/>
                </a:lnTo>
                <a:lnTo>
                  <a:pt x="0" y="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Tree>
    <p:extLst>
      <p:ext uri="{BB962C8B-B14F-4D97-AF65-F5344CB8AC3E}">
        <p14:creationId xmlns:p14="http://schemas.microsoft.com/office/powerpoint/2010/main" xmlns="" val="7065497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3004：MyPathway HER2バスケット研究：HER2陽性の進行固形腫瘍患者の組織非依存性大規模コホートのペルツズマブ（P）+トラスツズマブ（H）治</a:t>
            </a:r>
            <a:r>
              <a:rPr lang="ja-JP" dirty="0" smtClean="0"/>
              <a:t>療</a:t>
            </a:r>
            <a:r>
              <a:rPr lang="en-GB" altLang="ja-JP" dirty="0" smtClean="0"/>
              <a:t> </a:t>
            </a:r>
            <a:r>
              <a:rPr lang="ja-JP" dirty="0" smtClean="0"/>
              <a:t>– </a:t>
            </a:r>
            <a:r>
              <a:rPr lang="ja-JP" dirty="0"/>
              <a:t>Meric-Bernstam F, et al</a:t>
            </a:r>
          </a:p>
        </p:txBody>
      </p:sp>
      <p:sp>
        <p:nvSpPr>
          <p:cNvPr id="5" name="Content Placeholder 4"/>
          <p:cNvSpPr>
            <a:spLocks noGrp="1"/>
          </p:cNvSpPr>
          <p:nvPr>
            <p:ph idx="1"/>
          </p:nvPr>
        </p:nvSpPr>
        <p:spPr/>
        <p:txBody>
          <a:bodyPr/>
          <a:lstStyle/>
          <a:p>
            <a:pPr marL="0" lvl="0" indent="0">
              <a:buClr>
                <a:srgbClr val="043882"/>
              </a:buClr>
              <a:buNone/>
            </a:pPr>
            <a:r>
              <a:rPr lang="ja-JP" b="1" dirty="0"/>
              <a:t>主要結果（続き</a:t>
            </a:r>
            <a:r>
              <a:rPr lang="ja-JP" b="1" dirty="0" smtClean="0"/>
              <a:t>）</a:t>
            </a:r>
            <a:endParaRPr lang="en-US" altLang="ja-JP" b="1" dirty="0" smtClean="0"/>
          </a:p>
          <a:p>
            <a:pPr>
              <a:spcBef>
                <a:spcPts val="21000"/>
              </a:spcBef>
              <a:buClr>
                <a:srgbClr val="043882"/>
              </a:buClr>
            </a:pPr>
            <a:r>
              <a:rPr lang="ja-JP" dirty="0" smtClean="0"/>
              <a:t>最も一般的なTRAEは、下痢（26.4％）、注入関連反応（15.9％）、悪心（14.3％）、悪寒（13.2％）、倦怠感（12.4％）であった</a:t>
            </a:r>
          </a:p>
          <a:p>
            <a:pPr marL="0" indent="0">
              <a:spcBef>
                <a:spcPts val="1200"/>
              </a:spcBef>
              <a:buClr>
                <a:srgbClr val="043882"/>
              </a:buClr>
              <a:buNone/>
            </a:pPr>
            <a:r>
              <a:rPr lang="ja-JP" b="1" dirty="0" smtClean="0"/>
              <a:t>結</a:t>
            </a:r>
            <a:r>
              <a:rPr lang="ja-JP" b="1" dirty="0"/>
              <a:t>論</a:t>
            </a:r>
          </a:p>
          <a:p>
            <a:pPr>
              <a:buClr>
                <a:srgbClr val="043882"/>
              </a:buClr>
            </a:pPr>
            <a:r>
              <a:rPr lang="ja-JP" b="1" dirty="0"/>
              <a:t>KRAS WTまたはHER2増幅/過剰発現の進行性固形腫瘍の患者では、ペルツズマブ+トラスツズマブは、特にKRAS WT CRCで有望な抗腫瘍活性を示したが、KRAS変異腫瘍の患者では活性が制限されていた</a:t>
            </a:r>
          </a:p>
        </p:txBody>
      </p:sp>
      <p:sp>
        <p:nvSpPr>
          <p:cNvPr id="4" name="Text Placeholder 3"/>
          <p:cNvSpPr>
            <a:spLocks noGrp="1"/>
          </p:cNvSpPr>
          <p:nvPr>
            <p:ph type="body" sz="quarter" idx="11"/>
          </p:nvPr>
        </p:nvSpPr>
        <p:spPr/>
        <p:txBody>
          <a:bodyPr/>
          <a:lstStyle/>
          <a:p>
            <a:r>
              <a:rPr lang="ja-JP"/>
              <a:t>Meric-Bernstam F, et al.J Clin Oncol 2021;39(suppl):abstr 3004</a:t>
            </a:r>
          </a:p>
        </p:txBody>
      </p:sp>
      <p:graphicFrame>
        <p:nvGraphicFramePr>
          <p:cNvPr id="7" name="Group 88"/>
          <p:cNvGraphicFramePr>
            <a:graphicFrameLocks noGrp="1"/>
          </p:cNvGraphicFramePr>
          <p:nvPr>
            <p:extLst>
              <p:ext uri="{D42A27DB-BD31-4B8C-83A1-F6EECF244321}">
                <p14:modId xmlns:p14="http://schemas.microsoft.com/office/powerpoint/2010/main" xmlns="" val="3765804324"/>
              </p:ext>
            </p:extLst>
          </p:nvPr>
        </p:nvGraphicFramePr>
        <p:xfrm>
          <a:off x="269966" y="1619795"/>
          <a:ext cx="11652068" cy="2255520"/>
        </p:xfrm>
        <a:graphic>
          <a:graphicData uri="http://schemas.openxmlformats.org/drawingml/2006/table">
            <a:tbl>
              <a:tblPr firstRow="1" bandRow="1">
                <a:tableStyleId>{5202B0CA-FC54-4496-8BCA-5EF66A818D29}</a:tableStyleId>
              </a:tblPr>
              <a:tblGrid>
                <a:gridCol w="2905179">
                  <a:extLst>
                    <a:ext uri="{9D8B030D-6E8A-4147-A177-3AD203B41FA5}">
                      <a16:colId xmlns:a16="http://schemas.microsoft.com/office/drawing/2014/main" xmlns="" val="20000"/>
                    </a:ext>
                  </a:extLst>
                </a:gridCol>
                <a:gridCol w="2134894">
                  <a:extLst>
                    <a:ext uri="{9D8B030D-6E8A-4147-A177-3AD203B41FA5}">
                      <a16:colId xmlns:a16="http://schemas.microsoft.com/office/drawing/2014/main" xmlns="" val="20001"/>
                    </a:ext>
                  </a:extLst>
                </a:gridCol>
                <a:gridCol w="2113147">
                  <a:extLst>
                    <a:ext uri="{9D8B030D-6E8A-4147-A177-3AD203B41FA5}">
                      <a16:colId xmlns:a16="http://schemas.microsoft.com/office/drawing/2014/main" xmlns="" val="20002"/>
                    </a:ext>
                  </a:extLst>
                </a:gridCol>
                <a:gridCol w="2377440">
                  <a:extLst>
                    <a:ext uri="{9D8B030D-6E8A-4147-A177-3AD203B41FA5}">
                      <a16:colId xmlns:a16="http://schemas.microsoft.com/office/drawing/2014/main" xmlns="" val="3517932105"/>
                    </a:ext>
                  </a:extLst>
                </a:gridCol>
                <a:gridCol w="2121408">
                  <a:extLst>
                    <a:ext uri="{9D8B030D-6E8A-4147-A177-3AD203B41FA5}">
                      <a16:colId xmlns:a16="http://schemas.microsoft.com/office/drawing/2014/main" xmlns="" val="3131012030"/>
                    </a:ext>
                  </a:extLst>
                </a:gridCol>
              </a:tblGrid>
              <a:tr h="4613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転帰</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HER2が増幅/過剰発現</a:t>
                      </a:r>
                      <a:br>
                        <a:rPr kumimoji="0" lang="ja-JP" sz="1400" u="none" strike="noStrike" cap="none" normalizeH="0" baseline="0">
                          <a:ln>
                            <a:noFill/>
                          </a:ln>
                          <a:solidFill>
                            <a:schemeClr val="tx2"/>
                          </a:solidFill>
                        </a:rPr>
                      </a:br>
                      <a:r>
                        <a:rPr kumimoji="0" lang="ja-JP" sz="1400" u="none" strike="noStrike" cap="none" normalizeH="0" baseline="0">
                          <a:ln>
                            <a:noFill/>
                          </a:ln>
                          <a:solidFill>
                            <a:schemeClr val="tx2"/>
                          </a:solidFill>
                        </a:rPr>
                        <a:t>(n=258)</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KRAS WT</a:t>
                      </a:r>
                      <a:br>
                        <a:rPr kumimoji="0" lang="ja-JP" sz="1400" u="none" strike="noStrike" cap="none" normalizeH="0" baseline="0">
                          <a:ln>
                            <a:noFill/>
                          </a:ln>
                          <a:solidFill>
                            <a:schemeClr val="tx2"/>
                          </a:solidFill>
                        </a:rPr>
                      </a:br>
                      <a:r>
                        <a:rPr kumimoji="0" lang="ja-JP" sz="1400" u="none" strike="noStrike" cap="none" normalizeH="0" baseline="0">
                          <a:ln>
                            <a:noFill/>
                          </a:ln>
                          <a:solidFill>
                            <a:schemeClr val="tx2"/>
                          </a:solidFill>
                        </a:rPr>
                        <a:t> （n = 199）</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dirty="0">
                          <a:ln>
                            <a:noFill/>
                          </a:ln>
                          <a:solidFill>
                            <a:schemeClr val="tx2"/>
                          </a:solidFill>
                        </a:rPr>
                        <a:t>KRAS変異あ</a:t>
                      </a:r>
                      <a:r>
                        <a:rPr kumimoji="0" lang="ja-JP" sz="1400" u="none" strike="noStrike" cap="none" normalizeH="0" baseline="0" dirty="0" smtClean="0">
                          <a:ln>
                            <a:noFill/>
                          </a:ln>
                          <a:solidFill>
                            <a:schemeClr val="tx2"/>
                          </a:solidFill>
                        </a:rPr>
                        <a:t>り</a:t>
                      </a:r>
                      <a:r>
                        <a:rPr kumimoji="0" lang="en-GB" altLang="ja-JP" sz="1400" u="none" strike="noStrike" cap="none" normalizeH="0" baseline="0" dirty="0" smtClean="0">
                          <a:ln>
                            <a:noFill/>
                          </a:ln>
                          <a:solidFill>
                            <a:schemeClr val="tx2"/>
                          </a:solidFill>
                        </a:rPr>
                        <a:t/>
                      </a:r>
                      <a:br>
                        <a:rPr kumimoji="0" lang="en-GB" altLang="ja-JP" sz="1400" u="none" strike="noStrike" cap="none" normalizeH="0" baseline="0" dirty="0" smtClean="0">
                          <a:ln>
                            <a:noFill/>
                          </a:ln>
                          <a:solidFill>
                            <a:schemeClr val="tx2"/>
                          </a:solidFill>
                        </a:rPr>
                      </a:br>
                      <a:r>
                        <a:rPr kumimoji="0" lang="ja-JP" sz="1400" u="none" strike="noStrike" cap="none" normalizeH="0" baseline="0" dirty="0" smtClean="0">
                          <a:ln>
                            <a:noFill/>
                          </a:ln>
                          <a:solidFill>
                            <a:schemeClr val="tx2"/>
                          </a:solidFill>
                        </a:rPr>
                        <a:t>(</a:t>
                      </a:r>
                      <a:r>
                        <a:rPr kumimoji="0" lang="ja-JP" sz="1400" u="none" strike="noStrike" cap="none" normalizeH="0" baseline="0" dirty="0">
                          <a:ln>
                            <a:noFill/>
                          </a:ln>
                          <a:solidFill>
                            <a:schemeClr val="tx2"/>
                          </a:solidFill>
                        </a:rPr>
                        <a:t>n=26)</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dirty="0">
                          <a:ln>
                            <a:noFill/>
                          </a:ln>
                          <a:solidFill>
                            <a:schemeClr val="tx2"/>
                          </a:solidFill>
                        </a:rPr>
                        <a:t>KRAS不</a:t>
                      </a:r>
                      <a:r>
                        <a:rPr kumimoji="0" lang="ja-JP" sz="1400" u="none" strike="noStrike" cap="none" normalizeH="0" baseline="0" dirty="0" smtClean="0">
                          <a:ln>
                            <a:noFill/>
                          </a:ln>
                          <a:solidFill>
                            <a:schemeClr val="tx2"/>
                          </a:solidFill>
                        </a:rPr>
                        <a:t>明</a:t>
                      </a:r>
                      <a:r>
                        <a:rPr kumimoji="0" lang="en-GB" altLang="ja-JP" sz="1400" u="none" strike="noStrike" cap="none" normalizeH="0" baseline="0" dirty="0" smtClean="0">
                          <a:ln>
                            <a:noFill/>
                          </a:ln>
                          <a:solidFill>
                            <a:schemeClr val="tx2"/>
                          </a:solidFill>
                        </a:rPr>
                        <a:t/>
                      </a:r>
                      <a:br>
                        <a:rPr kumimoji="0" lang="en-GB" altLang="ja-JP" sz="1400" u="none" strike="noStrike" cap="none" normalizeH="0" baseline="0" dirty="0" smtClean="0">
                          <a:ln>
                            <a:noFill/>
                          </a:ln>
                          <a:solidFill>
                            <a:schemeClr val="tx2"/>
                          </a:solidFill>
                        </a:rPr>
                      </a:br>
                      <a:r>
                        <a:rPr kumimoji="0" lang="ja-JP" sz="1400" u="none" strike="noStrike" cap="none" normalizeH="0" baseline="0" dirty="0" smtClean="0">
                          <a:ln>
                            <a:noFill/>
                          </a:ln>
                          <a:solidFill>
                            <a:schemeClr val="tx2"/>
                          </a:solidFill>
                        </a:rPr>
                        <a:t>（</a:t>
                      </a:r>
                      <a:r>
                        <a:rPr kumimoji="0" lang="ja-JP" sz="1400" u="none" strike="noStrike" cap="none" normalizeH="0" baseline="0" dirty="0">
                          <a:ln>
                            <a:noFill/>
                          </a:ln>
                          <a:solidFill>
                            <a:schemeClr val="tx2"/>
                          </a:solidFill>
                        </a:rPr>
                        <a:t>n = 33）</a:t>
                      </a: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確定された ORR、n (%)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60（23.3）[18.2、28.9];</a:t>
                      </a:r>
                      <a:br>
                        <a:rPr kumimoji="0" lang="ja-JP" sz="1400" b="0" i="0" u="none" strike="noStrike" cap="none" normalizeH="0" baseline="0">
                          <a:ln>
                            <a:noFill/>
                          </a:ln>
                          <a:solidFill>
                            <a:schemeClr val="tx1"/>
                          </a:solidFill>
                          <a:latin typeface="+mn-lt"/>
                          <a:ea typeface="MS Mincho"/>
                          <a:cs typeface="Arial" charset="0"/>
                        </a:rPr>
                      </a:br>
                      <a:r>
                        <a:rPr kumimoji="0" lang="ja-JP" sz="1400" b="0" i="0" u="none" strike="noStrike" cap="none" normalizeH="0" baseline="0">
                          <a:ln>
                            <a:noFill/>
                          </a:ln>
                          <a:solidFill>
                            <a:schemeClr val="tx1"/>
                          </a:solidFill>
                          <a:latin typeface="+mn-lt"/>
                          <a:ea typeface="MS Mincho"/>
                          <a:cs typeface="Arial" charset="0"/>
                        </a:rPr>
                        <a:t> 5 CR、55 PR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51 (25.6) [19.7, 32.3]; 4 CR, 47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1（3.8）[0.1、19.6];</a:t>
                      </a:r>
                      <a:br>
                        <a:rPr kumimoji="0" lang="ja-JP" sz="1400" b="0" i="0" u="none" strike="noStrike" cap="none" normalizeH="0" baseline="0" dirty="0">
                          <a:ln>
                            <a:noFill/>
                          </a:ln>
                          <a:solidFill>
                            <a:schemeClr val="tx1"/>
                          </a:solidFill>
                          <a:latin typeface="+mn-lt"/>
                          <a:ea typeface="MS Mincho"/>
                          <a:cs typeface="Arial" charset="0"/>
                        </a:rPr>
                      </a:br>
                      <a:r>
                        <a:rPr kumimoji="0" lang="ja-JP" sz="1400" b="0" i="0" u="none" strike="noStrike" cap="none" normalizeH="0" baseline="0" dirty="0">
                          <a:ln>
                            <a:noFill/>
                          </a:ln>
                          <a:solidFill>
                            <a:schemeClr val="tx1"/>
                          </a:solidFill>
                          <a:latin typeface="+mn-lt"/>
                          <a:ea typeface="MS Mincho"/>
                          <a:cs typeface="Arial" charset="0"/>
                        </a:rPr>
                        <a:t> 1 PR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8（24.2）[11.1、43.2]; 1 CR、7 PR</a:t>
                      </a:r>
                    </a:p>
                  </a:txBody>
                  <a:tcPr anchor="ctr"/>
                </a:tc>
                <a:extLst>
                  <a:ext uri="{0D108BD9-81ED-4DB2-BD59-A6C34878D82A}">
                    <a16:rowId xmlns:a16="http://schemas.microsoft.com/office/drawing/2014/main" xmlns="" val="32388789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DCR</a:t>
                      </a:r>
                      <a:r>
                        <a:rPr kumimoji="0" lang="ja-JP" sz="1400" b="0" i="0" u="none" strike="noStrike" cap="none" normalizeH="0" baseline="0">
                          <a:ln>
                            <a:noFill/>
                          </a:ln>
                          <a:solidFill>
                            <a:schemeClr val="tx1"/>
                          </a:solidFill>
                          <a:latin typeface="+mn-lt"/>
                          <a:ea typeface="MS Mincho"/>
                          <a:cs typeface="Arial" charset="0"/>
                        </a:rPr>
                        <a:t>、n (%)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115 (44.6) [38.4、50.9]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99（49.7）[42.6、56.9]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1（3.8）[0.1、19.6]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15（45.5）[28.1、63.6]</a:t>
                      </a:r>
                    </a:p>
                  </a:txBody>
                  <a:tcPr anchor="ctr"/>
                </a:tc>
                <a:extLst>
                  <a:ext uri="{0D108BD9-81ED-4DB2-BD59-A6C34878D82A}">
                    <a16:rowId xmlns:a16="http://schemas.microsoft.com/office/drawing/2014/main" xmlns="" val="4094055339"/>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mn-cs"/>
                        </a:rPr>
                        <a:t>DoRの中央値、月 (95%CI)</a:t>
                      </a:r>
                    </a:p>
                  </a:txBody>
                  <a:tcPr anchor="ctr"/>
                </a:tc>
                <a:tc>
                  <a:txBody>
                    <a:bodyPr/>
                    <a:lstStyle/>
                    <a:p>
                      <a:pPr algn="ctr"/>
                      <a:r>
                        <a:rPr kumimoji="0" lang="ja-JP" sz="1400" u="none" strike="noStrike" cap="none" normalizeH="0" baseline="0">
                          <a:ln>
                            <a:noFill/>
                          </a:ln>
                          <a:solidFill>
                            <a:schemeClr val="tx1"/>
                          </a:solidFill>
                        </a:rPr>
                        <a:t>7.9（6.2、9.3）</a:t>
                      </a:r>
                    </a:p>
                  </a:txBody>
                  <a:tcPr anchor="ctr"/>
                </a:tc>
                <a:tc>
                  <a:txBody>
                    <a:bodyPr/>
                    <a:lstStyle/>
                    <a:p>
                      <a:pPr algn="ctr"/>
                      <a:r>
                        <a:rPr kumimoji="0" lang="ja-JP" sz="1400" u="none" strike="noStrike" cap="none" normalizeH="0" baseline="0">
                          <a:ln>
                            <a:noFill/>
                          </a:ln>
                          <a:solidFill>
                            <a:schemeClr val="tx1"/>
                          </a:solidFill>
                        </a:rPr>
                        <a:t>8.3（6.2、10.8）</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2.7（1人のレスポンダー）</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6.7（2.5、12.7）</a:t>
                      </a:r>
                    </a:p>
                  </a:txBody>
                  <a:tcPr anchor="ctr"/>
                </a:tc>
                <a:extLst>
                  <a:ext uri="{0D108BD9-81ED-4DB2-BD59-A6C34878D82A}">
                    <a16:rowId xmlns:a16="http://schemas.microsoft.com/office/drawing/2014/main" xmlns="" val="2166301456"/>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Arial" charset="0"/>
                        </a:rPr>
                        <a:t>mPFS、月（95%CI）</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2.8（2.7、4.0）</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3.9（2.8、5.4）</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1.4（1.2、1.4）</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2.7（1.4、6.9）</a:t>
                      </a:r>
                    </a:p>
                  </a:txBody>
                  <a:tcPr anchor="ctr"/>
                </a:tc>
                <a:extLst>
                  <a:ext uri="{0D108BD9-81ED-4DB2-BD59-A6C34878D82A}">
                    <a16:rowId xmlns:a16="http://schemas.microsoft.com/office/drawing/2014/main" xmlns="" val="1125641804"/>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Arial" charset="0"/>
                        </a:rPr>
                        <a:t>mOS、月数 (95%CI)</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10.9 (9.2、13.8)</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12.6 (10.1、15.7)</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5.7 (3.7、9.6)</a:t>
                      </a:r>
                    </a:p>
                  </a:txBody>
                  <a:tcPr anchor="ctr"/>
                </a:tc>
                <a:tc>
                  <a:txBody>
                    <a:bodyPr/>
                    <a:lstStyle/>
                    <a:p>
                      <a:pPr algn="ctr"/>
                      <a:r>
                        <a:rPr kumimoji="0" lang="ja-JP" sz="1400" b="0" i="0" u="none" strike="noStrike" cap="none" normalizeH="0" baseline="0" dirty="0">
                          <a:ln>
                            <a:noFill/>
                          </a:ln>
                          <a:solidFill>
                            <a:schemeClr val="tx1"/>
                          </a:solidFill>
                          <a:latin typeface="+mn-lt"/>
                          <a:ea typeface="MS Mincho"/>
                          <a:cs typeface="Arial" charset="0"/>
                        </a:rPr>
                        <a:t>8.3 (6.6、22.7)</a:t>
                      </a:r>
                    </a:p>
                  </a:txBody>
                  <a:tcPr anchor="ctr"/>
                </a:tc>
                <a:extLst>
                  <a:ext uri="{0D108BD9-81ED-4DB2-BD59-A6C34878D82A}">
                    <a16:rowId xmlns:a16="http://schemas.microsoft.com/office/drawing/2014/main" xmlns="" val="498179700"/>
                  </a:ext>
                </a:extLst>
              </a:tr>
            </a:tbl>
          </a:graphicData>
        </a:graphic>
      </p:graphicFrame>
    </p:spTree>
    <p:extLst>
      <p:ext uri="{BB962C8B-B14F-4D97-AF65-F5344CB8AC3E}">
        <p14:creationId xmlns:p14="http://schemas.microsoft.com/office/powerpoint/2010/main" xmlns="" val="39219797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3500：第III相KN177試験の最終生存: マイクロサテライト不安定性におけるペンブロリズマブと化学療法の比較-高/ミスマッチ修復欠損（MSI-H / dMMR）転移性結腸直腸癌（mCRC）– Andre T、et al</a:t>
            </a:r>
          </a:p>
        </p:txBody>
      </p:sp>
      <p:sp>
        <p:nvSpPr>
          <p:cNvPr id="5" name="Content Placeholder 4"/>
          <p:cNvSpPr>
            <a:spLocks noGrp="1"/>
          </p:cNvSpPr>
          <p:nvPr>
            <p:ph idx="1"/>
          </p:nvPr>
        </p:nvSpPr>
        <p:spPr/>
        <p:txBody>
          <a:bodyPr/>
          <a:lstStyle/>
          <a:p>
            <a:pPr marL="0" indent="0">
              <a:buNone/>
            </a:pPr>
            <a:r>
              <a:rPr lang="ja-JP" b="1"/>
              <a:t>治験の目的</a:t>
            </a:r>
          </a:p>
          <a:p>
            <a:r>
              <a:rPr lang="ja-JP"/>
              <a:t>KEYNOTE-177試験において、MSI-H / dMMRmCRC患者における1Lペムブロリズマブと標準治療化学療法の最終OSを評価比較すること</a:t>
            </a:r>
          </a:p>
        </p:txBody>
      </p:sp>
      <p:sp>
        <p:nvSpPr>
          <p:cNvPr id="6" name="Text Placeholder 5"/>
          <p:cNvSpPr>
            <a:spLocks noGrp="1"/>
          </p:cNvSpPr>
          <p:nvPr>
            <p:ph type="body" sz="quarter" idx="10"/>
          </p:nvPr>
        </p:nvSpPr>
        <p:spPr>
          <a:xfrm>
            <a:off x="486836" y="6096005"/>
            <a:ext cx="6635034" cy="487363"/>
          </a:xfrm>
        </p:spPr>
        <p:txBody>
          <a:bodyPr/>
          <a:lstStyle/>
          <a:p>
            <a:r>
              <a:rPr lang="ja-JP"/>
              <a:t>* mFOLFOX6またはFOLFIRI単独、またはベバシズマブ5 mg / kgまたはセツキシマブ400mg / m</a:t>
            </a:r>
            <a:r>
              <a:rPr lang="ja-JP" baseline="30000"/>
              <a:t>2</a:t>
            </a:r>
            <a:r>
              <a:rPr lang="ja-JP"/>
              <a:t>を2 時間かけて、次に250 mg / m</a:t>
            </a:r>
            <a:r>
              <a:rPr lang="ja-JP" baseline="30000"/>
              <a:t>2</a:t>
            </a:r>
            <a:r>
              <a:rPr lang="ja-JP"/>
              <a:t>を1 時間q1wで併用； </a:t>
            </a:r>
            <a:r>
              <a:rPr lang="ja-JP" baseline="30000"/>
              <a:t>†</a:t>
            </a:r>
            <a:r>
              <a:rPr lang="ja-JP"/>
              <a:t>PD後35サイクル </a:t>
            </a:r>
            <a:r>
              <a:rPr lang="ja-JP">
                <a:latin typeface="Arial" panose="020B0604020202020204" pitchFamily="34" charset="0"/>
                <a:ea typeface="MS Mincho"/>
                <a:cs typeface="Arial" panose="020B0604020202020204" pitchFamily="34" charset="0"/>
              </a:rPr>
              <a:t>以下</a:t>
            </a:r>
            <a:r>
              <a:rPr lang="ja-JP"/>
              <a:t>でペムブロリズマブにクロスオーバーする可能性</a:t>
            </a:r>
          </a:p>
        </p:txBody>
      </p:sp>
      <p:sp>
        <p:nvSpPr>
          <p:cNvPr id="4" name="Text Placeholder 3"/>
          <p:cNvSpPr>
            <a:spLocks noGrp="1"/>
          </p:cNvSpPr>
          <p:nvPr>
            <p:ph type="body" sz="quarter" idx="11"/>
          </p:nvPr>
        </p:nvSpPr>
        <p:spPr/>
        <p:txBody>
          <a:bodyPr/>
          <a:lstStyle/>
          <a:p>
            <a:r>
              <a:rPr lang="ja-JP"/>
              <a:t>Andre T, et al.J Clin Oncol 2021;39(suppl):abstr 3500</a:t>
            </a:r>
          </a:p>
        </p:txBody>
      </p:sp>
      <p:sp>
        <p:nvSpPr>
          <p:cNvPr id="7" name="Rectangle 9"/>
          <p:cNvSpPr txBox="1">
            <a:spLocks noChangeArrowheads="1"/>
          </p:cNvSpPr>
          <p:nvPr/>
        </p:nvSpPr>
        <p:spPr bwMode="auto">
          <a:xfrm>
            <a:off x="1644857" y="5063322"/>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a:ln>
                  <a:noFill/>
                </a:ln>
                <a:solidFill>
                  <a:srgbClr val="A0A0A0"/>
                </a:solidFill>
                <a:uLnTx/>
                <a:uFillTx/>
                <a:latin typeface="Arial"/>
                <a:ea typeface="MS Mincho"/>
                <a:cs typeface="Arial"/>
              </a:rPr>
              <a:t>主要複合評価項目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a:ln>
                  <a:noFill/>
                </a:ln>
                <a:solidFill>
                  <a:srgbClr val="4D4D4D"/>
                </a:solidFill>
                <a:uLnTx/>
                <a:uFillTx/>
                <a:latin typeface="Arial"/>
                <a:ea typeface="MS Mincho"/>
                <a:cs typeface="Arial"/>
              </a:rPr>
              <a:t>PFS (RECIST v1.1、BICR)、OS</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sp>
        <p:nvSpPr>
          <p:cNvPr id="8" name="AutoShape 9"/>
          <p:cNvSpPr>
            <a:spLocks noChangeArrowheads="1"/>
          </p:cNvSpPr>
          <p:nvPr/>
        </p:nvSpPr>
        <p:spPr bwMode="auto">
          <a:xfrm>
            <a:off x="1506511" y="2740015"/>
            <a:ext cx="2445755"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a:ln>
                  <a:noFill/>
                </a:ln>
                <a:solidFill>
                  <a:srgbClr val="FFFFFF"/>
                </a:solidFill>
                <a:uLnTx/>
                <a:uFillTx/>
                <a:latin typeface="Arial"/>
                <a:ea typeface="MS Mincho" pitchFamily="2" charset="-122"/>
                <a:cs typeface="Arial"/>
              </a:rPr>
              <a:t>主要な患者選択基準</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a:ln>
                  <a:noFill/>
                </a:ln>
                <a:solidFill>
                  <a:srgbClr val="FFFFFF"/>
                </a:solidFill>
                <a:uLnTx/>
                <a:uFillTx/>
                <a:latin typeface="Arial"/>
                <a:ea typeface="MS Mincho" pitchFamily="2" charset="-122"/>
                <a:cs typeface="Arial"/>
              </a:rPr>
              <a:t>MSI-H/dMMR mCRC</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a:ln>
                  <a:noFill/>
                </a:ln>
                <a:solidFill>
                  <a:srgbClr val="FFFFFF"/>
                </a:solidFill>
                <a:uLnTx/>
                <a:uFillTx/>
                <a:latin typeface="Arial"/>
                <a:ea typeface="MS Mincho" pitchFamily="2" charset="-122"/>
                <a:cs typeface="Arial"/>
              </a:rPr>
              <a:t>未治療 </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a:ln>
                  <a:noFill/>
                </a:ln>
                <a:solidFill>
                  <a:srgbClr val="FFFFFF"/>
                </a:solidFill>
                <a:uLnTx/>
                <a:uFillTx/>
                <a:latin typeface="Arial"/>
                <a:ea typeface="MS Mincho" pitchFamily="2" charset="-122"/>
                <a:cs typeface="Arial"/>
              </a:rPr>
              <a:t>ECOG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a:ln>
                  <a:noFill/>
                </a:ln>
                <a:solidFill>
                  <a:srgbClr val="FFFFFF"/>
                </a:solidFill>
                <a:uLnTx/>
                <a:uFillTx/>
                <a:latin typeface="Arial"/>
                <a:ea typeface="MS Mincho" pitchFamily="2" charset="-122"/>
                <a:cs typeface="Arial"/>
              </a:rPr>
              <a:t>（n = 307）</a:t>
            </a:r>
          </a:p>
        </p:txBody>
      </p:sp>
      <p:sp>
        <p:nvSpPr>
          <p:cNvPr id="9" name="Content Placeholder 26"/>
          <p:cNvSpPr txBox="1">
            <a:spLocks/>
          </p:cNvSpPr>
          <p:nvPr/>
        </p:nvSpPr>
        <p:spPr>
          <a:xfrm>
            <a:off x="5558045" y="5063322"/>
            <a:ext cx="5346827"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dirty="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dirty="0">
                <a:ln>
                  <a:noFill/>
                </a:ln>
                <a:solidFill>
                  <a:srgbClr val="4D4D4D"/>
                </a:solidFill>
                <a:uLnTx/>
                <a:uFillTx/>
                <a:latin typeface="Arial"/>
                <a:ea typeface="MS Mincho"/>
                <a:cs typeface="Arial"/>
              </a:rPr>
              <a:t>ORR（RECIST v1.1、BICR）、DoR、TTR、安全性</a:t>
            </a:r>
          </a:p>
        </p:txBody>
      </p:sp>
      <p:sp>
        <p:nvSpPr>
          <p:cNvPr id="10" name="Oval 14"/>
          <p:cNvSpPr>
            <a:spLocks noChangeArrowheads="1"/>
          </p:cNvSpPr>
          <p:nvPr/>
        </p:nvSpPr>
        <p:spPr bwMode="auto">
          <a:xfrm>
            <a:off x="4080464" y="325608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1" i="0" u="none" strike="noStrike" cap="none" normalizeH="0" baseline="0">
                <a:ln>
                  <a:noFill/>
                </a:ln>
                <a:solidFill>
                  <a:srgbClr val="043882"/>
                </a:solidFill>
                <a:uLnTx/>
                <a:uFillTx/>
                <a:latin typeface="Arial" charset="0"/>
                <a:ea typeface="MS Mincho" pitchFamily="2" charset="-122"/>
                <a:cs typeface="Arial" charset="0"/>
              </a:rPr>
              <a:t>R</a:t>
            </a:r>
            <a:br>
              <a:rPr kumimoji="0" lang="ja-JP" sz="1400" b="1" i="0" u="none" strike="noStrike" cap="none" normalizeH="0" baseline="0">
                <a:ln>
                  <a:noFill/>
                </a:ln>
                <a:solidFill>
                  <a:srgbClr val="043882"/>
                </a:solidFill>
                <a:uLnTx/>
                <a:uFillTx/>
                <a:latin typeface="Arial" charset="0"/>
                <a:ea typeface="MS Mincho" pitchFamily="2" charset="-122"/>
                <a:cs typeface="Arial" charset="0"/>
              </a:rPr>
            </a:br>
            <a:r>
              <a:rPr kumimoji="0" lang="ja-JP" sz="1400" b="1" i="0" u="none" strike="noStrike" cap="none" normalizeH="0" baseline="0">
                <a:ln>
                  <a:noFill/>
                </a:ln>
                <a:solidFill>
                  <a:srgbClr val="043882"/>
                </a:solidFill>
                <a:uLnTx/>
                <a:uFillTx/>
                <a:latin typeface="Arial" charset="0"/>
                <a:ea typeface="MS Mincho" pitchFamily="2" charset="-122"/>
                <a:cs typeface="Arial" charset="0"/>
              </a:rPr>
              <a:t>1:1</a:t>
            </a:r>
          </a:p>
        </p:txBody>
      </p:sp>
      <p:cxnSp>
        <p:nvCxnSpPr>
          <p:cNvPr id="11" name="AutoShape 15"/>
          <p:cNvCxnSpPr>
            <a:cxnSpLocks noChangeShapeType="1"/>
            <a:stCxn id="10" idx="0"/>
            <a:endCxn id="17" idx="1"/>
          </p:cNvCxnSpPr>
          <p:nvPr/>
        </p:nvCxnSpPr>
        <p:spPr bwMode="auto">
          <a:xfrm rot="5400000" flipH="1" flipV="1">
            <a:off x="4373434" y="2707359"/>
            <a:ext cx="547555" cy="549899"/>
          </a:xfrm>
          <a:prstGeom prst="bentConnector2">
            <a:avLst/>
          </a:prstGeom>
          <a:noFill/>
          <a:ln w="57150">
            <a:solidFill>
              <a:schemeClr val="bg2">
                <a:lumMod val="60000"/>
                <a:lumOff val="40000"/>
              </a:schemeClr>
            </a:solidFill>
            <a:round/>
            <a:headEnd/>
            <a:tailEnd type="triangle" w="med" len="med"/>
          </a:ln>
        </p:spPr>
      </p:cxnSp>
      <p:cxnSp>
        <p:nvCxnSpPr>
          <p:cNvPr id="12" name="AutoShape 16"/>
          <p:cNvCxnSpPr>
            <a:cxnSpLocks noChangeShapeType="1"/>
            <a:stCxn id="10" idx="4"/>
            <a:endCxn id="16" idx="1"/>
          </p:cNvCxnSpPr>
          <p:nvPr/>
        </p:nvCxnSpPr>
        <p:spPr bwMode="auto">
          <a:xfrm rot="16200000" flipH="1">
            <a:off x="4375204" y="3837342"/>
            <a:ext cx="543939" cy="549823"/>
          </a:xfrm>
          <a:prstGeom prst="bentConnector2">
            <a:avLst/>
          </a:prstGeom>
          <a:noFill/>
          <a:ln w="57150">
            <a:solidFill>
              <a:schemeClr val="bg2">
                <a:lumMod val="60000"/>
                <a:lumOff val="40000"/>
              </a:schemeClr>
            </a:solidFill>
            <a:round/>
            <a:headEnd/>
            <a:tailEnd type="triangle" w="med" len="med"/>
          </a:ln>
        </p:spPr>
      </p:cxnSp>
      <p:cxnSp>
        <p:nvCxnSpPr>
          <p:cNvPr id="13" name="AutoShape 19"/>
          <p:cNvCxnSpPr>
            <a:cxnSpLocks noChangeShapeType="1"/>
            <a:stCxn id="8" idx="3"/>
            <a:endCxn id="10" idx="2"/>
          </p:cNvCxnSpPr>
          <p:nvPr/>
        </p:nvCxnSpPr>
        <p:spPr bwMode="auto">
          <a:xfrm>
            <a:off x="3952266" y="3548185"/>
            <a:ext cx="128198" cy="0"/>
          </a:xfrm>
          <a:prstGeom prst="straightConnector1">
            <a:avLst/>
          </a:prstGeom>
          <a:noFill/>
          <a:ln w="57150">
            <a:solidFill>
              <a:schemeClr val="bg2">
                <a:lumMod val="60000"/>
                <a:lumOff val="40000"/>
              </a:schemeClr>
            </a:solidFill>
            <a:round/>
            <a:headEnd type="none" w="med" len="med"/>
            <a:tailEnd type="none" w="med" len="med"/>
          </a:ln>
        </p:spPr>
      </p:cxnSp>
      <p:cxnSp>
        <p:nvCxnSpPr>
          <p:cNvPr id="14" name="AutoShape 20"/>
          <p:cNvCxnSpPr>
            <a:cxnSpLocks noChangeShapeType="1"/>
            <a:stCxn id="16" idx="3"/>
            <a:endCxn id="19" idx="1"/>
          </p:cNvCxnSpPr>
          <p:nvPr/>
        </p:nvCxnSpPr>
        <p:spPr bwMode="auto">
          <a:xfrm>
            <a:off x="9040462" y="4384224"/>
            <a:ext cx="228751" cy="0"/>
          </a:xfrm>
          <a:prstGeom prst="straightConnector1">
            <a:avLst/>
          </a:prstGeom>
          <a:noFill/>
          <a:ln w="57150">
            <a:solidFill>
              <a:schemeClr val="bg2">
                <a:lumMod val="60000"/>
                <a:lumOff val="40000"/>
              </a:schemeClr>
            </a:solidFill>
            <a:prstDash val="sysDot"/>
            <a:round/>
            <a:headEnd/>
            <a:tailEnd type="triangle" w="med" len="med"/>
          </a:ln>
        </p:spPr>
      </p:cxnSp>
      <p:cxnSp>
        <p:nvCxnSpPr>
          <p:cNvPr id="15" name="AutoShape 21"/>
          <p:cNvCxnSpPr>
            <a:cxnSpLocks noChangeShapeType="1"/>
            <a:stCxn id="17" idx="3"/>
            <a:endCxn id="18" idx="1"/>
          </p:cNvCxnSpPr>
          <p:nvPr/>
        </p:nvCxnSpPr>
        <p:spPr bwMode="auto">
          <a:xfrm>
            <a:off x="9039504" y="2708530"/>
            <a:ext cx="229709" cy="0"/>
          </a:xfrm>
          <a:prstGeom prst="straightConnector1">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4922085" y="3869795"/>
            <a:ext cx="4118377" cy="1028857"/>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a:ln>
                  <a:noFill/>
                </a:ln>
                <a:solidFill>
                  <a:srgbClr val="4D4D4D"/>
                </a:solidFill>
                <a:uLnTx/>
                <a:uFillTx/>
                <a:latin typeface="Arial" charset="0"/>
                <a:ea typeface="MS Mincho" pitchFamily="2" charset="-122"/>
                <a:cs typeface="Arial" charset="0"/>
              </a:rPr>
              <a:t>治験責任医師の選択：mFOLFOX6-またはFOLFIRIベースのレジメン* q2w</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a:ln>
                  <a:noFill/>
                </a:ln>
                <a:solidFill>
                  <a:srgbClr val="4D4D4D"/>
                </a:solidFill>
                <a:uLnTx/>
                <a:uFillTx/>
                <a:latin typeface="Arial" charset="0"/>
                <a:ea typeface="MS Mincho" pitchFamily="2" charset="-122"/>
                <a:cs typeface="Arial" charset="0"/>
              </a:rPr>
              <a:t>（n = 154）</a:t>
            </a:r>
          </a:p>
        </p:txBody>
      </p:sp>
      <p:sp>
        <p:nvSpPr>
          <p:cNvPr id="17" name="AutoShape 8"/>
          <p:cNvSpPr>
            <a:spLocks noChangeArrowheads="1"/>
          </p:cNvSpPr>
          <p:nvPr/>
        </p:nvSpPr>
        <p:spPr bwMode="auto">
          <a:xfrm>
            <a:off x="4922161" y="2248127"/>
            <a:ext cx="4117343" cy="92080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a:ln>
                  <a:noFill/>
                </a:ln>
                <a:solidFill>
                  <a:srgbClr val="FFFFFF"/>
                </a:solidFill>
                <a:uLnTx/>
                <a:uFillTx/>
                <a:latin typeface="Arial" charset="0"/>
                <a:ea typeface="MS Mincho" pitchFamily="2" charset="-122"/>
                <a:cs typeface="Arial" charset="0"/>
              </a:rPr>
              <a:t>ペムブロリズマブ 200 mg q3w</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a:ln>
                  <a:noFill/>
                </a:ln>
                <a:solidFill>
                  <a:srgbClr val="FFFFFF"/>
                </a:solidFill>
                <a:uLnTx/>
                <a:uFillTx/>
                <a:latin typeface="Arial" charset="0"/>
                <a:ea typeface="MS Mincho" pitchFamily="2" charset="-122"/>
                <a:cs typeface="Arial" charset="0"/>
              </a:rPr>
              <a:t>（n = 153）</a:t>
            </a:r>
          </a:p>
        </p:txBody>
      </p:sp>
      <p:sp>
        <p:nvSpPr>
          <p:cNvPr id="18" name="AutoShape 12"/>
          <p:cNvSpPr>
            <a:spLocks noChangeArrowheads="1"/>
          </p:cNvSpPr>
          <p:nvPr/>
        </p:nvSpPr>
        <p:spPr bwMode="auto">
          <a:xfrm>
            <a:off x="9269213" y="2208614"/>
            <a:ext cx="1561483" cy="999832"/>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1" i="0" u="none" strike="noStrike" cap="none" normalizeH="0" baseline="0">
                <a:ln>
                  <a:noFill/>
                </a:ln>
                <a:solidFill>
                  <a:srgbClr val="FFFFFF"/>
                </a:solidFill>
                <a:uLnTx/>
                <a:uFillTx/>
                <a:latin typeface="Arial" charset="0"/>
                <a:ea typeface="MS Mincho" pitchFamily="2" charset="-122"/>
                <a:cs typeface="Arial" charset="0"/>
              </a:rPr>
              <a:t>2年までまたはPD /毒性/</a:t>
            </a:r>
            <a:br>
              <a:rPr kumimoji="0" lang="ja-JP" sz="1600" b="1" i="0" u="none" strike="noStrike" cap="none" normalizeH="0" baseline="0">
                <a:ln>
                  <a:noFill/>
                </a:ln>
                <a:solidFill>
                  <a:srgbClr val="FFFFFF"/>
                </a:solidFill>
                <a:uLnTx/>
                <a:uFillTx/>
                <a:latin typeface="Arial" charset="0"/>
                <a:ea typeface="MS Mincho" pitchFamily="2" charset="-122"/>
                <a:cs typeface="Arial" charset="0"/>
              </a:rPr>
            </a:br>
            <a:r>
              <a:rPr kumimoji="0" lang="ja-JP" sz="1600" b="1" i="0" u="none" strike="noStrike" cap="none" normalizeH="0" baseline="0">
                <a:ln>
                  <a:noFill/>
                </a:ln>
                <a:solidFill>
                  <a:srgbClr val="FFFFFF"/>
                </a:solidFill>
                <a:uLnTx/>
                <a:uFillTx/>
                <a:latin typeface="Arial" charset="0"/>
                <a:ea typeface="MS Mincho" pitchFamily="2" charset="-122"/>
                <a:cs typeface="Arial" charset="0"/>
              </a:rPr>
              <a:t>離脱 </a:t>
            </a:r>
          </a:p>
        </p:txBody>
      </p:sp>
      <p:sp>
        <p:nvSpPr>
          <p:cNvPr id="19" name="AutoShape 12"/>
          <p:cNvSpPr>
            <a:spLocks noChangeArrowheads="1"/>
          </p:cNvSpPr>
          <p:nvPr/>
        </p:nvSpPr>
        <p:spPr bwMode="auto">
          <a:xfrm>
            <a:off x="9269213" y="3931029"/>
            <a:ext cx="1561484" cy="90639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1" i="0" u="none" strike="noStrike" cap="none" normalizeH="0" baseline="0">
                <a:ln>
                  <a:noFill/>
                </a:ln>
                <a:solidFill>
                  <a:srgbClr val="FFFFFF"/>
                </a:solidFill>
                <a:uLnTx/>
                <a:uFillTx/>
                <a:latin typeface="Arial" charset="0"/>
                <a:ea typeface="MS Mincho" pitchFamily="2" charset="-122"/>
                <a:cs typeface="Arial" charset="0"/>
              </a:rPr>
              <a:t>PD /毒性/</a:t>
            </a:r>
            <a:br>
              <a:rPr kumimoji="0" lang="ja-JP" sz="1600" b="1" i="0" u="none" strike="noStrike" cap="none" normalizeH="0" baseline="0">
                <a:ln>
                  <a:noFill/>
                </a:ln>
                <a:solidFill>
                  <a:srgbClr val="FFFFFF"/>
                </a:solidFill>
                <a:uLnTx/>
                <a:uFillTx/>
                <a:latin typeface="Arial" charset="0"/>
                <a:ea typeface="MS Mincho" pitchFamily="2" charset="-122"/>
                <a:cs typeface="Arial" charset="0"/>
              </a:rPr>
            </a:br>
            <a:r>
              <a:rPr kumimoji="0" lang="ja-JP" sz="1600" b="1" i="0" u="none" strike="noStrike" cap="none" normalizeH="0" baseline="0">
                <a:ln>
                  <a:noFill/>
                </a:ln>
                <a:solidFill>
                  <a:srgbClr val="FFFFFF"/>
                </a:solidFill>
                <a:uLnTx/>
                <a:uFillTx/>
                <a:latin typeface="Arial" charset="0"/>
                <a:ea typeface="MS Mincho" pitchFamily="2" charset="-122"/>
                <a:cs typeface="Arial" charset="0"/>
              </a:rPr>
              <a:t>離脱</a:t>
            </a:r>
            <a:r>
              <a:rPr kumimoji="0" lang="ja-JP" sz="1600" b="1" i="0" u="none" strike="noStrike" cap="none" normalizeH="0" baseline="30000">
                <a:ln>
                  <a:noFill/>
                </a:ln>
                <a:solidFill>
                  <a:srgbClr val="FFFFFF"/>
                </a:solidFill>
                <a:uLnTx/>
                <a:uFillTx/>
                <a:latin typeface="Arial" charset="0"/>
                <a:ea typeface="MS Mincho" pitchFamily="2" charset="-122"/>
                <a:cs typeface="Arial" charset="0"/>
              </a:rPr>
              <a:t>†</a:t>
            </a:r>
          </a:p>
        </p:txBody>
      </p:sp>
      <p:sp>
        <p:nvSpPr>
          <p:cNvPr id="20" name="Content Placeholder 26"/>
          <p:cNvSpPr txBox="1">
            <a:spLocks/>
          </p:cNvSpPr>
          <p:nvPr/>
        </p:nvSpPr>
        <p:spPr bwMode="auto">
          <a:xfrm>
            <a:off x="5258711" y="3234834"/>
            <a:ext cx="4807131"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ja-JP" sz="1400" b="1" i="0" u="none" strike="noStrike" cap="none" normalizeH="0" baseline="0">
                <a:ln>
                  <a:noFill/>
                </a:ln>
                <a:solidFill>
                  <a:srgbClr val="043882"/>
                </a:solidFill>
                <a:uLnTx/>
                <a:uFillTx/>
                <a:latin typeface="Arial"/>
                <a:ea typeface="MS Mincho"/>
                <a:cs typeface="Arial"/>
              </a:rPr>
              <a:t>層別化</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ja-JP" sz="1400" b="0" i="0" u="none" strike="noStrike" cap="none" normalizeH="0" baseline="0">
                <a:ln>
                  <a:noFill/>
                </a:ln>
                <a:solidFill>
                  <a:srgbClr val="4D4D4D"/>
                </a:solidFill>
                <a:uLnTx/>
                <a:uFillTx/>
                <a:latin typeface="Arial"/>
                <a:ea typeface="MS Mincho"/>
                <a:cs typeface="Arial"/>
              </a:rPr>
              <a:t>以前の全身療法 (1以下対2)</a:t>
            </a:r>
          </a:p>
        </p:txBody>
      </p:sp>
    </p:spTree>
    <p:extLst>
      <p:ext uri="{BB962C8B-B14F-4D97-AF65-F5344CB8AC3E}">
        <p14:creationId xmlns:p14="http://schemas.microsoft.com/office/powerpoint/2010/main" xmlns="" val="25264964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3500：第III相KN177試験の最終生存: マイクロサテライト不安定性におけるペンブロリズマブと化学療法の比較-高/ミスマッチ修復欠損（MSI-H / dMMR）転移性結腸直腸癌（mCRC）– Andre T、et al</a:t>
            </a:r>
          </a:p>
        </p:txBody>
      </p:sp>
      <p:sp>
        <p:nvSpPr>
          <p:cNvPr id="5" name="Content Placeholder 4"/>
          <p:cNvSpPr>
            <a:spLocks noGrp="1"/>
          </p:cNvSpPr>
          <p:nvPr>
            <p:ph idx="1"/>
          </p:nvPr>
        </p:nvSpPr>
        <p:spPr>
          <a:xfrm>
            <a:off x="486836" y="1254035"/>
            <a:ext cx="10846500" cy="4746172"/>
          </a:xfrm>
        </p:spPr>
        <p:txBody>
          <a:bodyPr/>
          <a:lstStyle/>
          <a:p>
            <a:pPr marL="0" indent="0">
              <a:buNone/>
            </a:pPr>
            <a:r>
              <a:rPr lang="ja-JP" b="1" dirty="0"/>
              <a:t>主要結果</a:t>
            </a:r>
          </a:p>
        </p:txBody>
      </p:sp>
      <p:sp>
        <p:nvSpPr>
          <p:cNvPr id="4" name="Text Placeholder 3"/>
          <p:cNvSpPr>
            <a:spLocks noGrp="1"/>
          </p:cNvSpPr>
          <p:nvPr>
            <p:ph type="body" sz="quarter" idx="11"/>
          </p:nvPr>
        </p:nvSpPr>
        <p:spPr/>
        <p:txBody>
          <a:bodyPr/>
          <a:lstStyle/>
          <a:p>
            <a:r>
              <a:rPr lang="ja-JP"/>
              <a:t>Andre T, et al.J Clin Oncol 2021;39(suppl):abstr 3500</a:t>
            </a:r>
          </a:p>
        </p:txBody>
      </p:sp>
      <p:sp>
        <p:nvSpPr>
          <p:cNvPr id="7" name="TextBox 6"/>
          <p:cNvSpPr txBox="1"/>
          <p:nvPr/>
        </p:nvSpPr>
        <p:spPr>
          <a:xfrm>
            <a:off x="1910768" y="1639054"/>
            <a:ext cx="265970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dirty="0">
                <a:ln>
                  <a:noFill/>
                </a:ln>
                <a:solidFill>
                  <a:srgbClr val="4D4D4D"/>
                </a:solidFill>
                <a:uLnTx/>
                <a:uFillTx/>
                <a:latin typeface="Arial"/>
                <a:ea typeface="MS Mincho"/>
                <a:cs typeface="Arial"/>
              </a:rPr>
              <a:t>無増悪生存期間</a:t>
            </a:r>
          </a:p>
        </p:txBody>
      </p:sp>
      <p:sp>
        <p:nvSpPr>
          <p:cNvPr id="11" name="TextBox 10"/>
          <p:cNvSpPr txBox="1"/>
          <p:nvPr/>
        </p:nvSpPr>
        <p:spPr>
          <a:xfrm>
            <a:off x="8093624" y="1639054"/>
            <a:ext cx="171553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dirty="0">
                <a:ln>
                  <a:noFill/>
                </a:ln>
                <a:solidFill>
                  <a:srgbClr val="4D4D4D"/>
                </a:solidFill>
                <a:uLnTx/>
                <a:uFillTx/>
                <a:latin typeface="Arial"/>
                <a:ea typeface="MS Mincho"/>
                <a:cs typeface="Arial"/>
              </a:rPr>
              <a:t>全体的生存</a:t>
            </a:r>
          </a:p>
        </p:txBody>
      </p:sp>
      <p:graphicFrame>
        <p:nvGraphicFramePr>
          <p:cNvPr id="20" name="Table 124">
            <a:extLst>
              <a:ext uri="{FF2B5EF4-FFF2-40B4-BE49-F238E27FC236}">
                <a16:creationId xmlns:a16="http://schemas.microsoft.com/office/drawing/2014/main" xmlns="" id="{C3AB02F1-6A2A-4713-B73B-E00D8B369364}"/>
              </a:ext>
            </a:extLst>
          </p:cNvPr>
          <p:cNvGraphicFramePr>
            <a:graphicFrameLocks noGrp="1"/>
          </p:cNvGraphicFramePr>
          <p:nvPr>
            <p:extLst>
              <p:ext uri="{D42A27DB-BD31-4B8C-83A1-F6EECF244321}">
                <p14:modId xmlns:p14="http://schemas.microsoft.com/office/powerpoint/2010/main" xmlns="" val="1552830363"/>
              </p:ext>
            </p:extLst>
          </p:nvPr>
        </p:nvGraphicFramePr>
        <p:xfrm>
          <a:off x="2301949" y="2109086"/>
          <a:ext cx="3700130" cy="764640"/>
        </p:xfrm>
        <a:graphic>
          <a:graphicData uri="http://schemas.openxmlformats.org/drawingml/2006/table">
            <a:tbl>
              <a:tblPr firstRow="1" bandRow="1">
                <a:tableStyleId>{5C22544A-7EE6-4342-B048-85BDC9FD1C3A}</a:tableStyleId>
              </a:tblPr>
              <a:tblGrid>
                <a:gridCol w="1403498">
                  <a:extLst>
                    <a:ext uri="{9D8B030D-6E8A-4147-A177-3AD203B41FA5}">
                      <a16:colId xmlns:a16="http://schemas.microsoft.com/office/drawing/2014/main" xmlns="" val="1991750790"/>
                    </a:ext>
                  </a:extLst>
                </a:gridCol>
                <a:gridCol w="1159161">
                  <a:extLst>
                    <a:ext uri="{9D8B030D-6E8A-4147-A177-3AD203B41FA5}">
                      <a16:colId xmlns:a16="http://schemas.microsoft.com/office/drawing/2014/main" xmlns="" val="589414773"/>
                    </a:ext>
                  </a:extLst>
                </a:gridCol>
                <a:gridCol w="1137471">
                  <a:extLst>
                    <a:ext uri="{9D8B030D-6E8A-4147-A177-3AD203B41FA5}">
                      <a16:colId xmlns:a16="http://schemas.microsoft.com/office/drawing/2014/main" xmlns="" val="3471898555"/>
                    </a:ext>
                  </a:extLst>
                </a:gridCol>
              </a:tblGrid>
              <a:tr h="158296">
                <a:tc>
                  <a:txBody>
                    <a:bodyPr/>
                    <a:lstStyle/>
                    <a:p>
                      <a:pPr algn="l" rtl="0"/>
                      <a:endParaRPr lang="en-GB" sz="1200" dirty="0"/>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t>イベント、%</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t>HR （95％CI）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83687285"/>
                  </a:ext>
                </a:extLst>
              </a:tr>
              <a:tr h="0">
                <a:tc>
                  <a:txBody>
                    <a:bodyPr/>
                    <a:lstStyle/>
                    <a:p>
                      <a:pPr algn="l"/>
                      <a:r>
                        <a:rPr lang="ja-JP" sz="1200">
                          <a:solidFill>
                            <a:schemeClr val="accent3"/>
                          </a:solidFill>
                        </a:rPr>
                        <a:t>ペンブロリズマブ</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chemeClr val="accent3"/>
                          </a:solidFill>
                        </a:rPr>
                        <a:t>56</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ja-JP" sz="1200">
                          <a:solidFill>
                            <a:srgbClr val="4D4D4D"/>
                          </a:solidFill>
                        </a:rPr>
                        <a:t>0.59</a:t>
                      </a:r>
                    </a:p>
                    <a:p>
                      <a:pPr algn="ctr"/>
                      <a:r>
                        <a:rPr lang="ja-JP" sz="1200">
                          <a:solidFill>
                            <a:srgbClr val="4D4D4D"/>
                          </a:solidFill>
                        </a:rPr>
                        <a:t>(0.45、0.79)</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36603050"/>
                  </a:ext>
                </a:extLst>
              </a:tr>
              <a:tr h="0">
                <a:tc>
                  <a:txBody>
                    <a:bodyPr/>
                    <a:lstStyle/>
                    <a:p>
                      <a:pPr algn="l"/>
                      <a:r>
                        <a:rPr lang="ja-JP" sz="1200">
                          <a:solidFill>
                            <a:schemeClr val="accent2"/>
                          </a:solidFill>
                        </a:rPr>
                        <a:t>化学療法</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chemeClr val="accent2"/>
                          </a:solidFill>
                        </a:rPr>
                        <a:t>76</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rtl="0"/>
                      <a:endParaRPr lang="en-GB"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589419872"/>
                  </a:ext>
                </a:extLst>
              </a:tr>
            </a:tbl>
          </a:graphicData>
        </a:graphic>
      </p:graphicFrame>
      <p:grpSp>
        <p:nvGrpSpPr>
          <p:cNvPr id="21" name="Group 20">
            <a:extLst>
              <a:ext uri="{FF2B5EF4-FFF2-40B4-BE49-F238E27FC236}">
                <a16:creationId xmlns:a16="http://schemas.microsoft.com/office/drawing/2014/main" xmlns="" id="{83056DA0-7785-4CB6-8276-06F8F7E3D2A9}"/>
              </a:ext>
            </a:extLst>
          </p:cNvPr>
          <p:cNvGrpSpPr/>
          <p:nvPr/>
        </p:nvGrpSpPr>
        <p:grpSpPr>
          <a:xfrm>
            <a:off x="44408" y="2349967"/>
            <a:ext cx="6242781" cy="3644639"/>
            <a:chOff x="44408" y="2349967"/>
            <a:chExt cx="6242781" cy="3644639"/>
          </a:xfrm>
        </p:grpSpPr>
        <p:sp>
          <p:nvSpPr>
            <p:cNvPr id="22" name="Freeform 21">
              <a:extLst>
                <a:ext uri="{FF2B5EF4-FFF2-40B4-BE49-F238E27FC236}">
                  <a16:creationId xmlns:a16="http://schemas.microsoft.com/office/drawing/2014/main" xmlns="" id="{15CDE3A9-5384-408F-808A-6E85EE4E97E7}"/>
                </a:ext>
              </a:extLst>
            </p:cNvPr>
            <p:cNvSpPr>
              <a:spLocks/>
            </p:cNvSpPr>
            <p:nvPr/>
          </p:nvSpPr>
          <p:spPr bwMode="auto">
            <a:xfrm>
              <a:off x="1078583" y="2503201"/>
              <a:ext cx="5135384" cy="227407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3" name="Group 22">
              <a:extLst>
                <a:ext uri="{FF2B5EF4-FFF2-40B4-BE49-F238E27FC236}">
                  <a16:creationId xmlns:a16="http://schemas.microsoft.com/office/drawing/2014/main" xmlns="" id="{ED4FB5E3-D89B-4E97-BD27-085E8E93F123}"/>
                </a:ext>
              </a:extLst>
            </p:cNvPr>
            <p:cNvGrpSpPr/>
            <p:nvPr/>
          </p:nvGrpSpPr>
          <p:grpSpPr>
            <a:xfrm>
              <a:off x="406401" y="2349967"/>
              <a:ext cx="713737" cy="2556000"/>
              <a:chOff x="1270618" y="1265887"/>
              <a:chExt cx="713737" cy="2858279"/>
            </a:xfrm>
          </p:grpSpPr>
          <p:sp>
            <p:nvSpPr>
              <p:cNvPr id="170" name="Line 6">
                <a:extLst>
                  <a:ext uri="{FF2B5EF4-FFF2-40B4-BE49-F238E27FC236}">
                    <a16:creationId xmlns:a16="http://schemas.microsoft.com/office/drawing/2014/main" xmlns="" id="{9E4C57D1-5A85-4963-A37D-F94CC336DBE9}"/>
                  </a:ext>
                </a:extLst>
              </p:cNvPr>
              <p:cNvSpPr>
                <a:spLocks noChangeShapeType="1"/>
              </p:cNvSpPr>
              <p:nvPr/>
            </p:nvSpPr>
            <p:spPr bwMode="auto">
              <a:xfrm>
                <a:off x="1850496" y="142254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1" name="Line 7">
                <a:extLst>
                  <a:ext uri="{FF2B5EF4-FFF2-40B4-BE49-F238E27FC236}">
                    <a16:creationId xmlns:a16="http://schemas.microsoft.com/office/drawing/2014/main" xmlns="" id="{E0458421-F552-45F9-8654-7E5DEB7DFF91}"/>
                  </a:ext>
                </a:extLst>
              </p:cNvPr>
              <p:cNvSpPr>
                <a:spLocks noChangeShapeType="1"/>
              </p:cNvSpPr>
              <p:nvPr/>
            </p:nvSpPr>
            <p:spPr bwMode="auto">
              <a:xfrm>
                <a:off x="1861545"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2" name="Line 8">
                <a:extLst>
                  <a:ext uri="{FF2B5EF4-FFF2-40B4-BE49-F238E27FC236}">
                    <a16:creationId xmlns:a16="http://schemas.microsoft.com/office/drawing/2014/main" xmlns="" id="{5EA96494-9D6F-4589-9EC8-8BAF856C4A0B}"/>
                  </a:ext>
                </a:extLst>
              </p:cNvPr>
              <p:cNvSpPr>
                <a:spLocks noChangeShapeType="1"/>
              </p:cNvSpPr>
              <p:nvPr/>
            </p:nvSpPr>
            <p:spPr bwMode="auto">
              <a:xfrm>
                <a:off x="1861545"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3" name="Line 9">
                <a:extLst>
                  <a:ext uri="{FF2B5EF4-FFF2-40B4-BE49-F238E27FC236}">
                    <a16:creationId xmlns:a16="http://schemas.microsoft.com/office/drawing/2014/main" xmlns="" id="{88D4A366-300B-4F6B-8302-5D31DAADC5A7}"/>
                  </a:ext>
                </a:extLst>
              </p:cNvPr>
              <p:cNvSpPr>
                <a:spLocks noChangeShapeType="1"/>
              </p:cNvSpPr>
              <p:nvPr/>
            </p:nvSpPr>
            <p:spPr bwMode="auto">
              <a:xfrm>
                <a:off x="1861545"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4" name="Line 10">
                <a:extLst>
                  <a:ext uri="{FF2B5EF4-FFF2-40B4-BE49-F238E27FC236}">
                    <a16:creationId xmlns:a16="http://schemas.microsoft.com/office/drawing/2014/main" xmlns="" id="{810F4C67-B502-4ABE-BF1B-4D3B1E520305}"/>
                  </a:ext>
                </a:extLst>
              </p:cNvPr>
              <p:cNvSpPr>
                <a:spLocks noChangeShapeType="1"/>
              </p:cNvSpPr>
              <p:nvPr/>
            </p:nvSpPr>
            <p:spPr bwMode="auto">
              <a:xfrm>
                <a:off x="1861545"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5" name="Line 11">
                <a:extLst>
                  <a:ext uri="{FF2B5EF4-FFF2-40B4-BE49-F238E27FC236}">
                    <a16:creationId xmlns:a16="http://schemas.microsoft.com/office/drawing/2014/main" xmlns="" id="{267CE0D2-158D-4DC5-8D8B-B370FFE2ACA3}"/>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6" name="TextBox 175">
                <a:extLst>
                  <a:ext uri="{FF2B5EF4-FFF2-40B4-BE49-F238E27FC236}">
                    <a16:creationId xmlns:a16="http://schemas.microsoft.com/office/drawing/2014/main" xmlns="" id="{F22AD85B-E6C2-4C69-9CD0-4E3B1FA0C311}"/>
                  </a:ext>
                </a:extLst>
              </p:cNvPr>
              <p:cNvSpPr txBox="1"/>
              <p:nvPr/>
            </p:nvSpPr>
            <p:spPr>
              <a:xfrm rot="16200000">
                <a:off x="980664" y="2569414"/>
                <a:ext cx="887685"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PFS、%</a:t>
                </a:r>
              </a:p>
            </p:txBody>
          </p:sp>
          <p:sp>
            <p:nvSpPr>
              <p:cNvPr id="177" name="TextBox 176">
                <a:extLst>
                  <a:ext uri="{FF2B5EF4-FFF2-40B4-BE49-F238E27FC236}">
                    <a16:creationId xmlns:a16="http://schemas.microsoft.com/office/drawing/2014/main" xmlns="" id="{BA8635E7-C487-440B-9E5F-0C2C0BD72894}"/>
                  </a:ext>
                </a:extLst>
              </p:cNvPr>
              <p:cNvSpPr txBox="1"/>
              <p:nvPr/>
            </p:nvSpPr>
            <p:spPr>
              <a:xfrm>
                <a:off x="1445649" y="1265887"/>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178" name="TextBox 177">
                <a:extLst>
                  <a:ext uri="{FF2B5EF4-FFF2-40B4-BE49-F238E27FC236}">
                    <a16:creationId xmlns:a16="http://schemas.microsoft.com/office/drawing/2014/main" xmlns="" id="{481B4C5C-5255-4171-B896-8B1CA3669F30}"/>
                  </a:ext>
                </a:extLst>
              </p:cNvPr>
              <p:cNvSpPr txBox="1"/>
              <p:nvPr/>
            </p:nvSpPr>
            <p:spPr>
              <a:xfrm>
                <a:off x="1545036" y="1790026"/>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179" name="TextBox 178">
                <a:extLst>
                  <a:ext uri="{FF2B5EF4-FFF2-40B4-BE49-F238E27FC236}">
                    <a16:creationId xmlns:a16="http://schemas.microsoft.com/office/drawing/2014/main" xmlns="" id="{1AD288FD-4A16-4256-B916-0E5DD71AE1FA}"/>
                  </a:ext>
                </a:extLst>
              </p:cNvPr>
              <p:cNvSpPr txBox="1"/>
              <p:nvPr/>
            </p:nvSpPr>
            <p:spPr>
              <a:xfrm>
                <a:off x="1545036" y="2288557"/>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180" name="TextBox 179">
                <a:extLst>
                  <a:ext uri="{FF2B5EF4-FFF2-40B4-BE49-F238E27FC236}">
                    <a16:creationId xmlns:a16="http://schemas.microsoft.com/office/drawing/2014/main" xmlns="" id="{3C9F3954-CCC5-4811-8E52-9CC733F409D3}"/>
                  </a:ext>
                </a:extLst>
              </p:cNvPr>
              <p:cNvSpPr txBox="1"/>
              <p:nvPr/>
            </p:nvSpPr>
            <p:spPr>
              <a:xfrm>
                <a:off x="1545036" y="2803209"/>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181" name="TextBox 180">
                <a:extLst>
                  <a:ext uri="{FF2B5EF4-FFF2-40B4-BE49-F238E27FC236}">
                    <a16:creationId xmlns:a16="http://schemas.microsoft.com/office/drawing/2014/main" xmlns="" id="{D864B1E4-C055-4E71-9DBD-A1C8082B38F9}"/>
                  </a:ext>
                </a:extLst>
              </p:cNvPr>
              <p:cNvSpPr txBox="1"/>
              <p:nvPr/>
            </p:nvSpPr>
            <p:spPr>
              <a:xfrm>
                <a:off x="1545036" y="3307113"/>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182" name="TextBox 181">
                <a:extLst>
                  <a:ext uri="{FF2B5EF4-FFF2-40B4-BE49-F238E27FC236}">
                    <a16:creationId xmlns:a16="http://schemas.microsoft.com/office/drawing/2014/main" xmlns="" id="{80FFAA12-0AA2-425A-9C45-D95AA17E0DB6}"/>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24" name="Group 23">
              <a:extLst>
                <a:ext uri="{FF2B5EF4-FFF2-40B4-BE49-F238E27FC236}">
                  <a16:creationId xmlns:a16="http://schemas.microsoft.com/office/drawing/2014/main" xmlns="" id="{E9968E5B-BEF3-4FFD-A788-0C1AA34225E5}"/>
                </a:ext>
              </a:extLst>
            </p:cNvPr>
            <p:cNvGrpSpPr/>
            <p:nvPr/>
          </p:nvGrpSpPr>
          <p:grpSpPr>
            <a:xfrm>
              <a:off x="995189" y="4770796"/>
              <a:ext cx="5292000" cy="590181"/>
              <a:chOff x="1473905" y="5847756"/>
              <a:chExt cx="5856337" cy="590181"/>
            </a:xfrm>
          </p:grpSpPr>
          <p:sp>
            <p:nvSpPr>
              <p:cNvPr id="137" name="TextBox 136">
                <a:extLst>
                  <a:ext uri="{FF2B5EF4-FFF2-40B4-BE49-F238E27FC236}">
                    <a16:creationId xmlns:a16="http://schemas.microsoft.com/office/drawing/2014/main" xmlns="" id="{EABA7148-2FDC-4D5B-863B-E5142219E937}"/>
                  </a:ext>
                </a:extLst>
              </p:cNvPr>
              <p:cNvSpPr txBox="1"/>
              <p:nvPr/>
            </p:nvSpPr>
            <p:spPr>
              <a:xfrm>
                <a:off x="3670725" y="6130160"/>
                <a:ext cx="1396166"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経過期間、月</a:t>
                </a:r>
              </a:p>
            </p:txBody>
          </p:sp>
          <p:sp>
            <p:nvSpPr>
              <p:cNvPr id="138" name="Line 21">
                <a:extLst>
                  <a:ext uri="{FF2B5EF4-FFF2-40B4-BE49-F238E27FC236}">
                    <a16:creationId xmlns:a16="http://schemas.microsoft.com/office/drawing/2014/main" xmlns="" id="{936CC5F8-B1E2-4DE3-92F4-B65501EB57D7}"/>
                  </a:ext>
                </a:extLst>
              </p:cNvPr>
              <p:cNvSpPr>
                <a:spLocks noChangeShapeType="1"/>
              </p:cNvSpPr>
              <p:nvPr/>
            </p:nvSpPr>
            <p:spPr bwMode="auto">
              <a:xfrm>
                <a:off x="7197616"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39" name="TextBox 138">
                <a:extLst>
                  <a:ext uri="{FF2B5EF4-FFF2-40B4-BE49-F238E27FC236}">
                    <a16:creationId xmlns:a16="http://schemas.microsoft.com/office/drawing/2014/main" xmlns="" id="{60E465B7-43AF-438A-A3D3-D02C88317742}"/>
                  </a:ext>
                </a:extLst>
              </p:cNvPr>
              <p:cNvSpPr txBox="1"/>
              <p:nvPr/>
            </p:nvSpPr>
            <p:spPr>
              <a:xfrm>
                <a:off x="7058767"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60</a:t>
                </a:r>
              </a:p>
            </p:txBody>
          </p:sp>
          <p:sp>
            <p:nvSpPr>
              <p:cNvPr id="140" name="Line 21">
                <a:extLst>
                  <a:ext uri="{FF2B5EF4-FFF2-40B4-BE49-F238E27FC236}">
                    <a16:creationId xmlns:a16="http://schemas.microsoft.com/office/drawing/2014/main" xmlns="" id="{35010E92-FF00-405A-9A87-93E108130188}"/>
                  </a:ext>
                </a:extLst>
              </p:cNvPr>
              <p:cNvSpPr>
                <a:spLocks noChangeShapeType="1"/>
              </p:cNvSpPr>
              <p:nvPr/>
            </p:nvSpPr>
            <p:spPr bwMode="auto">
              <a:xfrm>
                <a:off x="6821979"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1" name="TextBox 140">
                <a:extLst>
                  <a:ext uri="{FF2B5EF4-FFF2-40B4-BE49-F238E27FC236}">
                    <a16:creationId xmlns:a16="http://schemas.microsoft.com/office/drawing/2014/main" xmlns="" id="{91200F2A-448F-480E-BB27-064F13C76ADE}"/>
                  </a:ext>
                </a:extLst>
              </p:cNvPr>
              <p:cNvSpPr txBox="1"/>
              <p:nvPr/>
            </p:nvSpPr>
            <p:spPr>
              <a:xfrm>
                <a:off x="6683130"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56</a:t>
                </a:r>
              </a:p>
            </p:txBody>
          </p:sp>
          <p:sp>
            <p:nvSpPr>
              <p:cNvPr id="142" name="Line 21">
                <a:extLst>
                  <a:ext uri="{FF2B5EF4-FFF2-40B4-BE49-F238E27FC236}">
                    <a16:creationId xmlns:a16="http://schemas.microsoft.com/office/drawing/2014/main" xmlns="" id="{34DEE8FC-EAE8-4BE4-A8C0-1F615BDB69B1}"/>
                  </a:ext>
                </a:extLst>
              </p:cNvPr>
              <p:cNvSpPr>
                <a:spLocks noChangeShapeType="1"/>
              </p:cNvSpPr>
              <p:nvPr/>
            </p:nvSpPr>
            <p:spPr bwMode="auto">
              <a:xfrm>
                <a:off x="6446342"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3" name="TextBox 142">
                <a:extLst>
                  <a:ext uri="{FF2B5EF4-FFF2-40B4-BE49-F238E27FC236}">
                    <a16:creationId xmlns:a16="http://schemas.microsoft.com/office/drawing/2014/main" xmlns="" id="{F8EE01CD-4694-42DB-9494-066AE38CF77F}"/>
                  </a:ext>
                </a:extLst>
              </p:cNvPr>
              <p:cNvSpPr txBox="1"/>
              <p:nvPr/>
            </p:nvSpPr>
            <p:spPr>
              <a:xfrm>
                <a:off x="6307493"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52</a:t>
                </a:r>
              </a:p>
            </p:txBody>
          </p:sp>
          <p:sp>
            <p:nvSpPr>
              <p:cNvPr id="144" name="Line 21">
                <a:extLst>
                  <a:ext uri="{FF2B5EF4-FFF2-40B4-BE49-F238E27FC236}">
                    <a16:creationId xmlns:a16="http://schemas.microsoft.com/office/drawing/2014/main" xmlns="" id="{BE08A77C-9539-4D66-ACF1-B264439EBDA7}"/>
                  </a:ext>
                </a:extLst>
              </p:cNvPr>
              <p:cNvSpPr>
                <a:spLocks noChangeShapeType="1"/>
              </p:cNvSpPr>
              <p:nvPr/>
            </p:nvSpPr>
            <p:spPr bwMode="auto">
              <a:xfrm>
                <a:off x="6070705"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5" name="TextBox 144">
                <a:extLst>
                  <a:ext uri="{FF2B5EF4-FFF2-40B4-BE49-F238E27FC236}">
                    <a16:creationId xmlns:a16="http://schemas.microsoft.com/office/drawing/2014/main" xmlns="" id="{BD22171F-D139-486D-B914-E8F045447F7F}"/>
                  </a:ext>
                </a:extLst>
              </p:cNvPr>
              <p:cNvSpPr txBox="1"/>
              <p:nvPr/>
            </p:nvSpPr>
            <p:spPr>
              <a:xfrm>
                <a:off x="5931856"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48</a:t>
                </a:r>
              </a:p>
            </p:txBody>
          </p:sp>
          <p:sp>
            <p:nvSpPr>
              <p:cNvPr id="146" name="Line 21">
                <a:extLst>
                  <a:ext uri="{FF2B5EF4-FFF2-40B4-BE49-F238E27FC236}">
                    <a16:creationId xmlns:a16="http://schemas.microsoft.com/office/drawing/2014/main" xmlns="" id="{9DE5404F-F41A-459A-B643-9B56514545A0}"/>
                  </a:ext>
                </a:extLst>
              </p:cNvPr>
              <p:cNvSpPr>
                <a:spLocks noChangeShapeType="1"/>
              </p:cNvSpPr>
              <p:nvPr/>
            </p:nvSpPr>
            <p:spPr bwMode="auto">
              <a:xfrm>
                <a:off x="5695068"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7" name="TextBox 146">
                <a:extLst>
                  <a:ext uri="{FF2B5EF4-FFF2-40B4-BE49-F238E27FC236}">
                    <a16:creationId xmlns:a16="http://schemas.microsoft.com/office/drawing/2014/main" xmlns="" id="{CBDF0298-0C93-4359-A529-74421DF4E27C}"/>
                  </a:ext>
                </a:extLst>
              </p:cNvPr>
              <p:cNvSpPr txBox="1"/>
              <p:nvPr/>
            </p:nvSpPr>
            <p:spPr>
              <a:xfrm>
                <a:off x="5556219"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44</a:t>
                </a:r>
              </a:p>
            </p:txBody>
          </p:sp>
          <p:sp>
            <p:nvSpPr>
              <p:cNvPr id="148" name="Line 21">
                <a:extLst>
                  <a:ext uri="{FF2B5EF4-FFF2-40B4-BE49-F238E27FC236}">
                    <a16:creationId xmlns:a16="http://schemas.microsoft.com/office/drawing/2014/main" xmlns="" id="{DCD97AAD-1C67-4CCB-8520-D3F038AAAB6E}"/>
                  </a:ext>
                </a:extLst>
              </p:cNvPr>
              <p:cNvSpPr>
                <a:spLocks noChangeShapeType="1"/>
              </p:cNvSpPr>
              <p:nvPr/>
            </p:nvSpPr>
            <p:spPr bwMode="auto">
              <a:xfrm>
                <a:off x="5319431"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9" name="TextBox 148">
                <a:extLst>
                  <a:ext uri="{FF2B5EF4-FFF2-40B4-BE49-F238E27FC236}">
                    <a16:creationId xmlns:a16="http://schemas.microsoft.com/office/drawing/2014/main" xmlns="" id="{B6A4912A-D6FA-4558-AE0C-9CFC799A913B}"/>
                  </a:ext>
                </a:extLst>
              </p:cNvPr>
              <p:cNvSpPr txBox="1"/>
              <p:nvPr/>
            </p:nvSpPr>
            <p:spPr>
              <a:xfrm>
                <a:off x="5180582"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40</a:t>
                </a:r>
              </a:p>
            </p:txBody>
          </p:sp>
          <p:sp>
            <p:nvSpPr>
              <p:cNvPr id="150" name="Line 21">
                <a:extLst>
                  <a:ext uri="{FF2B5EF4-FFF2-40B4-BE49-F238E27FC236}">
                    <a16:creationId xmlns:a16="http://schemas.microsoft.com/office/drawing/2014/main" xmlns="" id="{850F0B23-4388-4A2A-B513-67F495BFB8AE}"/>
                  </a:ext>
                </a:extLst>
              </p:cNvPr>
              <p:cNvSpPr>
                <a:spLocks noChangeShapeType="1"/>
              </p:cNvSpPr>
              <p:nvPr/>
            </p:nvSpPr>
            <p:spPr bwMode="auto">
              <a:xfrm>
                <a:off x="4943794"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1" name="TextBox 150">
                <a:extLst>
                  <a:ext uri="{FF2B5EF4-FFF2-40B4-BE49-F238E27FC236}">
                    <a16:creationId xmlns:a16="http://schemas.microsoft.com/office/drawing/2014/main" xmlns="" id="{5D30A728-29C6-47CE-B9C1-6BB3BB402FA4}"/>
                  </a:ext>
                </a:extLst>
              </p:cNvPr>
              <p:cNvSpPr txBox="1"/>
              <p:nvPr/>
            </p:nvSpPr>
            <p:spPr>
              <a:xfrm>
                <a:off x="4804945"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152" name="Line 21">
                <a:extLst>
                  <a:ext uri="{FF2B5EF4-FFF2-40B4-BE49-F238E27FC236}">
                    <a16:creationId xmlns:a16="http://schemas.microsoft.com/office/drawing/2014/main" xmlns="" id="{34EA34A8-0656-49F6-8412-183A38061D07}"/>
                  </a:ext>
                </a:extLst>
              </p:cNvPr>
              <p:cNvSpPr>
                <a:spLocks noChangeShapeType="1"/>
              </p:cNvSpPr>
              <p:nvPr/>
            </p:nvSpPr>
            <p:spPr bwMode="auto">
              <a:xfrm>
                <a:off x="4568157"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xmlns="" id="{4D5B294A-C250-419D-AC3A-5D757DC777B7}"/>
                  </a:ext>
                </a:extLst>
              </p:cNvPr>
              <p:cNvSpPr txBox="1"/>
              <p:nvPr/>
            </p:nvSpPr>
            <p:spPr>
              <a:xfrm>
                <a:off x="4429308"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32</a:t>
                </a:r>
              </a:p>
            </p:txBody>
          </p:sp>
          <p:sp>
            <p:nvSpPr>
              <p:cNvPr id="154" name="Line 21">
                <a:extLst>
                  <a:ext uri="{FF2B5EF4-FFF2-40B4-BE49-F238E27FC236}">
                    <a16:creationId xmlns:a16="http://schemas.microsoft.com/office/drawing/2014/main" xmlns="" id="{0870E2CB-8BB1-48AD-8A69-E077045FDF99}"/>
                  </a:ext>
                </a:extLst>
              </p:cNvPr>
              <p:cNvSpPr>
                <a:spLocks noChangeShapeType="1"/>
              </p:cNvSpPr>
              <p:nvPr/>
            </p:nvSpPr>
            <p:spPr bwMode="auto">
              <a:xfrm>
                <a:off x="4192520"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5" name="TextBox 154">
                <a:extLst>
                  <a:ext uri="{FF2B5EF4-FFF2-40B4-BE49-F238E27FC236}">
                    <a16:creationId xmlns:a16="http://schemas.microsoft.com/office/drawing/2014/main" xmlns="" id="{EACFB117-6B14-40F6-B523-F6C627A62CFD}"/>
                  </a:ext>
                </a:extLst>
              </p:cNvPr>
              <p:cNvSpPr txBox="1"/>
              <p:nvPr/>
            </p:nvSpPr>
            <p:spPr>
              <a:xfrm>
                <a:off x="4053671"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28</a:t>
                </a:r>
              </a:p>
            </p:txBody>
          </p:sp>
          <p:sp>
            <p:nvSpPr>
              <p:cNvPr id="156" name="Line 21">
                <a:extLst>
                  <a:ext uri="{FF2B5EF4-FFF2-40B4-BE49-F238E27FC236}">
                    <a16:creationId xmlns:a16="http://schemas.microsoft.com/office/drawing/2014/main" xmlns="" id="{C4096DD1-033C-40A9-9B72-861B8DE38A90}"/>
                  </a:ext>
                </a:extLst>
              </p:cNvPr>
              <p:cNvSpPr>
                <a:spLocks noChangeShapeType="1"/>
              </p:cNvSpPr>
              <p:nvPr/>
            </p:nvSpPr>
            <p:spPr bwMode="auto">
              <a:xfrm>
                <a:off x="3816883"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7" name="TextBox 156">
                <a:extLst>
                  <a:ext uri="{FF2B5EF4-FFF2-40B4-BE49-F238E27FC236}">
                    <a16:creationId xmlns:a16="http://schemas.microsoft.com/office/drawing/2014/main" xmlns="" id="{1B9A8ADB-C3A0-4B29-AEB9-E905A0F88134}"/>
                  </a:ext>
                </a:extLst>
              </p:cNvPr>
              <p:cNvSpPr txBox="1"/>
              <p:nvPr/>
            </p:nvSpPr>
            <p:spPr>
              <a:xfrm>
                <a:off x="3678034"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158" name="Line 21">
                <a:extLst>
                  <a:ext uri="{FF2B5EF4-FFF2-40B4-BE49-F238E27FC236}">
                    <a16:creationId xmlns:a16="http://schemas.microsoft.com/office/drawing/2014/main" xmlns="" id="{760B97B7-6F09-4F00-9B4E-EEF9644054D7}"/>
                  </a:ext>
                </a:extLst>
              </p:cNvPr>
              <p:cNvSpPr>
                <a:spLocks noChangeShapeType="1"/>
              </p:cNvSpPr>
              <p:nvPr/>
            </p:nvSpPr>
            <p:spPr bwMode="auto">
              <a:xfrm>
                <a:off x="3441246"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9" name="TextBox 158">
                <a:extLst>
                  <a:ext uri="{FF2B5EF4-FFF2-40B4-BE49-F238E27FC236}">
                    <a16:creationId xmlns:a16="http://schemas.microsoft.com/office/drawing/2014/main" xmlns="" id="{1A2CCD43-DE60-40F9-BBC5-D6BE8941FC1A}"/>
                  </a:ext>
                </a:extLst>
              </p:cNvPr>
              <p:cNvSpPr txBox="1"/>
              <p:nvPr/>
            </p:nvSpPr>
            <p:spPr>
              <a:xfrm>
                <a:off x="3302397"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20</a:t>
                </a:r>
              </a:p>
            </p:txBody>
          </p:sp>
          <p:sp>
            <p:nvSpPr>
              <p:cNvPr id="160" name="Line 21">
                <a:extLst>
                  <a:ext uri="{FF2B5EF4-FFF2-40B4-BE49-F238E27FC236}">
                    <a16:creationId xmlns:a16="http://schemas.microsoft.com/office/drawing/2014/main" xmlns="" id="{F666ADB3-966F-4C4D-802C-0E9B7BF0AF4C}"/>
                  </a:ext>
                </a:extLst>
              </p:cNvPr>
              <p:cNvSpPr>
                <a:spLocks noChangeShapeType="1"/>
              </p:cNvSpPr>
              <p:nvPr/>
            </p:nvSpPr>
            <p:spPr bwMode="auto">
              <a:xfrm>
                <a:off x="3065609"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61" name="TextBox 160">
                <a:extLst>
                  <a:ext uri="{FF2B5EF4-FFF2-40B4-BE49-F238E27FC236}">
                    <a16:creationId xmlns:a16="http://schemas.microsoft.com/office/drawing/2014/main" xmlns="" id="{4A16E3E0-E8CE-40CB-BC17-95A07FDD24D5}"/>
                  </a:ext>
                </a:extLst>
              </p:cNvPr>
              <p:cNvSpPr txBox="1"/>
              <p:nvPr/>
            </p:nvSpPr>
            <p:spPr>
              <a:xfrm>
                <a:off x="2926760"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16</a:t>
                </a:r>
              </a:p>
            </p:txBody>
          </p:sp>
          <p:sp>
            <p:nvSpPr>
              <p:cNvPr id="162" name="Line 21">
                <a:extLst>
                  <a:ext uri="{FF2B5EF4-FFF2-40B4-BE49-F238E27FC236}">
                    <a16:creationId xmlns:a16="http://schemas.microsoft.com/office/drawing/2014/main" xmlns="" id="{84ED19DD-F560-4AFE-AB03-92660ED9A359}"/>
                  </a:ext>
                </a:extLst>
              </p:cNvPr>
              <p:cNvSpPr>
                <a:spLocks noChangeShapeType="1"/>
              </p:cNvSpPr>
              <p:nvPr/>
            </p:nvSpPr>
            <p:spPr bwMode="auto">
              <a:xfrm>
                <a:off x="2689972"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63" name="TextBox 162">
                <a:extLst>
                  <a:ext uri="{FF2B5EF4-FFF2-40B4-BE49-F238E27FC236}">
                    <a16:creationId xmlns:a16="http://schemas.microsoft.com/office/drawing/2014/main" xmlns="" id="{23DE0091-3BF4-43C5-A6C6-3A474D7A9548}"/>
                  </a:ext>
                </a:extLst>
              </p:cNvPr>
              <p:cNvSpPr txBox="1"/>
              <p:nvPr/>
            </p:nvSpPr>
            <p:spPr>
              <a:xfrm>
                <a:off x="2551123"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164" name="Line 21">
                <a:extLst>
                  <a:ext uri="{FF2B5EF4-FFF2-40B4-BE49-F238E27FC236}">
                    <a16:creationId xmlns:a16="http://schemas.microsoft.com/office/drawing/2014/main" xmlns="" id="{4C95B30D-D048-4A8C-91B5-D7D9004B29FD}"/>
                  </a:ext>
                </a:extLst>
              </p:cNvPr>
              <p:cNvSpPr>
                <a:spLocks noChangeShapeType="1"/>
              </p:cNvSpPr>
              <p:nvPr/>
            </p:nvSpPr>
            <p:spPr bwMode="auto">
              <a:xfrm>
                <a:off x="2314335"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65" name="TextBox 164">
                <a:extLst>
                  <a:ext uri="{FF2B5EF4-FFF2-40B4-BE49-F238E27FC236}">
                    <a16:creationId xmlns:a16="http://schemas.microsoft.com/office/drawing/2014/main" xmlns="" id="{DCB82704-4F4A-4CF5-9D05-738DD8C1D6C0}"/>
                  </a:ext>
                </a:extLst>
              </p:cNvPr>
              <p:cNvSpPr txBox="1"/>
              <p:nvPr/>
            </p:nvSpPr>
            <p:spPr>
              <a:xfrm>
                <a:off x="2225179" y="591975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a:t>
                </a:r>
              </a:p>
            </p:txBody>
          </p:sp>
          <p:sp>
            <p:nvSpPr>
              <p:cNvPr id="166" name="Line 21">
                <a:extLst>
                  <a:ext uri="{FF2B5EF4-FFF2-40B4-BE49-F238E27FC236}">
                    <a16:creationId xmlns:a16="http://schemas.microsoft.com/office/drawing/2014/main" xmlns="" id="{08F282FC-3CB6-40A6-90E6-5B843054EBF7}"/>
                  </a:ext>
                </a:extLst>
              </p:cNvPr>
              <p:cNvSpPr>
                <a:spLocks noChangeShapeType="1"/>
              </p:cNvSpPr>
              <p:nvPr/>
            </p:nvSpPr>
            <p:spPr bwMode="auto">
              <a:xfrm>
                <a:off x="1938698"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67" name="TextBox 166">
                <a:extLst>
                  <a:ext uri="{FF2B5EF4-FFF2-40B4-BE49-F238E27FC236}">
                    <a16:creationId xmlns:a16="http://schemas.microsoft.com/office/drawing/2014/main" xmlns="" id="{CDAAB33E-06C3-4815-A1B6-C5E285FBA3A2}"/>
                  </a:ext>
                </a:extLst>
              </p:cNvPr>
              <p:cNvSpPr txBox="1"/>
              <p:nvPr/>
            </p:nvSpPr>
            <p:spPr>
              <a:xfrm>
                <a:off x="1849542" y="591975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a:t>
                </a:r>
              </a:p>
            </p:txBody>
          </p:sp>
          <p:sp>
            <p:nvSpPr>
              <p:cNvPr id="168" name="Line 21">
                <a:extLst>
                  <a:ext uri="{FF2B5EF4-FFF2-40B4-BE49-F238E27FC236}">
                    <a16:creationId xmlns:a16="http://schemas.microsoft.com/office/drawing/2014/main" xmlns="" id="{AEA1030B-63A6-44DA-807A-094073F95A31}"/>
                  </a:ext>
                </a:extLst>
              </p:cNvPr>
              <p:cNvSpPr>
                <a:spLocks noChangeShapeType="1"/>
              </p:cNvSpPr>
              <p:nvPr/>
            </p:nvSpPr>
            <p:spPr bwMode="auto">
              <a:xfrm>
                <a:off x="1563061"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69" name="TextBox 168">
                <a:extLst>
                  <a:ext uri="{FF2B5EF4-FFF2-40B4-BE49-F238E27FC236}">
                    <a16:creationId xmlns:a16="http://schemas.microsoft.com/office/drawing/2014/main" xmlns="" id="{05DF21A9-90DC-4623-B82D-5333972FAEE7}"/>
                  </a:ext>
                </a:extLst>
              </p:cNvPr>
              <p:cNvSpPr txBox="1"/>
              <p:nvPr/>
            </p:nvSpPr>
            <p:spPr>
              <a:xfrm>
                <a:off x="1473905" y="591975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25" name="Group 24">
              <a:extLst>
                <a:ext uri="{FF2B5EF4-FFF2-40B4-BE49-F238E27FC236}">
                  <a16:creationId xmlns:a16="http://schemas.microsoft.com/office/drawing/2014/main" xmlns="" id="{83DBB1FB-EF66-46DA-A9F4-A2D8845569BA}"/>
                </a:ext>
              </a:extLst>
            </p:cNvPr>
            <p:cNvGrpSpPr/>
            <p:nvPr/>
          </p:nvGrpSpPr>
          <p:grpSpPr>
            <a:xfrm>
              <a:off x="895804" y="5379140"/>
              <a:ext cx="5363064" cy="288147"/>
              <a:chOff x="866296" y="5775126"/>
              <a:chExt cx="5363064" cy="288147"/>
            </a:xfrm>
          </p:grpSpPr>
          <p:sp>
            <p:nvSpPr>
              <p:cNvPr id="121" name="TextBox 120">
                <a:extLst>
                  <a:ext uri="{FF2B5EF4-FFF2-40B4-BE49-F238E27FC236}">
                    <a16:creationId xmlns:a16="http://schemas.microsoft.com/office/drawing/2014/main" xmlns="" id="{A7016F18-8FEA-40BD-8505-9153E1428853}"/>
                  </a:ext>
                </a:extLst>
              </p:cNvPr>
              <p:cNvSpPr txBox="1"/>
              <p:nvPr/>
            </p:nvSpPr>
            <p:spPr>
              <a:xfrm>
                <a:off x="6057271" y="5775126"/>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0</a:t>
                </a:r>
              </a:p>
            </p:txBody>
          </p:sp>
          <p:sp>
            <p:nvSpPr>
              <p:cNvPr id="122" name="TextBox 121">
                <a:extLst>
                  <a:ext uri="{FF2B5EF4-FFF2-40B4-BE49-F238E27FC236}">
                    <a16:creationId xmlns:a16="http://schemas.microsoft.com/office/drawing/2014/main" xmlns="" id="{DDD348BB-ADBF-4AB3-84DD-EC7D24CBC502}"/>
                  </a:ext>
                </a:extLst>
              </p:cNvPr>
              <p:cNvSpPr txBox="1"/>
              <p:nvPr/>
            </p:nvSpPr>
            <p:spPr>
              <a:xfrm>
                <a:off x="5717832" y="5775126"/>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0</a:t>
                </a:r>
              </a:p>
            </p:txBody>
          </p:sp>
          <p:sp>
            <p:nvSpPr>
              <p:cNvPr id="123" name="TextBox 122">
                <a:extLst>
                  <a:ext uri="{FF2B5EF4-FFF2-40B4-BE49-F238E27FC236}">
                    <a16:creationId xmlns:a16="http://schemas.microsoft.com/office/drawing/2014/main" xmlns="" id="{813B245F-7DB5-48C0-A01E-A2FB0F5CF5DB}"/>
                  </a:ext>
                </a:extLst>
              </p:cNvPr>
              <p:cNvSpPr txBox="1"/>
              <p:nvPr/>
            </p:nvSpPr>
            <p:spPr>
              <a:xfrm>
                <a:off x="5378393" y="5775126"/>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5</a:t>
                </a:r>
              </a:p>
            </p:txBody>
          </p:sp>
          <p:sp>
            <p:nvSpPr>
              <p:cNvPr id="124" name="TextBox 123">
                <a:extLst>
                  <a:ext uri="{FF2B5EF4-FFF2-40B4-BE49-F238E27FC236}">
                    <a16:creationId xmlns:a16="http://schemas.microsoft.com/office/drawing/2014/main" xmlns="" id="{76FD8653-C4E8-4925-8715-1164209844C8}"/>
                  </a:ext>
                </a:extLst>
              </p:cNvPr>
              <p:cNvSpPr txBox="1"/>
              <p:nvPr/>
            </p:nvSpPr>
            <p:spPr>
              <a:xfrm>
                <a:off x="5038953" y="5775126"/>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7</a:t>
                </a:r>
              </a:p>
            </p:txBody>
          </p:sp>
          <p:sp>
            <p:nvSpPr>
              <p:cNvPr id="125" name="TextBox 124">
                <a:extLst>
                  <a:ext uri="{FF2B5EF4-FFF2-40B4-BE49-F238E27FC236}">
                    <a16:creationId xmlns:a16="http://schemas.microsoft.com/office/drawing/2014/main" xmlns="" id="{C5861C48-BEF6-4270-BD5A-379843369410}"/>
                  </a:ext>
                </a:extLst>
              </p:cNvPr>
              <p:cNvSpPr txBox="1"/>
              <p:nvPr/>
            </p:nvSpPr>
            <p:spPr>
              <a:xfrm>
                <a:off x="4649821" y="5775126"/>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16</a:t>
                </a:r>
              </a:p>
            </p:txBody>
          </p:sp>
          <p:sp>
            <p:nvSpPr>
              <p:cNvPr id="126" name="TextBox 125">
                <a:extLst>
                  <a:ext uri="{FF2B5EF4-FFF2-40B4-BE49-F238E27FC236}">
                    <a16:creationId xmlns:a16="http://schemas.microsoft.com/office/drawing/2014/main" xmlns="" id="{F30BA5C1-C4B0-4A1D-AEA4-294ECEFACF44}"/>
                  </a:ext>
                </a:extLst>
              </p:cNvPr>
              <p:cNvSpPr txBox="1"/>
              <p:nvPr/>
            </p:nvSpPr>
            <p:spPr>
              <a:xfrm>
                <a:off x="4310382" y="5775126"/>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28</a:t>
                </a:r>
              </a:p>
            </p:txBody>
          </p:sp>
          <p:sp>
            <p:nvSpPr>
              <p:cNvPr id="127" name="TextBox 126">
                <a:extLst>
                  <a:ext uri="{FF2B5EF4-FFF2-40B4-BE49-F238E27FC236}">
                    <a16:creationId xmlns:a16="http://schemas.microsoft.com/office/drawing/2014/main" xmlns="" id="{3B635201-B524-4EC8-8000-8632D43C11F2}"/>
                  </a:ext>
                </a:extLst>
              </p:cNvPr>
              <p:cNvSpPr txBox="1"/>
              <p:nvPr/>
            </p:nvSpPr>
            <p:spPr>
              <a:xfrm>
                <a:off x="3970942" y="5775126"/>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42</a:t>
                </a:r>
              </a:p>
            </p:txBody>
          </p:sp>
          <p:sp>
            <p:nvSpPr>
              <p:cNvPr id="128" name="TextBox 127">
                <a:extLst>
                  <a:ext uri="{FF2B5EF4-FFF2-40B4-BE49-F238E27FC236}">
                    <a16:creationId xmlns:a16="http://schemas.microsoft.com/office/drawing/2014/main" xmlns="" id="{F51D5104-05DE-4C26-84F6-7D5CDE35CE20}"/>
                  </a:ext>
                </a:extLst>
              </p:cNvPr>
              <p:cNvSpPr txBox="1"/>
              <p:nvPr/>
            </p:nvSpPr>
            <p:spPr>
              <a:xfrm>
                <a:off x="3631503" y="5775126"/>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50</a:t>
                </a:r>
              </a:p>
            </p:txBody>
          </p:sp>
          <p:sp>
            <p:nvSpPr>
              <p:cNvPr id="129" name="TextBox 128">
                <a:extLst>
                  <a:ext uri="{FF2B5EF4-FFF2-40B4-BE49-F238E27FC236}">
                    <a16:creationId xmlns:a16="http://schemas.microsoft.com/office/drawing/2014/main" xmlns="" id="{00C1B956-7E8C-4969-BC06-7A70525091C8}"/>
                  </a:ext>
                </a:extLst>
              </p:cNvPr>
              <p:cNvSpPr txBox="1"/>
              <p:nvPr/>
            </p:nvSpPr>
            <p:spPr>
              <a:xfrm>
                <a:off x="3292064" y="5775126"/>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55</a:t>
                </a:r>
              </a:p>
            </p:txBody>
          </p:sp>
          <p:sp>
            <p:nvSpPr>
              <p:cNvPr id="130" name="TextBox 129">
                <a:extLst>
                  <a:ext uri="{FF2B5EF4-FFF2-40B4-BE49-F238E27FC236}">
                    <a16:creationId xmlns:a16="http://schemas.microsoft.com/office/drawing/2014/main" xmlns="" id="{44F1CA06-146D-4B5B-9E1D-6E95E66CEBA2}"/>
                  </a:ext>
                </a:extLst>
              </p:cNvPr>
              <p:cNvSpPr txBox="1"/>
              <p:nvPr/>
            </p:nvSpPr>
            <p:spPr>
              <a:xfrm>
                <a:off x="2952624" y="5775126"/>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59</a:t>
                </a:r>
              </a:p>
            </p:txBody>
          </p:sp>
          <p:sp>
            <p:nvSpPr>
              <p:cNvPr id="131" name="TextBox 130">
                <a:extLst>
                  <a:ext uri="{FF2B5EF4-FFF2-40B4-BE49-F238E27FC236}">
                    <a16:creationId xmlns:a16="http://schemas.microsoft.com/office/drawing/2014/main" xmlns="" id="{A809E5AF-B7F7-4AF6-873A-3BDFC96DD0E6}"/>
                  </a:ext>
                </a:extLst>
              </p:cNvPr>
              <p:cNvSpPr txBox="1"/>
              <p:nvPr/>
            </p:nvSpPr>
            <p:spPr>
              <a:xfrm>
                <a:off x="2613185" y="5775126"/>
                <a:ext cx="271476"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60</a:t>
                </a:r>
              </a:p>
            </p:txBody>
          </p:sp>
          <p:sp>
            <p:nvSpPr>
              <p:cNvPr id="132" name="TextBox 131">
                <a:extLst>
                  <a:ext uri="{FF2B5EF4-FFF2-40B4-BE49-F238E27FC236}">
                    <a16:creationId xmlns:a16="http://schemas.microsoft.com/office/drawing/2014/main" xmlns="" id="{7927142C-AA8B-4DD4-AC25-C73D36CFD68E}"/>
                  </a:ext>
                </a:extLst>
              </p:cNvPr>
              <p:cNvSpPr txBox="1"/>
              <p:nvPr/>
            </p:nvSpPr>
            <p:spPr>
              <a:xfrm>
                <a:off x="2273746" y="5775126"/>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64</a:t>
                </a:r>
              </a:p>
            </p:txBody>
          </p:sp>
          <p:sp>
            <p:nvSpPr>
              <p:cNvPr id="133" name="TextBox 132">
                <a:extLst>
                  <a:ext uri="{FF2B5EF4-FFF2-40B4-BE49-F238E27FC236}">
                    <a16:creationId xmlns:a16="http://schemas.microsoft.com/office/drawing/2014/main" xmlns="" id="{7A7DCDB6-D872-444D-85ED-1BCECE45F608}"/>
                  </a:ext>
                </a:extLst>
              </p:cNvPr>
              <p:cNvSpPr txBox="1"/>
              <p:nvPr/>
            </p:nvSpPr>
            <p:spPr>
              <a:xfrm>
                <a:off x="1934307" y="5775126"/>
                <a:ext cx="271476"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72</a:t>
                </a:r>
              </a:p>
            </p:txBody>
          </p:sp>
          <p:sp>
            <p:nvSpPr>
              <p:cNvPr id="134" name="TextBox 133">
                <a:extLst>
                  <a:ext uri="{FF2B5EF4-FFF2-40B4-BE49-F238E27FC236}">
                    <a16:creationId xmlns:a16="http://schemas.microsoft.com/office/drawing/2014/main" xmlns="" id="{464C8491-D7E6-492B-B429-D4A7B81D018A}"/>
                  </a:ext>
                </a:extLst>
              </p:cNvPr>
              <p:cNvSpPr txBox="1"/>
              <p:nvPr/>
            </p:nvSpPr>
            <p:spPr>
              <a:xfrm>
                <a:off x="1594868" y="5775126"/>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77</a:t>
                </a:r>
              </a:p>
            </p:txBody>
          </p:sp>
          <p:sp>
            <p:nvSpPr>
              <p:cNvPr id="135" name="TextBox 134">
                <a:extLst>
                  <a:ext uri="{FF2B5EF4-FFF2-40B4-BE49-F238E27FC236}">
                    <a16:creationId xmlns:a16="http://schemas.microsoft.com/office/drawing/2014/main" xmlns="" id="{F61810FE-C6D6-43F8-903A-B450CECD1936}"/>
                  </a:ext>
                </a:extLst>
              </p:cNvPr>
              <p:cNvSpPr txBox="1"/>
              <p:nvPr/>
            </p:nvSpPr>
            <p:spPr>
              <a:xfrm>
                <a:off x="1255428" y="5775126"/>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96</a:t>
                </a:r>
              </a:p>
            </p:txBody>
          </p:sp>
          <p:sp>
            <p:nvSpPr>
              <p:cNvPr id="136" name="TextBox 135">
                <a:extLst>
                  <a:ext uri="{FF2B5EF4-FFF2-40B4-BE49-F238E27FC236}">
                    <a16:creationId xmlns:a16="http://schemas.microsoft.com/office/drawing/2014/main" xmlns="" id="{23CBA179-9D0F-47D1-81B5-86E4836C662B}"/>
                  </a:ext>
                </a:extLst>
              </p:cNvPr>
              <p:cNvSpPr txBox="1"/>
              <p:nvPr/>
            </p:nvSpPr>
            <p:spPr>
              <a:xfrm>
                <a:off x="866296" y="5775126"/>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153</a:t>
                </a:r>
              </a:p>
            </p:txBody>
          </p:sp>
        </p:grpSp>
        <p:grpSp>
          <p:nvGrpSpPr>
            <p:cNvPr id="26" name="Group 25">
              <a:extLst>
                <a:ext uri="{FF2B5EF4-FFF2-40B4-BE49-F238E27FC236}">
                  <a16:creationId xmlns:a16="http://schemas.microsoft.com/office/drawing/2014/main" xmlns="" id="{730716A2-6E13-473D-AE62-FDADD3B0589C}"/>
                </a:ext>
              </a:extLst>
            </p:cNvPr>
            <p:cNvGrpSpPr/>
            <p:nvPr/>
          </p:nvGrpSpPr>
          <p:grpSpPr>
            <a:xfrm>
              <a:off x="895804" y="5696644"/>
              <a:ext cx="5363064" cy="288147"/>
              <a:chOff x="866296" y="5775126"/>
              <a:chExt cx="5363064" cy="288147"/>
            </a:xfrm>
          </p:grpSpPr>
          <p:sp>
            <p:nvSpPr>
              <p:cNvPr id="105" name="TextBox 104">
                <a:extLst>
                  <a:ext uri="{FF2B5EF4-FFF2-40B4-BE49-F238E27FC236}">
                    <a16:creationId xmlns:a16="http://schemas.microsoft.com/office/drawing/2014/main" xmlns="" id="{E6BECA2F-A83E-42D4-8F83-1D3956CEFE86}"/>
                  </a:ext>
                </a:extLst>
              </p:cNvPr>
              <p:cNvSpPr txBox="1"/>
              <p:nvPr/>
            </p:nvSpPr>
            <p:spPr>
              <a:xfrm>
                <a:off x="6057271" y="5775126"/>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0</a:t>
                </a:r>
              </a:p>
            </p:txBody>
          </p:sp>
          <p:sp>
            <p:nvSpPr>
              <p:cNvPr id="106" name="TextBox 105">
                <a:extLst>
                  <a:ext uri="{FF2B5EF4-FFF2-40B4-BE49-F238E27FC236}">
                    <a16:creationId xmlns:a16="http://schemas.microsoft.com/office/drawing/2014/main" xmlns="" id="{CDC8A4B9-AA77-434D-AF5E-F04272CB3779}"/>
                  </a:ext>
                </a:extLst>
              </p:cNvPr>
              <p:cNvSpPr txBox="1"/>
              <p:nvPr/>
            </p:nvSpPr>
            <p:spPr>
              <a:xfrm>
                <a:off x="5717832" y="5775126"/>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0</a:t>
                </a:r>
              </a:p>
            </p:txBody>
          </p:sp>
          <p:sp>
            <p:nvSpPr>
              <p:cNvPr id="107" name="TextBox 106">
                <a:extLst>
                  <a:ext uri="{FF2B5EF4-FFF2-40B4-BE49-F238E27FC236}">
                    <a16:creationId xmlns:a16="http://schemas.microsoft.com/office/drawing/2014/main" xmlns="" id="{EC0A0DC1-40E6-4213-98AD-1E8BA508BC06}"/>
                  </a:ext>
                </a:extLst>
              </p:cNvPr>
              <p:cNvSpPr txBox="1"/>
              <p:nvPr/>
            </p:nvSpPr>
            <p:spPr>
              <a:xfrm>
                <a:off x="5378393" y="5775126"/>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0</a:t>
                </a:r>
              </a:p>
            </p:txBody>
          </p:sp>
          <p:sp>
            <p:nvSpPr>
              <p:cNvPr id="108" name="TextBox 107">
                <a:extLst>
                  <a:ext uri="{FF2B5EF4-FFF2-40B4-BE49-F238E27FC236}">
                    <a16:creationId xmlns:a16="http://schemas.microsoft.com/office/drawing/2014/main" xmlns="" id="{9D67F318-F21A-4D3F-A3FD-E8D32087E608}"/>
                  </a:ext>
                </a:extLst>
              </p:cNvPr>
              <p:cNvSpPr txBox="1"/>
              <p:nvPr/>
            </p:nvSpPr>
            <p:spPr>
              <a:xfrm>
                <a:off x="5038953" y="5775126"/>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3</a:t>
                </a:r>
              </a:p>
            </p:txBody>
          </p:sp>
          <p:sp>
            <p:nvSpPr>
              <p:cNvPr id="109" name="TextBox 108">
                <a:extLst>
                  <a:ext uri="{FF2B5EF4-FFF2-40B4-BE49-F238E27FC236}">
                    <a16:creationId xmlns:a16="http://schemas.microsoft.com/office/drawing/2014/main" xmlns="" id="{0D0FCA37-1A7F-4CAC-A0FF-981968CC50DD}"/>
                  </a:ext>
                </a:extLst>
              </p:cNvPr>
              <p:cNvSpPr txBox="1"/>
              <p:nvPr/>
            </p:nvSpPr>
            <p:spPr>
              <a:xfrm>
                <a:off x="4699514" y="5775126"/>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5</a:t>
                </a:r>
              </a:p>
            </p:txBody>
          </p:sp>
          <p:sp>
            <p:nvSpPr>
              <p:cNvPr id="110" name="TextBox 109">
                <a:extLst>
                  <a:ext uri="{FF2B5EF4-FFF2-40B4-BE49-F238E27FC236}">
                    <a16:creationId xmlns:a16="http://schemas.microsoft.com/office/drawing/2014/main" xmlns="" id="{66E02DF4-9FFB-4D56-BB52-15F87B05CAA0}"/>
                  </a:ext>
                </a:extLst>
              </p:cNvPr>
              <p:cNvSpPr txBox="1"/>
              <p:nvPr/>
            </p:nvSpPr>
            <p:spPr>
              <a:xfrm>
                <a:off x="4360075" y="5775126"/>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8</a:t>
                </a:r>
              </a:p>
            </p:txBody>
          </p:sp>
          <p:sp>
            <p:nvSpPr>
              <p:cNvPr id="111" name="TextBox 110">
                <a:extLst>
                  <a:ext uri="{FF2B5EF4-FFF2-40B4-BE49-F238E27FC236}">
                    <a16:creationId xmlns:a16="http://schemas.microsoft.com/office/drawing/2014/main" xmlns="" id="{5F7FCADA-5C95-4841-8026-273E5588B8EC}"/>
                  </a:ext>
                </a:extLst>
              </p:cNvPr>
              <p:cNvSpPr txBox="1"/>
              <p:nvPr/>
            </p:nvSpPr>
            <p:spPr>
              <a:xfrm>
                <a:off x="3977610" y="5775126"/>
                <a:ext cx="25813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11</a:t>
                </a:r>
              </a:p>
            </p:txBody>
          </p:sp>
          <p:sp>
            <p:nvSpPr>
              <p:cNvPr id="112" name="TextBox 111">
                <a:extLst>
                  <a:ext uri="{FF2B5EF4-FFF2-40B4-BE49-F238E27FC236}">
                    <a16:creationId xmlns:a16="http://schemas.microsoft.com/office/drawing/2014/main" xmlns="" id="{DF3DE4A7-09E0-4F12-AABA-1C24261EEB5F}"/>
                  </a:ext>
                </a:extLst>
              </p:cNvPr>
              <p:cNvSpPr txBox="1"/>
              <p:nvPr/>
            </p:nvSpPr>
            <p:spPr>
              <a:xfrm>
                <a:off x="3631503" y="5775126"/>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12</a:t>
                </a:r>
              </a:p>
            </p:txBody>
          </p:sp>
          <p:sp>
            <p:nvSpPr>
              <p:cNvPr id="113" name="TextBox 112">
                <a:extLst>
                  <a:ext uri="{FF2B5EF4-FFF2-40B4-BE49-F238E27FC236}">
                    <a16:creationId xmlns:a16="http://schemas.microsoft.com/office/drawing/2014/main" xmlns="" id="{C6B4B055-1B39-4075-AE7D-F0368DF26870}"/>
                  </a:ext>
                </a:extLst>
              </p:cNvPr>
              <p:cNvSpPr txBox="1"/>
              <p:nvPr/>
            </p:nvSpPr>
            <p:spPr>
              <a:xfrm>
                <a:off x="3292064" y="5775126"/>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16</a:t>
                </a:r>
              </a:p>
            </p:txBody>
          </p:sp>
          <p:sp>
            <p:nvSpPr>
              <p:cNvPr id="114" name="TextBox 113">
                <a:extLst>
                  <a:ext uri="{FF2B5EF4-FFF2-40B4-BE49-F238E27FC236}">
                    <a16:creationId xmlns:a16="http://schemas.microsoft.com/office/drawing/2014/main" xmlns="" id="{DDB3212D-AA12-4799-BAA5-CA0E7DFB0BF3}"/>
                  </a:ext>
                </a:extLst>
              </p:cNvPr>
              <p:cNvSpPr txBox="1"/>
              <p:nvPr/>
            </p:nvSpPr>
            <p:spPr>
              <a:xfrm>
                <a:off x="2952624" y="5775126"/>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21</a:t>
                </a:r>
              </a:p>
            </p:txBody>
          </p:sp>
          <p:sp>
            <p:nvSpPr>
              <p:cNvPr id="115" name="TextBox 114">
                <a:extLst>
                  <a:ext uri="{FF2B5EF4-FFF2-40B4-BE49-F238E27FC236}">
                    <a16:creationId xmlns:a16="http://schemas.microsoft.com/office/drawing/2014/main" xmlns="" id="{92A4E549-BC94-40D1-8500-A8E8C725AE9B}"/>
                  </a:ext>
                </a:extLst>
              </p:cNvPr>
              <p:cNvSpPr txBox="1"/>
              <p:nvPr/>
            </p:nvSpPr>
            <p:spPr>
              <a:xfrm>
                <a:off x="2613185" y="5775126"/>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25</a:t>
                </a:r>
              </a:p>
            </p:txBody>
          </p:sp>
          <p:sp>
            <p:nvSpPr>
              <p:cNvPr id="116" name="TextBox 115">
                <a:extLst>
                  <a:ext uri="{FF2B5EF4-FFF2-40B4-BE49-F238E27FC236}">
                    <a16:creationId xmlns:a16="http://schemas.microsoft.com/office/drawing/2014/main" xmlns="" id="{4B0E0893-6E83-47D6-9B4E-3AE42482747A}"/>
                  </a:ext>
                </a:extLst>
              </p:cNvPr>
              <p:cNvSpPr txBox="1"/>
              <p:nvPr/>
            </p:nvSpPr>
            <p:spPr>
              <a:xfrm>
                <a:off x="2273746" y="5775126"/>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35</a:t>
                </a:r>
              </a:p>
            </p:txBody>
          </p:sp>
          <p:sp>
            <p:nvSpPr>
              <p:cNvPr id="117" name="TextBox 116">
                <a:extLst>
                  <a:ext uri="{FF2B5EF4-FFF2-40B4-BE49-F238E27FC236}">
                    <a16:creationId xmlns:a16="http://schemas.microsoft.com/office/drawing/2014/main" xmlns="" id="{7E7B01CB-D9DC-4A3F-8E45-D489EA7995AC}"/>
                  </a:ext>
                </a:extLst>
              </p:cNvPr>
              <p:cNvSpPr txBox="1"/>
              <p:nvPr/>
            </p:nvSpPr>
            <p:spPr>
              <a:xfrm>
                <a:off x="1934307" y="5775126"/>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45</a:t>
                </a:r>
              </a:p>
            </p:txBody>
          </p:sp>
          <p:sp>
            <p:nvSpPr>
              <p:cNvPr id="118" name="TextBox 117">
                <a:extLst>
                  <a:ext uri="{FF2B5EF4-FFF2-40B4-BE49-F238E27FC236}">
                    <a16:creationId xmlns:a16="http://schemas.microsoft.com/office/drawing/2014/main" xmlns="" id="{773A624A-1523-4BE8-9072-3E8AFD98B5D8}"/>
                  </a:ext>
                </a:extLst>
              </p:cNvPr>
              <p:cNvSpPr txBox="1"/>
              <p:nvPr/>
            </p:nvSpPr>
            <p:spPr>
              <a:xfrm>
                <a:off x="1594868" y="5775126"/>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69</a:t>
                </a:r>
              </a:p>
            </p:txBody>
          </p:sp>
          <p:sp>
            <p:nvSpPr>
              <p:cNvPr id="119" name="TextBox 118">
                <a:extLst>
                  <a:ext uri="{FF2B5EF4-FFF2-40B4-BE49-F238E27FC236}">
                    <a16:creationId xmlns:a16="http://schemas.microsoft.com/office/drawing/2014/main" xmlns="" id="{CDFD986B-77AF-4877-8813-322FB06434C3}"/>
                  </a:ext>
                </a:extLst>
              </p:cNvPr>
              <p:cNvSpPr txBox="1"/>
              <p:nvPr/>
            </p:nvSpPr>
            <p:spPr>
              <a:xfrm>
                <a:off x="1205735" y="5775126"/>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101</a:t>
                </a:r>
              </a:p>
            </p:txBody>
          </p:sp>
          <p:sp>
            <p:nvSpPr>
              <p:cNvPr id="120" name="TextBox 119">
                <a:extLst>
                  <a:ext uri="{FF2B5EF4-FFF2-40B4-BE49-F238E27FC236}">
                    <a16:creationId xmlns:a16="http://schemas.microsoft.com/office/drawing/2014/main" xmlns="" id="{C2D8E85F-2536-4E31-9025-7CD0F1796127}"/>
                  </a:ext>
                </a:extLst>
              </p:cNvPr>
              <p:cNvSpPr txBox="1"/>
              <p:nvPr/>
            </p:nvSpPr>
            <p:spPr>
              <a:xfrm>
                <a:off x="866296" y="5775126"/>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154</a:t>
                </a:r>
              </a:p>
            </p:txBody>
          </p:sp>
        </p:grpSp>
        <p:sp>
          <p:nvSpPr>
            <p:cNvPr id="27" name="TextBox 26">
              <a:extLst>
                <a:ext uri="{FF2B5EF4-FFF2-40B4-BE49-F238E27FC236}">
                  <a16:creationId xmlns:a16="http://schemas.microsoft.com/office/drawing/2014/main" xmlns="" id="{C752FB01-FAEB-4B24-BA9A-1B94DD258A11}"/>
                </a:ext>
              </a:extLst>
            </p:cNvPr>
            <p:cNvSpPr txBox="1"/>
            <p:nvPr/>
          </p:nvSpPr>
          <p:spPr>
            <a:xfrm>
              <a:off x="79609" y="5064017"/>
              <a:ext cx="990977" cy="307777"/>
            </a:xfrm>
            <a:prstGeom prst="rect">
              <a:avLst/>
            </a:prstGeom>
            <a:noFill/>
          </p:spPr>
          <p:txBody>
            <a:bodyPr wrap="none" rtlCol="0">
              <a:spAutoFit/>
            </a:bodyPr>
            <a:lstStyle/>
            <a:p>
              <a:r>
                <a:rPr lang="ja-JP" sz="1400" dirty="0"/>
                <a:t>リスク有患者数</a:t>
              </a:r>
            </a:p>
          </p:txBody>
        </p:sp>
        <p:sp>
          <p:nvSpPr>
            <p:cNvPr id="28" name="TextBox 27">
              <a:extLst>
                <a:ext uri="{FF2B5EF4-FFF2-40B4-BE49-F238E27FC236}">
                  <a16:creationId xmlns:a16="http://schemas.microsoft.com/office/drawing/2014/main" xmlns="" id="{FC354E9C-8931-466C-AAA9-AAF304A334D0}"/>
                </a:ext>
              </a:extLst>
            </p:cNvPr>
            <p:cNvSpPr txBox="1"/>
            <p:nvPr/>
          </p:nvSpPr>
          <p:spPr>
            <a:xfrm>
              <a:off x="44408" y="5294857"/>
              <a:ext cx="956639" cy="523220"/>
            </a:xfrm>
            <a:prstGeom prst="rect">
              <a:avLst/>
            </a:prstGeom>
            <a:noFill/>
          </p:spPr>
          <p:txBody>
            <a:bodyPr wrap="square" rtlCol="0">
              <a:spAutoFit/>
            </a:bodyPr>
            <a:lstStyle/>
            <a:p>
              <a:pPr algn="r"/>
              <a:r>
                <a:rPr lang="ja-JP" sz="1400" dirty="0">
                  <a:solidFill>
                    <a:schemeClr val="accent3"/>
                  </a:solidFill>
                </a:rPr>
                <a:t>ペンブロリズマブ</a:t>
              </a:r>
            </a:p>
          </p:txBody>
        </p:sp>
        <p:sp>
          <p:nvSpPr>
            <p:cNvPr id="29" name="TextBox 28">
              <a:extLst>
                <a:ext uri="{FF2B5EF4-FFF2-40B4-BE49-F238E27FC236}">
                  <a16:creationId xmlns:a16="http://schemas.microsoft.com/office/drawing/2014/main" xmlns="" id="{5534A0E4-66DF-4BD4-B7F2-03B443FFC5CE}"/>
                </a:ext>
              </a:extLst>
            </p:cNvPr>
            <p:cNvSpPr txBox="1"/>
            <p:nvPr/>
          </p:nvSpPr>
          <p:spPr>
            <a:xfrm>
              <a:off x="239300" y="5686829"/>
              <a:ext cx="761747" cy="307777"/>
            </a:xfrm>
            <a:prstGeom prst="rect">
              <a:avLst/>
            </a:prstGeom>
            <a:noFill/>
          </p:spPr>
          <p:txBody>
            <a:bodyPr wrap="none" rtlCol="0">
              <a:spAutoFit/>
            </a:bodyPr>
            <a:lstStyle/>
            <a:p>
              <a:pPr algn="r"/>
              <a:r>
                <a:rPr lang="ja-JP" sz="1400">
                  <a:solidFill>
                    <a:schemeClr val="accent2"/>
                  </a:solidFill>
                </a:rPr>
                <a:t>化学療法</a:t>
              </a:r>
            </a:p>
          </p:txBody>
        </p:sp>
        <p:sp>
          <p:nvSpPr>
            <p:cNvPr id="30" name="TextBox 29">
              <a:extLst>
                <a:ext uri="{FF2B5EF4-FFF2-40B4-BE49-F238E27FC236}">
                  <a16:creationId xmlns:a16="http://schemas.microsoft.com/office/drawing/2014/main" xmlns="" id="{47900DC2-177E-4997-996A-BEB015434256}"/>
                </a:ext>
              </a:extLst>
            </p:cNvPr>
            <p:cNvSpPr txBox="1"/>
            <p:nvPr/>
          </p:nvSpPr>
          <p:spPr>
            <a:xfrm>
              <a:off x="2129303" y="2847146"/>
              <a:ext cx="926857" cy="646331"/>
            </a:xfrm>
            <a:prstGeom prst="rect">
              <a:avLst/>
            </a:prstGeom>
            <a:noFill/>
          </p:spPr>
          <p:txBody>
            <a:bodyPr wrap="none" rtlCol="0">
              <a:spAutoFit/>
            </a:bodyPr>
            <a:lstStyle/>
            <a:p>
              <a:r>
                <a:rPr lang="ja-JP" sz="1200">
                  <a:solidFill>
                    <a:srgbClr val="4D4D4D"/>
                  </a:solidFill>
                </a:rPr>
                <a:t>12ヶ月の率</a:t>
              </a:r>
            </a:p>
            <a:p>
              <a:r>
                <a:rPr lang="ja-JP" sz="1200">
                  <a:solidFill>
                    <a:schemeClr val="accent3"/>
                  </a:solidFill>
                </a:rPr>
                <a:t>55%</a:t>
              </a:r>
            </a:p>
            <a:p>
              <a:r>
                <a:rPr lang="ja-JP" sz="1200">
                  <a:solidFill>
                    <a:schemeClr val="accent2"/>
                  </a:solidFill>
                </a:rPr>
                <a:t>38%</a:t>
              </a:r>
            </a:p>
          </p:txBody>
        </p:sp>
        <p:sp>
          <p:nvSpPr>
            <p:cNvPr id="31" name="TextBox 30">
              <a:extLst>
                <a:ext uri="{FF2B5EF4-FFF2-40B4-BE49-F238E27FC236}">
                  <a16:creationId xmlns:a16="http://schemas.microsoft.com/office/drawing/2014/main" xmlns="" id="{58E685D8-AA28-4D30-97F1-E43475C70D48}"/>
                </a:ext>
              </a:extLst>
            </p:cNvPr>
            <p:cNvSpPr txBox="1"/>
            <p:nvPr/>
          </p:nvSpPr>
          <p:spPr>
            <a:xfrm>
              <a:off x="3246903" y="2978443"/>
              <a:ext cx="926857" cy="646331"/>
            </a:xfrm>
            <a:prstGeom prst="rect">
              <a:avLst/>
            </a:prstGeom>
            <a:noFill/>
          </p:spPr>
          <p:txBody>
            <a:bodyPr wrap="none" rtlCol="0">
              <a:spAutoFit/>
            </a:bodyPr>
            <a:lstStyle/>
            <a:p>
              <a:pPr algn="r"/>
              <a:r>
                <a:rPr lang="ja-JP" sz="1200">
                  <a:solidFill>
                    <a:srgbClr val="4D4D4D"/>
                  </a:solidFill>
                </a:rPr>
                <a:t>36か月間の率</a:t>
              </a:r>
            </a:p>
            <a:p>
              <a:pPr algn="r"/>
              <a:r>
                <a:rPr lang="ja-JP" sz="1200">
                  <a:solidFill>
                    <a:schemeClr val="accent3"/>
                  </a:solidFill>
                </a:rPr>
                <a:t>42%</a:t>
              </a:r>
            </a:p>
            <a:p>
              <a:pPr algn="r"/>
              <a:r>
                <a:rPr lang="ja-JP" sz="1200">
                  <a:solidFill>
                    <a:schemeClr val="accent2"/>
                  </a:solidFill>
                </a:rPr>
                <a:t>11％</a:t>
              </a:r>
            </a:p>
          </p:txBody>
        </p:sp>
        <p:sp>
          <p:nvSpPr>
            <p:cNvPr id="32" name="TextBox 31">
              <a:extLst>
                <a:ext uri="{FF2B5EF4-FFF2-40B4-BE49-F238E27FC236}">
                  <a16:creationId xmlns:a16="http://schemas.microsoft.com/office/drawing/2014/main" xmlns="" id="{67670065-08B0-4741-B33F-9A89C84AA80E}"/>
                </a:ext>
              </a:extLst>
            </p:cNvPr>
            <p:cNvSpPr txBox="1"/>
            <p:nvPr/>
          </p:nvSpPr>
          <p:spPr>
            <a:xfrm>
              <a:off x="4441784" y="2937803"/>
              <a:ext cx="1592103" cy="646331"/>
            </a:xfrm>
            <a:prstGeom prst="rect">
              <a:avLst/>
            </a:prstGeom>
            <a:noFill/>
          </p:spPr>
          <p:txBody>
            <a:bodyPr wrap="none" rtlCol="0">
              <a:spAutoFit/>
            </a:bodyPr>
            <a:lstStyle/>
            <a:p>
              <a:r>
                <a:rPr lang="ja-JP" sz="1200">
                  <a:solidFill>
                    <a:srgbClr val="4D4D4D"/>
                  </a:solidFill>
                </a:rPr>
                <a:t>中央値、月数 (95%CI)</a:t>
              </a:r>
            </a:p>
            <a:p>
              <a:r>
                <a:rPr lang="ja-JP" sz="1200">
                  <a:solidFill>
                    <a:schemeClr val="accent3"/>
                  </a:solidFill>
                </a:rPr>
                <a:t>16.5（5.4、38.1）</a:t>
              </a:r>
            </a:p>
            <a:p>
              <a:r>
                <a:rPr lang="ja-JP" sz="1200">
                  <a:solidFill>
                    <a:schemeClr val="accent2"/>
                  </a:solidFill>
                </a:rPr>
                <a:t>8.2（6.1、10.2）</a:t>
              </a:r>
            </a:p>
          </p:txBody>
        </p:sp>
        <p:grpSp>
          <p:nvGrpSpPr>
            <p:cNvPr id="33" name="Group 32">
              <a:extLst>
                <a:ext uri="{FF2B5EF4-FFF2-40B4-BE49-F238E27FC236}">
                  <a16:creationId xmlns:a16="http://schemas.microsoft.com/office/drawing/2014/main" xmlns="" id="{34A111FF-600D-402D-B8D6-BFCB3530CCF9}"/>
                </a:ext>
              </a:extLst>
            </p:cNvPr>
            <p:cNvGrpSpPr/>
            <p:nvPr/>
          </p:nvGrpSpPr>
          <p:grpSpPr>
            <a:xfrm>
              <a:off x="1093489" y="2445780"/>
              <a:ext cx="4697711" cy="1530907"/>
              <a:chOff x="1093489" y="2445780"/>
              <a:chExt cx="4697711" cy="1530907"/>
            </a:xfrm>
          </p:grpSpPr>
          <p:sp>
            <p:nvSpPr>
              <p:cNvPr id="61" name="Graphic 130">
                <a:extLst>
                  <a:ext uri="{FF2B5EF4-FFF2-40B4-BE49-F238E27FC236}">
                    <a16:creationId xmlns:a16="http://schemas.microsoft.com/office/drawing/2014/main" xmlns="" id="{5C12B01C-EA1D-4C84-8A04-0352E590E237}"/>
                  </a:ext>
                </a:extLst>
              </p:cNvPr>
              <p:cNvSpPr/>
              <p:nvPr/>
            </p:nvSpPr>
            <p:spPr>
              <a:xfrm>
                <a:off x="1169655" y="2613488"/>
                <a:ext cx="7616" cy="7202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chemeClr val="accent3"/>
                </a:solidFill>
                <a:prstDash val="solid"/>
                <a:miter/>
              </a:ln>
            </p:spPr>
            <p:txBody>
              <a:bodyPr rtlCol="0" anchor="ctr"/>
              <a:lstStyle/>
              <a:p>
                <a:endParaRPr lang="en-GB"/>
              </a:p>
            </p:txBody>
          </p:sp>
          <p:grpSp>
            <p:nvGrpSpPr>
              <p:cNvPr id="62" name="Group 61">
                <a:extLst>
                  <a:ext uri="{FF2B5EF4-FFF2-40B4-BE49-F238E27FC236}">
                    <a16:creationId xmlns:a16="http://schemas.microsoft.com/office/drawing/2014/main" xmlns="" id="{316A7AEE-6B89-4006-A3ED-709B4970BEED}"/>
                  </a:ext>
                </a:extLst>
              </p:cNvPr>
              <p:cNvGrpSpPr/>
              <p:nvPr/>
            </p:nvGrpSpPr>
            <p:grpSpPr>
              <a:xfrm>
                <a:off x="1093489" y="2445780"/>
                <a:ext cx="4697711" cy="1530907"/>
                <a:chOff x="1093489" y="2445780"/>
                <a:chExt cx="4697711" cy="1530907"/>
              </a:xfrm>
            </p:grpSpPr>
            <p:sp>
              <p:nvSpPr>
                <p:cNvPr id="63" name="Graphic 130">
                  <a:extLst>
                    <a:ext uri="{FF2B5EF4-FFF2-40B4-BE49-F238E27FC236}">
                      <a16:creationId xmlns:a16="http://schemas.microsoft.com/office/drawing/2014/main" xmlns="" id="{5C12B01C-EA1D-4C84-8A04-0352E590E237}"/>
                    </a:ext>
                  </a:extLst>
                </p:cNvPr>
                <p:cNvSpPr/>
                <p:nvPr/>
              </p:nvSpPr>
              <p:spPr>
                <a:xfrm>
                  <a:off x="1093489" y="2491519"/>
                  <a:ext cx="4697711" cy="1444658"/>
                </a:xfrm>
                <a:custGeom>
                  <a:avLst/>
                  <a:gdLst>
                    <a:gd name="connsiteX0" fmla="*/ 5874857 w 5874856"/>
                    <a:gd name="connsiteY0" fmla="*/ 1805092 h 1805091"/>
                    <a:gd name="connsiteX1" fmla="*/ 4675907 w 5874856"/>
                    <a:gd name="connsiteY1" fmla="*/ 1805092 h 1805091"/>
                    <a:gd name="connsiteX2" fmla="*/ 4675907 w 5874856"/>
                    <a:gd name="connsiteY2" fmla="*/ 1721824 h 1805091"/>
                    <a:gd name="connsiteX3" fmla="*/ 4389490 w 5874856"/>
                    <a:gd name="connsiteY3" fmla="*/ 1721824 h 1805091"/>
                    <a:gd name="connsiteX4" fmla="*/ 4389490 w 5874856"/>
                    <a:gd name="connsiteY4" fmla="*/ 1695183 h 1805091"/>
                    <a:gd name="connsiteX5" fmla="*/ 4023149 w 5874856"/>
                    <a:gd name="connsiteY5" fmla="*/ 1695183 h 1805091"/>
                    <a:gd name="connsiteX6" fmla="*/ 4023149 w 5874856"/>
                    <a:gd name="connsiteY6" fmla="*/ 1645224 h 1805091"/>
                    <a:gd name="connsiteX7" fmla="*/ 3410349 w 5874856"/>
                    <a:gd name="connsiteY7" fmla="*/ 1645224 h 1805091"/>
                    <a:gd name="connsiteX8" fmla="*/ 3410349 w 5874856"/>
                    <a:gd name="connsiteY8" fmla="*/ 1618583 h 1805091"/>
                    <a:gd name="connsiteX9" fmla="*/ 3333749 w 5874856"/>
                    <a:gd name="connsiteY9" fmla="*/ 1618583 h 1805091"/>
                    <a:gd name="connsiteX10" fmla="*/ 3333749 w 5874856"/>
                    <a:gd name="connsiteY10" fmla="*/ 1605267 h 1805091"/>
                    <a:gd name="connsiteX11" fmla="*/ 3300449 w 5874856"/>
                    <a:gd name="connsiteY11" fmla="*/ 1605267 h 1805091"/>
                    <a:gd name="connsiteX12" fmla="*/ 3300449 w 5874856"/>
                    <a:gd name="connsiteY12" fmla="*/ 1558633 h 1805091"/>
                    <a:gd name="connsiteX13" fmla="*/ 3070649 w 5874856"/>
                    <a:gd name="connsiteY13" fmla="*/ 1558633 h 1805091"/>
                    <a:gd name="connsiteX14" fmla="*/ 3070649 w 5874856"/>
                    <a:gd name="connsiteY14" fmla="*/ 1548641 h 1805091"/>
                    <a:gd name="connsiteX15" fmla="*/ 3024024 w 5874856"/>
                    <a:gd name="connsiteY15" fmla="*/ 1548641 h 1805091"/>
                    <a:gd name="connsiteX16" fmla="*/ 3024024 w 5874856"/>
                    <a:gd name="connsiteY16" fmla="*/ 1518675 h 1805091"/>
                    <a:gd name="connsiteX17" fmla="*/ 2940757 w 5874856"/>
                    <a:gd name="connsiteY17" fmla="*/ 1518675 h 1805091"/>
                    <a:gd name="connsiteX18" fmla="*/ 2940757 w 5874856"/>
                    <a:gd name="connsiteY18" fmla="*/ 1488700 h 1805091"/>
                    <a:gd name="connsiteX19" fmla="*/ 2637690 w 5874856"/>
                    <a:gd name="connsiteY19" fmla="*/ 1488700 h 1805091"/>
                    <a:gd name="connsiteX20" fmla="*/ 2637690 w 5874856"/>
                    <a:gd name="connsiteY20" fmla="*/ 1472041 h 1805091"/>
                    <a:gd name="connsiteX21" fmla="*/ 1941632 w 5874856"/>
                    <a:gd name="connsiteY21" fmla="*/ 1472041 h 1805091"/>
                    <a:gd name="connsiteX22" fmla="*/ 1941632 w 5874856"/>
                    <a:gd name="connsiteY22" fmla="*/ 1452067 h 1805091"/>
                    <a:gd name="connsiteX23" fmla="*/ 1835066 w 5874856"/>
                    <a:gd name="connsiteY23" fmla="*/ 1452067 h 1805091"/>
                    <a:gd name="connsiteX24" fmla="*/ 1835066 w 5874856"/>
                    <a:gd name="connsiteY24" fmla="*/ 1415424 h 1805091"/>
                    <a:gd name="connsiteX25" fmla="*/ 1725157 w 5874856"/>
                    <a:gd name="connsiteY25" fmla="*/ 1415424 h 1805091"/>
                    <a:gd name="connsiteX26" fmla="*/ 1725157 w 5874856"/>
                    <a:gd name="connsiteY26" fmla="*/ 1395450 h 1805091"/>
                    <a:gd name="connsiteX27" fmla="*/ 1335499 w 5874856"/>
                    <a:gd name="connsiteY27" fmla="*/ 1395450 h 1805091"/>
                    <a:gd name="connsiteX28" fmla="*/ 1335499 w 5874856"/>
                    <a:gd name="connsiteY28" fmla="*/ 1348816 h 1805091"/>
                    <a:gd name="connsiteX29" fmla="*/ 1305524 w 5874856"/>
                    <a:gd name="connsiteY29" fmla="*/ 1348816 h 1805091"/>
                    <a:gd name="connsiteX30" fmla="*/ 1305524 w 5874856"/>
                    <a:gd name="connsiteY30" fmla="*/ 1268892 h 1805091"/>
                    <a:gd name="connsiteX31" fmla="*/ 1009115 w 5874856"/>
                    <a:gd name="connsiteY31" fmla="*/ 1268892 h 1805091"/>
                    <a:gd name="connsiteX32" fmla="*/ 1009115 w 5874856"/>
                    <a:gd name="connsiteY32" fmla="*/ 1252242 h 1805091"/>
                    <a:gd name="connsiteX33" fmla="*/ 962490 w 5874856"/>
                    <a:gd name="connsiteY33" fmla="*/ 1252242 h 1805091"/>
                    <a:gd name="connsiteX34" fmla="*/ 962490 w 5874856"/>
                    <a:gd name="connsiteY34" fmla="*/ 1215599 h 1805091"/>
                    <a:gd name="connsiteX35" fmla="*/ 636111 w 5874856"/>
                    <a:gd name="connsiteY35" fmla="*/ 1215599 h 1805091"/>
                    <a:gd name="connsiteX36" fmla="*/ 636111 w 5874856"/>
                    <a:gd name="connsiteY36" fmla="*/ 1178966 h 1805091"/>
                    <a:gd name="connsiteX37" fmla="*/ 576163 w 5874856"/>
                    <a:gd name="connsiteY37" fmla="*/ 1178966 h 1805091"/>
                    <a:gd name="connsiteX38" fmla="*/ 576163 w 5874856"/>
                    <a:gd name="connsiteY38" fmla="*/ 1162316 h 1805091"/>
                    <a:gd name="connsiteX39" fmla="*/ 472920 w 5874856"/>
                    <a:gd name="connsiteY39" fmla="*/ 1162316 h 1805091"/>
                    <a:gd name="connsiteX40" fmla="*/ 472920 w 5874856"/>
                    <a:gd name="connsiteY40" fmla="*/ 1122349 h 1805091"/>
                    <a:gd name="connsiteX41" fmla="*/ 429624 w 5874856"/>
                    <a:gd name="connsiteY41" fmla="*/ 1122349 h 1805091"/>
                    <a:gd name="connsiteX42" fmla="*/ 429624 w 5874856"/>
                    <a:gd name="connsiteY42" fmla="*/ 1035758 h 1805091"/>
                    <a:gd name="connsiteX43" fmla="*/ 412972 w 5874856"/>
                    <a:gd name="connsiteY43" fmla="*/ 1035758 h 1805091"/>
                    <a:gd name="connsiteX44" fmla="*/ 412972 w 5874856"/>
                    <a:gd name="connsiteY44" fmla="*/ 965825 h 1805091"/>
                    <a:gd name="connsiteX45" fmla="*/ 323050 w 5874856"/>
                    <a:gd name="connsiteY45" fmla="*/ 965825 h 1805091"/>
                    <a:gd name="connsiteX46" fmla="*/ 323050 w 5874856"/>
                    <a:gd name="connsiteY46" fmla="*/ 929182 h 1805091"/>
                    <a:gd name="connsiteX47" fmla="*/ 259773 w 5874856"/>
                    <a:gd name="connsiteY47" fmla="*/ 929182 h 1805091"/>
                    <a:gd name="connsiteX48" fmla="*/ 259773 w 5874856"/>
                    <a:gd name="connsiteY48" fmla="*/ 845926 h 1805091"/>
                    <a:gd name="connsiteX49" fmla="*/ 239790 w 5874856"/>
                    <a:gd name="connsiteY49" fmla="*/ 845926 h 1805091"/>
                    <a:gd name="connsiteX50" fmla="*/ 239790 w 5874856"/>
                    <a:gd name="connsiteY50" fmla="*/ 722701 h 1805091"/>
                    <a:gd name="connsiteX51" fmla="*/ 219808 w 5874856"/>
                    <a:gd name="connsiteY51" fmla="*/ 722701 h 1805091"/>
                    <a:gd name="connsiteX52" fmla="*/ 219808 w 5874856"/>
                    <a:gd name="connsiteY52" fmla="*/ 519546 h 1805091"/>
                    <a:gd name="connsiteX53" fmla="*/ 206486 w 5874856"/>
                    <a:gd name="connsiteY53" fmla="*/ 519546 h 1805091"/>
                    <a:gd name="connsiteX54" fmla="*/ 206486 w 5874856"/>
                    <a:gd name="connsiteY54" fmla="*/ 336372 h 1805091"/>
                    <a:gd name="connsiteX55" fmla="*/ 183173 w 5874856"/>
                    <a:gd name="connsiteY55" fmla="*/ 336372 h 1805091"/>
                    <a:gd name="connsiteX56" fmla="*/ 183173 w 5874856"/>
                    <a:gd name="connsiteY56" fmla="*/ 296407 h 1805091"/>
                    <a:gd name="connsiteX57" fmla="*/ 143208 w 5874856"/>
                    <a:gd name="connsiteY57" fmla="*/ 296407 h 1805091"/>
                    <a:gd name="connsiteX58" fmla="*/ 143208 w 5874856"/>
                    <a:gd name="connsiteY58" fmla="*/ 249781 h 1805091"/>
                    <a:gd name="connsiteX59" fmla="*/ 116565 w 5874856"/>
                    <a:gd name="connsiteY59" fmla="*/ 249781 h 1805091"/>
                    <a:gd name="connsiteX60" fmla="*/ 116565 w 5874856"/>
                    <a:gd name="connsiteY60" fmla="*/ 196495 h 1805091"/>
                    <a:gd name="connsiteX61" fmla="*/ 79930 w 5874856"/>
                    <a:gd name="connsiteY61" fmla="*/ 196495 h 1805091"/>
                    <a:gd name="connsiteX62" fmla="*/ 79930 w 5874856"/>
                    <a:gd name="connsiteY62" fmla="*/ 119896 h 1805091"/>
                    <a:gd name="connsiteX63" fmla="*/ 43295 w 5874856"/>
                    <a:gd name="connsiteY63" fmla="*/ 119896 h 1805091"/>
                    <a:gd name="connsiteX64" fmla="*/ 43295 w 5874856"/>
                    <a:gd name="connsiteY64" fmla="*/ 0 h 1805091"/>
                    <a:gd name="connsiteX65" fmla="*/ 0 w 5874856"/>
                    <a:gd name="connsiteY65" fmla="*/ 0 h 1805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74856" h="1805091">
                      <a:moveTo>
                        <a:pt x="5874857" y="1805092"/>
                      </a:moveTo>
                      <a:lnTo>
                        <a:pt x="4675907" y="1805092"/>
                      </a:lnTo>
                      <a:lnTo>
                        <a:pt x="4675907" y="1721824"/>
                      </a:lnTo>
                      <a:lnTo>
                        <a:pt x="4389490" y="1721824"/>
                      </a:lnTo>
                      <a:lnTo>
                        <a:pt x="4389490" y="1695183"/>
                      </a:lnTo>
                      <a:lnTo>
                        <a:pt x="4023149" y="1695183"/>
                      </a:lnTo>
                      <a:lnTo>
                        <a:pt x="4023149" y="1645224"/>
                      </a:lnTo>
                      <a:lnTo>
                        <a:pt x="3410349" y="1645224"/>
                      </a:lnTo>
                      <a:lnTo>
                        <a:pt x="3410349" y="1618583"/>
                      </a:lnTo>
                      <a:lnTo>
                        <a:pt x="3333749" y="1618583"/>
                      </a:lnTo>
                      <a:lnTo>
                        <a:pt x="3333749" y="1605267"/>
                      </a:lnTo>
                      <a:lnTo>
                        <a:pt x="3300449" y="1605267"/>
                      </a:lnTo>
                      <a:lnTo>
                        <a:pt x="3300449" y="1558633"/>
                      </a:lnTo>
                      <a:lnTo>
                        <a:pt x="3070649" y="1558633"/>
                      </a:lnTo>
                      <a:lnTo>
                        <a:pt x="3070649" y="1548641"/>
                      </a:lnTo>
                      <a:lnTo>
                        <a:pt x="3024024" y="1548641"/>
                      </a:lnTo>
                      <a:lnTo>
                        <a:pt x="3024024" y="1518675"/>
                      </a:lnTo>
                      <a:lnTo>
                        <a:pt x="2940757" y="1518675"/>
                      </a:lnTo>
                      <a:lnTo>
                        <a:pt x="2940757" y="1488700"/>
                      </a:lnTo>
                      <a:lnTo>
                        <a:pt x="2637690" y="1488700"/>
                      </a:lnTo>
                      <a:lnTo>
                        <a:pt x="2637690" y="1472041"/>
                      </a:lnTo>
                      <a:lnTo>
                        <a:pt x="1941632" y="1472041"/>
                      </a:lnTo>
                      <a:lnTo>
                        <a:pt x="1941632" y="1452067"/>
                      </a:lnTo>
                      <a:lnTo>
                        <a:pt x="1835066" y="1452067"/>
                      </a:lnTo>
                      <a:lnTo>
                        <a:pt x="1835066" y="1415424"/>
                      </a:lnTo>
                      <a:lnTo>
                        <a:pt x="1725157" y="1415424"/>
                      </a:lnTo>
                      <a:lnTo>
                        <a:pt x="1725157" y="1395450"/>
                      </a:lnTo>
                      <a:lnTo>
                        <a:pt x="1335499" y="1395450"/>
                      </a:lnTo>
                      <a:lnTo>
                        <a:pt x="1335499" y="1348816"/>
                      </a:lnTo>
                      <a:lnTo>
                        <a:pt x="1305524" y="1348816"/>
                      </a:lnTo>
                      <a:lnTo>
                        <a:pt x="1305524" y="1268892"/>
                      </a:lnTo>
                      <a:lnTo>
                        <a:pt x="1009115" y="1268892"/>
                      </a:lnTo>
                      <a:lnTo>
                        <a:pt x="1009115" y="1252242"/>
                      </a:lnTo>
                      <a:lnTo>
                        <a:pt x="962490" y="1252242"/>
                      </a:lnTo>
                      <a:lnTo>
                        <a:pt x="962490" y="1215599"/>
                      </a:lnTo>
                      <a:lnTo>
                        <a:pt x="636111" y="1215599"/>
                      </a:lnTo>
                      <a:lnTo>
                        <a:pt x="636111" y="1178966"/>
                      </a:lnTo>
                      <a:lnTo>
                        <a:pt x="576163" y="1178966"/>
                      </a:lnTo>
                      <a:lnTo>
                        <a:pt x="576163" y="1162316"/>
                      </a:lnTo>
                      <a:lnTo>
                        <a:pt x="472920" y="1162316"/>
                      </a:lnTo>
                      <a:lnTo>
                        <a:pt x="472920" y="1122349"/>
                      </a:lnTo>
                      <a:lnTo>
                        <a:pt x="429624" y="1122349"/>
                      </a:lnTo>
                      <a:lnTo>
                        <a:pt x="429624" y="1035758"/>
                      </a:lnTo>
                      <a:lnTo>
                        <a:pt x="412972" y="1035758"/>
                      </a:lnTo>
                      <a:lnTo>
                        <a:pt x="412972" y="965825"/>
                      </a:lnTo>
                      <a:lnTo>
                        <a:pt x="323050" y="965825"/>
                      </a:lnTo>
                      <a:lnTo>
                        <a:pt x="323050" y="929182"/>
                      </a:lnTo>
                      <a:lnTo>
                        <a:pt x="259773" y="929182"/>
                      </a:lnTo>
                      <a:lnTo>
                        <a:pt x="259773" y="845926"/>
                      </a:lnTo>
                      <a:lnTo>
                        <a:pt x="239790" y="845926"/>
                      </a:lnTo>
                      <a:lnTo>
                        <a:pt x="239790" y="722701"/>
                      </a:lnTo>
                      <a:lnTo>
                        <a:pt x="219808" y="722701"/>
                      </a:lnTo>
                      <a:lnTo>
                        <a:pt x="219808" y="519546"/>
                      </a:lnTo>
                      <a:lnTo>
                        <a:pt x="206486" y="519546"/>
                      </a:lnTo>
                      <a:lnTo>
                        <a:pt x="206486" y="336372"/>
                      </a:lnTo>
                      <a:lnTo>
                        <a:pt x="183173" y="336372"/>
                      </a:lnTo>
                      <a:lnTo>
                        <a:pt x="183173" y="296407"/>
                      </a:lnTo>
                      <a:lnTo>
                        <a:pt x="143208" y="296407"/>
                      </a:lnTo>
                      <a:lnTo>
                        <a:pt x="143208" y="249781"/>
                      </a:lnTo>
                      <a:lnTo>
                        <a:pt x="116565" y="249781"/>
                      </a:lnTo>
                      <a:lnTo>
                        <a:pt x="116565" y="196495"/>
                      </a:lnTo>
                      <a:lnTo>
                        <a:pt x="79930" y="196495"/>
                      </a:lnTo>
                      <a:lnTo>
                        <a:pt x="79930" y="119896"/>
                      </a:lnTo>
                      <a:lnTo>
                        <a:pt x="43295" y="119896"/>
                      </a:lnTo>
                      <a:lnTo>
                        <a:pt x="43295"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 name="Graphic 130">
                  <a:extLst>
                    <a:ext uri="{FF2B5EF4-FFF2-40B4-BE49-F238E27FC236}">
                      <a16:creationId xmlns:a16="http://schemas.microsoft.com/office/drawing/2014/main" xmlns="" id="{5C12B01C-EA1D-4C84-8A04-0352E590E237}"/>
                    </a:ext>
                  </a:extLst>
                </p:cNvPr>
                <p:cNvSpPr/>
                <p:nvPr/>
              </p:nvSpPr>
              <p:spPr>
                <a:xfrm>
                  <a:off x="1093489" y="2445780"/>
                  <a:ext cx="7616" cy="72029"/>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3"/>
                  </a:solidFill>
                  <a:prstDash val="solid"/>
                  <a:miter/>
                </a:ln>
              </p:spPr>
              <p:txBody>
                <a:bodyPr rtlCol="0" anchor="ctr"/>
                <a:lstStyle/>
                <a:p>
                  <a:endParaRPr lang="en-GB"/>
                </a:p>
              </p:txBody>
            </p:sp>
            <p:sp>
              <p:nvSpPr>
                <p:cNvPr id="65" name="Graphic 130">
                  <a:extLst>
                    <a:ext uri="{FF2B5EF4-FFF2-40B4-BE49-F238E27FC236}">
                      <a16:creationId xmlns:a16="http://schemas.microsoft.com/office/drawing/2014/main" xmlns="" id="{5C12B01C-EA1D-4C84-8A04-0352E590E237}"/>
                    </a:ext>
                  </a:extLst>
                </p:cNvPr>
                <p:cNvSpPr/>
                <p:nvPr/>
              </p:nvSpPr>
              <p:spPr>
                <a:xfrm>
                  <a:off x="1580944" y="3391050"/>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66" name="Graphic 130">
                  <a:extLst>
                    <a:ext uri="{FF2B5EF4-FFF2-40B4-BE49-F238E27FC236}">
                      <a16:creationId xmlns:a16="http://schemas.microsoft.com/office/drawing/2014/main" xmlns="" id="{5C12B01C-EA1D-4C84-8A04-0352E590E237}"/>
                    </a:ext>
                  </a:extLst>
                </p:cNvPr>
                <p:cNvSpPr/>
                <p:nvPr/>
              </p:nvSpPr>
              <p:spPr>
                <a:xfrm>
                  <a:off x="1687575" y="3436789"/>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67" name="Graphic 130">
                  <a:extLst>
                    <a:ext uri="{FF2B5EF4-FFF2-40B4-BE49-F238E27FC236}">
                      <a16:creationId xmlns:a16="http://schemas.microsoft.com/office/drawing/2014/main" xmlns="" id="{5C12B01C-EA1D-4C84-8A04-0352E590E237}"/>
                    </a:ext>
                  </a:extLst>
                </p:cNvPr>
                <p:cNvSpPr/>
                <p:nvPr/>
              </p:nvSpPr>
              <p:spPr>
                <a:xfrm>
                  <a:off x="1794206" y="3436789"/>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68" name="Graphic 130">
                  <a:extLst>
                    <a:ext uri="{FF2B5EF4-FFF2-40B4-BE49-F238E27FC236}">
                      <a16:creationId xmlns:a16="http://schemas.microsoft.com/office/drawing/2014/main" xmlns="" id="{5C12B01C-EA1D-4C84-8A04-0352E590E237}"/>
                    </a:ext>
                  </a:extLst>
                </p:cNvPr>
                <p:cNvSpPr/>
                <p:nvPr/>
              </p:nvSpPr>
              <p:spPr>
                <a:xfrm>
                  <a:off x="1824671" y="3436789"/>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69" name="Graphic 130">
                  <a:extLst>
                    <a:ext uri="{FF2B5EF4-FFF2-40B4-BE49-F238E27FC236}">
                      <a16:creationId xmlns:a16="http://schemas.microsoft.com/office/drawing/2014/main" xmlns="" id="{5C12B01C-EA1D-4C84-8A04-0352E590E237}"/>
                    </a:ext>
                  </a:extLst>
                </p:cNvPr>
                <p:cNvSpPr/>
                <p:nvPr/>
              </p:nvSpPr>
              <p:spPr>
                <a:xfrm>
                  <a:off x="2068397" y="3467281"/>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70" name="Graphic 130">
                  <a:extLst>
                    <a:ext uri="{FF2B5EF4-FFF2-40B4-BE49-F238E27FC236}">
                      <a16:creationId xmlns:a16="http://schemas.microsoft.com/office/drawing/2014/main" xmlns="" id="{5C12B01C-EA1D-4C84-8A04-0352E590E237}"/>
                    </a:ext>
                  </a:extLst>
                </p:cNvPr>
                <p:cNvSpPr/>
                <p:nvPr/>
              </p:nvSpPr>
              <p:spPr>
                <a:xfrm>
                  <a:off x="2220727" y="3589250"/>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71" name="Graphic 130">
                  <a:extLst>
                    <a:ext uri="{FF2B5EF4-FFF2-40B4-BE49-F238E27FC236}">
                      <a16:creationId xmlns:a16="http://schemas.microsoft.com/office/drawing/2014/main" xmlns="" id="{5C12B01C-EA1D-4C84-8A04-0352E590E237}"/>
                    </a:ext>
                  </a:extLst>
                </p:cNvPr>
                <p:cNvSpPr/>
                <p:nvPr/>
              </p:nvSpPr>
              <p:spPr>
                <a:xfrm>
                  <a:off x="2418755" y="3589250"/>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72" name="Graphic 130">
                  <a:extLst>
                    <a:ext uri="{FF2B5EF4-FFF2-40B4-BE49-F238E27FC236}">
                      <a16:creationId xmlns:a16="http://schemas.microsoft.com/office/drawing/2014/main" xmlns="" id="{5C12B01C-EA1D-4C84-8A04-0352E590E237}"/>
                    </a:ext>
                  </a:extLst>
                </p:cNvPr>
                <p:cNvSpPr/>
                <p:nvPr/>
              </p:nvSpPr>
              <p:spPr>
                <a:xfrm>
                  <a:off x="2510153" y="3604497"/>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73" name="Graphic 130">
                  <a:extLst>
                    <a:ext uri="{FF2B5EF4-FFF2-40B4-BE49-F238E27FC236}">
                      <a16:creationId xmlns:a16="http://schemas.microsoft.com/office/drawing/2014/main" xmlns="" id="{5C12B01C-EA1D-4C84-8A04-0352E590E237}"/>
                    </a:ext>
                  </a:extLst>
                </p:cNvPr>
                <p:cNvSpPr/>
                <p:nvPr/>
              </p:nvSpPr>
              <p:spPr>
                <a:xfrm>
                  <a:off x="2830045" y="3634989"/>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tlCol="0" anchor="ctr"/>
                <a:lstStyle/>
                <a:p>
                  <a:endParaRPr lang="en-GB"/>
                </a:p>
              </p:txBody>
            </p:sp>
            <p:sp>
              <p:nvSpPr>
                <p:cNvPr id="74" name="Graphic 130">
                  <a:extLst>
                    <a:ext uri="{FF2B5EF4-FFF2-40B4-BE49-F238E27FC236}">
                      <a16:creationId xmlns:a16="http://schemas.microsoft.com/office/drawing/2014/main" xmlns="" id="{5C12B01C-EA1D-4C84-8A04-0352E590E237}"/>
                    </a:ext>
                  </a:extLst>
                </p:cNvPr>
                <p:cNvSpPr/>
                <p:nvPr/>
              </p:nvSpPr>
              <p:spPr>
                <a:xfrm>
                  <a:off x="2830045" y="3634989"/>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75" name="Graphic 130">
                  <a:extLst>
                    <a:ext uri="{FF2B5EF4-FFF2-40B4-BE49-F238E27FC236}">
                      <a16:creationId xmlns:a16="http://schemas.microsoft.com/office/drawing/2014/main" xmlns="" id="{5C12B01C-EA1D-4C84-8A04-0352E590E237}"/>
                    </a:ext>
                  </a:extLst>
                </p:cNvPr>
                <p:cNvSpPr/>
                <p:nvPr/>
              </p:nvSpPr>
              <p:spPr>
                <a:xfrm>
                  <a:off x="3180403" y="3634989"/>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76" name="Graphic 130">
                  <a:extLst>
                    <a:ext uri="{FF2B5EF4-FFF2-40B4-BE49-F238E27FC236}">
                      <a16:creationId xmlns:a16="http://schemas.microsoft.com/office/drawing/2014/main" xmlns="" id="{5C12B01C-EA1D-4C84-8A04-0352E590E237}"/>
                    </a:ext>
                  </a:extLst>
                </p:cNvPr>
                <p:cNvSpPr/>
                <p:nvPr/>
              </p:nvSpPr>
              <p:spPr>
                <a:xfrm>
                  <a:off x="3424130" y="3650235"/>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77" name="Graphic 130">
                  <a:extLst>
                    <a:ext uri="{FF2B5EF4-FFF2-40B4-BE49-F238E27FC236}">
                      <a16:creationId xmlns:a16="http://schemas.microsoft.com/office/drawing/2014/main" xmlns="" id="{5C12B01C-EA1D-4C84-8A04-0352E590E237}"/>
                    </a:ext>
                  </a:extLst>
                </p:cNvPr>
                <p:cNvSpPr/>
                <p:nvPr/>
              </p:nvSpPr>
              <p:spPr>
                <a:xfrm>
                  <a:off x="3667857" y="3695974"/>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78" name="Graphic 130">
                  <a:extLst>
                    <a:ext uri="{FF2B5EF4-FFF2-40B4-BE49-F238E27FC236}">
                      <a16:creationId xmlns:a16="http://schemas.microsoft.com/office/drawing/2014/main" xmlns="" id="{5C12B01C-EA1D-4C84-8A04-0352E590E237}"/>
                    </a:ext>
                  </a:extLst>
                </p:cNvPr>
                <p:cNvSpPr/>
                <p:nvPr/>
              </p:nvSpPr>
              <p:spPr>
                <a:xfrm>
                  <a:off x="3881118" y="3772204"/>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79" name="Graphic 130">
                  <a:extLst>
                    <a:ext uri="{FF2B5EF4-FFF2-40B4-BE49-F238E27FC236}">
                      <a16:creationId xmlns:a16="http://schemas.microsoft.com/office/drawing/2014/main" xmlns="" id="{5C12B01C-EA1D-4C84-8A04-0352E590E237}"/>
                    </a:ext>
                  </a:extLst>
                </p:cNvPr>
                <p:cNvSpPr/>
                <p:nvPr/>
              </p:nvSpPr>
              <p:spPr>
                <a:xfrm>
                  <a:off x="3896351" y="3772204"/>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80" name="Graphic 130">
                  <a:extLst>
                    <a:ext uri="{FF2B5EF4-FFF2-40B4-BE49-F238E27FC236}">
                      <a16:creationId xmlns:a16="http://schemas.microsoft.com/office/drawing/2014/main" xmlns="" id="{5C12B01C-EA1D-4C84-8A04-0352E590E237}"/>
                    </a:ext>
                  </a:extLst>
                </p:cNvPr>
                <p:cNvSpPr/>
                <p:nvPr/>
              </p:nvSpPr>
              <p:spPr>
                <a:xfrm>
                  <a:off x="4048689" y="3772204"/>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81" name="Graphic 130">
                  <a:extLst>
                    <a:ext uri="{FF2B5EF4-FFF2-40B4-BE49-F238E27FC236}">
                      <a16:creationId xmlns:a16="http://schemas.microsoft.com/office/drawing/2014/main" xmlns="" id="{5C12B01C-EA1D-4C84-8A04-0352E590E237}"/>
                    </a:ext>
                  </a:extLst>
                </p:cNvPr>
                <p:cNvSpPr/>
                <p:nvPr/>
              </p:nvSpPr>
              <p:spPr>
                <a:xfrm>
                  <a:off x="4094388" y="3772204"/>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82" name="Graphic 130">
                  <a:extLst>
                    <a:ext uri="{FF2B5EF4-FFF2-40B4-BE49-F238E27FC236}">
                      <a16:creationId xmlns:a16="http://schemas.microsoft.com/office/drawing/2014/main" xmlns="" id="{5C12B01C-EA1D-4C84-8A04-0352E590E237}"/>
                    </a:ext>
                  </a:extLst>
                </p:cNvPr>
                <p:cNvSpPr/>
                <p:nvPr/>
              </p:nvSpPr>
              <p:spPr>
                <a:xfrm>
                  <a:off x="4185785" y="3772204"/>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83" name="Graphic 130">
                  <a:extLst>
                    <a:ext uri="{FF2B5EF4-FFF2-40B4-BE49-F238E27FC236}">
                      <a16:creationId xmlns:a16="http://schemas.microsoft.com/office/drawing/2014/main" xmlns="" id="{5C12B01C-EA1D-4C84-8A04-0352E590E237}"/>
                    </a:ext>
                  </a:extLst>
                </p:cNvPr>
                <p:cNvSpPr/>
                <p:nvPr/>
              </p:nvSpPr>
              <p:spPr>
                <a:xfrm>
                  <a:off x="4216251" y="3772204"/>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84" name="Graphic 130">
                  <a:extLst>
                    <a:ext uri="{FF2B5EF4-FFF2-40B4-BE49-F238E27FC236}">
                      <a16:creationId xmlns:a16="http://schemas.microsoft.com/office/drawing/2014/main" xmlns="" id="{5C12B01C-EA1D-4C84-8A04-0352E590E237}"/>
                    </a:ext>
                  </a:extLst>
                </p:cNvPr>
                <p:cNvSpPr/>
                <p:nvPr/>
              </p:nvSpPr>
              <p:spPr>
                <a:xfrm>
                  <a:off x="4246717" y="3772204"/>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85" name="Graphic 130">
                  <a:extLst>
                    <a:ext uri="{FF2B5EF4-FFF2-40B4-BE49-F238E27FC236}">
                      <a16:creationId xmlns:a16="http://schemas.microsoft.com/office/drawing/2014/main" xmlns="" id="{5C12B01C-EA1D-4C84-8A04-0352E590E237}"/>
                    </a:ext>
                  </a:extLst>
                </p:cNvPr>
                <p:cNvSpPr/>
                <p:nvPr/>
              </p:nvSpPr>
              <p:spPr>
                <a:xfrm>
                  <a:off x="4277183" y="3772204"/>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86" name="Graphic 130">
                  <a:extLst>
                    <a:ext uri="{FF2B5EF4-FFF2-40B4-BE49-F238E27FC236}">
                      <a16:creationId xmlns:a16="http://schemas.microsoft.com/office/drawing/2014/main" xmlns="" id="{5C12B01C-EA1D-4C84-8A04-0352E590E237}"/>
                    </a:ext>
                  </a:extLst>
                </p:cNvPr>
                <p:cNvSpPr/>
                <p:nvPr/>
              </p:nvSpPr>
              <p:spPr>
                <a:xfrm>
                  <a:off x="4429513" y="3817943"/>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87" name="Graphic 130">
                  <a:extLst>
                    <a:ext uri="{FF2B5EF4-FFF2-40B4-BE49-F238E27FC236}">
                      <a16:creationId xmlns:a16="http://schemas.microsoft.com/office/drawing/2014/main" xmlns="" id="{5C12B01C-EA1D-4C84-8A04-0352E590E237}"/>
                    </a:ext>
                  </a:extLst>
                </p:cNvPr>
                <p:cNvSpPr/>
                <p:nvPr/>
              </p:nvSpPr>
              <p:spPr>
                <a:xfrm>
                  <a:off x="4551376" y="3817943"/>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88" name="Graphic 130">
                  <a:extLst>
                    <a:ext uri="{FF2B5EF4-FFF2-40B4-BE49-F238E27FC236}">
                      <a16:creationId xmlns:a16="http://schemas.microsoft.com/office/drawing/2014/main" xmlns="" id="{5C12B01C-EA1D-4C84-8A04-0352E590E237}"/>
                    </a:ext>
                  </a:extLst>
                </p:cNvPr>
                <p:cNvSpPr/>
                <p:nvPr/>
              </p:nvSpPr>
              <p:spPr>
                <a:xfrm>
                  <a:off x="4581842" y="3817943"/>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89" name="Graphic 130">
                  <a:extLst>
                    <a:ext uri="{FF2B5EF4-FFF2-40B4-BE49-F238E27FC236}">
                      <a16:creationId xmlns:a16="http://schemas.microsoft.com/office/drawing/2014/main" xmlns="" id="{5C12B01C-EA1D-4C84-8A04-0352E590E237}"/>
                    </a:ext>
                  </a:extLst>
                </p:cNvPr>
                <p:cNvSpPr/>
                <p:nvPr/>
              </p:nvSpPr>
              <p:spPr>
                <a:xfrm>
                  <a:off x="4642774" y="3848435"/>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90" name="Graphic 130">
                  <a:extLst>
                    <a:ext uri="{FF2B5EF4-FFF2-40B4-BE49-F238E27FC236}">
                      <a16:creationId xmlns:a16="http://schemas.microsoft.com/office/drawing/2014/main" xmlns="" id="{5C12B01C-EA1D-4C84-8A04-0352E590E237}"/>
                    </a:ext>
                  </a:extLst>
                </p:cNvPr>
                <p:cNvSpPr/>
                <p:nvPr/>
              </p:nvSpPr>
              <p:spPr>
                <a:xfrm>
                  <a:off x="4734172" y="3848435"/>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91" name="Graphic 130">
                  <a:extLst>
                    <a:ext uri="{FF2B5EF4-FFF2-40B4-BE49-F238E27FC236}">
                      <a16:creationId xmlns:a16="http://schemas.microsoft.com/office/drawing/2014/main" xmlns="" id="{5C12B01C-EA1D-4C84-8A04-0352E590E237}"/>
                    </a:ext>
                  </a:extLst>
                </p:cNvPr>
                <p:cNvSpPr/>
                <p:nvPr/>
              </p:nvSpPr>
              <p:spPr>
                <a:xfrm>
                  <a:off x="4764637" y="3848435"/>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92" name="Graphic 130">
                  <a:extLst>
                    <a:ext uri="{FF2B5EF4-FFF2-40B4-BE49-F238E27FC236}">
                      <a16:creationId xmlns:a16="http://schemas.microsoft.com/office/drawing/2014/main" xmlns="" id="{5C12B01C-EA1D-4C84-8A04-0352E590E237}"/>
                    </a:ext>
                  </a:extLst>
                </p:cNvPr>
                <p:cNvSpPr/>
                <p:nvPr/>
              </p:nvSpPr>
              <p:spPr>
                <a:xfrm>
                  <a:off x="4901734" y="3904657"/>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93" name="Graphic 130">
                  <a:extLst>
                    <a:ext uri="{FF2B5EF4-FFF2-40B4-BE49-F238E27FC236}">
                      <a16:creationId xmlns:a16="http://schemas.microsoft.com/office/drawing/2014/main" xmlns="" id="{5C12B01C-EA1D-4C84-8A04-0352E590E237}"/>
                    </a:ext>
                  </a:extLst>
                </p:cNvPr>
                <p:cNvSpPr/>
                <p:nvPr/>
              </p:nvSpPr>
              <p:spPr>
                <a:xfrm>
                  <a:off x="4947433" y="3904657"/>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94" name="Graphic 130">
                  <a:extLst>
                    <a:ext uri="{FF2B5EF4-FFF2-40B4-BE49-F238E27FC236}">
                      <a16:creationId xmlns:a16="http://schemas.microsoft.com/office/drawing/2014/main" xmlns="" id="{5C12B01C-EA1D-4C84-8A04-0352E590E237}"/>
                    </a:ext>
                  </a:extLst>
                </p:cNvPr>
                <p:cNvSpPr/>
                <p:nvPr/>
              </p:nvSpPr>
              <p:spPr>
                <a:xfrm>
                  <a:off x="4977899" y="3904657"/>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95" name="Graphic 130">
                  <a:extLst>
                    <a:ext uri="{FF2B5EF4-FFF2-40B4-BE49-F238E27FC236}">
                      <a16:creationId xmlns:a16="http://schemas.microsoft.com/office/drawing/2014/main" xmlns="" id="{5C12B01C-EA1D-4C84-8A04-0352E590E237}"/>
                    </a:ext>
                  </a:extLst>
                </p:cNvPr>
                <p:cNvSpPr/>
                <p:nvPr/>
              </p:nvSpPr>
              <p:spPr>
                <a:xfrm>
                  <a:off x="4993131" y="3904657"/>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96" name="Graphic 130">
                  <a:extLst>
                    <a:ext uri="{FF2B5EF4-FFF2-40B4-BE49-F238E27FC236}">
                      <a16:creationId xmlns:a16="http://schemas.microsoft.com/office/drawing/2014/main" xmlns="" id="{5C12B01C-EA1D-4C84-8A04-0352E590E237}"/>
                    </a:ext>
                  </a:extLst>
                </p:cNvPr>
                <p:cNvSpPr/>
                <p:nvPr/>
              </p:nvSpPr>
              <p:spPr>
                <a:xfrm>
                  <a:off x="5069296" y="3904657"/>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97" name="Graphic 130">
                  <a:extLst>
                    <a:ext uri="{FF2B5EF4-FFF2-40B4-BE49-F238E27FC236}">
                      <a16:creationId xmlns:a16="http://schemas.microsoft.com/office/drawing/2014/main" xmlns="" id="{5C12B01C-EA1D-4C84-8A04-0352E590E237}"/>
                    </a:ext>
                  </a:extLst>
                </p:cNvPr>
                <p:cNvSpPr/>
                <p:nvPr/>
              </p:nvSpPr>
              <p:spPr>
                <a:xfrm>
                  <a:off x="5114995" y="3904657"/>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98" name="Graphic 130">
                  <a:extLst>
                    <a:ext uri="{FF2B5EF4-FFF2-40B4-BE49-F238E27FC236}">
                      <a16:creationId xmlns:a16="http://schemas.microsoft.com/office/drawing/2014/main" xmlns="" id="{5C12B01C-EA1D-4C84-8A04-0352E590E237}"/>
                    </a:ext>
                  </a:extLst>
                </p:cNvPr>
                <p:cNvSpPr/>
                <p:nvPr/>
              </p:nvSpPr>
              <p:spPr>
                <a:xfrm>
                  <a:off x="5145460" y="3904657"/>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99" name="Graphic 130">
                  <a:extLst>
                    <a:ext uri="{FF2B5EF4-FFF2-40B4-BE49-F238E27FC236}">
                      <a16:creationId xmlns:a16="http://schemas.microsoft.com/office/drawing/2014/main" xmlns="" id="{5C12B01C-EA1D-4C84-8A04-0352E590E237}"/>
                    </a:ext>
                  </a:extLst>
                </p:cNvPr>
                <p:cNvSpPr/>
                <p:nvPr/>
              </p:nvSpPr>
              <p:spPr>
                <a:xfrm>
                  <a:off x="5297798" y="3904657"/>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00" name="Graphic 130">
                  <a:extLst>
                    <a:ext uri="{FF2B5EF4-FFF2-40B4-BE49-F238E27FC236}">
                      <a16:creationId xmlns:a16="http://schemas.microsoft.com/office/drawing/2014/main" xmlns="" id="{5C12B01C-EA1D-4C84-8A04-0352E590E237}"/>
                    </a:ext>
                  </a:extLst>
                </p:cNvPr>
                <p:cNvSpPr/>
                <p:nvPr/>
              </p:nvSpPr>
              <p:spPr>
                <a:xfrm>
                  <a:off x="5450127" y="3904657"/>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01" name="Graphic 130">
                  <a:extLst>
                    <a:ext uri="{FF2B5EF4-FFF2-40B4-BE49-F238E27FC236}">
                      <a16:creationId xmlns:a16="http://schemas.microsoft.com/office/drawing/2014/main" xmlns="" id="{5C12B01C-EA1D-4C84-8A04-0352E590E237}"/>
                    </a:ext>
                  </a:extLst>
                </p:cNvPr>
                <p:cNvSpPr/>
                <p:nvPr/>
              </p:nvSpPr>
              <p:spPr>
                <a:xfrm>
                  <a:off x="5587224" y="3904657"/>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02" name="Graphic 130">
                  <a:extLst>
                    <a:ext uri="{FF2B5EF4-FFF2-40B4-BE49-F238E27FC236}">
                      <a16:creationId xmlns:a16="http://schemas.microsoft.com/office/drawing/2014/main" xmlns="" id="{5C12B01C-EA1D-4C84-8A04-0352E590E237}"/>
                    </a:ext>
                  </a:extLst>
                </p:cNvPr>
                <p:cNvSpPr/>
                <p:nvPr/>
              </p:nvSpPr>
              <p:spPr>
                <a:xfrm>
                  <a:off x="5632923" y="3904657"/>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03" name="Graphic 130">
                  <a:extLst>
                    <a:ext uri="{FF2B5EF4-FFF2-40B4-BE49-F238E27FC236}">
                      <a16:creationId xmlns:a16="http://schemas.microsoft.com/office/drawing/2014/main" xmlns="" id="{5C12B01C-EA1D-4C84-8A04-0352E590E237}"/>
                    </a:ext>
                  </a:extLst>
                </p:cNvPr>
                <p:cNvSpPr/>
                <p:nvPr/>
              </p:nvSpPr>
              <p:spPr>
                <a:xfrm>
                  <a:off x="5648156" y="3904657"/>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04" name="Graphic 130">
                  <a:extLst>
                    <a:ext uri="{FF2B5EF4-FFF2-40B4-BE49-F238E27FC236}">
                      <a16:creationId xmlns:a16="http://schemas.microsoft.com/office/drawing/2014/main" xmlns="" id="{5C12B01C-EA1D-4C84-8A04-0352E590E237}"/>
                    </a:ext>
                  </a:extLst>
                </p:cNvPr>
                <p:cNvSpPr/>
                <p:nvPr/>
              </p:nvSpPr>
              <p:spPr>
                <a:xfrm>
                  <a:off x="5770019" y="3904657"/>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grpSp>
        </p:grpSp>
        <p:grpSp>
          <p:nvGrpSpPr>
            <p:cNvPr id="34" name="Group 33">
              <a:extLst>
                <a:ext uri="{FF2B5EF4-FFF2-40B4-BE49-F238E27FC236}">
                  <a16:creationId xmlns:a16="http://schemas.microsoft.com/office/drawing/2014/main" xmlns="" id="{063DAF97-461A-42FB-B1C3-40E8EC60BE9F}"/>
                </a:ext>
              </a:extLst>
            </p:cNvPr>
            <p:cNvGrpSpPr/>
            <p:nvPr/>
          </p:nvGrpSpPr>
          <p:grpSpPr>
            <a:xfrm>
              <a:off x="1093489" y="2492344"/>
              <a:ext cx="4316711" cy="2177024"/>
              <a:chOff x="3400425" y="2066924"/>
              <a:chExt cx="5388158" cy="2725407"/>
            </a:xfrm>
          </p:grpSpPr>
          <p:sp>
            <p:nvSpPr>
              <p:cNvPr id="40" name="Graphic 178">
                <a:extLst>
                  <a:ext uri="{FF2B5EF4-FFF2-40B4-BE49-F238E27FC236}">
                    <a16:creationId xmlns:a16="http://schemas.microsoft.com/office/drawing/2014/main" xmlns="" id="{C36E469C-EEA5-4A5F-B29C-03602D0B5975}"/>
                  </a:ext>
                </a:extLst>
              </p:cNvPr>
              <p:cNvSpPr/>
              <p:nvPr/>
            </p:nvSpPr>
            <p:spPr>
              <a:xfrm>
                <a:off x="3400425" y="2066924"/>
                <a:ext cx="5388158" cy="2673848"/>
              </a:xfrm>
              <a:custGeom>
                <a:avLst/>
                <a:gdLst>
                  <a:gd name="connsiteX0" fmla="*/ 5388159 w 5388158"/>
                  <a:gd name="connsiteY0" fmla="*/ 2673849 h 2673848"/>
                  <a:gd name="connsiteX1" fmla="*/ 4765615 w 5388158"/>
                  <a:gd name="connsiteY1" fmla="*/ 2673849 h 2673848"/>
                  <a:gd name="connsiteX2" fmla="*/ 4765615 w 5388158"/>
                  <a:gd name="connsiteY2" fmla="*/ 2620928 h 2673848"/>
                  <a:gd name="connsiteX3" fmla="*/ 4563285 w 5388158"/>
                  <a:gd name="connsiteY3" fmla="*/ 2620928 h 2673848"/>
                  <a:gd name="connsiteX4" fmla="*/ 4563285 w 5388158"/>
                  <a:gd name="connsiteY4" fmla="*/ 2571131 h 2673848"/>
                  <a:gd name="connsiteX5" fmla="*/ 3981202 w 5388158"/>
                  <a:gd name="connsiteY5" fmla="*/ 2571131 h 2673848"/>
                  <a:gd name="connsiteX6" fmla="*/ 3981202 w 5388158"/>
                  <a:gd name="connsiteY6" fmla="*/ 2543109 h 2673848"/>
                  <a:gd name="connsiteX7" fmla="*/ 3623234 w 5388158"/>
                  <a:gd name="connsiteY7" fmla="*/ 2543109 h 2673848"/>
                  <a:gd name="connsiteX8" fmla="*/ 3623234 w 5388158"/>
                  <a:gd name="connsiteY8" fmla="*/ 2521325 h 2673848"/>
                  <a:gd name="connsiteX9" fmla="*/ 3252816 w 5388158"/>
                  <a:gd name="connsiteY9" fmla="*/ 2521325 h 2673848"/>
                  <a:gd name="connsiteX10" fmla="*/ 3252816 w 5388158"/>
                  <a:gd name="connsiteY10" fmla="*/ 2490197 h 2673848"/>
                  <a:gd name="connsiteX11" fmla="*/ 3212354 w 5388158"/>
                  <a:gd name="connsiteY11" fmla="*/ 2490197 h 2673848"/>
                  <a:gd name="connsiteX12" fmla="*/ 3212354 w 5388158"/>
                  <a:gd name="connsiteY12" fmla="*/ 2462184 h 2673848"/>
                  <a:gd name="connsiteX13" fmla="*/ 3084728 w 5388158"/>
                  <a:gd name="connsiteY13" fmla="*/ 2462184 h 2673848"/>
                  <a:gd name="connsiteX14" fmla="*/ 3084728 w 5388158"/>
                  <a:gd name="connsiteY14" fmla="*/ 2437276 h 2673848"/>
                  <a:gd name="connsiteX15" fmla="*/ 3000689 w 5388158"/>
                  <a:gd name="connsiteY15" fmla="*/ 2437276 h 2673848"/>
                  <a:gd name="connsiteX16" fmla="*/ 3000689 w 5388158"/>
                  <a:gd name="connsiteY16" fmla="*/ 2396814 h 2673848"/>
                  <a:gd name="connsiteX17" fmla="*/ 2901077 w 5388158"/>
                  <a:gd name="connsiteY17" fmla="*/ 2396814 h 2673848"/>
                  <a:gd name="connsiteX18" fmla="*/ 2901077 w 5388158"/>
                  <a:gd name="connsiteY18" fmla="*/ 2368801 h 2673848"/>
                  <a:gd name="connsiteX19" fmla="*/ 2866835 w 5388158"/>
                  <a:gd name="connsiteY19" fmla="*/ 2368801 h 2673848"/>
                  <a:gd name="connsiteX20" fmla="*/ 2866835 w 5388158"/>
                  <a:gd name="connsiteY20" fmla="*/ 2343893 h 2673848"/>
                  <a:gd name="connsiteX21" fmla="*/ 2804579 w 5388158"/>
                  <a:gd name="connsiteY21" fmla="*/ 2343893 h 2673848"/>
                  <a:gd name="connsiteX22" fmla="*/ 2804579 w 5388158"/>
                  <a:gd name="connsiteY22" fmla="*/ 2309660 h 2673848"/>
                  <a:gd name="connsiteX23" fmla="*/ 2695642 w 5388158"/>
                  <a:gd name="connsiteY23" fmla="*/ 2309660 h 2673848"/>
                  <a:gd name="connsiteX24" fmla="*/ 2695642 w 5388158"/>
                  <a:gd name="connsiteY24" fmla="*/ 2297201 h 2673848"/>
                  <a:gd name="connsiteX25" fmla="*/ 2468404 w 5388158"/>
                  <a:gd name="connsiteY25" fmla="*/ 2297201 h 2673848"/>
                  <a:gd name="connsiteX26" fmla="*/ 2468404 w 5388158"/>
                  <a:gd name="connsiteY26" fmla="*/ 2253625 h 2673848"/>
                  <a:gd name="connsiteX27" fmla="*/ 2427942 w 5388158"/>
                  <a:gd name="connsiteY27" fmla="*/ 2253625 h 2673848"/>
                  <a:gd name="connsiteX28" fmla="*/ 2427942 w 5388158"/>
                  <a:gd name="connsiteY28" fmla="*/ 2228726 h 2673848"/>
                  <a:gd name="connsiteX29" fmla="*/ 2306546 w 5388158"/>
                  <a:gd name="connsiteY29" fmla="*/ 2228726 h 2673848"/>
                  <a:gd name="connsiteX30" fmla="*/ 2306546 w 5388158"/>
                  <a:gd name="connsiteY30" fmla="*/ 2197599 h 2673848"/>
                  <a:gd name="connsiteX31" fmla="*/ 2126009 w 5388158"/>
                  <a:gd name="connsiteY31" fmla="*/ 2197599 h 2673848"/>
                  <a:gd name="connsiteX32" fmla="*/ 2126009 w 5388158"/>
                  <a:gd name="connsiteY32" fmla="*/ 2175805 h 2673848"/>
                  <a:gd name="connsiteX33" fmla="*/ 1973485 w 5388158"/>
                  <a:gd name="connsiteY33" fmla="*/ 2175805 h 2673848"/>
                  <a:gd name="connsiteX34" fmla="*/ 1973485 w 5388158"/>
                  <a:gd name="connsiteY34" fmla="*/ 2129114 h 2673848"/>
                  <a:gd name="connsiteX35" fmla="*/ 1942357 w 5388158"/>
                  <a:gd name="connsiteY35" fmla="*/ 2129114 h 2673848"/>
                  <a:gd name="connsiteX36" fmla="*/ 1942357 w 5388158"/>
                  <a:gd name="connsiteY36" fmla="*/ 2088652 h 2673848"/>
                  <a:gd name="connsiteX37" fmla="*/ 1895666 w 5388158"/>
                  <a:gd name="connsiteY37" fmla="*/ 2088652 h 2673848"/>
                  <a:gd name="connsiteX38" fmla="*/ 1895666 w 5388158"/>
                  <a:gd name="connsiteY38" fmla="*/ 2066858 h 2673848"/>
                  <a:gd name="connsiteX39" fmla="*/ 1780489 w 5388158"/>
                  <a:gd name="connsiteY39" fmla="*/ 2066858 h 2673848"/>
                  <a:gd name="connsiteX40" fmla="*/ 1780489 w 5388158"/>
                  <a:gd name="connsiteY40" fmla="*/ 2048189 h 2673848"/>
                  <a:gd name="connsiteX41" fmla="*/ 1755591 w 5388158"/>
                  <a:gd name="connsiteY41" fmla="*/ 2048189 h 2673848"/>
                  <a:gd name="connsiteX42" fmla="*/ 1755591 w 5388158"/>
                  <a:gd name="connsiteY42" fmla="*/ 1998383 h 2673848"/>
                  <a:gd name="connsiteX43" fmla="*/ 1649759 w 5388158"/>
                  <a:gd name="connsiteY43" fmla="*/ 1998383 h 2673848"/>
                  <a:gd name="connsiteX44" fmla="*/ 1649759 w 5388158"/>
                  <a:gd name="connsiteY44" fmla="*/ 1964141 h 2673848"/>
                  <a:gd name="connsiteX45" fmla="*/ 1547032 w 5388158"/>
                  <a:gd name="connsiteY45" fmla="*/ 1964141 h 2673848"/>
                  <a:gd name="connsiteX46" fmla="*/ 1547032 w 5388158"/>
                  <a:gd name="connsiteY46" fmla="*/ 1929898 h 2673848"/>
                  <a:gd name="connsiteX47" fmla="*/ 1494120 w 5388158"/>
                  <a:gd name="connsiteY47" fmla="*/ 1929898 h 2673848"/>
                  <a:gd name="connsiteX48" fmla="*/ 1494120 w 5388158"/>
                  <a:gd name="connsiteY48" fmla="*/ 1898771 h 2673848"/>
                  <a:gd name="connsiteX49" fmla="*/ 1450543 w 5388158"/>
                  <a:gd name="connsiteY49" fmla="*/ 1898771 h 2673848"/>
                  <a:gd name="connsiteX50" fmla="*/ 1450543 w 5388158"/>
                  <a:gd name="connsiteY50" fmla="*/ 1867643 h 2673848"/>
                  <a:gd name="connsiteX51" fmla="*/ 1419416 w 5388158"/>
                  <a:gd name="connsiteY51" fmla="*/ 1867643 h 2673848"/>
                  <a:gd name="connsiteX52" fmla="*/ 1419416 w 5388158"/>
                  <a:gd name="connsiteY52" fmla="*/ 1848974 h 2673848"/>
                  <a:gd name="connsiteX53" fmla="*/ 1341596 w 5388158"/>
                  <a:gd name="connsiteY53" fmla="*/ 1848974 h 2673848"/>
                  <a:gd name="connsiteX54" fmla="*/ 1341596 w 5388158"/>
                  <a:gd name="connsiteY54" fmla="*/ 1820951 h 2673848"/>
                  <a:gd name="connsiteX55" fmla="*/ 1307354 w 5388158"/>
                  <a:gd name="connsiteY55" fmla="*/ 1820951 h 2673848"/>
                  <a:gd name="connsiteX56" fmla="*/ 1307354 w 5388158"/>
                  <a:gd name="connsiteY56" fmla="*/ 1771155 h 2673848"/>
                  <a:gd name="connsiteX57" fmla="*/ 1136152 w 5388158"/>
                  <a:gd name="connsiteY57" fmla="*/ 1771155 h 2673848"/>
                  <a:gd name="connsiteX58" fmla="*/ 1136152 w 5388158"/>
                  <a:gd name="connsiteY58" fmla="*/ 1727578 h 2673848"/>
                  <a:gd name="connsiteX59" fmla="*/ 1086345 w 5388158"/>
                  <a:gd name="connsiteY59" fmla="*/ 1727578 h 2673848"/>
                  <a:gd name="connsiteX60" fmla="*/ 1086345 w 5388158"/>
                  <a:gd name="connsiteY60" fmla="*/ 1680886 h 2673848"/>
                  <a:gd name="connsiteX61" fmla="*/ 1064562 w 5388158"/>
                  <a:gd name="connsiteY61" fmla="*/ 1680886 h 2673848"/>
                  <a:gd name="connsiteX62" fmla="*/ 1064562 w 5388158"/>
                  <a:gd name="connsiteY62" fmla="*/ 1593723 h 2673848"/>
                  <a:gd name="connsiteX63" fmla="*/ 958729 w 5388158"/>
                  <a:gd name="connsiteY63" fmla="*/ 1593723 h 2673848"/>
                  <a:gd name="connsiteX64" fmla="*/ 958729 w 5388158"/>
                  <a:gd name="connsiteY64" fmla="*/ 1543917 h 2673848"/>
                  <a:gd name="connsiteX65" fmla="*/ 930711 w 5388158"/>
                  <a:gd name="connsiteY65" fmla="*/ 1543917 h 2673848"/>
                  <a:gd name="connsiteX66" fmla="*/ 930711 w 5388158"/>
                  <a:gd name="connsiteY66" fmla="*/ 1512799 h 2673848"/>
                  <a:gd name="connsiteX67" fmla="*/ 896470 w 5388158"/>
                  <a:gd name="connsiteY67" fmla="*/ 1512799 h 2673848"/>
                  <a:gd name="connsiteX68" fmla="*/ 896470 w 5388158"/>
                  <a:gd name="connsiteY68" fmla="*/ 1472327 h 2673848"/>
                  <a:gd name="connsiteX69" fmla="*/ 849780 w 5388158"/>
                  <a:gd name="connsiteY69" fmla="*/ 1472327 h 2673848"/>
                  <a:gd name="connsiteX70" fmla="*/ 849780 w 5388158"/>
                  <a:gd name="connsiteY70" fmla="*/ 1347816 h 2673848"/>
                  <a:gd name="connsiteX71" fmla="*/ 812426 w 5388158"/>
                  <a:gd name="connsiteY71" fmla="*/ 1347816 h 2673848"/>
                  <a:gd name="connsiteX72" fmla="*/ 812426 w 5388158"/>
                  <a:gd name="connsiteY72" fmla="*/ 1316688 h 2673848"/>
                  <a:gd name="connsiteX73" fmla="*/ 750172 w 5388158"/>
                  <a:gd name="connsiteY73" fmla="*/ 1316688 h 2673848"/>
                  <a:gd name="connsiteX74" fmla="*/ 750172 w 5388158"/>
                  <a:gd name="connsiteY74" fmla="*/ 1291790 h 2673848"/>
                  <a:gd name="connsiteX75" fmla="*/ 650564 w 5388158"/>
                  <a:gd name="connsiteY75" fmla="*/ 1291790 h 2673848"/>
                  <a:gd name="connsiteX76" fmla="*/ 650564 w 5388158"/>
                  <a:gd name="connsiteY76" fmla="*/ 1151715 h 2673848"/>
                  <a:gd name="connsiteX77" fmla="*/ 641226 w 5388158"/>
                  <a:gd name="connsiteY77" fmla="*/ 1151715 h 2673848"/>
                  <a:gd name="connsiteX78" fmla="*/ 641226 w 5388158"/>
                  <a:gd name="connsiteY78" fmla="*/ 1108139 h 2673848"/>
                  <a:gd name="connsiteX79" fmla="*/ 594534 w 5388158"/>
                  <a:gd name="connsiteY79" fmla="*/ 1108139 h 2673848"/>
                  <a:gd name="connsiteX80" fmla="*/ 594534 w 5388158"/>
                  <a:gd name="connsiteY80" fmla="*/ 1083231 h 2673848"/>
                  <a:gd name="connsiteX81" fmla="*/ 547843 w 5388158"/>
                  <a:gd name="connsiteY81" fmla="*/ 1083231 h 2673848"/>
                  <a:gd name="connsiteX82" fmla="*/ 547843 w 5388158"/>
                  <a:gd name="connsiteY82" fmla="*/ 1058332 h 2673848"/>
                  <a:gd name="connsiteX83" fmla="*/ 494927 w 5388158"/>
                  <a:gd name="connsiteY83" fmla="*/ 1058332 h 2673848"/>
                  <a:gd name="connsiteX84" fmla="*/ 494927 w 5388158"/>
                  <a:gd name="connsiteY84" fmla="*/ 968064 h 2673848"/>
                  <a:gd name="connsiteX85" fmla="*/ 457573 w 5388158"/>
                  <a:gd name="connsiteY85" fmla="*/ 968064 h 2673848"/>
                  <a:gd name="connsiteX86" fmla="*/ 457573 w 5388158"/>
                  <a:gd name="connsiteY86" fmla="*/ 940049 h 2673848"/>
                  <a:gd name="connsiteX87" fmla="*/ 451348 w 5388158"/>
                  <a:gd name="connsiteY87" fmla="*/ 940049 h 2673848"/>
                  <a:gd name="connsiteX88" fmla="*/ 451348 w 5388158"/>
                  <a:gd name="connsiteY88" fmla="*/ 865342 h 2673848"/>
                  <a:gd name="connsiteX89" fmla="*/ 432671 w 5388158"/>
                  <a:gd name="connsiteY89" fmla="*/ 865342 h 2673848"/>
                  <a:gd name="connsiteX90" fmla="*/ 432671 w 5388158"/>
                  <a:gd name="connsiteY90" fmla="*/ 694142 h 2673848"/>
                  <a:gd name="connsiteX91" fmla="*/ 379755 w 5388158"/>
                  <a:gd name="connsiteY91" fmla="*/ 694142 h 2673848"/>
                  <a:gd name="connsiteX92" fmla="*/ 379755 w 5388158"/>
                  <a:gd name="connsiteY92" fmla="*/ 616324 h 2673848"/>
                  <a:gd name="connsiteX93" fmla="*/ 342402 w 5388158"/>
                  <a:gd name="connsiteY93" fmla="*/ 616324 h 2673848"/>
                  <a:gd name="connsiteX94" fmla="*/ 342402 w 5388158"/>
                  <a:gd name="connsiteY94" fmla="*/ 572745 h 2673848"/>
                  <a:gd name="connsiteX95" fmla="*/ 311274 w 5388158"/>
                  <a:gd name="connsiteY95" fmla="*/ 572745 h 2673848"/>
                  <a:gd name="connsiteX96" fmla="*/ 311274 w 5388158"/>
                  <a:gd name="connsiteY96" fmla="*/ 535392 h 2673848"/>
                  <a:gd name="connsiteX97" fmla="*/ 239681 w 5388158"/>
                  <a:gd name="connsiteY97" fmla="*/ 535392 h 2673848"/>
                  <a:gd name="connsiteX98" fmla="*/ 239681 w 5388158"/>
                  <a:gd name="connsiteY98" fmla="*/ 361078 h 2673848"/>
                  <a:gd name="connsiteX99" fmla="*/ 214779 w 5388158"/>
                  <a:gd name="connsiteY99" fmla="*/ 361078 h 2673848"/>
                  <a:gd name="connsiteX100" fmla="*/ 214779 w 5388158"/>
                  <a:gd name="connsiteY100" fmla="*/ 264584 h 2673848"/>
                  <a:gd name="connsiteX101" fmla="*/ 217892 w 5388158"/>
                  <a:gd name="connsiteY101" fmla="*/ 264584 h 2673848"/>
                  <a:gd name="connsiteX102" fmla="*/ 217892 w 5388158"/>
                  <a:gd name="connsiteY102" fmla="*/ 171200 h 2673848"/>
                  <a:gd name="connsiteX103" fmla="*/ 196103 w 5388158"/>
                  <a:gd name="connsiteY103" fmla="*/ 171200 h 2673848"/>
                  <a:gd name="connsiteX104" fmla="*/ 196103 w 5388158"/>
                  <a:gd name="connsiteY104" fmla="*/ 99608 h 2673848"/>
                  <a:gd name="connsiteX105" fmla="*/ 164975 w 5388158"/>
                  <a:gd name="connsiteY105" fmla="*/ 99608 h 2673848"/>
                  <a:gd name="connsiteX106" fmla="*/ 164975 w 5388158"/>
                  <a:gd name="connsiteY106" fmla="*/ 77819 h 2673848"/>
                  <a:gd name="connsiteX107" fmla="*/ 127623 w 5388158"/>
                  <a:gd name="connsiteY107" fmla="*/ 77819 h 2673848"/>
                  <a:gd name="connsiteX108" fmla="*/ 127623 w 5388158"/>
                  <a:gd name="connsiteY108" fmla="*/ 59142 h 2673848"/>
                  <a:gd name="connsiteX109" fmla="*/ 99608 w 5388158"/>
                  <a:gd name="connsiteY109" fmla="*/ 59142 h 2673848"/>
                  <a:gd name="connsiteX110" fmla="*/ 99608 w 5388158"/>
                  <a:gd name="connsiteY110" fmla="*/ 0 h 2673848"/>
                  <a:gd name="connsiteX111" fmla="*/ 0 w 5388158"/>
                  <a:gd name="connsiteY111" fmla="*/ 0 h 267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388158" h="2673848">
                    <a:moveTo>
                      <a:pt x="5388159" y="2673849"/>
                    </a:moveTo>
                    <a:lnTo>
                      <a:pt x="4765615" y="2673849"/>
                    </a:lnTo>
                    <a:lnTo>
                      <a:pt x="4765615" y="2620928"/>
                    </a:lnTo>
                    <a:lnTo>
                      <a:pt x="4563285" y="2620928"/>
                    </a:lnTo>
                    <a:lnTo>
                      <a:pt x="4563285" y="2571131"/>
                    </a:lnTo>
                    <a:lnTo>
                      <a:pt x="3981202" y="2571131"/>
                    </a:lnTo>
                    <a:lnTo>
                      <a:pt x="3981202" y="2543109"/>
                    </a:lnTo>
                    <a:lnTo>
                      <a:pt x="3623234" y="2543109"/>
                    </a:lnTo>
                    <a:lnTo>
                      <a:pt x="3623234" y="2521325"/>
                    </a:lnTo>
                    <a:lnTo>
                      <a:pt x="3252816" y="2521325"/>
                    </a:lnTo>
                    <a:lnTo>
                      <a:pt x="3252816" y="2490197"/>
                    </a:lnTo>
                    <a:lnTo>
                      <a:pt x="3212354" y="2490197"/>
                    </a:lnTo>
                    <a:lnTo>
                      <a:pt x="3212354" y="2462184"/>
                    </a:lnTo>
                    <a:lnTo>
                      <a:pt x="3084728" y="2462184"/>
                    </a:lnTo>
                    <a:lnTo>
                      <a:pt x="3084728" y="2437276"/>
                    </a:lnTo>
                    <a:lnTo>
                      <a:pt x="3000689" y="2437276"/>
                    </a:lnTo>
                    <a:lnTo>
                      <a:pt x="3000689" y="2396814"/>
                    </a:lnTo>
                    <a:lnTo>
                      <a:pt x="2901077" y="2396814"/>
                    </a:lnTo>
                    <a:lnTo>
                      <a:pt x="2901077" y="2368801"/>
                    </a:lnTo>
                    <a:lnTo>
                      <a:pt x="2866835" y="2368801"/>
                    </a:lnTo>
                    <a:lnTo>
                      <a:pt x="2866835" y="2343893"/>
                    </a:lnTo>
                    <a:lnTo>
                      <a:pt x="2804579" y="2343893"/>
                    </a:lnTo>
                    <a:lnTo>
                      <a:pt x="2804579" y="2309660"/>
                    </a:lnTo>
                    <a:lnTo>
                      <a:pt x="2695642" y="2309660"/>
                    </a:lnTo>
                    <a:lnTo>
                      <a:pt x="2695642" y="2297201"/>
                    </a:lnTo>
                    <a:lnTo>
                      <a:pt x="2468404" y="2297201"/>
                    </a:lnTo>
                    <a:lnTo>
                      <a:pt x="2468404" y="2253625"/>
                    </a:lnTo>
                    <a:lnTo>
                      <a:pt x="2427942" y="2253625"/>
                    </a:lnTo>
                    <a:lnTo>
                      <a:pt x="2427942" y="2228726"/>
                    </a:lnTo>
                    <a:lnTo>
                      <a:pt x="2306546" y="2228726"/>
                    </a:lnTo>
                    <a:lnTo>
                      <a:pt x="2306546" y="2197599"/>
                    </a:lnTo>
                    <a:lnTo>
                      <a:pt x="2126009" y="2197599"/>
                    </a:lnTo>
                    <a:lnTo>
                      <a:pt x="2126009" y="2175805"/>
                    </a:lnTo>
                    <a:lnTo>
                      <a:pt x="1973485" y="2175805"/>
                    </a:lnTo>
                    <a:lnTo>
                      <a:pt x="1973485" y="2129114"/>
                    </a:lnTo>
                    <a:lnTo>
                      <a:pt x="1942357" y="2129114"/>
                    </a:lnTo>
                    <a:lnTo>
                      <a:pt x="1942357" y="2088652"/>
                    </a:lnTo>
                    <a:lnTo>
                      <a:pt x="1895666" y="2088652"/>
                    </a:lnTo>
                    <a:lnTo>
                      <a:pt x="1895666" y="2066858"/>
                    </a:lnTo>
                    <a:lnTo>
                      <a:pt x="1780489" y="2066858"/>
                    </a:lnTo>
                    <a:lnTo>
                      <a:pt x="1780489" y="2048189"/>
                    </a:lnTo>
                    <a:lnTo>
                      <a:pt x="1755591" y="2048189"/>
                    </a:lnTo>
                    <a:lnTo>
                      <a:pt x="1755591" y="1998383"/>
                    </a:lnTo>
                    <a:lnTo>
                      <a:pt x="1649759" y="1998383"/>
                    </a:lnTo>
                    <a:lnTo>
                      <a:pt x="1649759" y="1964141"/>
                    </a:lnTo>
                    <a:lnTo>
                      <a:pt x="1547032" y="1964141"/>
                    </a:lnTo>
                    <a:lnTo>
                      <a:pt x="1547032" y="1929898"/>
                    </a:lnTo>
                    <a:lnTo>
                      <a:pt x="1494120" y="1929898"/>
                    </a:lnTo>
                    <a:lnTo>
                      <a:pt x="1494120" y="1898771"/>
                    </a:lnTo>
                    <a:lnTo>
                      <a:pt x="1450543" y="1898771"/>
                    </a:lnTo>
                    <a:lnTo>
                      <a:pt x="1450543" y="1867643"/>
                    </a:lnTo>
                    <a:lnTo>
                      <a:pt x="1419416" y="1867643"/>
                    </a:lnTo>
                    <a:lnTo>
                      <a:pt x="1419416" y="1848974"/>
                    </a:lnTo>
                    <a:lnTo>
                      <a:pt x="1341596" y="1848974"/>
                    </a:lnTo>
                    <a:lnTo>
                      <a:pt x="1341596" y="1820951"/>
                    </a:lnTo>
                    <a:lnTo>
                      <a:pt x="1307354" y="1820951"/>
                    </a:lnTo>
                    <a:lnTo>
                      <a:pt x="1307354" y="1771155"/>
                    </a:lnTo>
                    <a:lnTo>
                      <a:pt x="1136152" y="1771155"/>
                    </a:lnTo>
                    <a:lnTo>
                      <a:pt x="1136152" y="1727578"/>
                    </a:lnTo>
                    <a:lnTo>
                      <a:pt x="1086345" y="1727578"/>
                    </a:lnTo>
                    <a:lnTo>
                      <a:pt x="1086345" y="1680886"/>
                    </a:lnTo>
                    <a:lnTo>
                      <a:pt x="1064562" y="1680886"/>
                    </a:lnTo>
                    <a:lnTo>
                      <a:pt x="1064562" y="1593723"/>
                    </a:lnTo>
                    <a:lnTo>
                      <a:pt x="958729" y="1593723"/>
                    </a:lnTo>
                    <a:lnTo>
                      <a:pt x="958729" y="1543917"/>
                    </a:lnTo>
                    <a:lnTo>
                      <a:pt x="930711" y="1543917"/>
                    </a:lnTo>
                    <a:lnTo>
                      <a:pt x="930711" y="1512799"/>
                    </a:lnTo>
                    <a:lnTo>
                      <a:pt x="896470" y="1512799"/>
                    </a:lnTo>
                    <a:lnTo>
                      <a:pt x="896470" y="1472327"/>
                    </a:lnTo>
                    <a:lnTo>
                      <a:pt x="849780" y="1472327"/>
                    </a:lnTo>
                    <a:lnTo>
                      <a:pt x="849780" y="1347816"/>
                    </a:lnTo>
                    <a:lnTo>
                      <a:pt x="812426" y="1347816"/>
                    </a:lnTo>
                    <a:lnTo>
                      <a:pt x="812426" y="1316688"/>
                    </a:lnTo>
                    <a:lnTo>
                      <a:pt x="750172" y="1316688"/>
                    </a:lnTo>
                    <a:lnTo>
                      <a:pt x="750172" y="1291790"/>
                    </a:lnTo>
                    <a:lnTo>
                      <a:pt x="650564" y="1291790"/>
                    </a:lnTo>
                    <a:lnTo>
                      <a:pt x="650564" y="1151715"/>
                    </a:lnTo>
                    <a:lnTo>
                      <a:pt x="641226" y="1151715"/>
                    </a:lnTo>
                    <a:lnTo>
                      <a:pt x="641226" y="1108139"/>
                    </a:lnTo>
                    <a:lnTo>
                      <a:pt x="594534" y="1108139"/>
                    </a:lnTo>
                    <a:lnTo>
                      <a:pt x="594534" y="1083231"/>
                    </a:lnTo>
                    <a:lnTo>
                      <a:pt x="547843" y="1083231"/>
                    </a:lnTo>
                    <a:lnTo>
                      <a:pt x="547843" y="1058332"/>
                    </a:lnTo>
                    <a:lnTo>
                      <a:pt x="494927" y="1058332"/>
                    </a:lnTo>
                    <a:lnTo>
                      <a:pt x="494927" y="968064"/>
                    </a:lnTo>
                    <a:lnTo>
                      <a:pt x="457573" y="968064"/>
                    </a:lnTo>
                    <a:lnTo>
                      <a:pt x="457573" y="940049"/>
                    </a:lnTo>
                    <a:lnTo>
                      <a:pt x="451348" y="940049"/>
                    </a:lnTo>
                    <a:lnTo>
                      <a:pt x="451348" y="865342"/>
                    </a:lnTo>
                    <a:lnTo>
                      <a:pt x="432671" y="865342"/>
                    </a:lnTo>
                    <a:lnTo>
                      <a:pt x="432671" y="694142"/>
                    </a:lnTo>
                    <a:lnTo>
                      <a:pt x="379755" y="694142"/>
                    </a:lnTo>
                    <a:lnTo>
                      <a:pt x="379755" y="616324"/>
                    </a:lnTo>
                    <a:lnTo>
                      <a:pt x="342402" y="616324"/>
                    </a:lnTo>
                    <a:lnTo>
                      <a:pt x="342402" y="572745"/>
                    </a:lnTo>
                    <a:lnTo>
                      <a:pt x="311274" y="572745"/>
                    </a:lnTo>
                    <a:lnTo>
                      <a:pt x="311274" y="535392"/>
                    </a:lnTo>
                    <a:lnTo>
                      <a:pt x="239681" y="535392"/>
                    </a:lnTo>
                    <a:lnTo>
                      <a:pt x="239681" y="361078"/>
                    </a:lnTo>
                    <a:lnTo>
                      <a:pt x="214779" y="361078"/>
                    </a:lnTo>
                    <a:lnTo>
                      <a:pt x="214779" y="264584"/>
                    </a:lnTo>
                    <a:lnTo>
                      <a:pt x="217892" y="264584"/>
                    </a:lnTo>
                    <a:lnTo>
                      <a:pt x="217892" y="171200"/>
                    </a:lnTo>
                    <a:lnTo>
                      <a:pt x="196103" y="171200"/>
                    </a:lnTo>
                    <a:lnTo>
                      <a:pt x="196103" y="99608"/>
                    </a:lnTo>
                    <a:lnTo>
                      <a:pt x="164975" y="99608"/>
                    </a:lnTo>
                    <a:lnTo>
                      <a:pt x="164975" y="77819"/>
                    </a:lnTo>
                    <a:lnTo>
                      <a:pt x="127623" y="77819"/>
                    </a:lnTo>
                    <a:lnTo>
                      <a:pt x="127623" y="59142"/>
                    </a:lnTo>
                    <a:lnTo>
                      <a:pt x="99608" y="59142"/>
                    </a:lnTo>
                    <a:lnTo>
                      <a:pt x="99608" y="0"/>
                    </a:lnTo>
                    <a:lnTo>
                      <a:pt x="0" y="0"/>
                    </a:lnTo>
                  </a:path>
                </a:pathLst>
              </a:custGeom>
              <a:noFill/>
              <a:ln w="19050" cap="flat">
                <a:solidFill>
                  <a:schemeClr val="accent2"/>
                </a:solidFill>
                <a:prstDash val="solid"/>
                <a:miter/>
              </a:ln>
            </p:spPr>
            <p:txBody>
              <a:bodyPr rtlCol="0" anchor="ctr"/>
              <a:lstStyle/>
              <a:p>
                <a:endParaRPr lang="en-GB"/>
              </a:p>
            </p:txBody>
          </p:sp>
          <p:sp>
            <p:nvSpPr>
              <p:cNvPr id="41" name="Graphic 178">
                <a:extLst>
                  <a:ext uri="{FF2B5EF4-FFF2-40B4-BE49-F238E27FC236}">
                    <a16:creationId xmlns:a16="http://schemas.microsoft.com/office/drawing/2014/main" xmlns="" id="{C36E469C-EEA5-4A5F-B29C-03602D0B5975}"/>
                  </a:ext>
                </a:extLst>
              </p:cNvPr>
              <p:cNvSpPr/>
              <p:nvPr/>
            </p:nvSpPr>
            <p:spPr>
              <a:xfrm>
                <a:off x="3711699" y="258776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42" name="Graphic 178">
                <a:extLst>
                  <a:ext uri="{FF2B5EF4-FFF2-40B4-BE49-F238E27FC236}">
                    <a16:creationId xmlns:a16="http://schemas.microsoft.com/office/drawing/2014/main" xmlns="" id="{C36E469C-EEA5-4A5F-B29C-03602D0B5975}"/>
                  </a:ext>
                </a:extLst>
              </p:cNvPr>
              <p:cNvSpPr/>
              <p:nvPr/>
            </p:nvSpPr>
            <p:spPr>
              <a:xfrm>
                <a:off x="3806949" y="272112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43" name="Graphic 178">
                <a:extLst>
                  <a:ext uri="{FF2B5EF4-FFF2-40B4-BE49-F238E27FC236}">
                    <a16:creationId xmlns:a16="http://schemas.microsoft.com/office/drawing/2014/main" xmlns="" id="{C36E469C-EEA5-4A5F-B29C-03602D0B5975}"/>
                  </a:ext>
                </a:extLst>
              </p:cNvPr>
              <p:cNvSpPr/>
              <p:nvPr/>
            </p:nvSpPr>
            <p:spPr>
              <a:xfrm>
                <a:off x="3921250" y="308307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44" name="Graphic 178">
                <a:extLst>
                  <a:ext uri="{FF2B5EF4-FFF2-40B4-BE49-F238E27FC236}">
                    <a16:creationId xmlns:a16="http://schemas.microsoft.com/office/drawing/2014/main" xmlns="" id="{C36E469C-EEA5-4A5F-B29C-03602D0B5975}"/>
                  </a:ext>
                </a:extLst>
              </p:cNvPr>
              <p:cNvSpPr/>
              <p:nvPr/>
            </p:nvSpPr>
            <p:spPr>
              <a:xfrm>
                <a:off x="3959350" y="312117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45" name="Graphic 178">
                <a:extLst>
                  <a:ext uri="{FF2B5EF4-FFF2-40B4-BE49-F238E27FC236}">
                    <a16:creationId xmlns:a16="http://schemas.microsoft.com/office/drawing/2014/main" xmlns="" id="{C36E469C-EEA5-4A5F-B29C-03602D0B5975}"/>
                  </a:ext>
                </a:extLst>
              </p:cNvPr>
              <p:cNvSpPr/>
              <p:nvPr/>
            </p:nvSpPr>
            <p:spPr>
              <a:xfrm>
                <a:off x="3997450" y="312117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46" name="Graphic 178">
                <a:extLst>
                  <a:ext uri="{FF2B5EF4-FFF2-40B4-BE49-F238E27FC236}">
                    <a16:creationId xmlns:a16="http://schemas.microsoft.com/office/drawing/2014/main" xmlns="" id="{C36E469C-EEA5-4A5F-B29C-03602D0B5975}"/>
                  </a:ext>
                </a:extLst>
              </p:cNvPr>
              <p:cNvSpPr/>
              <p:nvPr/>
            </p:nvSpPr>
            <p:spPr>
              <a:xfrm>
                <a:off x="4245100" y="336882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47" name="Graphic 178">
                <a:extLst>
                  <a:ext uri="{FF2B5EF4-FFF2-40B4-BE49-F238E27FC236}">
                    <a16:creationId xmlns:a16="http://schemas.microsoft.com/office/drawing/2014/main" xmlns="" id="{C36E469C-EEA5-4A5F-B29C-03602D0B5975}"/>
                  </a:ext>
                </a:extLst>
              </p:cNvPr>
              <p:cNvSpPr/>
              <p:nvPr/>
            </p:nvSpPr>
            <p:spPr>
              <a:xfrm>
                <a:off x="4473702" y="3616480"/>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48" name="Graphic 178">
                <a:extLst>
                  <a:ext uri="{FF2B5EF4-FFF2-40B4-BE49-F238E27FC236}">
                    <a16:creationId xmlns:a16="http://schemas.microsoft.com/office/drawing/2014/main" xmlns="" id="{C36E469C-EEA5-4A5F-B29C-03602D0B5975}"/>
                  </a:ext>
                </a:extLst>
              </p:cNvPr>
              <p:cNvSpPr/>
              <p:nvPr/>
            </p:nvSpPr>
            <p:spPr>
              <a:xfrm>
                <a:off x="4530852" y="3749830"/>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49" name="Graphic 178">
                <a:extLst>
                  <a:ext uri="{FF2B5EF4-FFF2-40B4-BE49-F238E27FC236}">
                    <a16:creationId xmlns:a16="http://schemas.microsoft.com/office/drawing/2014/main" xmlns="" id="{C36E469C-EEA5-4A5F-B29C-03602D0B5975}"/>
                  </a:ext>
                </a:extLst>
              </p:cNvPr>
              <p:cNvSpPr/>
              <p:nvPr/>
            </p:nvSpPr>
            <p:spPr>
              <a:xfrm>
                <a:off x="4607052" y="37879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0" name="Graphic 178">
                <a:extLst>
                  <a:ext uri="{FF2B5EF4-FFF2-40B4-BE49-F238E27FC236}">
                    <a16:creationId xmlns:a16="http://schemas.microsoft.com/office/drawing/2014/main" xmlns="" id="{C36E469C-EEA5-4A5F-B29C-03602D0B5975}"/>
                  </a:ext>
                </a:extLst>
              </p:cNvPr>
              <p:cNvSpPr/>
              <p:nvPr/>
            </p:nvSpPr>
            <p:spPr>
              <a:xfrm>
                <a:off x="5026151" y="39974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1" name="Graphic 178">
                <a:extLst>
                  <a:ext uri="{FF2B5EF4-FFF2-40B4-BE49-F238E27FC236}">
                    <a16:creationId xmlns:a16="http://schemas.microsoft.com/office/drawing/2014/main" xmlns="" id="{C36E469C-EEA5-4A5F-B29C-03602D0B5975}"/>
                  </a:ext>
                </a:extLst>
              </p:cNvPr>
              <p:cNvSpPr/>
              <p:nvPr/>
            </p:nvSpPr>
            <p:spPr>
              <a:xfrm>
                <a:off x="5311901" y="41117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2" name="Graphic 178">
                <a:extLst>
                  <a:ext uri="{FF2B5EF4-FFF2-40B4-BE49-F238E27FC236}">
                    <a16:creationId xmlns:a16="http://schemas.microsoft.com/office/drawing/2014/main" xmlns="" id="{C36E469C-EEA5-4A5F-B29C-03602D0B5975}"/>
                  </a:ext>
                </a:extLst>
              </p:cNvPr>
              <p:cNvSpPr/>
              <p:nvPr/>
            </p:nvSpPr>
            <p:spPr>
              <a:xfrm>
                <a:off x="5407151" y="41879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3" name="Graphic 178">
                <a:extLst>
                  <a:ext uri="{FF2B5EF4-FFF2-40B4-BE49-F238E27FC236}">
                    <a16:creationId xmlns:a16="http://schemas.microsoft.com/office/drawing/2014/main" xmlns="" id="{C36E469C-EEA5-4A5F-B29C-03602D0B5975}"/>
                  </a:ext>
                </a:extLst>
              </p:cNvPr>
              <p:cNvSpPr/>
              <p:nvPr/>
            </p:nvSpPr>
            <p:spPr>
              <a:xfrm>
                <a:off x="6016751" y="43022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4" name="Graphic 178">
                <a:extLst>
                  <a:ext uri="{FF2B5EF4-FFF2-40B4-BE49-F238E27FC236}">
                    <a16:creationId xmlns:a16="http://schemas.microsoft.com/office/drawing/2014/main" xmlns="" id="{C36E469C-EEA5-4A5F-B29C-03602D0B5975}"/>
                  </a:ext>
                </a:extLst>
              </p:cNvPr>
              <p:cNvSpPr/>
              <p:nvPr/>
            </p:nvSpPr>
            <p:spPr>
              <a:xfrm>
                <a:off x="7559811" y="460708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tlCol="0" anchor="ctr"/>
              <a:lstStyle/>
              <a:p>
                <a:endParaRPr lang="en-GB"/>
              </a:p>
            </p:txBody>
          </p:sp>
          <p:sp>
            <p:nvSpPr>
              <p:cNvPr id="55" name="Graphic 178">
                <a:extLst>
                  <a:ext uri="{FF2B5EF4-FFF2-40B4-BE49-F238E27FC236}">
                    <a16:creationId xmlns:a16="http://schemas.microsoft.com/office/drawing/2014/main" xmlns="" id="{C36E469C-EEA5-4A5F-B29C-03602D0B5975}"/>
                  </a:ext>
                </a:extLst>
              </p:cNvPr>
              <p:cNvSpPr/>
              <p:nvPr/>
            </p:nvSpPr>
            <p:spPr>
              <a:xfrm>
                <a:off x="7597911" y="460708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tlCol="0" anchor="ctr"/>
              <a:lstStyle/>
              <a:p>
                <a:endParaRPr lang="en-GB"/>
              </a:p>
            </p:txBody>
          </p:sp>
          <p:sp>
            <p:nvSpPr>
              <p:cNvPr id="56" name="Graphic 178">
                <a:extLst>
                  <a:ext uri="{FF2B5EF4-FFF2-40B4-BE49-F238E27FC236}">
                    <a16:creationId xmlns:a16="http://schemas.microsoft.com/office/drawing/2014/main" xmlns="" id="{C36E469C-EEA5-4A5F-B29C-03602D0B5975}"/>
                  </a:ext>
                </a:extLst>
              </p:cNvPr>
              <p:cNvSpPr/>
              <p:nvPr/>
            </p:nvSpPr>
            <p:spPr>
              <a:xfrm>
                <a:off x="7997961" y="464518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tlCol="0" anchor="ctr"/>
              <a:lstStyle/>
              <a:p>
                <a:endParaRPr lang="en-GB"/>
              </a:p>
            </p:txBody>
          </p:sp>
          <p:sp>
            <p:nvSpPr>
              <p:cNvPr id="57" name="Graphic 178">
                <a:extLst>
                  <a:ext uri="{FF2B5EF4-FFF2-40B4-BE49-F238E27FC236}">
                    <a16:creationId xmlns:a16="http://schemas.microsoft.com/office/drawing/2014/main" xmlns="" id="{C36E469C-EEA5-4A5F-B29C-03602D0B5975}"/>
                  </a:ext>
                </a:extLst>
              </p:cNvPr>
              <p:cNvSpPr/>
              <p:nvPr/>
            </p:nvSpPr>
            <p:spPr>
              <a:xfrm>
                <a:off x="7997961" y="464518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tlCol="0" anchor="ctr"/>
              <a:lstStyle/>
              <a:p>
                <a:endParaRPr lang="en-GB"/>
              </a:p>
            </p:txBody>
          </p:sp>
          <p:sp>
            <p:nvSpPr>
              <p:cNvPr id="58" name="Graphic 178">
                <a:extLst>
                  <a:ext uri="{FF2B5EF4-FFF2-40B4-BE49-F238E27FC236}">
                    <a16:creationId xmlns:a16="http://schemas.microsoft.com/office/drawing/2014/main" xmlns="" id="{C36E469C-EEA5-4A5F-B29C-03602D0B5975}"/>
                  </a:ext>
                </a:extLst>
              </p:cNvPr>
              <p:cNvSpPr/>
              <p:nvPr/>
            </p:nvSpPr>
            <p:spPr>
              <a:xfrm>
                <a:off x="8645671" y="470233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tlCol="0" anchor="ctr"/>
              <a:lstStyle/>
              <a:p>
                <a:endParaRPr lang="en-GB"/>
              </a:p>
            </p:txBody>
          </p:sp>
          <p:sp>
            <p:nvSpPr>
              <p:cNvPr id="59" name="Graphic 178">
                <a:extLst>
                  <a:ext uri="{FF2B5EF4-FFF2-40B4-BE49-F238E27FC236}">
                    <a16:creationId xmlns:a16="http://schemas.microsoft.com/office/drawing/2014/main" xmlns="" id="{C36E469C-EEA5-4A5F-B29C-03602D0B5975}"/>
                  </a:ext>
                </a:extLst>
              </p:cNvPr>
              <p:cNvSpPr/>
              <p:nvPr/>
            </p:nvSpPr>
            <p:spPr>
              <a:xfrm>
                <a:off x="8683771" y="470233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tlCol="0" anchor="ctr"/>
              <a:lstStyle/>
              <a:p>
                <a:endParaRPr lang="en-GB"/>
              </a:p>
            </p:txBody>
          </p:sp>
          <p:sp>
            <p:nvSpPr>
              <p:cNvPr id="60" name="Graphic 178">
                <a:extLst>
                  <a:ext uri="{FF2B5EF4-FFF2-40B4-BE49-F238E27FC236}">
                    <a16:creationId xmlns:a16="http://schemas.microsoft.com/office/drawing/2014/main" xmlns="" id="{C36E469C-EEA5-4A5F-B29C-03602D0B5975}"/>
                  </a:ext>
                </a:extLst>
              </p:cNvPr>
              <p:cNvSpPr/>
              <p:nvPr/>
            </p:nvSpPr>
            <p:spPr>
              <a:xfrm>
                <a:off x="8779021" y="470233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tlCol="0" anchor="ctr"/>
              <a:lstStyle/>
              <a:p>
                <a:endParaRPr lang="en-GB"/>
              </a:p>
            </p:txBody>
          </p:sp>
        </p:grpSp>
        <p:cxnSp>
          <p:nvCxnSpPr>
            <p:cNvPr id="35" name="Straight Connector 34">
              <a:extLst>
                <a:ext uri="{FF2B5EF4-FFF2-40B4-BE49-F238E27FC236}">
                  <a16:creationId xmlns:a16="http://schemas.microsoft.com/office/drawing/2014/main" xmlns="" id="{1AEBA57A-5C41-40EB-AF05-A884AFB019B8}"/>
                </a:ext>
              </a:extLst>
            </p:cNvPr>
            <p:cNvCxnSpPr/>
            <p:nvPr/>
          </p:nvCxnSpPr>
          <p:spPr>
            <a:xfrm>
              <a:off x="1066800" y="3647440"/>
              <a:ext cx="4876800" cy="0"/>
            </a:xfrm>
            <a:prstGeom prst="line">
              <a:avLst/>
            </a:prstGeom>
            <a:ln w="2222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F9FD8D7B-531F-47EE-A83D-CD504275CE70}"/>
                </a:ext>
              </a:extLst>
            </p:cNvPr>
            <p:cNvCxnSpPr>
              <a:endCxn id="162" idx="0"/>
            </p:cNvCxnSpPr>
            <p:nvPr/>
          </p:nvCxnSpPr>
          <p:spPr>
            <a:xfrm>
              <a:off x="2095500" y="2899833"/>
              <a:ext cx="0" cy="1866900"/>
            </a:xfrm>
            <a:prstGeom prst="line">
              <a:avLst/>
            </a:prstGeom>
            <a:ln w="2222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5850CCF1-2D5F-40BB-99F0-F9F38BDF4773}"/>
                </a:ext>
              </a:extLst>
            </p:cNvPr>
            <p:cNvCxnSpPr/>
            <p:nvPr/>
          </p:nvCxnSpPr>
          <p:spPr>
            <a:xfrm>
              <a:off x="4132725" y="3238499"/>
              <a:ext cx="0" cy="1548000"/>
            </a:xfrm>
            <a:prstGeom prst="line">
              <a:avLst/>
            </a:prstGeom>
            <a:ln w="2222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29DD88E5-CDD4-460B-A8A8-217AD91CCD13}"/>
                </a:ext>
              </a:extLst>
            </p:cNvPr>
            <p:cNvCxnSpPr>
              <a:cxnSpLocks/>
            </p:cNvCxnSpPr>
            <p:nvPr/>
          </p:nvCxnSpPr>
          <p:spPr>
            <a:xfrm flipV="1">
              <a:off x="1988807" y="2500550"/>
              <a:ext cx="280991" cy="0"/>
            </a:xfrm>
            <a:prstGeom prst="line">
              <a:avLst/>
            </a:prstGeom>
            <a:noFill/>
            <a:ln w="19050" cap="flat">
              <a:solidFill>
                <a:schemeClr val="accent3"/>
              </a:solidFill>
              <a:prstDash val="solid"/>
              <a:miter/>
            </a:ln>
          </p:spPr>
        </p:cxnSp>
        <p:cxnSp>
          <p:nvCxnSpPr>
            <p:cNvPr id="39" name="Straight Connector 38">
              <a:extLst>
                <a:ext uri="{FF2B5EF4-FFF2-40B4-BE49-F238E27FC236}">
                  <a16:creationId xmlns:a16="http://schemas.microsoft.com/office/drawing/2014/main" xmlns="" id="{ECDA4522-947C-464D-8DEB-B7D6163B7CDC}"/>
                </a:ext>
              </a:extLst>
            </p:cNvPr>
            <p:cNvCxnSpPr>
              <a:cxnSpLocks/>
            </p:cNvCxnSpPr>
            <p:nvPr/>
          </p:nvCxnSpPr>
          <p:spPr>
            <a:xfrm flipV="1">
              <a:off x="1988807" y="2756582"/>
              <a:ext cx="280991" cy="0"/>
            </a:xfrm>
            <a:prstGeom prst="line">
              <a:avLst/>
            </a:prstGeom>
            <a:noFill/>
            <a:ln w="19050" cap="flat">
              <a:solidFill>
                <a:schemeClr val="accent2"/>
              </a:solidFill>
              <a:prstDash val="solid"/>
              <a:miter/>
            </a:ln>
          </p:spPr>
        </p:cxnSp>
      </p:grpSp>
      <p:graphicFrame>
        <p:nvGraphicFramePr>
          <p:cNvPr id="183" name="Table 124">
            <a:extLst>
              <a:ext uri="{FF2B5EF4-FFF2-40B4-BE49-F238E27FC236}">
                <a16:creationId xmlns:a16="http://schemas.microsoft.com/office/drawing/2014/main" xmlns="" id="{92DB06F2-AB2C-4249-8F28-D0B287E472AC}"/>
              </a:ext>
            </a:extLst>
          </p:cNvPr>
          <p:cNvGraphicFramePr>
            <a:graphicFrameLocks noGrp="1"/>
          </p:cNvGraphicFramePr>
          <p:nvPr>
            <p:extLst>
              <p:ext uri="{D42A27DB-BD31-4B8C-83A1-F6EECF244321}">
                <p14:modId xmlns:p14="http://schemas.microsoft.com/office/powerpoint/2010/main" xmlns="" val="3770588766"/>
              </p:ext>
            </p:extLst>
          </p:nvPr>
        </p:nvGraphicFramePr>
        <p:xfrm>
          <a:off x="7804939" y="2109086"/>
          <a:ext cx="4194544" cy="764640"/>
        </p:xfrm>
        <a:graphic>
          <a:graphicData uri="http://schemas.openxmlformats.org/drawingml/2006/table">
            <a:tbl>
              <a:tblPr firstRow="1" bandRow="1">
                <a:tableStyleId>{5C22544A-7EE6-4342-B048-85BDC9FD1C3A}</a:tableStyleId>
              </a:tblPr>
              <a:tblGrid>
                <a:gridCol w="1301781">
                  <a:extLst>
                    <a:ext uri="{9D8B030D-6E8A-4147-A177-3AD203B41FA5}">
                      <a16:colId xmlns:a16="http://schemas.microsoft.com/office/drawing/2014/main" xmlns="" val="1991750790"/>
                    </a:ext>
                  </a:extLst>
                </a:gridCol>
                <a:gridCol w="1137920">
                  <a:extLst>
                    <a:ext uri="{9D8B030D-6E8A-4147-A177-3AD203B41FA5}">
                      <a16:colId xmlns:a16="http://schemas.microsoft.com/office/drawing/2014/main" xmlns="" val="589414773"/>
                    </a:ext>
                  </a:extLst>
                </a:gridCol>
                <a:gridCol w="1116889">
                  <a:extLst>
                    <a:ext uri="{9D8B030D-6E8A-4147-A177-3AD203B41FA5}">
                      <a16:colId xmlns:a16="http://schemas.microsoft.com/office/drawing/2014/main" xmlns="" val="3471898555"/>
                    </a:ext>
                  </a:extLst>
                </a:gridCol>
                <a:gridCol w="637954">
                  <a:extLst>
                    <a:ext uri="{9D8B030D-6E8A-4147-A177-3AD203B41FA5}">
                      <a16:colId xmlns:a16="http://schemas.microsoft.com/office/drawing/2014/main" xmlns="" val="549325318"/>
                    </a:ext>
                  </a:extLst>
                </a:gridCol>
              </a:tblGrid>
              <a:tr h="158296">
                <a:tc>
                  <a:txBody>
                    <a:bodyPr/>
                    <a:lstStyle/>
                    <a:p>
                      <a:pPr algn="l" rtl="0"/>
                      <a:endParaRPr lang="en-GB" sz="1200" dirty="0"/>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t>事象、n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t>HR （95％CI）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i="0"/>
                        <a:t>p</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83687285"/>
                  </a:ext>
                </a:extLst>
              </a:tr>
              <a:tr h="0">
                <a:tc>
                  <a:txBody>
                    <a:bodyPr/>
                    <a:lstStyle/>
                    <a:p>
                      <a:pPr algn="l"/>
                      <a:r>
                        <a:rPr lang="ja-JP" sz="1200">
                          <a:solidFill>
                            <a:schemeClr val="accent3"/>
                          </a:solidFill>
                        </a:rPr>
                        <a:t>ペンブロリズマブ</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chemeClr val="accent3"/>
                          </a:solidFill>
                        </a:rPr>
                        <a:t>62（40.5）</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ja-JP" sz="1200">
                          <a:solidFill>
                            <a:srgbClr val="4D4D4D"/>
                          </a:solidFill>
                        </a:rPr>
                        <a:t>0.74</a:t>
                      </a:r>
                    </a:p>
                    <a:p>
                      <a:pPr algn="ctr"/>
                      <a:r>
                        <a:rPr lang="ja-JP" sz="1200">
                          <a:solidFill>
                            <a:srgbClr val="4D4D4D"/>
                          </a:solidFill>
                        </a:rPr>
                        <a:t>(0.53、1.03)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ja-JP" sz="1200">
                          <a:solidFill>
                            <a:srgbClr val="4D4D4D"/>
                          </a:solidFill>
                        </a:rPr>
                        <a:t>0.0359</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36603050"/>
                  </a:ext>
                </a:extLst>
              </a:tr>
              <a:tr h="0">
                <a:tc>
                  <a:txBody>
                    <a:bodyPr/>
                    <a:lstStyle/>
                    <a:p>
                      <a:pPr algn="l"/>
                      <a:r>
                        <a:rPr lang="ja-JP" sz="1200">
                          <a:solidFill>
                            <a:schemeClr val="accent2"/>
                          </a:solidFill>
                        </a:rPr>
                        <a:t>化学療法</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chemeClr val="accent2"/>
                          </a:solidFill>
                        </a:rPr>
                        <a:t>78（50.6）</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rtl="0"/>
                      <a:endParaRPr lang="en-GB"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en-GB"/>
                    </a:p>
                  </a:txBody>
                  <a:tcPr/>
                </a:tc>
                <a:extLst>
                  <a:ext uri="{0D108BD9-81ED-4DB2-BD59-A6C34878D82A}">
                    <a16:rowId xmlns:a16="http://schemas.microsoft.com/office/drawing/2014/main" xmlns="" val="3589419872"/>
                  </a:ext>
                </a:extLst>
              </a:tr>
            </a:tbl>
          </a:graphicData>
        </a:graphic>
      </p:graphicFrame>
      <p:grpSp>
        <p:nvGrpSpPr>
          <p:cNvPr id="184" name="Group 183">
            <a:extLst>
              <a:ext uri="{FF2B5EF4-FFF2-40B4-BE49-F238E27FC236}">
                <a16:creationId xmlns:a16="http://schemas.microsoft.com/office/drawing/2014/main" xmlns="" id="{E322C3DA-CAE5-493C-B2AD-7C82DBF9A87B}"/>
              </a:ext>
            </a:extLst>
          </p:cNvPr>
          <p:cNvGrpSpPr/>
          <p:nvPr/>
        </p:nvGrpSpPr>
        <p:grpSpPr>
          <a:xfrm>
            <a:off x="5989578" y="2349967"/>
            <a:ext cx="5838244" cy="3634824"/>
            <a:chOff x="5989578" y="2349967"/>
            <a:chExt cx="5838244" cy="3634824"/>
          </a:xfrm>
        </p:grpSpPr>
        <p:sp>
          <p:nvSpPr>
            <p:cNvPr id="185" name="Freeform 21">
              <a:extLst>
                <a:ext uri="{FF2B5EF4-FFF2-40B4-BE49-F238E27FC236}">
                  <a16:creationId xmlns:a16="http://schemas.microsoft.com/office/drawing/2014/main" xmlns="" id="{F5C53AEA-74A5-4496-AB22-74384CF2839F}"/>
                </a:ext>
              </a:extLst>
            </p:cNvPr>
            <p:cNvSpPr>
              <a:spLocks/>
            </p:cNvSpPr>
            <p:nvPr/>
          </p:nvSpPr>
          <p:spPr bwMode="auto">
            <a:xfrm>
              <a:off x="6623227" y="2503201"/>
              <a:ext cx="5135384" cy="227407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86" name="Group 185">
              <a:extLst>
                <a:ext uri="{FF2B5EF4-FFF2-40B4-BE49-F238E27FC236}">
                  <a16:creationId xmlns:a16="http://schemas.microsoft.com/office/drawing/2014/main" xmlns="" id="{0AB69D9D-47C5-4195-921B-DE1D540E0E2F}"/>
                </a:ext>
              </a:extLst>
            </p:cNvPr>
            <p:cNvGrpSpPr/>
            <p:nvPr/>
          </p:nvGrpSpPr>
          <p:grpSpPr>
            <a:xfrm>
              <a:off x="5989578" y="2349967"/>
              <a:ext cx="642618" cy="2556000"/>
              <a:chOff x="1341737" y="1265887"/>
              <a:chExt cx="642618" cy="2858279"/>
            </a:xfrm>
          </p:grpSpPr>
          <p:sp>
            <p:nvSpPr>
              <p:cNvPr id="395" name="Line 6">
                <a:extLst>
                  <a:ext uri="{FF2B5EF4-FFF2-40B4-BE49-F238E27FC236}">
                    <a16:creationId xmlns:a16="http://schemas.microsoft.com/office/drawing/2014/main" xmlns="" id="{6CCAB5F3-EB3E-4520-8A4A-A5B9591D8AC6}"/>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96" name="Line 7">
                <a:extLst>
                  <a:ext uri="{FF2B5EF4-FFF2-40B4-BE49-F238E27FC236}">
                    <a16:creationId xmlns:a16="http://schemas.microsoft.com/office/drawing/2014/main" xmlns="" id="{859C5F5B-BD8B-4177-8EF5-9F68AD66F55F}"/>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97" name="Line 8">
                <a:extLst>
                  <a:ext uri="{FF2B5EF4-FFF2-40B4-BE49-F238E27FC236}">
                    <a16:creationId xmlns:a16="http://schemas.microsoft.com/office/drawing/2014/main" xmlns="" id="{7DBC9FEC-3E4D-43F5-A724-ED90EBC65727}"/>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98" name="Line 9">
                <a:extLst>
                  <a:ext uri="{FF2B5EF4-FFF2-40B4-BE49-F238E27FC236}">
                    <a16:creationId xmlns:a16="http://schemas.microsoft.com/office/drawing/2014/main" xmlns="" id="{8387AB5F-96C4-448E-A3E0-7F3C1EE561AE}"/>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99" name="Line 10">
                <a:extLst>
                  <a:ext uri="{FF2B5EF4-FFF2-40B4-BE49-F238E27FC236}">
                    <a16:creationId xmlns:a16="http://schemas.microsoft.com/office/drawing/2014/main" xmlns="" id="{0E73885E-713F-439D-AC32-A9B8C185E551}"/>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00" name="Line 11">
                <a:extLst>
                  <a:ext uri="{FF2B5EF4-FFF2-40B4-BE49-F238E27FC236}">
                    <a16:creationId xmlns:a16="http://schemas.microsoft.com/office/drawing/2014/main" xmlns="" id="{583B5799-896E-4F3E-8126-F07096BA0FB9}"/>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01" name="TextBox 400">
                <a:extLst>
                  <a:ext uri="{FF2B5EF4-FFF2-40B4-BE49-F238E27FC236}">
                    <a16:creationId xmlns:a16="http://schemas.microsoft.com/office/drawing/2014/main" xmlns="" id="{A1C5CFC2-B1F2-49AB-9AC5-0C47307FFAE5}"/>
                  </a:ext>
                </a:extLst>
              </p:cNvPr>
              <p:cNvSpPr txBox="1"/>
              <p:nvPr/>
            </p:nvSpPr>
            <p:spPr>
              <a:xfrm rot="16200000">
                <a:off x="1101976" y="2569414"/>
                <a:ext cx="787300"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OS, %</a:t>
                </a:r>
              </a:p>
            </p:txBody>
          </p:sp>
          <p:sp>
            <p:nvSpPr>
              <p:cNvPr id="402" name="TextBox 401">
                <a:extLst>
                  <a:ext uri="{FF2B5EF4-FFF2-40B4-BE49-F238E27FC236}">
                    <a16:creationId xmlns:a16="http://schemas.microsoft.com/office/drawing/2014/main" xmlns="" id="{BB066CD7-9E14-4AF8-9017-884B512CD808}"/>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403" name="TextBox 402">
                <a:extLst>
                  <a:ext uri="{FF2B5EF4-FFF2-40B4-BE49-F238E27FC236}">
                    <a16:creationId xmlns:a16="http://schemas.microsoft.com/office/drawing/2014/main" xmlns="" id="{31350DCB-D629-4090-AD09-0EA9A1C53A76}"/>
                  </a:ext>
                </a:extLst>
              </p:cNvPr>
              <p:cNvSpPr txBox="1"/>
              <p:nvPr/>
            </p:nvSpPr>
            <p:spPr>
              <a:xfrm>
                <a:off x="1559325" y="1790026"/>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404" name="TextBox 403">
                <a:extLst>
                  <a:ext uri="{FF2B5EF4-FFF2-40B4-BE49-F238E27FC236}">
                    <a16:creationId xmlns:a16="http://schemas.microsoft.com/office/drawing/2014/main" xmlns="" id="{98A81D9B-FA19-409B-96DE-E465DA34927A}"/>
                  </a:ext>
                </a:extLst>
              </p:cNvPr>
              <p:cNvSpPr txBox="1"/>
              <p:nvPr/>
            </p:nvSpPr>
            <p:spPr>
              <a:xfrm>
                <a:off x="1559325" y="2288557"/>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405" name="TextBox 404">
                <a:extLst>
                  <a:ext uri="{FF2B5EF4-FFF2-40B4-BE49-F238E27FC236}">
                    <a16:creationId xmlns:a16="http://schemas.microsoft.com/office/drawing/2014/main" xmlns="" id="{76741B2C-1CC4-45C8-A09B-4F79A1FC8E38}"/>
                  </a:ext>
                </a:extLst>
              </p:cNvPr>
              <p:cNvSpPr txBox="1"/>
              <p:nvPr/>
            </p:nvSpPr>
            <p:spPr>
              <a:xfrm>
                <a:off x="1559325" y="2803210"/>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406" name="TextBox 405">
                <a:extLst>
                  <a:ext uri="{FF2B5EF4-FFF2-40B4-BE49-F238E27FC236}">
                    <a16:creationId xmlns:a16="http://schemas.microsoft.com/office/drawing/2014/main" xmlns="" id="{0268CD87-71A4-4B23-8B6E-82ADDB0F846A}"/>
                  </a:ext>
                </a:extLst>
              </p:cNvPr>
              <p:cNvSpPr txBox="1"/>
              <p:nvPr/>
            </p:nvSpPr>
            <p:spPr>
              <a:xfrm>
                <a:off x="1559325" y="3307113"/>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407" name="TextBox 406">
                <a:extLst>
                  <a:ext uri="{FF2B5EF4-FFF2-40B4-BE49-F238E27FC236}">
                    <a16:creationId xmlns:a16="http://schemas.microsoft.com/office/drawing/2014/main" xmlns="" id="{071F7C15-904D-4147-A457-01447FB3DCA3}"/>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187" name="Group 186">
              <a:extLst>
                <a:ext uri="{FF2B5EF4-FFF2-40B4-BE49-F238E27FC236}">
                  <a16:creationId xmlns:a16="http://schemas.microsoft.com/office/drawing/2014/main" xmlns="" id="{BDE53784-7066-4442-8581-17515CBDDC03}"/>
                </a:ext>
              </a:extLst>
            </p:cNvPr>
            <p:cNvGrpSpPr/>
            <p:nvPr/>
          </p:nvGrpSpPr>
          <p:grpSpPr>
            <a:xfrm>
              <a:off x="6535822" y="4770796"/>
              <a:ext cx="5292000" cy="590181"/>
              <a:chOff x="1473905" y="5847756"/>
              <a:chExt cx="5856337" cy="590181"/>
            </a:xfrm>
          </p:grpSpPr>
          <p:sp>
            <p:nvSpPr>
              <p:cNvPr id="362" name="TextBox 361">
                <a:extLst>
                  <a:ext uri="{FF2B5EF4-FFF2-40B4-BE49-F238E27FC236}">
                    <a16:creationId xmlns:a16="http://schemas.microsoft.com/office/drawing/2014/main" xmlns="" id="{5585A345-7AD4-4445-9615-14F494002642}"/>
                  </a:ext>
                </a:extLst>
              </p:cNvPr>
              <p:cNvSpPr txBox="1"/>
              <p:nvPr/>
            </p:nvSpPr>
            <p:spPr>
              <a:xfrm>
                <a:off x="3659357" y="6130160"/>
                <a:ext cx="1396166"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経過期間、月</a:t>
                </a:r>
              </a:p>
            </p:txBody>
          </p:sp>
          <p:sp>
            <p:nvSpPr>
              <p:cNvPr id="363" name="Line 21">
                <a:extLst>
                  <a:ext uri="{FF2B5EF4-FFF2-40B4-BE49-F238E27FC236}">
                    <a16:creationId xmlns:a16="http://schemas.microsoft.com/office/drawing/2014/main" xmlns="" id="{35956CBC-AC05-4C32-8C71-0603637DCA7B}"/>
                  </a:ext>
                </a:extLst>
              </p:cNvPr>
              <p:cNvSpPr>
                <a:spLocks noChangeShapeType="1"/>
              </p:cNvSpPr>
              <p:nvPr/>
            </p:nvSpPr>
            <p:spPr bwMode="auto">
              <a:xfrm>
                <a:off x="7197616"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64" name="TextBox 363">
                <a:extLst>
                  <a:ext uri="{FF2B5EF4-FFF2-40B4-BE49-F238E27FC236}">
                    <a16:creationId xmlns:a16="http://schemas.microsoft.com/office/drawing/2014/main" xmlns="" id="{921CDD0B-25BB-4D09-8FD4-EFC56C0A92CD}"/>
                  </a:ext>
                </a:extLst>
              </p:cNvPr>
              <p:cNvSpPr txBox="1"/>
              <p:nvPr/>
            </p:nvSpPr>
            <p:spPr>
              <a:xfrm>
                <a:off x="7058767"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60</a:t>
                </a:r>
              </a:p>
            </p:txBody>
          </p:sp>
          <p:sp>
            <p:nvSpPr>
              <p:cNvPr id="365" name="Line 21">
                <a:extLst>
                  <a:ext uri="{FF2B5EF4-FFF2-40B4-BE49-F238E27FC236}">
                    <a16:creationId xmlns:a16="http://schemas.microsoft.com/office/drawing/2014/main" xmlns="" id="{ED7C5F4B-57FD-4910-8727-6FFF809D3B8C}"/>
                  </a:ext>
                </a:extLst>
              </p:cNvPr>
              <p:cNvSpPr>
                <a:spLocks noChangeShapeType="1"/>
              </p:cNvSpPr>
              <p:nvPr/>
            </p:nvSpPr>
            <p:spPr bwMode="auto">
              <a:xfrm>
                <a:off x="6821979"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66" name="TextBox 365">
                <a:extLst>
                  <a:ext uri="{FF2B5EF4-FFF2-40B4-BE49-F238E27FC236}">
                    <a16:creationId xmlns:a16="http://schemas.microsoft.com/office/drawing/2014/main" xmlns="" id="{F2527BBC-EF41-4AAD-AC46-14A9C7583A8C}"/>
                  </a:ext>
                </a:extLst>
              </p:cNvPr>
              <p:cNvSpPr txBox="1"/>
              <p:nvPr/>
            </p:nvSpPr>
            <p:spPr>
              <a:xfrm>
                <a:off x="6683130"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56</a:t>
                </a:r>
              </a:p>
            </p:txBody>
          </p:sp>
          <p:sp>
            <p:nvSpPr>
              <p:cNvPr id="367" name="Line 21">
                <a:extLst>
                  <a:ext uri="{FF2B5EF4-FFF2-40B4-BE49-F238E27FC236}">
                    <a16:creationId xmlns:a16="http://schemas.microsoft.com/office/drawing/2014/main" xmlns="" id="{A8AEDD14-1732-415D-A134-628EF58E4324}"/>
                  </a:ext>
                </a:extLst>
              </p:cNvPr>
              <p:cNvSpPr>
                <a:spLocks noChangeShapeType="1"/>
              </p:cNvSpPr>
              <p:nvPr/>
            </p:nvSpPr>
            <p:spPr bwMode="auto">
              <a:xfrm>
                <a:off x="6446342"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68" name="TextBox 367">
                <a:extLst>
                  <a:ext uri="{FF2B5EF4-FFF2-40B4-BE49-F238E27FC236}">
                    <a16:creationId xmlns:a16="http://schemas.microsoft.com/office/drawing/2014/main" xmlns="" id="{2FFB6B32-1044-44F9-BA2E-4BAE64A04C6A}"/>
                  </a:ext>
                </a:extLst>
              </p:cNvPr>
              <p:cNvSpPr txBox="1"/>
              <p:nvPr/>
            </p:nvSpPr>
            <p:spPr>
              <a:xfrm>
                <a:off x="6307493"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52</a:t>
                </a:r>
              </a:p>
            </p:txBody>
          </p:sp>
          <p:sp>
            <p:nvSpPr>
              <p:cNvPr id="369" name="Line 21">
                <a:extLst>
                  <a:ext uri="{FF2B5EF4-FFF2-40B4-BE49-F238E27FC236}">
                    <a16:creationId xmlns:a16="http://schemas.microsoft.com/office/drawing/2014/main" xmlns="" id="{C1CF7D23-E58F-4D89-9253-40E2E3CF94E9}"/>
                  </a:ext>
                </a:extLst>
              </p:cNvPr>
              <p:cNvSpPr>
                <a:spLocks noChangeShapeType="1"/>
              </p:cNvSpPr>
              <p:nvPr/>
            </p:nvSpPr>
            <p:spPr bwMode="auto">
              <a:xfrm>
                <a:off x="6070705"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0" name="TextBox 369">
                <a:extLst>
                  <a:ext uri="{FF2B5EF4-FFF2-40B4-BE49-F238E27FC236}">
                    <a16:creationId xmlns:a16="http://schemas.microsoft.com/office/drawing/2014/main" xmlns="" id="{69A766BF-D7EE-4722-978C-B84CE2B4520B}"/>
                  </a:ext>
                </a:extLst>
              </p:cNvPr>
              <p:cNvSpPr txBox="1"/>
              <p:nvPr/>
            </p:nvSpPr>
            <p:spPr>
              <a:xfrm>
                <a:off x="5931856"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48</a:t>
                </a:r>
              </a:p>
            </p:txBody>
          </p:sp>
          <p:sp>
            <p:nvSpPr>
              <p:cNvPr id="371" name="Line 21">
                <a:extLst>
                  <a:ext uri="{FF2B5EF4-FFF2-40B4-BE49-F238E27FC236}">
                    <a16:creationId xmlns:a16="http://schemas.microsoft.com/office/drawing/2014/main" xmlns="" id="{574F19CA-5FAC-4DBB-B783-BD4219B39E0F}"/>
                  </a:ext>
                </a:extLst>
              </p:cNvPr>
              <p:cNvSpPr>
                <a:spLocks noChangeShapeType="1"/>
              </p:cNvSpPr>
              <p:nvPr/>
            </p:nvSpPr>
            <p:spPr bwMode="auto">
              <a:xfrm>
                <a:off x="5695068"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2" name="TextBox 371">
                <a:extLst>
                  <a:ext uri="{FF2B5EF4-FFF2-40B4-BE49-F238E27FC236}">
                    <a16:creationId xmlns:a16="http://schemas.microsoft.com/office/drawing/2014/main" xmlns="" id="{90DA0E92-75C4-4DAD-BF69-E16E3BAFC49A}"/>
                  </a:ext>
                </a:extLst>
              </p:cNvPr>
              <p:cNvSpPr txBox="1"/>
              <p:nvPr/>
            </p:nvSpPr>
            <p:spPr>
              <a:xfrm>
                <a:off x="5556219"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44</a:t>
                </a:r>
              </a:p>
            </p:txBody>
          </p:sp>
          <p:sp>
            <p:nvSpPr>
              <p:cNvPr id="373" name="Line 21">
                <a:extLst>
                  <a:ext uri="{FF2B5EF4-FFF2-40B4-BE49-F238E27FC236}">
                    <a16:creationId xmlns:a16="http://schemas.microsoft.com/office/drawing/2014/main" xmlns="" id="{F8D53039-55EC-4320-AC31-62F111441DD2}"/>
                  </a:ext>
                </a:extLst>
              </p:cNvPr>
              <p:cNvSpPr>
                <a:spLocks noChangeShapeType="1"/>
              </p:cNvSpPr>
              <p:nvPr/>
            </p:nvSpPr>
            <p:spPr bwMode="auto">
              <a:xfrm>
                <a:off x="5319431"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4" name="TextBox 373">
                <a:extLst>
                  <a:ext uri="{FF2B5EF4-FFF2-40B4-BE49-F238E27FC236}">
                    <a16:creationId xmlns:a16="http://schemas.microsoft.com/office/drawing/2014/main" xmlns="" id="{09D05F5F-30D9-437F-B75B-261494381722}"/>
                  </a:ext>
                </a:extLst>
              </p:cNvPr>
              <p:cNvSpPr txBox="1"/>
              <p:nvPr/>
            </p:nvSpPr>
            <p:spPr>
              <a:xfrm>
                <a:off x="5180582"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40</a:t>
                </a:r>
              </a:p>
            </p:txBody>
          </p:sp>
          <p:sp>
            <p:nvSpPr>
              <p:cNvPr id="375" name="Line 21">
                <a:extLst>
                  <a:ext uri="{FF2B5EF4-FFF2-40B4-BE49-F238E27FC236}">
                    <a16:creationId xmlns:a16="http://schemas.microsoft.com/office/drawing/2014/main" xmlns="" id="{CEBD5037-7A8E-4609-BD5F-4F09ECFB9D54}"/>
                  </a:ext>
                </a:extLst>
              </p:cNvPr>
              <p:cNvSpPr>
                <a:spLocks noChangeShapeType="1"/>
              </p:cNvSpPr>
              <p:nvPr/>
            </p:nvSpPr>
            <p:spPr bwMode="auto">
              <a:xfrm>
                <a:off x="4943794"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6" name="TextBox 375">
                <a:extLst>
                  <a:ext uri="{FF2B5EF4-FFF2-40B4-BE49-F238E27FC236}">
                    <a16:creationId xmlns:a16="http://schemas.microsoft.com/office/drawing/2014/main" xmlns="" id="{2DAC8183-0D98-40B4-AC11-8C7D6110E936}"/>
                  </a:ext>
                </a:extLst>
              </p:cNvPr>
              <p:cNvSpPr txBox="1"/>
              <p:nvPr/>
            </p:nvSpPr>
            <p:spPr>
              <a:xfrm>
                <a:off x="4804945"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377" name="Line 21">
                <a:extLst>
                  <a:ext uri="{FF2B5EF4-FFF2-40B4-BE49-F238E27FC236}">
                    <a16:creationId xmlns:a16="http://schemas.microsoft.com/office/drawing/2014/main" xmlns="" id="{E930B037-49EF-4C56-BF57-D1CAC84E6E97}"/>
                  </a:ext>
                </a:extLst>
              </p:cNvPr>
              <p:cNvSpPr>
                <a:spLocks noChangeShapeType="1"/>
              </p:cNvSpPr>
              <p:nvPr/>
            </p:nvSpPr>
            <p:spPr bwMode="auto">
              <a:xfrm>
                <a:off x="4568157"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8" name="TextBox 377">
                <a:extLst>
                  <a:ext uri="{FF2B5EF4-FFF2-40B4-BE49-F238E27FC236}">
                    <a16:creationId xmlns:a16="http://schemas.microsoft.com/office/drawing/2014/main" xmlns="" id="{68CF9C1D-865E-44AC-90AB-08FA7C0C8D9E}"/>
                  </a:ext>
                </a:extLst>
              </p:cNvPr>
              <p:cNvSpPr txBox="1"/>
              <p:nvPr/>
            </p:nvSpPr>
            <p:spPr>
              <a:xfrm>
                <a:off x="4429308"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32</a:t>
                </a:r>
              </a:p>
            </p:txBody>
          </p:sp>
          <p:sp>
            <p:nvSpPr>
              <p:cNvPr id="379" name="Line 21">
                <a:extLst>
                  <a:ext uri="{FF2B5EF4-FFF2-40B4-BE49-F238E27FC236}">
                    <a16:creationId xmlns:a16="http://schemas.microsoft.com/office/drawing/2014/main" xmlns="" id="{1BFB8887-0F77-4CDC-AC4B-23BBB12177CA}"/>
                  </a:ext>
                </a:extLst>
              </p:cNvPr>
              <p:cNvSpPr>
                <a:spLocks noChangeShapeType="1"/>
              </p:cNvSpPr>
              <p:nvPr/>
            </p:nvSpPr>
            <p:spPr bwMode="auto">
              <a:xfrm>
                <a:off x="4192520"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80" name="TextBox 379">
                <a:extLst>
                  <a:ext uri="{FF2B5EF4-FFF2-40B4-BE49-F238E27FC236}">
                    <a16:creationId xmlns:a16="http://schemas.microsoft.com/office/drawing/2014/main" xmlns="" id="{F832621E-0996-4928-ADC8-A2E78EF49FC1}"/>
                  </a:ext>
                </a:extLst>
              </p:cNvPr>
              <p:cNvSpPr txBox="1"/>
              <p:nvPr/>
            </p:nvSpPr>
            <p:spPr>
              <a:xfrm>
                <a:off x="4053671"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28</a:t>
                </a:r>
              </a:p>
            </p:txBody>
          </p:sp>
          <p:sp>
            <p:nvSpPr>
              <p:cNvPr id="381" name="Line 21">
                <a:extLst>
                  <a:ext uri="{FF2B5EF4-FFF2-40B4-BE49-F238E27FC236}">
                    <a16:creationId xmlns:a16="http://schemas.microsoft.com/office/drawing/2014/main" xmlns="" id="{14B93127-1E2B-41B9-A6D9-08CE75E45191}"/>
                  </a:ext>
                </a:extLst>
              </p:cNvPr>
              <p:cNvSpPr>
                <a:spLocks noChangeShapeType="1"/>
              </p:cNvSpPr>
              <p:nvPr/>
            </p:nvSpPr>
            <p:spPr bwMode="auto">
              <a:xfrm>
                <a:off x="3816883"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82" name="TextBox 381">
                <a:extLst>
                  <a:ext uri="{FF2B5EF4-FFF2-40B4-BE49-F238E27FC236}">
                    <a16:creationId xmlns:a16="http://schemas.microsoft.com/office/drawing/2014/main" xmlns="" id="{BD392194-7CE4-476E-A1E4-A7A89E23AC88}"/>
                  </a:ext>
                </a:extLst>
              </p:cNvPr>
              <p:cNvSpPr txBox="1"/>
              <p:nvPr/>
            </p:nvSpPr>
            <p:spPr>
              <a:xfrm>
                <a:off x="3678034"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383" name="Line 21">
                <a:extLst>
                  <a:ext uri="{FF2B5EF4-FFF2-40B4-BE49-F238E27FC236}">
                    <a16:creationId xmlns:a16="http://schemas.microsoft.com/office/drawing/2014/main" xmlns="" id="{35AE9DAA-A859-47B2-A970-D4B1B415285F}"/>
                  </a:ext>
                </a:extLst>
              </p:cNvPr>
              <p:cNvSpPr>
                <a:spLocks noChangeShapeType="1"/>
              </p:cNvSpPr>
              <p:nvPr/>
            </p:nvSpPr>
            <p:spPr bwMode="auto">
              <a:xfrm>
                <a:off x="3441246"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84" name="TextBox 383">
                <a:extLst>
                  <a:ext uri="{FF2B5EF4-FFF2-40B4-BE49-F238E27FC236}">
                    <a16:creationId xmlns:a16="http://schemas.microsoft.com/office/drawing/2014/main" xmlns="" id="{C8105224-3205-42DF-9EA1-456A22487D58}"/>
                  </a:ext>
                </a:extLst>
              </p:cNvPr>
              <p:cNvSpPr txBox="1"/>
              <p:nvPr/>
            </p:nvSpPr>
            <p:spPr>
              <a:xfrm>
                <a:off x="3302397"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20</a:t>
                </a:r>
              </a:p>
            </p:txBody>
          </p:sp>
          <p:sp>
            <p:nvSpPr>
              <p:cNvPr id="385" name="Line 21">
                <a:extLst>
                  <a:ext uri="{FF2B5EF4-FFF2-40B4-BE49-F238E27FC236}">
                    <a16:creationId xmlns:a16="http://schemas.microsoft.com/office/drawing/2014/main" xmlns="" id="{C27412DE-FB21-4253-AA03-000042E6EC3D}"/>
                  </a:ext>
                </a:extLst>
              </p:cNvPr>
              <p:cNvSpPr>
                <a:spLocks noChangeShapeType="1"/>
              </p:cNvSpPr>
              <p:nvPr/>
            </p:nvSpPr>
            <p:spPr bwMode="auto">
              <a:xfrm>
                <a:off x="3065609"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86" name="TextBox 385">
                <a:extLst>
                  <a:ext uri="{FF2B5EF4-FFF2-40B4-BE49-F238E27FC236}">
                    <a16:creationId xmlns:a16="http://schemas.microsoft.com/office/drawing/2014/main" xmlns="" id="{2BD4BDFC-65FD-4016-B794-0F6F125CED56}"/>
                  </a:ext>
                </a:extLst>
              </p:cNvPr>
              <p:cNvSpPr txBox="1"/>
              <p:nvPr/>
            </p:nvSpPr>
            <p:spPr>
              <a:xfrm>
                <a:off x="2926760"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16</a:t>
                </a:r>
              </a:p>
            </p:txBody>
          </p:sp>
          <p:sp>
            <p:nvSpPr>
              <p:cNvPr id="387" name="Line 21">
                <a:extLst>
                  <a:ext uri="{FF2B5EF4-FFF2-40B4-BE49-F238E27FC236}">
                    <a16:creationId xmlns:a16="http://schemas.microsoft.com/office/drawing/2014/main" xmlns="" id="{5901E535-65EB-4424-96ED-D80DD453EE45}"/>
                  </a:ext>
                </a:extLst>
              </p:cNvPr>
              <p:cNvSpPr>
                <a:spLocks noChangeShapeType="1"/>
              </p:cNvSpPr>
              <p:nvPr/>
            </p:nvSpPr>
            <p:spPr bwMode="auto">
              <a:xfrm>
                <a:off x="2689972"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88" name="TextBox 387">
                <a:extLst>
                  <a:ext uri="{FF2B5EF4-FFF2-40B4-BE49-F238E27FC236}">
                    <a16:creationId xmlns:a16="http://schemas.microsoft.com/office/drawing/2014/main" xmlns="" id="{49134E1D-2C2F-4705-9F3E-B509B060168E}"/>
                  </a:ext>
                </a:extLst>
              </p:cNvPr>
              <p:cNvSpPr txBox="1"/>
              <p:nvPr/>
            </p:nvSpPr>
            <p:spPr>
              <a:xfrm>
                <a:off x="2551123"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389" name="Line 21">
                <a:extLst>
                  <a:ext uri="{FF2B5EF4-FFF2-40B4-BE49-F238E27FC236}">
                    <a16:creationId xmlns:a16="http://schemas.microsoft.com/office/drawing/2014/main" xmlns="" id="{F8790C06-81AA-4CF3-B14A-6D7F22E5EEB1}"/>
                  </a:ext>
                </a:extLst>
              </p:cNvPr>
              <p:cNvSpPr>
                <a:spLocks noChangeShapeType="1"/>
              </p:cNvSpPr>
              <p:nvPr/>
            </p:nvSpPr>
            <p:spPr bwMode="auto">
              <a:xfrm>
                <a:off x="2314335"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90" name="TextBox 389">
                <a:extLst>
                  <a:ext uri="{FF2B5EF4-FFF2-40B4-BE49-F238E27FC236}">
                    <a16:creationId xmlns:a16="http://schemas.microsoft.com/office/drawing/2014/main" xmlns="" id="{ABAA24D7-3F43-4FFD-B43B-41C1D3F78720}"/>
                  </a:ext>
                </a:extLst>
              </p:cNvPr>
              <p:cNvSpPr txBox="1"/>
              <p:nvPr/>
            </p:nvSpPr>
            <p:spPr>
              <a:xfrm>
                <a:off x="2225179" y="591975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a:t>
                </a:r>
              </a:p>
            </p:txBody>
          </p:sp>
          <p:sp>
            <p:nvSpPr>
              <p:cNvPr id="391" name="Line 21">
                <a:extLst>
                  <a:ext uri="{FF2B5EF4-FFF2-40B4-BE49-F238E27FC236}">
                    <a16:creationId xmlns:a16="http://schemas.microsoft.com/office/drawing/2014/main" xmlns="" id="{674E154E-B247-462B-8112-736C84AA9C59}"/>
                  </a:ext>
                </a:extLst>
              </p:cNvPr>
              <p:cNvSpPr>
                <a:spLocks noChangeShapeType="1"/>
              </p:cNvSpPr>
              <p:nvPr/>
            </p:nvSpPr>
            <p:spPr bwMode="auto">
              <a:xfrm>
                <a:off x="1938698"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92" name="TextBox 391">
                <a:extLst>
                  <a:ext uri="{FF2B5EF4-FFF2-40B4-BE49-F238E27FC236}">
                    <a16:creationId xmlns:a16="http://schemas.microsoft.com/office/drawing/2014/main" xmlns="" id="{ABC9D63D-59E5-4451-B5E8-47CDC6083981}"/>
                  </a:ext>
                </a:extLst>
              </p:cNvPr>
              <p:cNvSpPr txBox="1"/>
              <p:nvPr/>
            </p:nvSpPr>
            <p:spPr>
              <a:xfrm>
                <a:off x="1849542" y="591975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a:t>
                </a:r>
              </a:p>
            </p:txBody>
          </p:sp>
          <p:sp>
            <p:nvSpPr>
              <p:cNvPr id="393" name="Line 21">
                <a:extLst>
                  <a:ext uri="{FF2B5EF4-FFF2-40B4-BE49-F238E27FC236}">
                    <a16:creationId xmlns:a16="http://schemas.microsoft.com/office/drawing/2014/main" xmlns="" id="{DD7DE3B1-A844-482F-ABBD-BABD88B77990}"/>
                  </a:ext>
                </a:extLst>
              </p:cNvPr>
              <p:cNvSpPr>
                <a:spLocks noChangeShapeType="1"/>
              </p:cNvSpPr>
              <p:nvPr/>
            </p:nvSpPr>
            <p:spPr bwMode="auto">
              <a:xfrm>
                <a:off x="1563061"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94" name="TextBox 393">
                <a:extLst>
                  <a:ext uri="{FF2B5EF4-FFF2-40B4-BE49-F238E27FC236}">
                    <a16:creationId xmlns:a16="http://schemas.microsoft.com/office/drawing/2014/main" xmlns="" id="{E0F7BACA-0B06-4E4F-BBAF-DABDE5E706AF}"/>
                  </a:ext>
                </a:extLst>
              </p:cNvPr>
              <p:cNvSpPr txBox="1"/>
              <p:nvPr/>
            </p:nvSpPr>
            <p:spPr>
              <a:xfrm>
                <a:off x="1473905" y="591975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188" name="Group 187">
              <a:extLst>
                <a:ext uri="{FF2B5EF4-FFF2-40B4-BE49-F238E27FC236}">
                  <a16:creationId xmlns:a16="http://schemas.microsoft.com/office/drawing/2014/main" xmlns="" id="{35547CC7-7C3D-48FE-9A1B-03248F62E15F}"/>
                </a:ext>
              </a:extLst>
            </p:cNvPr>
            <p:cNvGrpSpPr/>
            <p:nvPr/>
          </p:nvGrpSpPr>
          <p:grpSpPr>
            <a:xfrm>
              <a:off x="6436437" y="5379140"/>
              <a:ext cx="5363064" cy="288147"/>
              <a:chOff x="866296" y="5775126"/>
              <a:chExt cx="5363064" cy="288147"/>
            </a:xfrm>
          </p:grpSpPr>
          <p:sp>
            <p:nvSpPr>
              <p:cNvPr id="346" name="TextBox 345">
                <a:extLst>
                  <a:ext uri="{FF2B5EF4-FFF2-40B4-BE49-F238E27FC236}">
                    <a16:creationId xmlns:a16="http://schemas.microsoft.com/office/drawing/2014/main" xmlns="" id="{E33558C6-DC03-4050-A96A-6C8157910CB6}"/>
                  </a:ext>
                </a:extLst>
              </p:cNvPr>
              <p:cNvSpPr txBox="1"/>
              <p:nvPr/>
            </p:nvSpPr>
            <p:spPr>
              <a:xfrm>
                <a:off x="6057271" y="5775126"/>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0</a:t>
                </a:r>
              </a:p>
            </p:txBody>
          </p:sp>
          <p:sp>
            <p:nvSpPr>
              <p:cNvPr id="347" name="TextBox 346">
                <a:extLst>
                  <a:ext uri="{FF2B5EF4-FFF2-40B4-BE49-F238E27FC236}">
                    <a16:creationId xmlns:a16="http://schemas.microsoft.com/office/drawing/2014/main" xmlns="" id="{056D354B-F7CF-4EE1-A5FA-4B7F79511DFD}"/>
                  </a:ext>
                </a:extLst>
              </p:cNvPr>
              <p:cNvSpPr txBox="1"/>
              <p:nvPr/>
            </p:nvSpPr>
            <p:spPr>
              <a:xfrm>
                <a:off x="5717832" y="5775126"/>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4</a:t>
                </a:r>
              </a:p>
            </p:txBody>
          </p:sp>
          <p:sp>
            <p:nvSpPr>
              <p:cNvPr id="348" name="TextBox 347">
                <a:extLst>
                  <a:ext uri="{FF2B5EF4-FFF2-40B4-BE49-F238E27FC236}">
                    <a16:creationId xmlns:a16="http://schemas.microsoft.com/office/drawing/2014/main" xmlns="" id="{AFE9424E-7BE0-46CA-823D-33611FC1A9A0}"/>
                  </a:ext>
                </a:extLst>
              </p:cNvPr>
              <p:cNvSpPr txBox="1"/>
              <p:nvPr/>
            </p:nvSpPr>
            <p:spPr>
              <a:xfrm>
                <a:off x="5328700" y="5775126"/>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16</a:t>
                </a:r>
              </a:p>
            </p:txBody>
          </p:sp>
          <p:sp>
            <p:nvSpPr>
              <p:cNvPr id="349" name="TextBox 348">
                <a:extLst>
                  <a:ext uri="{FF2B5EF4-FFF2-40B4-BE49-F238E27FC236}">
                    <a16:creationId xmlns:a16="http://schemas.microsoft.com/office/drawing/2014/main" xmlns="" id="{5B3293B7-9A04-4EB9-8139-DE2702D5E4FB}"/>
                  </a:ext>
                </a:extLst>
              </p:cNvPr>
              <p:cNvSpPr txBox="1"/>
              <p:nvPr/>
            </p:nvSpPr>
            <p:spPr>
              <a:xfrm>
                <a:off x="4989260" y="5775126"/>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28</a:t>
                </a:r>
              </a:p>
            </p:txBody>
          </p:sp>
          <p:sp>
            <p:nvSpPr>
              <p:cNvPr id="350" name="TextBox 349">
                <a:extLst>
                  <a:ext uri="{FF2B5EF4-FFF2-40B4-BE49-F238E27FC236}">
                    <a16:creationId xmlns:a16="http://schemas.microsoft.com/office/drawing/2014/main" xmlns="" id="{8498B5D8-EAB1-4D39-B4C1-2531EB00D42E}"/>
                  </a:ext>
                </a:extLst>
              </p:cNvPr>
              <p:cNvSpPr txBox="1"/>
              <p:nvPr/>
            </p:nvSpPr>
            <p:spPr>
              <a:xfrm>
                <a:off x="4649821" y="5775126"/>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48</a:t>
                </a:r>
              </a:p>
            </p:txBody>
          </p:sp>
          <p:sp>
            <p:nvSpPr>
              <p:cNvPr id="351" name="TextBox 350">
                <a:extLst>
                  <a:ext uri="{FF2B5EF4-FFF2-40B4-BE49-F238E27FC236}">
                    <a16:creationId xmlns:a16="http://schemas.microsoft.com/office/drawing/2014/main" xmlns="" id="{D367A058-755E-4ABB-86E5-6CB9496448E7}"/>
                  </a:ext>
                </a:extLst>
              </p:cNvPr>
              <p:cNvSpPr txBox="1"/>
              <p:nvPr/>
            </p:nvSpPr>
            <p:spPr>
              <a:xfrm>
                <a:off x="4310382" y="5775126"/>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70</a:t>
                </a:r>
              </a:p>
            </p:txBody>
          </p:sp>
          <p:sp>
            <p:nvSpPr>
              <p:cNvPr id="352" name="TextBox 351">
                <a:extLst>
                  <a:ext uri="{FF2B5EF4-FFF2-40B4-BE49-F238E27FC236}">
                    <a16:creationId xmlns:a16="http://schemas.microsoft.com/office/drawing/2014/main" xmlns="" id="{026D8461-8140-4F4D-B592-7183FE8A6030}"/>
                  </a:ext>
                </a:extLst>
              </p:cNvPr>
              <p:cNvSpPr txBox="1"/>
              <p:nvPr/>
            </p:nvSpPr>
            <p:spPr>
              <a:xfrm>
                <a:off x="3970943" y="5775126"/>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92</a:t>
                </a:r>
              </a:p>
            </p:txBody>
          </p:sp>
          <p:sp>
            <p:nvSpPr>
              <p:cNvPr id="353" name="TextBox 352">
                <a:extLst>
                  <a:ext uri="{FF2B5EF4-FFF2-40B4-BE49-F238E27FC236}">
                    <a16:creationId xmlns:a16="http://schemas.microsoft.com/office/drawing/2014/main" xmlns="" id="{AFAB2C4C-0D7F-40AC-9BBE-21171E361607}"/>
                  </a:ext>
                </a:extLst>
              </p:cNvPr>
              <p:cNvSpPr txBox="1"/>
              <p:nvPr/>
            </p:nvSpPr>
            <p:spPr>
              <a:xfrm>
                <a:off x="3631503" y="5775126"/>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97</a:t>
                </a:r>
              </a:p>
            </p:txBody>
          </p:sp>
          <p:sp>
            <p:nvSpPr>
              <p:cNvPr id="354" name="TextBox 353">
                <a:extLst>
                  <a:ext uri="{FF2B5EF4-FFF2-40B4-BE49-F238E27FC236}">
                    <a16:creationId xmlns:a16="http://schemas.microsoft.com/office/drawing/2014/main" xmlns="" id="{55FB08D6-4733-46EC-827A-B4E5EE72AC59}"/>
                  </a:ext>
                </a:extLst>
              </p:cNvPr>
              <p:cNvSpPr txBox="1"/>
              <p:nvPr/>
            </p:nvSpPr>
            <p:spPr>
              <a:xfrm>
                <a:off x="3242371" y="5775126"/>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101</a:t>
                </a:r>
              </a:p>
            </p:txBody>
          </p:sp>
          <p:sp>
            <p:nvSpPr>
              <p:cNvPr id="355" name="TextBox 354">
                <a:extLst>
                  <a:ext uri="{FF2B5EF4-FFF2-40B4-BE49-F238E27FC236}">
                    <a16:creationId xmlns:a16="http://schemas.microsoft.com/office/drawing/2014/main" xmlns="" id="{E011B691-88C2-4B31-8A0C-92321E993ACB}"/>
                  </a:ext>
                </a:extLst>
              </p:cNvPr>
              <p:cNvSpPr txBox="1"/>
              <p:nvPr/>
            </p:nvSpPr>
            <p:spPr>
              <a:xfrm>
                <a:off x="2902931" y="5775126"/>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104</a:t>
                </a:r>
              </a:p>
            </p:txBody>
          </p:sp>
          <p:sp>
            <p:nvSpPr>
              <p:cNvPr id="356" name="TextBox 355">
                <a:extLst>
                  <a:ext uri="{FF2B5EF4-FFF2-40B4-BE49-F238E27FC236}">
                    <a16:creationId xmlns:a16="http://schemas.microsoft.com/office/drawing/2014/main" xmlns="" id="{E1CDC8B4-BBD0-44A3-9B10-5854459F46F0}"/>
                  </a:ext>
                </a:extLst>
              </p:cNvPr>
              <p:cNvSpPr txBox="1"/>
              <p:nvPr/>
            </p:nvSpPr>
            <p:spPr>
              <a:xfrm>
                <a:off x="2563492" y="5775126"/>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107</a:t>
                </a:r>
              </a:p>
            </p:txBody>
          </p:sp>
          <p:sp>
            <p:nvSpPr>
              <p:cNvPr id="357" name="TextBox 356">
                <a:extLst>
                  <a:ext uri="{FF2B5EF4-FFF2-40B4-BE49-F238E27FC236}">
                    <a16:creationId xmlns:a16="http://schemas.microsoft.com/office/drawing/2014/main" xmlns="" id="{91557457-EE63-4B89-8D55-A42162DC6DD9}"/>
                  </a:ext>
                </a:extLst>
              </p:cNvPr>
              <p:cNvSpPr txBox="1"/>
              <p:nvPr/>
            </p:nvSpPr>
            <p:spPr>
              <a:xfrm>
                <a:off x="2230721" y="5775126"/>
                <a:ext cx="35752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112</a:t>
                </a:r>
              </a:p>
            </p:txBody>
          </p:sp>
          <p:sp>
            <p:nvSpPr>
              <p:cNvPr id="358" name="TextBox 357">
                <a:extLst>
                  <a:ext uri="{FF2B5EF4-FFF2-40B4-BE49-F238E27FC236}">
                    <a16:creationId xmlns:a16="http://schemas.microsoft.com/office/drawing/2014/main" xmlns="" id="{86ADB39B-A7C5-4FAC-A1C6-49D414B3D248}"/>
                  </a:ext>
                </a:extLst>
              </p:cNvPr>
              <p:cNvSpPr txBox="1"/>
              <p:nvPr/>
            </p:nvSpPr>
            <p:spPr>
              <a:xfrm>
                <a:off x="1891282" y="5775126"/>
                <a:ext cx="35752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119</a:t>
                </a:r>
              </a:p>
            </p:txBody>
          </p:sp>
          <p:sp>
            <p:nvSpPr>
              <p:cNvPr id="359" name="TextBox 358">
                <a:extLst>
                  <a:ext uri="{FF2B5EF4-FFF2-40B4-BE49-F238E27FC236}">
                    <a16:creationId xmlns:a16="http://schemas.microsoft.com/office/drawing/2014/main" xmlns="" id="{BB22810D-3164-4C44-8AB3-EE4A57E82781}"/>
                  </a:ext>
                </a:extLst>
              </p:cNvPr>
              <p:cNvSpPr txBox="1"/>
              <p:nvPr/>
            </p:nvSpPr>
            <p:spPr>
              <a:xfrm>
                <a:off x="1545175" y="5775126"/>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123</a:t>
                </a:r>
              </a:p>
            </p:txBody>
          </p:sp>
          <p:sp>
            <p:nvSpPr>
              <p:cNvPr id="360" name="TextBox 359">
                <a:extLst>
                  <a:ext uri="{FF2B5EF4-FFF2-40B4-BE49-F238E27FC236}">
                    <a16:creationId xmlns:a16="http://schemas.microsoft.com/office/drawing/2014/main" xmlns="" id="{83B75FA1-3835-491C-A127-F15413335AEA}"/>
                  </a:ext>
                </a:extLst>
              </p:cNvPr>
              <p:cNvSpPr txBox="1"/>
              <p:nvPr/>
            </p:nvSpPr>
            <p:spPr>
              <a:xfrm>
                <a:off x="1205735" y="5775126"/>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134</a:t>
                </a:r>
              </a:p>
            </p:txBody>
          </p:sp>
          <p:sp>
            <p:nvSpPr>
              <p:cNvPr id="361" name="TextBox 360">
                <a:extLst>
                  <a:ext uri="{FF2B5EF4-FFF2-40B4-BE49-F238E27FC236}">
                    <a16:creationId xmlns:a16="http://schemas.microsoft.com/office/drawing/2014/main" xmlns="" id="{DE7EA4B7-7E88-4258-9313-A968E06795D3}"/>
                  </a:ext>
                </a:extLst>
              </p:cNvPr>
              <p:cNvSpPr txBox="1"/>
              <p:nvPr/>
            </p:nvSpPr>
            <p:spPr>
              <a:xfrm>
                <a:off x="866296" y="5775126"/>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153</a:t>
                </a:r>
              </a:p>
            </p:txBody>
          </p:sp>
        </p:grpSp>
        <p:grpSp>
          <p:nvGrpSpPr>
            <p:cNvPr id="189" name="Group 188">
              <a:extLst>
                <a:ext uri="{FF2B5EF4-FFF2-40B4-BE49-F238E27FC236}">
                  <a16:creationId xmlns:a16="http://schemas.microsoft.com/office/drawing/2014/main" xmlns="" id="{C9BFD1BD-BBBE-40C8-8B7A-88F884324209}"/>
                </a:ext>
              </a:extLst>
            </p:cNvPr>
            <p:cNvGrpSpPr/>
            <p:nvPr/>
          </p:nvGrpSpPr>
          <p:grpSpPr>
            <a:xfrm>
              <a:off x="6436437" y="5696644"/>
              <a:ext cx="5363064" cy="288147"/>
              <a:chOff x="866296" y="5775126"/>
              <a:chExt cx="5363064" cy="288147"/>
            </a:xfrm>
          </p:grpSpPr>
          <p:sp>
            <p:nvSpPr>
              <p:cNvPr id="330" name="TextBox 329">
                <a:extLst>
                  <a:ext uri="{FF2B5EF4-FFF2-40B4-BE49-F238E27FC236}">
                    <a16:creationId xmlns:a16="http://schemas.microsoft.com/office/drawing/2014/main" xmlns="" id="{464DA7FB-3D1D-4119-9475-FB3A19C5DC56}"/>
                  </a:ext>
                </a:extLst>
              </p:cNvPr>
              <p:cNvSpPr txBox="1"/>
              <p:nvPr/>
            </p:nvSpPr>
            <p:spPr>
              <a:xfrm>
                <a:off x="6057271" y="5775126"/>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0</a:t>
                </a:r>
              </a:p>
            </p:txBody>
          </p:sp>
          <p:sp>
            <p:nvSpPr>
              <p:cNvPr id="331" name="TextBox 330">
                <a:extLst>
                  <a:ext uri="{FF2B5EF4-FFF2-40B4-BE49-F238E27FC236}">
                    <a16:creationId xmlns:a16="http://schemas.microsoft.com/office/drawing/2014/main" xmlns="" id="{B055B23A-B113-4671-81C8-36152D526FE3}"/>
                  </a:ext>
                </a:extLst>
              </p:cNvPr>
              <p:cNvSpPr txBox="1"/>
              <p:nvPr/>
            </p:nvSpPr>
            <p:spPr>
              <a:xfrm>
                <a:off x="5717832" y="5775126"/>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3</a:t>
                </a:r>
              </a:p>
            </p:txBody>
          </p:sp>
          <p:sp>
            <p:nvSpPr>
              <p:cNvPr id="332" name="TextBox 331">
                <a:extLst>
                  <a:ext uri="{FF2B5EF4-FFF2-40B4-BE49-F238E27FC236}">
                    <a16:creationId xmlns:a16="http://schemas.microsoft.com/office/drawing/2014/main" xmlns="" id="{E78EBCE3-0AE9-4CE4-BA49-C89D3AB883F4}"/>
                  </a:ext>
                </a:extLst>
              </p:cNvPr>
              <p:cNvSpPr txBox="1"/>
              <p:nvPr/>
            </p:nvSpPr>
            <p:spPr>
              <a:xfrm>
                <a:off x="5335368" y="5775126"/>
                <a:ext cx="25813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11</a:t>
                </a:r>
              </a:p>
            </p:txBody>
          </p:sp>
          <p:sp>
            <p:nvSpPr>
              <p:cNvPr id="333" name="TextBox 332">
                <a:extLst>
                  <a:ext uri="{FF2B5EF4-FFF2-40B4-BE49-F238E27FC236}">
                    <a16:creationId xmlns:a16="http://schemas.microsoft.com/office/drawing/2014/main" xmlns="" id="{51E68941-4DFF-4845-B739-381BA90CDC2C}"/>
                  </a:ext>
                </a:extLst>
              </p:cNvPr>
              <p:cNvSpPr txBox="1"/>
              <p:nvPr/>
            </p:nvSpPr>
            <p:spPr>
              <a:xfrm>
                <a:off x="4989260" y="5775126"/>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18</a:t>
                </a:r>
              </a:p>
            </p:txBody>
          </p:sp>
          <p:sp>
            <p:nvSpPr>
              <p:cNvPr id="334" name="TextBox 333">
                <a:extLst>
                  <a:ext uri="{FF2B5EF4-FFF2-40B4-BE49-F238E27FC236}">
                    <a16:creationId xmlns:a16="http://schemas.microsoft.com/office/drawing/2014/main" xmlns="" id="{527CA146-D62C-4FE8-B01E-63EDAEE52A6B}"/>
                  </a:ext>
                </a:extLst>
              </p:cNvPr>
              <p:cNvSpPr txBox="1"/>
              <p:nvPr/>
            </p:nvSpPr>
            <p:spPr>
              <a:xfrm>
                <a:off x="4649821" y="5775126"/>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36</a:t>
                </a:r>
              </a:p>
            </p:txBody>
          </p:sp>
          <p:sp>
            <p:nvSpPr>
              <p:cNvPr id="335" name="TextBox 334">
                <a:extLst>
                  <a:ext uri="{FF2B5EF4-FFF2-40B4-BE49-F238E27FC236}">
                    <a16:creationId xmlns:a16="http://schemas.microsoft.com/office/drawing/2014/main" xmlns="" id="{60AAF587-AEF6-4FD7-9076-54B4A0E26C19}"/>
                  </a:ext>
                </a:extLst>
              </p:cNvPr>
              <p:cNvSpPr txBox="1"/>
              <p:nvPr/>
            </p:nvSpPr>
            <p:spPr>
              <a:xfrm>
                <a:off x="4310382" y="5775126"/>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53</a:t>
                </a:r>
              </a:p>
            </p:txBody>
          </p:sp>
          <p:sp>
            <p:nvSpPr>
              <p:cNvPr id="336" name="TextBox 335">
                <a:extLst>
                  <a:ext uri="{FF2B5EF4-FFF2-40B4-BE49-F238E27FC236}">
                    <a16:creationId xmlns:a16="http://schemas.microsoft.com/office/drawing/2014/main" xmlns="" id="{6EAE631C-5F89-472E-92A9-88D16E1BC831}"/>
                  </a:ext>
                </a:extLst>
              </p:cNvPr>
              <p:cNvSpPr txBox="1"/>
              <p:nvPr/>
            </p:nvSpPr>
            <p:spPr>
              <a:xfrm>
                <a:off x="3970942" y="5775126"/>
                <a:ext cx="271476"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71</a:t>
                </a:r>
              </a:p>
            </p:txBody>
          </p:sp>
          <p:sp>
            <p:nvSpPr>
              <p:cNvPr id="337" name="TextBox 336">
                <a:extLst>
                  <a:ext uri="{FF2B5EF4-FFF2-40B4-BE49-F238E27FC236}">
                    <a16:creationId xmlns:a16="http://schemas.microsoft.com/office/drawing/2014/main" xmlns="" id="{F2A85DD6-5FF6-4859-A9A1-2BAAFA85F9B4}"/>
                  </a:ext>
                </a:extLst>
              </p:cNvPr>
              <p:cNvSpPr txBox="1"/>
              <p:nvPr/>
            </p:nvSpPr>
            <p:spPr>
              <a:xfrm>
                <a:off x="3631503" y="5775126"/>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79</a:t>
                </a:r>
              </a:p>
            </p:txBody>
          </p:sp>
          <p:sp>
            <p:nvSpPr>
              <p:cNvPr id="338" name="TextBox 337">
                <a:extLst>
                  <a:ext uri="{FF2B5EF4-FFF2-40B4-BE49-F238E27FC236}">
                    <a16:creationId xmlns:a16="http://schemas.microsoft.com/office/drawing/2014/main" xmlns="" id="{7A1874AE-E02B-489B-A9A4-3511F360240A}"/>
                  </a:ext>
                </a:extLst>
              </p:cNvPr>
              <p:cNvSpPr txBox="1"/>
              <p:nvPr/>
            </p:nvSpPr>
            <p:spPr>
              <a:xfrm>
                <a:off x="3292065" y="5775126"/>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85</a:t>
                </a:r>
              </a:p>
            </p:txBody>
          </p:sp>
          <p:sp>
            <p:nvSpPr>
              <p:cNvPr id="339" name="TextBox 338">
                <a:extLst>
                  <a:ext uri="{FF2B5EF4-FFF2-40B4-BE49-F238E27FC236}">
                    <a16:creationId xmlns:a16="http://schemas.microsoft.com/office/drawing/2014/main" xmlns="" id="{B54A450A-08D6-4651-A909-16D04C0FEA20}"/>
                  </a:ext>
                </a:extLst>
              </p:cNvPr>
              <p:cNvSpPr txBox="1"/>
              <p:nvPr/>
            </p:nvSpPr>
            <p:spPr>
              <a:xfrm>
                <a:off x="2952625" y="5775126"/>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88</a:t>
                </a:r>
              </a:p>
            </p:txBody>
          </p:sp>
          <p:sp>
            <p:nvSpPr>
              <p:cNvPr id="340" name="TextBox 339">
                <a:extLst>
                  <a:ext uri="{FF2B5EF4-FFF2-40B4-BE49-F238E27FC236}">
                    <a16:creationId xmlns:a16="http://schemas.microsoft.com/office/drawing/2014/main" xmlns="" id="{50504C39-6F26-4365-8724-03677BBF3D49}"/>
                  </a:ext>
                </a:extLst>
              </p:cNvPr>
              <p:cNvSpPr txBox="1"/>
              <p:nvPr/>
            </p:nvSpPr>
            <p:spPr>
              <a:xfrm>
                <a:off x="2613185" y="5775126"/>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95</a:t>
                </a:r>
              </a:p>
            </p:txBody>
          </p:sp>
          <p:sp>
            <p:nvSpPr>
              <p:cNvPr id="341" name="TextBox 340">
                <a:extLst>
                  <a:ext uri="{FF2B5EF4-FFF2-40B4-BE49-F238E27FC236}">
                    <a16:creationId xmlns:a16="http://schemas.microsoft.com/office/drawing/2014/main" xmlns="" id="{AFE42946-805D-4CD1-AF89-2175DCC52B05}"/>
                  </a:ext>
                </a:extLst>
              </p:cNvPr>
              <p:cNvSpPr txBox="1"/>
              <p:nvPr/>
            </p:nvSpPr>
            <p:spPr>
              <a:xfrm>
                <a:off x="2273746" y="5775126"/>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99</a:t>
                </a:r>
              </a:p>
            </p:txBody>
          </p:sp>
          <p:sp>
            <p:nvSpPr>
              <p:cNvPr id="342" name="TextBox 341">
                <a:extLst>
                  <a:ext uri="{FF2B5EF4-FFF2-40B4-BE49-F238E27FC236}">
                    <a16:creationId xmlns:a16="http://schemas.microsoft.com/office/drawing/2014/main" xmlns="" id="{97A63C48-AD30-4874-BF7A-4322D375C549}"/>
                  </a:ext>
                </a:extLst>
              </p:cNvPr>
              <p:cNvSpPr txBox="1"/>
              <p:nvPr/>
            </p:nvSpPr>
            <p:spPr>
              <a:xfrm>
                <a:off x="1891282" y="5775126"/>
                <a:ext cx="35752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110</a:t>
                </a:r>
              </a:p>
            </p:txBody>
          </p:sp>
          <p:sp>
            <p:nvSpPr>
              <p:cNvPr id="343" name="TextBox 342">
                <a:extLst>
                  <a:ext uri="{FF2B5EF4-FFF2-40B4-BE49-F238E27FC236}">
                    <a16:creationId xmlns:a16="http://schemas.microsoft.com/office/drawing/2014/main" xmlns="" id="{3310C37D-27C1-406C-AA0D-D9C75D587089}"/>
                  </a:ext>
                </a:extLst>
              </p:cNvPr>
              <p:cNvSpPr txBox="1"/>
              <p:nvPr/>
            </p:nvSpPr>
            <p:spPr>
              <a:xfrm>
                <a:off x="1545175" y="5775126"/>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121</a:t>
                </a:r>
              </a:p>
            </p:txBody>
          </p:sp>
          <p:sp>
            <p:nvSpPr>
              <p:cNvPr id="344" name="TextBox 343">
                <a:extLst>
                  <a:ext uri="{FF2B5EF4-FFF2-40B4-BE49-F238E27FC236}">
                    <a16:creationId xmlns:a16="http://schemas.microsoft.com/office/drawing/2014/main" xmlns="" id="{A7D94675-4EEF-4ABE-B62A-9AAF0FDC63FD}"/>
                  </a:ext>
                </a:extLst>
              </p:cNvPr>
              <p:cNvSpPr txBox="1"/>
              <p:nvPr/>
            </p:nvSpPr>
            <p:spPr>
              <a:xfrm>
                <a:off x="1205735" y="5775126"/>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137</a:t>
                </a:r>
              </a:p>
            </p:txBody>
          </p:sp>
          <p:sp>
            <p:nvSpPr>
              <p:cNvPr id="345" name="TextBox 344">
                <a:extLst>
                  <a:ext uri="{FF2B5EF4-FFF2-40B4-BE49-F238E27FC236}">
                    <a16:creationId xmlns:a16="http://schemas.microsoft.com/office/drawing/2014/main" xmlns="" id="{75FBB20B-5216-47A8-BCC7-6801D2BFC995}"/>
                  </a:ext>
                </a:extLst>
              </p:cNvPr>
              <p:cNvSpPr txBox="1"/>
              <p:nvPr/>
            </p:nvSpPr>
            <p:spPr>
              <a:xfrm>
                <a:off x="866296" y="5775126"/>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153</a:t>
                </a:r>
              </a:p>
            </p:txBody>
          </p:sp>
        </p:grpSp>
        <p:sp>
          <p:nvSpPr>
            <p:cNvPr id="190" name="TextBox 189">
              <a:extLst>
                <a:ext uri="{FF2B5EF4-FFF2-40B4-BE49-F238E27FC236}">
                  <a16:creationId xmlns:a16="http://schemas.microsoft.com/office/drawing/2014/main" xmlns="" id="{76AF6D77-DB1D-4C9D-9FD0-1C77C0B70D4C}"/>
                </a:ext>
              </a:extLst>
            </p:cNvPr>
            <p:cNvSpPr txBox="1"/>
            <p:nvPr/>
          </p:nvSpPr>
          <p:spPr>
            <a:xfrm>
              <a:off x="7669936" y="3652023"/>
              <a:ext cx="926857" cy="646331"/>
            </a:xfrm>
            <a:prstGeom prst="rect">
              <a:avLst/>
            </a:prstGeom>
            <a:noFill/>
          </p:spPr>
          <p:txBody>
            <a:bodyPr wrap="none" rtlCol="0">
              <a:spAutoFit/>
            </a:bodyPr>
            <a:lstStyle/>
            <a:p>
              <a:r>
                <a:rPr lang="ja-JP" sz="1200">
                  <a:solidFill>
                    <a:srgbClr val="4D4D4D"/>
                  </a:solidFill>
                </a:rPr>
                <a:t>12ヶ月の率</a:t>
              </a:r>
            </a:p>
            <a:p>
              <a:r>
                <a:rPr lang="ja-JP" sz="1200">
                  <a:solidFill>
                    <a:schemeClr val="accent3"/>
                  </a:solidFill>
                </a:rPr>
                <a:t>78%</a:t>
              </a:r>
            </a:p>
            <a:p>
              <a:r>
                <a:rPr lang="ja-JP" sz="1200">
                  <a:solidFill>
                    <a:schemeClr val="accent2"/>
                  </a:solidFill>
                </a:rPr>
                <a:t>74%</a:t>
              </a:r>
            </a:p>
          </p:txBody>
        </p:sp>
        <p:sp>
          <p:nvSpPr>
            <p:cNvPr id="191" name="TextBox 190">
              <a:extLst>
                <a:ext uri="{FF2B5EF4-FFF2-40B4-BE49-F238E27FC236}">
                  <a16:creationId xmlns:a16="http://schemas.microsoft.com/office/drawing/2014/main" xmlns="" id="{29459DEB-FC40-4674-9EA5-EC0F5B9B9163}"/>
                </a:ext>
              </a:extLst>
            </p:cNvPr>
            <p:cNvSpPr txBox="1"/>
            <p:nvPr/>
          </p:nvSpPr>
          <p:spPr>
            <a:xfrm>
              <a:off x="8757057" y="3652023"/>
              <a:ext cx="926856" cy="646331"/>
            </a:xfrm>
            <a:prstGeom prst="rect">
              <a:avLst/>
            </a:prstGeom>
            <a:noFill/>
          </p:spPr>
          <p:txBody>
            <a:bodyPr wrap="none" rtlCol="0">
              <a:spAutoFit/>
            </a:bodyPr>
            <a:lstStyle/>
            <a:p>
              <a:pPr algn="r"/>
              <a:r>
                <a:rPr lang="ja-JP" sz="1200">
                  <a:solidFill>
                    <a:srgbClr val="4D4D4D"/>
                  </a:solidFill>
                </a:rPr>
                <a:t>36か月間の率</a:t>
              </a:r>
            </a:p>
            <a:p>
              <a:pPr algn="r"/>
              <a:r>
                <a:rPr lang="ja-JP" sz="1200">
                  <a:solidFill>
                    <a:schemeClr val="accent3"/>
                  </a:solidFill>
                </a:rPr>
                <a:t>61%</a:t>
              </a:r>
            </a:p>
            <a:p>
              <a:pPr algn="r"/>
              <a:r>
                <a:rPr lang="ja-JP" sz="1200">
                  <a:solidFill>
                    <a:schemeClr val="accent2"/>
                  </a:solidFill>
                </a:rPr>
                <a:t>50%</a:t>
              </a:r>
            </a:p>
          </p:txBody>
        </p:sp>
        <p:sp>
          <p:nvSpPr>
            <p:cNvPr id="192" name="TextBox 191">
              <a:extLst>
                <a:ext uri="{FF2B5EF4-FFF2-40B4-BE49-F238E27FC236}">
                  <a16:creationId xmlns:a16="http://schemas.microsoft.com/office/drawing/2014/main" xmlns="" id="{6390A019-8938-42F6-BC05-218A4031A9FA}"/>
                </a:ext>
              </a:extLst>
            </p:cNvPr>
            <p:cNvSpPr txBox="1"/>
            <p:nvPr/>
          </p:nvSpPr>
          <p:spPr>
            <a:xfrm>
              <a:off x="10072093" y="3822676"/>
              <a:ext cx="1592103" cy="646331"/>
            </a:xfrm>
            <a:prstGeom prst="rect">
              <a:avLst/>
            </a:prstGeom>
            <a:noFill/>
          </p:spPr>
          <p:txBody>
            <a:bodyPr wrap="none" rtlCol="0">
              <a:spAutoFit/>
            </a:bodyPr>
            <a:lstStyle/>
            <a:p>
              <a:r>
                <a:rPr lang="ja-JP" sz="1200">
                  <a:solidFill>
                    <a:srgbClr val="4D4D4D"/>
                  </a:solidFill>
                </a:rPr>
                <a:t>中央値、月数 (95%CI)</a:t>
              </a:r>
            </a:p>
            <a:p>
              <a:r>
                <a:rPr lang="ja-JP" sz="1200">
                  <a:solidFill>
                    <a:schemeClr val="accent3"/>
                  </a:solidFill>
                </a:rPr>
                <a:t>NR (49.2、NR)</a:t>
              </a:r>
            </a:p>
            <a:p>
              <a:r>
                <a:rPr lang="ja-JP" sz="1200">
                  <a:solidFill>
                    <a:schemeClr val="accent2"/>
                  </a:solidFill>
                </a:rPr>
                <a:t>36.7（27.6、NR）</a:t>
              </a:r>
            </a:p>
          </p:txBody>
        </p:sp>
        <p:cxnSp>
          <p:nvCxnSpPr>
            <p:cNvPr id="193" name="Straight Connector 192">
              <a:extLst>
                <a:ext uri="{FF2B5EF4-FFF2-40B4-BE49-F238E27FC236}">
                  <a16:creationId xmlns:a16="http://schemas.microsoft.com/office/drawing/2014/main" xmlns="" id="{78353390-671E-47DC-9A39-E74433385EB5}"/>
                </a:ext>
              </a:extLst>
            </p:cNvPr>
            <p:cNvCxnSpPr/>
            <p:nvPr/>
          </p:nvCxnSpPr>
          <p:spPr>
            <a:xfrm>
              <a:off x="6607433" y="3647440"/>
              <a:ext cx="4876800" cy="0"/>
            </a:xfrm>
            <a:prstGeom prst="line">
              <a:avLst/>
            </a:prstGeom>
            <a:ln w="2222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xmlns="" id="{FCBD94B5-8422-4389-82E6-6CD08DD7BE7B}"/>
                </a:ext>
              </a:extLst>
            </p:cNvPr>
            <p:cNvCxnSpPr>
              <a:endCxn id="387" idx="0"/>
            </p:cNvCxnSpPr>
            <p:nvPr/>
          </p:nvCxnSpPr>
          <p:spPr>
            <a:xfrm>
              <a:off x="7636133" y="2899833"/>
              <a:ext cx="0" cy="1866900"/>
            </a:xfrm>
            <a:prstGeom prst="line">
              <a:avLst/>
            </a:prstGeom>
            <a:ln w="2222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xmlns="" id="{943DE686-633C-45E3-97BC-FA5873D28FBE}"/>
                </a:ext>
              </a:extLst>
            </p:cNvPr>
            <p:cNvCxnSpPr/>
            <p:nvPr/>
          </p:nvCxnSpPr>
          <p:spPr>
            <a:xfrm>
              <a:off x="9673358" y="3238499"/>
              <a:ext cx="0" cy="1548000"/>
            </a:xfrm>
            <a:prstGeom prst="line">
              <a:avLst/>
            </a:prstGeom>
            <a:ln w="2222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xmlns="" id="{68E4076F-DE70-459F-9949-E9F4F4265903}"/>
                </a:ext>
              </a:extLst>
            </p:cNvPr>
            <p:cNvCxnSpPr>
              <a:cxnSpLocks/>
            </p:cNvCxnSpPr>
            <p:nvPr/>
          </p:nvCxnSpPr>
          <p:spPr>
            <a:xfrm flipV="1">
              <a:off x="7461423" y="2500550"/>
              <a:ext cx="280991" cy="0"/>
            </a:xfrm>
            <a:prstGeom prst="line">
              <a:avLst/>
            </a:prstGeom>
            <a:noFill/>
            <a:ln w="19050" cap="flat">
              <a:solidFill>
                <a:schemeClr val="accent3"/>
              </a:solidFill>
              <a:prstDash val="solid"/>
              <a:miter/>
            </a:ln>
          </p:spPr>
        </p:cxnSp>
        <p:cxnSp>
          <p:nvCxnSpPr>
            <p:cNvPr id="197" name="Straight Connector 196">
              <a:extLst>
                <a:ext uri="{FF2B5EF4-FFF2-40B4-BE49-F238E27FC236}">
                  <a16:creationId xmlns:a16="http://schemas.microsoft.com/office/drawing/2014/main" xmlns="" id="{03BBD918-8EDA-40BE-9CB7-32B2A4925E04}"/>
                </a:ext>
              </a:extLst>
            </p:cNvPr>
            <p:cNvCxnSpPr>
              <a:cxnSpLocks/>
            </p:cNvCxnSpPr>
            <p:nvPr/>
          </p:nvCxnSpPr>
          <p:spPr>
            <a:xfrm flipV="1">
              <a:off x="7461423" y="2756582"/>
              <a:ext cx="280991" cy="0"/>
            </a:xfrm>
            <a:prstGeom prst="line">
              <a:avLst/>
            </a:prstGeom>
            <a:noFill/>
            <a:ln w="19050" cap="flat">
              <a:solidFill>
                <a:schemeClr val="accent2"/>
              </a:solidFill>
              <a:prstDash val="solid"/>
              <a:miter/>
            </a:ln>
          </p:spPr>
        </p:cxnSp>
        <p:grpSp>
          <p:nvGrpSpPr>
            <p:cNvPr id="198" name="Group 197">
              <a:extLst>
                <a:ext uri="{FF2B5EF4-FFF2-40B4-BE49-F238E27FC236}">
                  <a16:creationId xmlns:a16="http://schemas.microsoft.com/office/drawing/2014/main" xmlns="" id="{0B3B3016-D3E1-4338-9C37-8920319BB655}"/>
                </a:ext>
              </a:extLst>
            </p:cNvPr>
            <p:cNvGrpSpPr/>
            <p:nvPr/>
          </p:nvGrpSpPr>
          <p:grpSpPr>
            <a:xfrm>
              <a:off x="6634162" y="2441020"/>
              <a:ext cx="4933951" cy="1068943"/>
              <a:chOff x="3019425" y="2786062"/>
              <a:chExt cx="6149940" cy="1290160"/>
            </a:xfrm>
          </p:grpSpPr>
          <p:sp>
            <p:nvSpPr>
              <p:cNvPr id="257" name="Graphic 374">
                <a:extLst>
                  <a:ext uri="{FF2B5EF4-FFF2-40B4-BE49-F238E27FC236}">
                    <a16:creationId xmlns:a16="http://schemas.microsoft.com/office/drawing/2014/main" xmlns="" id="{2D2A52DC-B316-4D17-8AB6-B05B5E0BA619}"/>
                  </a:ext>
                </a:extLst>
              </p:cNvPr>
              <p:cNvSpPr/>
              <p:nvPr/>
            </p:nvSpPr>
            <p:spPr>
              <a:xfrm>
                <a:off x="3019425" y="2841540"/>
                <a:ext cx="6148530" cy="1192068"/>
              </a:xfrm>
              <a:custGeom>
                <a:avLst/>
                <a:gdLst>
                  <a:gd name="connsiteX0" fmla="*/ 6148531 w 6148530"/>
                  <a:gd name="connsiteY0" fmla="*/ 1192068 h 1192068"/>
                  <a:gd name="connsiteX1" fmla="*/ 5166837 w 6148530"/>
                  <a:gd name="connsiteY1" fmla="*/ 1192068 h 1192068"/>
                  <a:gd name="connsiteX2" fmla="*/ 5166837 w 6148530"/>
                  <a:gd name="connsiteY2" fmla="*/ 1129175 h 1192068"/>
                  <a:gd name="connsiteX3" fmla="*/ 4671899 w 6148530"/>
                  <a:gd name="connsiteY3" fmla="*/ 1129175 h 1192068"/>
                  <a:gd name="connsiteX4" fmla="*/ 4671899 w 6148530"/>
                  <a:gd name="connsiteY4" fmla="*/ 1090894 h 1192068"/>
                  <a:gd name="connsiteX5" fmla="*/ 4023817 w 6148530"/>
                  <a:gd name="connsiteY5" fmla="*/ 1090894 h 1192068"/>
                  <a:gd name="connsiteX6" fmla="*/ 4023817 w 6148530"/>
                  <a:gd name="connsiteY6" fmla="*/ 1074492 h 1192068"/>
                  <a:gd name="connsiteX7" fmla="*/ 3545281 w 6148530"/>
                  <a:gd name="connsiteY7" fmla="*/ 1074492 h 1192068"/>
                  <a:gd name="connsiteX8" fmla="*/ 3545281 w 6148530"/>
                  <a:gd name="connsiteY8" fmla="*/ 1030734 h 1192068"/>
                  <a:gd name="connsiteX9" fmla="*/ 3383947 w 6148530"/>
                  <a:gd name="connsiteY9" fmla="*/ 1030734 h 1192068"/>
                  <a:gd name="connsiteX10" fmla="*/ 3383947 w 6148530"/>
                  <a:gd name="connsiteY10" fmla="*/ 1008855 h 1192068"/>
                  <a:gd name="connsiteX11" fmla="*/ 3304642 w 6148530"/>
                  <a:gd name="connsiteY11" fmla="*/ 1008855 h 1192068"/>
                  <a:gd name="connsiteX12" fmla="*/ 3304642 w 6148530"/>
                  <a:gd name="connsiteY12" fmla="*/ 984252 h 1192068"/>
                  <a:gd name="connsiteX13" fmla="*/ 3124162 w 6148530"/>
                  <a:gd name="connsiteY13" fmla="*/ 984252 h 1192068"/>
                  <a:gd name="connsiteX14" fmla="*/ 3124162 w 6148530"/>
                  <a:gd name="connsiteY14" fmla="*/ 973308 h 1192068"/>
                  <a:gd name="connsiteX15" fmla="*/ 3020254 w 6148530"/>
                  <a:gd name="connsiteY15" fmla="*/ 973308 h 1192068"/>
                  <a:gd name="connsiteX16" fmla="*/ 3020254 w 6148530"/>
                  <a:gd name="connsiteY16" fmla="*/ 962373 h 1192068"/>
                  <a:gd name="connsiteX17" fmla="*/ 2971029 w 6148530"/>
                  <a:gd name="connsiteY17" fmla="*/ 962373 h 1192068"/>
                  <a:gd name="connsiteX18" fmla="*/ 2971029 w 6148530"/>
                  <a:gd name="connsiteY18" fmla="*/ 937760 h 1192068"/>
                  <a:gd name="connsiteX19" fmla="*/ 2831573 w 6148530"/>
                  <a:gd name="connsiteY19" fmla="*/ 937760 h 1192068"/>
                  <a:gd name="connsiteX20" fmla="*/ 2831573 w 6148530"/>
                  <a:gd name="connsiteY20" fmla="*/ 921358 h 1192068"/>
                  <a:gd name="connsiteX21" fmla="*/ 2771413 w 6148530"/>
                  <a:gd name="connsiteY21" fmla="*/ 921358 h 1192068"/>
                  <a:gd name="connsiteX22" fmla="*/ 2771413 w 6148530"/>
                  <a:gd name="connsiteY22" fmla="*/ 902213 h 1192068"/>
                  <a:gd name="connsiteX23" fmla="*/ 2645626 w 6148530"/>
                  <a:gd name="connsiteY23" fmla="*/ 902213 h 1192068"/>
                  <a:gd name="connsiteX24" fmla="*/ 2645626 w 6148530"/>
                  <a:gd name="connsiteY24" fmla="*/ 883072 h 1192068"/>
                  <a:gd name="connsiteX25" fmla="*/ 2391318 w 6148530"/>
                  <a:gd name="connsiteY25" fmla="*/ 883072 h 1192068"/>
                  <a:gd name="connsiteX26" fmla="*/ 2391318 w 6148530"/>
                  <a:gd name="connsiteY26" fmla="*/ 872134 h 1192068"/>
                  <a:gd name="connsiteX27" fmla="*/ 2325691 w 6148530"/>
                  <a:gd name="connsiteY27" fmla="*/ 872134 h 1192068"/>
                  <a:gd name="connsiteX28" fmla="*/ 2325691 w 6148530"/>
                  <a:gd name="connsiteY28" fmla="*/ 842054 h 1192068"/>
                  <a:gd name="connsiteX29" fmla="*/ 2249119 w 6148530"/>
                  <a:gd name="connsiteY29" fmla="*/ 842054 h 1192068"/>
                  <a:gd name="connsiteX30" fmla="*/ 2249119 w 6148530"/>
                  <a:gd name="connsiteY30" fmla="*/ 822913 h 1192068"/>
                  <a:gd name="connsiteX31" fmla="*/ 2030368 w 6148530"/>
                  <a:gd name="connsiteY31" fmla="*/ 822913 h 1192068"/>
                  <a:gd name="connsiteX32" fmla="*/ 2030368 w 6148530"/>
                  <a:gd name="connsiteY32" fmla="*/ 809240 h 1192068"/>
                  <a:gd name="connsiteX33" fmla="*/ 2005756 w 6148530"/>
                  <a:gd name="connsiteY33" fmla="*/ 809240 h 1192068"/>
                  <a:gd name="connsiteX34" fmla="*/ 2005756 w 6148530"/>
                  <a:gd name="connsiteY34" fmla="*/ 792834 h 1192068"/>
                  <a:gd name="connsiteX35" fmla="*/ 1860823 w 6148530"/>
                  <a:gd name="connsiteY35" fmla="*/ 792834 h 1192068"/>
                  <a:gd name="connsiteX36" fmla="*/ 1860823 w 6148530"/>
                  <a:gd name="connsiteY36" fmla="*/ 776427 h 1192068"/>
                  <a:gd name="connsiteX37" fmla="*/ 1806131 w 6148530"/>
                  <a:gd name="connsiteY37" fmla="*/ 776427 h 1192068"/>
                  <a:gd name="connsiteX38" fmla="*/ 1806131 w 6148530"/>
                  <a:gd name="connsiteY38" fmla="*/ 757285 h 1192068"/>
                  <a:gd name="connsiteX39" fmla="*/ 1778794 w 6148530"/>
                  <a:gd name="connsiteY39" fmla="*/ 757285 h 1192068"/>
                  <a:gd name="connsiteX40" fmla="*/ 1778794 w 6148530"/>
                  <a:gd name="connsiteY40" fmla="*/ 719002 h 1192068"/>
                  <a:gd name="connsiteX41" fmla="*/ 1483462 w 6148530"/>
                  <a:gd name="connsiteY41" fmla="*/ 719002 h 1192068"/>
                  <a:gd name="connsiteX42" fmla="*/ 1483462 w 6148530"/>
                  <a:gd name="connsiteY42" fmla="*/ 731244 h 1192068"/>
                  <a:gd name="connsiteX43" fmla="*/ 1449934 w 6148530"/>
                  <a:gd name="connsiteY43" fmla="*/ 731244 h 1192068"/>
                  <a:gd name="connsiteX44" fmla="*/ 1449934 w 6148530"/>
                  <a:gd name="connsiteY44" fmla="*/ 709275 h 1192068"/>
                  <a:gd name="connsiteX45" fmla="*/ 1416977 w 6148530"/>
                  <a:gd name="connsiteY45" fmla="*/ 709275 h 1192068"/>
                  <a:gd name="connsiteX46" fmla="*/ 1416977 w 6148530"/>
                  <a:gd name="connsiteY46" fmla="*/ 687306 h 1192068"/>
                  <a:gd name="connsiteX47" fmla="*/ 1338520 w 6148530"/>
                  <a:gd name="connsiteY47" fmla="*/ 687306 h 1192068"/>
                  <a:gd name="connsiteX48" fmla="*/ 1338520 w 6148530"/>
                  <a:gd name="connsiteY48" fmla="*/ 674753 h 1192068"/>
                  <a:gd name="connsiteX49" fmla="*/ 1311850 w 6148530"/>
                  <a:gd name="connsiteY49" fmla="*/ 674753 h 1192068"/>
                  <a:gd name="connsiteX50" fmla="*/ 1311850 w 6148530"/>
                  <a:gd name="connsiteY50" fmla="*/ 657492 h 1192068"/>
                  <a:gd name="connsiteX51" fmla="*/ 1296152 w 6148530"/>
                  <a:gd name="connsiteY51" fmla="*/ 657492 h 1192068"/>
                  <a:gd name="connsiteX52" fmla="*/ 1296152 w 6148530"/>
                  <a:gd name="connsiteY52" fmla="*/ 616693 h 1192068"/>
                  <a:gd name="connsiteX53" fmla="*/ 1120407 w 6148530"/>
                  <a:gd name="connsiteY53" fmla="*/ 616693 h 1192068"/>
                  <a:gd name="connsiteX54" fmla="*/ 1120407 w 6148530"/>
                  <a:gd name="connsiteY54" fmla="*/ 579032 h 1192068"/>
                  <a:gd name="connsiteX55" fmla="*/ 955634 w 6148530"/>
                  <a:gd name="connsiteY55" fmla="*/ 579032 h 1192068"/>
                  <a:gd name="connsiteX56" fmla="*/ 955634 w 6148530"/>
                  <a:gd name="connsiteY56" fmla="*/ 572756 h 1192068"/>
                  <a:gd name="connsiteX57" fmla="*/ 875609 w 6148530"/>
                  <a:gd name="connsiteY57" fmla="*/ 572756 h 1192068"/>
                  <a:gd name="connsiteX58" fmla="*/ 875609 w 6148530"/>
                  <a:gd name="connsiteY58" fmla="*/ 547649 h 1192068"/>
                  <a:gd name="connsiteX59" fmla="*/ 817550 w 6148530"/>
                  <a:gd name="connsiteY59" fmla="*/ 547649 h 1192068"/>
                  <a:gd name="connsiteX60" fmla="*/ 817550 w 6148530"/>
                  <a:gd name="connsiteY60" fmla="*/ 525679 h 1192068"/>
                  <a:gd name="connsiteX61" fmla="*/ 764196 w 6148530"/>
                  <a:gd name="connsiteY61" fmla="*/ 525679 h 1192068"/>
                  <a:gd name="connsiteX62" fmla="*/ 764196 w 6148530"/>
                  <a:gd name="connsiteY62" fmla="*/ 508418 h 1192068"/>
                  <a:gd name="connsiteX63" fmla="*/ 718690 w 6148530"/>
                  <a:gd name="connsiteY63" fmla="*/ 508418 h 1192068"/>
                  <a:gd name="connsiteX64" fmla="*/ 718690 w 6148530"/>
                  <a:gd name="connsiteY64" fmla="*/ 484881 h 1192068"/>
                  <a:gd name="connsiteX65" fmla="*/ 662199 w 6148530"/>
                  <a:gd name="connsiteY65" fmla="*/ 484881 h 1192068"/>
                  <a:gd name="connsiteX66" fmla="*/ 662199 w 6148530"/>
                  <a:gd name="connsiteY66" fmla="*/ 475465 h 1192068"/>
                  <a:gd name="connsiteX67" fmla="*/ 577463 w 6148530"/>
                  <a:gd name="connsiteY67" fmla="*/ 475465 h 1192068"/>
                  <a:gd name="connsiteX68" fmla="*/ 577463 w 6148530"/>
                  <a:gd name="connsiteY68" fmla="*/ 453497 h 1192068"/>
                  <a:gd name="connsiteX69" fmla="*/ 563340 w 6148530"/>
                  <a:gd name="connsiteY69" fmla="*/ 453497 h 1192068"/>
                  <a:gd name="connsiteX70" fmla="*/ 563340 w 6148530"/>
                  <a:gd name="connsiteY70" fmla="*/ 433097 h 1192068"/>
                  <a:gd name="connsiteX71" fmla="*/ 528818 w 6148530"/>
                  <a:gd name="connsiteY71" fmla="*/ 433097 h 1192068"/>
                  <a:gd name="connsiteX72" fmla="*/ 528818 w 6148530"/>
                  <a:gd name="connsiteY72" fmla="*/ 415836 h 1192068"/>
                  <a:gd name="connsiteX73" fmla="*/ 478604 w 6148530"/>
                  <a:gd name="connsiteY73" fmla="*/ 415836 h 1192068"/>
                  <a:gd name="connsiteX74" fmla="*/ 478604 w 6148530"/>
                  <a:gd name="connsiteY74" fmla="*/ 379745 h 1192068"/>
                  <a:gd name="connsiteX75" fmla="*/ 444081 w 6148530"/>
                  <a:gd name="connsiteY75" fmla="*/ 379745 h 1192068"/>
                  <a:gd name="connsiteX76" fmla="*/ 444081 w 6148530"/>
                  <a:gd name="connsiteY76" fmla="*/ 364052 h 1192068"/>
                  <a:gd name="connsiteX77" fmla="*/ 417406 w 6148530"/>
                  <a:gd name="connsiteY77" fmla="*/ 364052 h 1192068"/>
                  <a:gd name="connsiteX78" fmla="*/ 417406 w 6148530"/>
                  <a:gd name="connsiteY78" fmla="*/ 342084 h 1192068"/>
                  <a:gd name="connsiteX79" fmla="*/ 389160 w 6148530"/>
                  <a:gd name="connsiteY79" fmla="*/ 342084 h 1192068"/>
                  <a:gd name="connsiteX80" fmla="*/ 389160 w 6148530"/>
                  <a:gd name="connsiteY80" fmla="*/ 329530 h 1192068"/>
                  <a:gd name="connsiteX81" fmla="*/ 323254 w 6148530"/>
                  <a:gd name="connsiteY81" fmla="*/ 329530 h 1192068"/>
                  <a:gd name="connsiteX82" fmla="*/ 323254 w 6148530"/>
                  <a:gd name="connsiteY82" fmla="*/ 265193 h 1192068"/>
                  <a:gd name="connsiteX83" fmla="*/ 307562 w 6148530"/>
                  <a:gd name="connsiteY83" fmla="*/ 265193 h 1192068"/>
                  <a:gd name="connsiteX84" fmla="*/ 307562 w 6148530"/>
                  <a:gd name="connsiteY84" fmla="*/ 252640 h 1192068"/>
                  <a:gd name="connsiteX85" fmla="*/ 298147 w 6148530"/>
                  <a:gd name="connsiteY85" fmla="*/ 252640 h 1192068"/>
                  <a:gd name="connsiteX86" fmla="*/ 298147 w 6148530"/>
                  <a:gd name="connsiteY86" fmla="*/ 233809 h 1192068"/>
                  <a:gd name="connsiteX87" fmla="*/ 266763 w 6148530"/>
                  <a:gd name="connsiteY87" fmla="*/ 233809 h 1192068"/>
                  <a:gd name="connsiteX88" fmla="*/ 266763 w 6148530"/>
                  <a:gd name="connsiteY88" fmla="*/ 211841 h 1192068"/>
                  <a:gd name="connsiteX89" fmla="*/ 235379 w 6148530"/>
                  <a:gd name="connsiteY89" fmla="*/ 211841 h 1192068"/>
                  <a:gd name="connsiteX90" fmla="*/ 235379 w 6148530"/>
                  <a:gd name="connsiteY90" fmla="*/ 185164 h 1192068"/>
                  <a:gd name="connsiteX91" fmla="*/ 211841 w 6148530"/>
                  <a:gd name="connsiteY91" fmla="*/ 185164 h 1192068"/>
                  <a:gd name="connsiteX92" fmla="*/ 211841 w 6148530"/>
                  <a:gd name="connsiteY92" fmla="*/ 156919 h 1192068"/>
                  <a:gd name="connsiteX93" fmla="*/ 191441 w 6148530"/>
                  <a:gd name="connsiteY93" fmla="*/ 156919 h 1192068"/>
                  <a:gd name="connsiteX94" fmla="*/ 191441 w 6148530"/>
                  <a:gd name="connsiteY94" fmla="*/ 138089 h 1192068"/>
                  <a:gd name="connsiteX95" fmla="*/ 167904 w 6148530"/>
                  <a:gd name="connsiteY95" fmla="*/ 138089 h 1192068"/>
                  <a:gd name="connsiteX96" fmla="*/ 167904 w 6148530"/>
                  <a:gd name="connsiteY96" fmla="*/ 125535 h 1192068"/>
                  <a:gd name="connsiteX97" fmla="*/ 144366 w 6148530"/>
                  <a:gd name="connsiteY97" fmla="*/ 125535 h 1192068"/>
                  <a:gd name="connsiteX98" fmla="*/ 144366 w 6148530"/>
                  <a:gd name="connsiteY98" fmla="*/ 106705 h 1192068"/>
                  <a:gd name="connsiteX99" fmla="*/ 127104 w 6148530"/>
                  <a:gd name="connsiteY99" fmla="*/ 106705 h 1192068"/>
                  <a:gd name="connsiteX100" fmla="*/ 127104 w 6148530"/>
                  <a:gd name="connsiteY100" fmla="*/ 86305 h 1192068"/>
                  <a:gd name="connsiteX101" fmla="*/ 92582 w 6148530"/>
                  <a:gd name="connsiteY101" fmla="*/ 86305 h 1192068"/>
                  <a:gd name="connsiteX102" fmla="*/ 92582 w 6148530"/>
                  <a:gd name="connsiteY102" fmla="*/ 65906 h 1192068"/>
                  <a:gd name="connsiteX103" fmla="*/ 78460 w 6148530"/>
                  <a:gd name="connsiteY103" fmla="*/ 65906 h 1192068"/>
                  <a:gd name="connsiteX104" fmla="*/ 78460 w 6148530"/>
                  <a:gd name="connsiteY104" fmla="*/ 28245 h 1192068"/>
                  <a:gd name="connsiteX105" fmla="*/ 42368 w 6148530"/>
                  <a:gd name="connsiteY105" fmla="*/ 28245 h 1192068"/>
                  <a:gd name="connsiteX106" fmla="*/ 42368 w 6148530"/>
                  <a:gd name="connsiteY106" fmla="*/ 0 h 1192068"/>
                  <a:gd name="connsiteX107" fmla="*/ 0 w 6148530"/>
                  <a:gd name="connsiteY107" fmla="*/ 0 h 119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148530" h="1192068">
                    <a:moveTo>
                      <a:pt x="6148531" y="1192068"/>
                    </a:moveTo>
                    <a:lnTo>
                      <a:pt x="5166837" y="1192068"/>
                    </a:lnTo>
                    <a:lnTo>
                      <a:pt x="5166837" y="1129175"/>
                    </a:lnTo>
                    <a:lnTo>
                      <a:pt x="4671899" y="1129175"/>
                    </a:lnTo>
                    <a:lnTo>
                      <a:pt x="4671899" y="1090894"/>
                    </a:lnTo>
                    <a:lnTo>
                      <a:pt x="4023817" y="1090894"/>
                    </a:lnTo>
                    <a:lnTo>
                      <a:pt x="4023817" y="1074492"/>
                    </a:lnTo>
                    <a:lnTo>
                      <a:pt x="3545281" y="1074492"/>
                    </a:lnTo>
                    <a:lnTo>
                      <a:pt x="3545281" y="1030734"/>
                    </a:lnTo>
                    <a:lnTo>
                      <a:pt x="3383947" y="1030734"/>
                    </a:lnTo>
                    <a:lnTo>
                      <a:pt x="3383947" y="1008855"/>
                    </a:lnTo>
                    <a:lnTo>
                      <a:pt x="3304642" y="1008855"/>
                    </a:lnTo>
                    <a:lnTo>
                      <a:pt x="3304642" y="984252"/>
                    </a:lnTo>
                    <a:lnTo>
                      <a:pt x="3124162" y="984252"/>
                    </a:lnTo>
                    <a:lnTo>
                      <a:pt x="3124162" y="973308"/>
                    </a:lnTo>
                    <a:lnTo>
                      <a:pt x="3020254" y="973308"/>
                    </a:lnTo>
                    <a:lnTo>
                      <a:pt x="3020254" y="962373"/>
                    </a:lnTo>
                    <a:lnTo>
                      <a:pt x="2971029" y="962373"/>
                    </a:lnTo>
                    <a:lnTo>
                      <a:pt x="2971029" y="937760"/>
                    </a:lnTo>
                    <a:lnTo>
                      <a:pt x="2831573" y="937760"/>
                    </a:lnTo>
                    <a:lnTo>
                      <a:pt x="2831573" y="921358"/>
                    </a:lnTo>
                    <a:lnTo>
                      <a:pt x="2771413" y="921358"/>
                    </a:lnTo>
                    <a:lnTo>
                      <a:pt x="2771413" y="902213"/>
                    </a:lnTo>
                    <a:lnTo>
                      <a:pt x="2645626" y="902213"/>
                    </a:lnTo>
                    <a:lnTo>
                      <a:pt x="2645626" y="883072"/>
                    </a:lnTo>
                    <a:lnTo>
                      <a:pt x="2391318" y="883072"/>
                    </a:lnTo>
                    <a:lnTo>
                      <a:pt x="2391318" y="872134"/>
                    </a:lnTo>
                    <a:lnTo>
                      <a:pt x="2325691" y="872134"/>
                    </a:lnTo>
                    <a:lnTo>
                      <a:pt x="2325691" y="842054"/>
                    </a:lnTo>
                    <a:lnTo>
                      <a:pt x="2249119" y="842054"/>
                    </a:lnTo>
                    <a:lnTo>
                      <a:pt x="2249119" y="822913"/>
                    </a:lnTo>
                    <a:lnTo>
                      <a:pt x="2030368" y="822913"/>
                    </a:lnTo>
                    <a:lnTo>
                      <a:pt x="2030368" y="809240"/>
                    </a:lnTo>
                    <a:lnTo>
                      <a:pt x="2005756" y="809240"/>
                    </a:lnTo>
                    <a:lnTo>
                      <a:pt x="2005756" y="792834"/>
                    </a:lnTo>
                    <a:lnTo>
                      <a:pt x="1860823" y="792834"/>
                    </a:lnTo>
                    <a:lnTo>
                      <a:pt x="1860823" y="776427"/>
                    </a:lnTo>
                    <a:lnTo>
                      <a:pt x="1806131" y="776427"/>
                    </a:lnTo>
                    <a:lnTo>
                      <a:pt x="1806131" y="757285"/>
                    </a:lnTo>
                    <a:lnTo>
                      <a:pt x="1778794" y="757285"/>
                    </a:lnTo>
                    <a:lnTo>
                      <a:pt x="1778794" y="719002"/>
                    </a:lnTo>
                    <a:lnTo>
                      <a:pt x="1483462" y="719002"/>
                    </a:lnTo>
                    <a:lnTo>
                      <a:pt x="1483462" y="731244"/>
                    </a:lnTo>
                    <a:lnTo>
                      <a:pt x="1449934" y="731244"/>
                    </a:lnTo>
                    <a:lnTo>
                      <a:pt x="1449934" y="709275"/>
                    </a:lnTo>
                    <a:lnTo>
                      <a:pt x="1416977" y="709275"/>
                    </a:lnTo>
                    <a:lnTo>
                      <a:pt x="1416977" y="687306"/>
                    </a:lnTo>
                    <a:lnTo>
                      <a:pt x="1338520" y="687306"/>
                    </a:lnTo>
                    <a:lnTo>
                      <a:pt x="1338520" y="674753"/>
                    </a:lnTo>
                    <a:lnTo>
                      <a:pt x="1311850" y="674753"/>
                    </a:lnTo>
                    <a:lnTo>
                      <a:pt x="1311850" y="657492"/>
                    </a:lnTo>
                    <a:lnTo>
                      <a:pt x="1296152" y="657492"/>
                    </a:lnTo>
                    <a:lnTo>
                      <a:pt x="1296152" y="616693"/>
                    </a:lnTo>
                    <a:lnTo>
                      <a:pt x="1120407" y="616693"/>
                    </a:lnTo>
                    <a:lnTo>
                      <a:pt x="1120407" y="579032"/>
                    </a:lnTo>
                    <a:lnTo>
                      <a:pt x="955634" y="579032"/>
                    </a:lnTo>
                    <a:lnTo>
                      <a:pt x="955634" y="572756"/>
                    </a:lnTo>
                    <a:lnTo>
                      <a:pt x="875609" y="572756"/>
                    </a:lnTo>
                    <a:lnTo>
                      <a:pt x="875609" y="547649"/>
                    </a:lnTo>
                    <a:lnTo>
                      <a:pt x="817550" y="547649"/>
                    </a:lnTo>
                    <a:lnTo>
                      <a:pt x="817550" y="525679"/>
                    </a:lnTo>
                    <a:lnTo>
                      <a:pt x="764196" y="525679"/>
                    </a:lnTo>
                    <a:lnTo>
                      <a:pt x="764196" y="508418"/>
                    </a:lnTo>
                    <a:lnTo>
                      <a:pt x="718690" y="508418"/>
                    </a:lnTo>
                    <a:lnTo>
                      <a:pt x="718690" y="484881"/>
                    </a:lnTo>
                    <a:lnTo>
                      <a:pt x="662199" y="484881"/>
                    </a:lnTo>
                    <a:lnTo>
                      <a:pt x="662199" y="475465"/>
                    </a:lnTo>
                    <a:lnTo>
                      <a:pt x="577463" y="475465"/>
                    </a:lnTo>
                    <a:lnTo>
                      <a:pt x="577463" y="453497"/>
                    </a:lnTo>
                    <a:lnTo>
                      <a:pt x="563340" y="453497"/>
                    </a:lnTo>
                    <a:lnTo>
                      <a:pt x="563340" y="433097"/>
                    </a:lnTo>
                    <a:lnTo>
                      <a:pt x="528818" y="433097"/>
                    </a:lnTo>
                    <a:lnTo>
                      <a:pt x="528818" y="415836"/>
                    </a:lnTo>
                    <a:lnTo>
                      <a:pt x="478604" y="415836"/>
                    </a:lnTo>
                    <a:lnTo>
                      <a:pt x="478604" y="379745"/>
                    </a:lnTo>
                    <a:lnTo>
                      <a:pt x="444081" y="379745"/>
                    </a:lnTo>
                    <a:lnTo>
                      <a:pt x="444081" y="364052"/>
                    </a:lnTo>
                    <a:lnTo>
                      <a:pt x="417406" y="364052"/>
                    </a:lnTo>
                    <a:lnTo>
                      <a:pt x="417406" y="342084"/>
                    </a:lnTo>
                    <a:lnTo>
                      <a:pt x="389160" y="342084"/>
                    </a:lnTo>
                    <a:lnTo>
                      <a:pt x="389160" y="329530"/>
                    </a:lnTo>
                    <a:lnTo>
                      <a:pt x="323254" y="329530"/>
                    </a:lnTo>
                    <a:lnTo>
                      <a:pt x="323254" y="265193"/>
                    </a:lnTo>
                    <a:lnTo>
                      <a:pt x="307562" y="265193"/>
                    </a:lnTo>
                    <a:lnTo>
                      <a:pt x="307562" y="252640"/>
                    </a:lnTo>
                    <a:lnTo>
                      <a:pt x="298147" y="252640"/>
                    </a:lnTo>
                    <a:lnTo>
                      <a:pt x="298147" y="233809"/>
                    </a:lnTo>
                    <a:lnTo>
                      <a:pt x="266763" y="233809"/>
                    </a:lnTo>
                    <a:lnTo>
                      <a:pt x="266763" y="211841"/>
                    </a:lnTo>
                    <a:lnTo>
                      <a:pt x="235379" y="211841"/>
                    </a:lnTo>
                    <a:lnTo>
                      <a:pt x="235379" y="185164"/>
                    </a:lnTo>
                    <a:lnTo>
                      <a:pt x="211841" y="185164"/>
                    </a:lnTo>
                    <a:lnTo>
                      <a:pt x="211841" y="156919"/>
                    </a:lnTo>
                    <a:lnTo>
                      <a:pt x="191441" y="156919"/>
                    </a:lnTo>
                    <a:lnTo>
                      <a:pt x="191441" y="138089"/>
                    </a:lnTo>
                    <a:lnTo>
                      <a:pt x="167904" y="138089"/>
                    </a:lnTo>
                    <a:lnTo>
                      <a:pt x="167904" y="125535"/>
                    </a:lnTo>
                    <a:lnTo>
                      <a:pt x="144366" y="125535"/>
                    </a:lnTo>
                    <a:lnTo>
                      <a:pt x="144366" y="106705"/>
                    </a:lnTo>
                    <a:lnTo>
                      <a:pt x="127104" y="106705"/>
                    </a:lnTo>
                    <a:lnTo>
                      <a:pt x="127104" y="86305"/>
                    </a:lnTo>
                    <a:lnTo>
                      <a:pt x="92582" y="86305"/>
                    </a:lnTo>
                    <a:lnTo>
                      <a:pt x="92582" y="65906"/>
                    </a:lnTo>
                    <a:lnTo>
                      <a:pt x="78460" y="65906"/>
                    </a:lnTo>
                    <a:lnTo>
                      <a:pt x="78460" y="28245"/>
                    </a:lnTo>
                    <a:lnTo>
                      <a:pt x="42368" y="28245"/>
                    </a:lnTo>
                    <a:lnTo>
                      <a:pt x="42368" y="0"/>
                    </a:lnTo>
                    <a:lnTo>
                      <a:pt x="0" y="0"/>
                    </a:lnTo>
                  </a:path>
                </a:pathLst>
              </a:custGeom>
              <a:noFill/>
              <a:ln w="19050" cap="flat">
                <a:solidFill>
                  <a:schemeClr val="accent3"/>
                </a:solidFill>
                <a:prstDash val="solid"/>
                <a:miter/>
              </a:ln>
            </p:spPr>
            <p:txBody>
              <a:bodyPr rtlCol="0" anchor="ctr"/>
              <a:lstStyle/>
              <a:p>
                <a:endParaRPr lang="en-GB"/>
              </a:p>
            </p:txBody>
          </p:sp>
          <p:sp>
            <p:nvSpPr>
              <p:cNvPr id="258" name="Graphic 374">
                <a:extLst>
                  <a:ext uri="{FF2B5EF4-FFF2-40B4-BE49-F238E27FC236}">
                    <a16:creationId xmlns:a16="http://schemas.microsoft.com/office/drawing/2014/main" xmlns="" id="{2D2A52DC-B316-4D17-8AB6-B05B5E0BA619}"/>
                  </a:ext>
                </a:extLst>
              </p:cNvPr>
              <p:cNvSpPr/>
              <p:nvPr/>
            </p:nvSpPr>
            <p:spPr>
              <a:xfrm>
                <a:off x="3025701" y="278606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3"/>
                </a:solidFill>
                <a:prstDash val="solid"/>
                <a:miter/>
              </a:ln>
            </p:spPr>
            <p:txBody>
              <a:bodyPr rtlCol="0" anchor="ctr"/>
              <a:lstStyle/>
              <a:p>
                <a:endParaRPr lang="en-GB"/>
              </a:p>
            </p:txBody>
          </p:sp>
          <p:sp>
            <p:nvSpPr>
              <p:cNvPr id="259" name="Graphic 374">
                <a:extLst>
                  <a:ext uri="{FF2B5EF4-FFF2-40B4-BE49-F238E27FC236}">
                    <a16:creationId xmlns:a16="http://schemas.microsoft.com/office/drawing/2014/main" xmlns="" id="{2D2A52DC-B316-4D17-8AB6-B05B5E0BA619}"/>
                  </a:ext>
                </a:extLst>
              </p:cNvPr>
              <p:cNvSpPr/>
              <p:nvPr/>
            </p:nvSpPr>
            <p:spPr>
              <a:xfrm>
                <a:off x="6740471" y="38719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60" name="Graphic 374">
                <a:extLst>
                  <a:ext uri="{FF2B5EF4-FFF2-40B4-BE49-F238E27FC236}">
                    <a16:creationId xmlns:a16="http://schemas.microsoft.com/office/drawing/2014/main" xmlns="" id="{2D2A52DC-B316-4D17-8AB6-B05B5E0BA619}"/>
                  </a:ext>
                </a:extLst>
              </p:cNvPr>
              <p:cNvSpPr/>
              <p:nvPr/>
            </p:nvSpPr>
            <p:spPr>
              <a:xfrm>
                <a:off x="6778571" y="38719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61" name="Graphic 374">
                <a:extLst>
                  <a:ext uri="{FF2B5EF4-FFF2-40B4-BE49-F238E27FC236}">
                    <a16:creationId xmlns:a16="http://schemas.microsoft.com/office/drawing/2014/main" xmlns="" id="{2D2A52DC-B316-4D17-8AB6-B05B5E0BA619}"/>
                  </a:ext>
                </a:extLst>
              </p:cNvPr>
              <p:cNvSpPr/>
              <p:nvPr/>
            </p:nvSpPr>
            <p:spPr>
              <a:xfrm>
                <a:off x="6816671" y="38719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tlCol="0" anchor="ctr"/>
              <a:lstStyle/>
              <a:p>
                <a:endParaRPr lang="en-GB"/>
              </a:p>
            </p:txBody>
          </p:sp>
          <p:sp>
            <p:nvSpPr>
              <p:cNvPr id="262" name="Graphic 374">
                <a:extLst>
                  <a:ext uri="{FF2B5EF4-FFF2-40B4-BE49-F238E27FC236}">
                    <a16:creationId xmlns:a16="http://schemas.microsoft.com/office/drawing/2014/main" xmlns="" id="{2D2A52DC-B316-4D17-8AB6-B05B5E0BA619}"/>
                  </a:ext>
                </a:extLst>
              </p:cNvPr>
              <p:cNvSpPr/>
              <p:nvPr/>
            </p:nvSpPr>
            <p:spPr>
              <a:xfrm>
                <a:off x="6873821" y="38719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63" name="Graphic 374">
                <a:extLst>
                  <a:ext uri="{FF2B5EF4-FFF2-40B4-BE49-F238E27FC236}">
                    <a16:creationId xmlns:a16="http://schemas.microsoft.com/office/drawing/2014/main" xmlns="" id="{2D2A52DC-B316-4D17-8AB6-B05B5E0BA619}"/>
                  </a:ext>
                </a:extLst>
              </p:cNvPr>
              <p:cNvSpPr/>
              <p:nvPr/>
            </p:nvSpPr>
            <p:spPr>
              <a:xfrm>
                <a:off x="6911921" y="38719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64" name="Graphic 374">
                <a:extLst>
                  <a:ext uri="{FF2B5EF4-FFF2-40B4-BE49-F238E27FC236}">
                    <a16:creationId xmlns:a16="http://schemas.microsoft.com/office/drawing/2014/main" xmlns="" id="{2D2A52DC-B316-4D17-8AB6-B05B5E0BA619}"/>
                  </a:ext>
                </a:extLst>
              </p:cNvPr>
              <p:cNvSpPr/>
              <p:nvPr/>
            </p:nvSpPr>
            <p:spPr>
              <a:xfrm>
                <a:off x="6930971" y="38719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65" name="Graphic 374">
                <a:extLst>
                  <a:ext uri="{FF2B5EF4-FFF2-40B4-BE49-F238E27FC236}">
                    <a16:creationId xmlns:a16="http://schemas.microsoft.com/office/drawing/2014/main" xmlns="" id="{2D2A52DC-B316-4D17-8AB6-B05B5E0BA619}"/>
                  </a:ext>
                </a:extLst>
              </p:cNvPr>
              <p:cNvSpPr/>
              <p:nvPr/>
            </p:nvSpPr>
            <p:spPr>
              <a:xfrm>
                <a:off x="6988121" y="38719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66" name="Graphic 374">
                <a:extLst>
                  <a:ext uri="{FF2B5EF4-FFF2-40B4-BE49-F238E27FC236}">
                    <a16:creationId xmlns:a16="http://schemas.microsoft.com/office/drawing/2014/main" xmlns="" id="{2D2A52DC-B316-4D17-8AB6-B05B5E0BA619}"/>
                  </a:ext>
                </a:extLst>
              </p:cNvPr>
              <p:cNvSpPr/>
              <p:nvPr/>
            </p:nvSpPr>
            <p:spPr>
              <a:xfrm>
                <a:off x="7026221" y="38719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67" name="Graphic 374">
                <a:extLst>
                  <a:ext uri="{FF2B5EF4-FFF2-40B4-BE49-F238E27FC236}">
                    <a16:creationId xmlns:a16="http://schemas.microsoft.com/office/drawing/2014/main" xmlns="" id="{2D2A52DC-B316-4D17-8AB6-B05B5E0BA619}"/>
                  </a:ext>
                </a:extLst>
              </p:cNvPr>
              <p:cNvSpPr/>
              <p:nvPr/>
            </p:nvSpPr>
            <p:spPr>
              <a:xfrm>
                <a:off x="7026221" y="38719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68" name="Graphic 374">
                <a:extLst>
                  <a:ext uri="{FF2B5EF4-FFF2-40B4-BE49-F238E27FC236}">
                    <a16:creationId xmlns:a16="http://schemas.microsoft.com/office/drawing/2014/main" xmlns="" id="{2D2A52DC-B316-4D17-8AB6-B05B5E0BA619}"/>
                  </a:ext>
                </a:extLst>
              </p:cNvPr>
              <p:cNvSpPr/>
              <p:nvPr/>
            </p:nvSpPr>
            <p:spPr>
              <a:xfrm>
                <a:off x="704527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69" name="Graphic 374">
                <a:extLst>
                  <a:ext uri="{FF2B5EF4-FFF2-40B4-BE49-F238E27FC236}">
                    <a16:creationId xmlns:a16="http://schemas.microsoft.com/office/drawing/2014/main" xmlns="" id="{2D2A52DC-B316-4D17-8AB6-B05B5E0BA619}"/>
                  </a:ext>
                </a:extLst>
              </p:cNvPr>
              <p:cNvSpPr/>
              <p:nvPr/>
            </p:nvSpPr>
            <p:spPr>
              <a:xfrm>
                <a:off x="706432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70" name="Graphic 374">
                <a:extLst>
                  <a:ext uri="{FF2B5EF4-FFF2-40B4-BE49-F238E27FC236}">
                    <a16:creationId xmlns:a16="http://schemas.microsoft.com/office/drawing/2014/main" xmlns="" id="{2D2A52DC-B316-4D17-8AB6-B05B5E0BA619}"/>
                  </a:ext>
                </a:extLst>
              </p:cNvPr>
              <p:cNvSpPr/>
              <p:nvPr/>
            </p:nvSpPr>
            <p:spPr>
              <a:xfrm>
                <a:off x="708337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71" name="Graphic 374">
                <a:extLst>
                  <a:ext uri="{FF2B5EF4-FFF2-40B4-BE49-F238E27FC236}">
                    <a16:creationId xmlns:a16="http://schemas.microsoft.com/office/drawing/2014/main" xmlns="" id="{2D2A52DC-B316-4D17-8AB6-B05B5E0BA619}"/>
                  </a:ext>
                </a:extLst>
              </p:cNvPr>
              <p:cNvSpPr/>
              <p:nvPr/>
            </p:nvSpPr>
            <p:spPr>
              <a:xfrm>
                <a:off x="710242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72" name="Graphic 374">
                <a:extLst>
                  <a:ext uri="{FF2B5EF4-FFF2-40B4-BE49-F238E27FC236}">
                    <a16:creationId xmlns:a16="http://schemas.microsoft.com/office/drawing/2014/main" xmlns="" id="{2D2A52DC-B316-4D17-8AB6-B05B5E0BA619}"/>
                  </a:ext>
                </a:extLst>
              </p:cNvPr>
              <p:cNvSpPr/>
              <p:nvPr/>
            </p:nvSpPr>
            <p:spPr>
              <a:xfrm>
                <a:off x="714052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73" name="Graphic 374">
                <a:extLst>
                  <a:ext uri="{FF2B5EF4-FFF2-40B4-BE49-F238E27FC236}">
                    <a16:creationId xmlns:a16="http://schemas.microsoft.com/office/drawing/2014/main" xmlns="" id="{2D2A52DC-B316-4D17-8AB6-B05B5E0BA619}"/>
                  </a:ext>
                </a:extLst>
              </p:cNvPr>
              <p:cNvSpPr/>
              <p:nvPr/>
            </p:nvSpPr>
            <p:spPr>
              <a:xfrm>
                <a:off x="715957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74" name="Graphic 374">
                <a:extLst>
                  <a:ext uri="{FF2B5EF4-FFF2-40B4-BE49-F238E27FC236}">
                    <a16:creationId xmlns:a16="http://schemas.microsoft.com/office/drawing/2014/main" xmlns="" id="{2D2A52DC-B316-4D17-8AB6-B05B5E0BA619}"/>
                  </a:ext>
                </a:extLst>
              </p:cNvPr>
              <p:cNvSpPr/>
              <p:nvPr/>
            </p:nvSpPr>
            <p:spPr>
              <a:xfrm>
                <a:off x="717862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75" name="Graphic 374">
                <a:extLst>
                  <a:ext uri="{FF2B5EF4-FFF2-40B4-BE49-F238E27FC236}">
                    <a16:creationId xmlns:a16="http://schemas.microsoft.com/office/drawing/2014/main" xmlns="" id="{2D2A52DC-B316-4D17-8AB6-B05B5E0BA619}"/>
                  </a:ext>
                </a:extLst>
              </p:cNvPr>
              <p:cNvSpPr/>
              <p:nvPr/>
            </p:nvSpPr>
            <p:spPr>
              <a:xfrm>
                <a:off x="719767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76" name="Graphic 374">
                <a:extLst>
                  <a:ext uri="{FF2B5EF4-FFF2-40B4-BE49-F238E27FC236}">
                    <a16:creationId xmlns:a16="http://schemas.microsoft.com/office/drawing/2014/main" xmlns="" id="{2D2A52DC-B316-4D17-8AB6-B05B5E0BA619}"/>
                  </a:ext>
                </a:extLst>
              </p:cNvPr>
              <p:cNvSpPr/>
              <p:nvPr/>
            </p:nvSpPr>
            <p:spPr>
              <a:xfrm>
                <a:off x="723577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77" name="Graphic 374">
                <a:extLst>
                  <a:ext uri="{FF2B5EF4-FFF2-40B4-BE49-F238E27FC236}">
                    <a16:creationId xmlns:a16="http://schemas.microsoft.com/office/drawing/2014/main" xmlns="" id="{2D2A52DC-B316-4D17-8AB6-B05B5E0BA619}"/>
                  </a:ext>
                </a:extLst>
              </p:cNvPr>
              <p:cNvSpPr/>
              <p:nvPr/>
            </p:nvSpPr>
            <p:spPr>
              <a:xfrm>
                <a:off x="725482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78" name="Graphic 374">
                <a:extLst>
                  <a:ext uri="{FF2B5EF4-FFF2-40B4-BE49-F238E27FC236}">
                    <a16:creationId xmlns:a16="http://schemas.microsoft.com/office/drawing/2014/main" xmlns="" id="{2D2A52DC-B316-4D17-8AB6-B05B5E0BA619}"/>
                  </a:ext>
                </a:extLst>
              </p:cNvPr>
              <p:cNvSpPr/>
              <p:nvPr/>
            </p:nvSpPr>
            <p:spPr>
              <a:xfrm>
                <a:off x="727387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79" name="Graphic 374">
                <a:extLst>
                  <a:ext uri="{FF2B5EF4-FFF2-40B4-BE49-F238E27FC236}">
                    <a16:creationId xmlns:a16="http://schemas.microsoft.com/office/drawing/2014/main" xmlns="" id="{2D2A52DC-B316-4D17-8AB6-B05B5E0BA619}"/>
                  </a:ext>
                </a:extLst>
              </p:cNvPr>
              <p:cNvSpPr/>
              <p:nvPr/>
            </p:nvSpPr>
            <p:spPr>
              <a:xfrm>
                <a:off x="729292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80" name="Graphic 374">
                <a:extLst>
                  <a:ext uri="{FF2B5EF4-FFF2-40B4-BE49-F238E27FC236}">
                    <a16:creationId xmlns:a16="http://schemas.microsoft.com/office/drawing/2014/main" xmlns="" id="{2D2A52DC-B316-4D17-8AB6-B05B5E0BA619}"/>
                  </a:ext>
                </a:extLst>
              </p:cNvPr>
              <p:cNvSpPr/>
              <p:nvPr/>
            </p:nvSpPr>
            <p:spPr>
              <a:xfrm>
                <a:off x="731197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81" name="Graphic 374">
                <a:extLst>
                  <a:ext uri="{FF2B5EF4-FFF2-40B4-BE49-F238E27FC236}">
                    <a16:creationId xmlns:a16="http://schemas.microsoft.com/office/drawing/2014/main" xmlns="" id="{2D2A52DC-B316-4D17-8AB6-B05B5E0BA619}"/>
                  </a:ext>
                </a:extLst>
              </p:cNvPr>
              <p:cNvSpPr/>
              <p:nvPr/>
            </p:nvSpPr>
            <p:spPr>
              <a:xfrm>
                <a:off x="735007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82" name="Graphic 374">
                <a:extLst>
                  <a:ext uri="{FF2B5EF4-FFF2-40B4-BE49-F238E27FC236}">
                    <a16:creationId xmlns:a16="http://schemas.microsoft.com/office/drawing/2014/main" xmlns="" id="{2D2A52DC-B316-4D17-8AB6-B05B5E0BA619}"/>
                  </a:ext>
                </a:extLst>
              </p:cNvPr>
              <p:cNvSpPr/>
              <p:nvPr/>
            </p:nvSpPr>
            <p:spPr>
              <a:xfrm>
                <a:off x="735007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83" name="Graphic 374">
                <a:extLst>
                  <a:ext uri="{FF2B5EF4-FFF2-40B4-BE49-F238E27FC236}">
                    <a16:creationId xmlns:a16="http://schemas.microsoft.com/office/drawing/2014/main" xmlns="" id="{2D2A52DC-B316-4D17-8AB6-B05B5E0BA619}"/>
                  </a:ext>
                </a:extLst>
              </p:cNvPr>
              <p:cNvSpPr/>
              <p:nvPr/>
            </p:nvSpPr>
            <p:spPr>
              <a:xfrm>
                <a:off x="736912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84" name="Graphic 374">
                <a:extLst>
                  <a:ext uri="{FF2B5EF4-FFF2-40B4-BE49-F238E27FC236}">
                    <a16:creationId xmlns:a16="http://schemas.microsoft.com/office/drawing/2014/main" xmlns="" id="{2D2A52DC-B316-4D17-8AB6-B05B5E0BA619}"/>
                  </a:ext>
                </a:extLst>
              </p:cNvPr>
              <p:cNvSpPr/>
              <p:nvPr/>
            </p:nvSpPr>
            <p:spPr>
              <a:xfrm>
                <a:off x="740722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85" name="Graphic 374">
                <a:extLst>
                  <a:ext uri="{FF2B5EF4-FFF2-40B4-BE49-F238E27FC236}">
                    <a16:creationId xmlns:a16="http://schemas.microsoft.com/office/drawing/2014/main" xmlns="" id="{2D2A52DC-B316-4D17-8AB6-B05B5E0BA619}"/>
                  </a:ext>
                </a:extLst>
              </p:cNvPr>
              <p:cNvSpPr/>
              <p:nvPr/>
            </p:nvSpPr>
            <p:spPr>
              <a:xfrm>
                <a:off x="744532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86" name="Graphic 374">
                <a:extLst>
                  <a:ext uri="{FF2B5EF4-FFF2-40B4-BE49-F238E27FC236}">
                    <a16:creationId xmlns:a16="http://schemas.microsoft.com/office/drawing/2014/main" xmlns="" id="{2D2A52DC-B316-4D17-8AB6-B05B5E0BA619}"/>
                  </a:ext>
                </a:extLst>
              </p:cNvPr>
              <p:cNvSpPr/>
              <p:nvPr/>
            </p:nvSpPr>
            <p:spPr>
              <a:xfrm>
                <a:off x="748342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87" name="Graphic 374">
                <a:extLst>
                  <a:ext uri="{FF2B5EF4-FFF2-40B4-BE49-F238E27FC236}">
                    <a16:creationId xmlns:a16="http://schemas.microsoft.com/office/drawing/2014/main" xmlns="" id="{2D2A52DC-B316-4D17-8AB6-B05B5E0BA619}"/>
                  </a:ext>
                </a:extLst>
              </p:cNvPr>
              <p:cNvSpPr/>
              <p:nvPr/>
            </p:nvSpPr>
            <p:spPr>
              <a:xfrm>
                <a:off x="750247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88" name="Graphic 374">
                <a:extLst>
                  <a:ext uri="{FF2B5EF4-FFF2-40B4-BE49-F238E27FC236}">
                    <a16:creationId xmlns:a16="http://schemas.microsoft.com/office/drawing/2014/main" xmlns="" id="{2D2A52DC-B316-4D17-8AB6-B05B5E0BA619}"/>
                  </a:ext>
                </a:extLst>
              </p:cNvPr>
              <p:cNvSpPr/>
              <p:nvPr/>
            </p:nvSpPr>
            <p:spPr>
              <a:xfrm>
                <a:off x="752152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89" name="Graphic 374">
                <a:extLst>
                  <a:ext uri="{FF2B5EF4-FFF2-40B4-BE49-F238E27FC236}">
                    <a16:creationId xmlns:a16="http://schemas.microsoft.com/office/drawing/2014/main" xmlns="" id="{2D2A52DC-B316-4D17-8AB6-B05B5E0BA619}"/>
                  </a:ext>
                </a:extLst>
              </p:cNvPr>
              <p:cNvSpPr/>
              <p:nvPr/>
            </p:nvSpPr>
            <p:spPr>
              <a:xfrm>
                <a:off x="7578680"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90" name="Graphic 374">
                <a:extLst>
                  <a:ext uri="{FF2B5EF4-FFF2-40B4-BE49-F238E27FC236}">
                    <a16:creationId xmlns:a16="http://schemas.microsoft.com/office/drawing/2014/main" xmlns="" id="{2D2A52DC-B316-4D17-8AB6-B05B5E0BA619}"/>
                  </a:ext>
                </a:extLst>
              </p:cNvPr>
              <p:cNvSpPr/>
              <p:nvPr/>
            </p:nvSpPr>
            <p:spPr>
              <a:xfrm>
                <a:off x="7597730"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91" name="Graphic 374">
                <a:extLst>
                  <a:ext uri="{FF2B5EF4-FFF2-40B4-BE49-F238E27FC236}">
                    <a16:creationId xmlns:a16="http://schemas.microsoft.com/office/drawing/2014/main" xmlns="" id="{2D2A52DC-B316-4D17-8AB6-B05B5E0BA619}"/>
                  </a:ext>
                </a:extLst>
              </p:cNvPr>
              <p:cNvSpPr/>
              <p:nvPr/>
            </p:nvSpPr>
            <p:spPr>
              <a:xfrm>
                <a:off x="7616780"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92" name="Graphic 374">
                <a:extLst>
                  <a:ext uri="{FF2B5EF4-FFF2-40B4-BE49-F238E27FC236}">
                    <a16:creationId xmlns:a16="http://schemas.microsoft.com/office/drawing/2014/main" xmlns="" id="{2D2A52DC-B316-4D17-8AB6-B05B5E0BA619}"/>
                  </a:ext>
                </a:extLst>
              </p:cNvPr>
              <p:cNvSpPr/>
              <p:nvPr/>
            </p:nvSpPr>
            <p:spPr>
              <a:xfrm>
                <a:off x="7654880"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93" name="Graphic 374">
                <a:extLst>
                  <a:ext uri="{FF2B5EF4-FFF2-40B4-BE49-F238E27FC236}">
                    <a16:creationId xmlns:a16="http://schemas.microsoft.com/office/drawing/2014/main" xmlns="" id="{2D2A52DC-B316-4D17-8AB6-B05B5E0BA619}"/>
                  </a:ext>
                </a:extLst>
              </p:cNvPr>
              <p:cNvSpPr/>
              <p:nvPr/>
            </p:nvSpPr>
            <p:spPr>
              <a:xfrm>
                <a:off x="7712030"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94" name="Graphic 374">
                <a:extLst>
                  <a:ext uri="{FF2B5EF4-FFF2-40B4-BE49-F238E27FC236}">
                    <a16:creationId xmlns:a16="http://schemas.microsoft.com/office/drawing/2014/main" xmlns="" id="{2D2A52DC-B316-4D17-8AB6-B05B5E0BA619}"/>
                  </a:ext>
                </a:extLst>
              </p:cNvPr>
              <p:cNvSpPr/>
              <p:nvPr/>
            </p:nvSpPr>
            <p:spPr>
              <a:xfrm>
                <a:off x="7731080"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95" name="Graphic 374">
                <a:extLst>
                  <a:ext uri="{FF2B5EF4-FFF2-40B4-BE49-F238E27FC236}">
                    <a16:creationId xmlns:a16="http://schemas.microsoft.com/office/drawing/2014/main" xmlns="" id="{2D2A52DC-B316-4D17-8AB6-B05B5E0BA619}"/>
                  </a:ext>
                </a:extLst>
              </p:cNvPr>
              <p:cNvSpPr/>
              <p:nvPr/>
            </p:nvSpPr>
            <p:spPr>
              <a:xfrm>
                <a:off x="7769180"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96" name="Graphic 374">
                <a:extLst>
                  <a:ext uri="{FF2B5EF4-FFF2-40B4-BE49-F238E27FC236}">
                    <a16:creationId xmlns:a16="http://schemas.microsoft.com/office/drawing/2014/main" xmlns="" id="{2D2A52DC-B316-4D17-8AB6-B05B5E0BA619}"/>
                  </a:ext>
                </a:extLst>
              </p:cNvPr>
              <p:cNvSpPr/>
              <p:nvPr/>
            </p:nvSpPr>
            <p:spPr>
              <a:xfrm>
                <a:off x="7807280"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97" name="Graphic 374">
                <a:extLst>
                  <a:ext uri="{FF2B5EF4-FFF2-40B4-BE49-F238E27FC236}">
                    <a16:creationId xmlns:a16="http://schemas.microsoft.com/office/drawing/2014/main" xmlns="" id="{2D2A52DC-B316-4D17-8AB6-B05B5E0BA619}"/>
                  </a:ext>
                </a:extLst>
              </p:cNvPr>
              <p:cNvSpPr/>
              <p:nvPr/>
            </p:nvSpPr>
            <p:spPr>
              <a:xfrm>
                <a:off x="7845380"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98" name="Graphic 374">
                <a:extLst>
                  <a:ext uri="{FF2B5EF4-FFF2-40B4-BE49-F238E27FC236}">
                    <a16:creationId xmlns:a16="http://schemas.microsoft.com/office/drawing/2014/main" xmlns="" id="{2D2A52DC-B316-4D17-8AB6-B05B5E0BA619}"/>
                  </a:ext>
                </a:extLst>
              </p:cNvPr>
              <p:cNvSpPr/>
              <p:nvPr/>
            </p:nvSpPr>
            <p:spPr>
              <a:xfrm>
                <a:off x="7902530"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99" name="Graphic 374">
                <a:extLst>
                  <a:ext uri="{FF2B5EF4-FFF2-40B4-BE49-F238E27FC236}">
                    <a16:creationId xmlns:a16="http://schemas.microsoft.com/office/drawing/2014/main" xmlns="" id="{2D2A52DC-B316-4D17-8AB6-B05B5E0BA619}"/>
                  </a:ext>
                </a:extLst>
              </p:cNvPr>
              <p:cNvSpPr/>
              <p:nvPr/>
            </p:nvSpPr>
            <p:spPr>
              <a:xfrm>
                <a:off x="7940630"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00" name="Graphic 374">
                <a:extLst>
                  <a:ext uri="{FF2B5EF4-FFF2-40B4-BE49-F238E27FC236}">
                    <a16:creationId xmlns:a16="http://schemas.microsoft.com/office/drawing/2014/main" xmlns="" id="{2D2A52DC-B316-4D17-8AB6-B05B5E0BA619}"/>
                  </a:ext>
                </a:extLst>
              </p:cNvPr>
              <p:cNvSpPr/>
              <p:nvPr/>
            </p:nvSpPr>
            <p:spPr>
              <a:xfrm>
                <a:off x="7959680"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01" name="Graphic 374">
                <a:extLst>
                  <a:ext uri="{FF2B5EF4-FFF2-40B4-BE49-F238E27FC236}">
                    <a16:creationId xmlns:a16="http://schemas.microsoft.com/office/drawing/2014/main" xmlns="" id="{2D2A52DC-B316-4D17-8AB6-B05B5E0BA619}"/>
                  </a:ext>
                </a:extLst>
              </p:cNvPr>
              <p:cNvSpPr/>
              <p:nvPr/>
            </p:nvSpPr>
            <p:spPr>
              <a:xfrm>
                <a:off x="7978730"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02" name="Graphic 374">
                <a:extLst>
                  <a:ext uri="{FF2B5EF4-FFF2-40B4-BE49-F238E27FC236}">
                    <a16:creationId xmlns:a16="http://schemas.microsoft.com/office/drawing/2014/main" xmlns="" id="{2D2A52DC-B316-4D17-8AB6-B05B5E0BA619}"/>
                  </a:ext>
                </a:extLst>
              </p:cNvPr>
              <p:cNvSpPr/>
              <p:nvPr/>
            </p:nvSpPr>
            <p:spPr>
              <a:xfrm>
                <a:off x="8016830"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03" name="Graphic 374">
                <a:extLst>
                  <a:ext uri="{FF2B5EF4-FFF2-40B4-BE49-F238E27FC236}">
                    <a16:creationId xmlns:a16="http://schemas.microsoft.com/office/drawing/2014/main" xmlns="" id="{2D2A52DC-B316-4D17-8AB6-B05B5E0BA619}"/>
                  </a:ext>
                </a:extLst>
              </p:cNvPr>
              <p:cNvSpPr/>
              <p:nvPr/>
            </p:nvSpPr>
            <p:spPr>
              <a:xfrm>
                <a:off x="8035880"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04" name="Graphic 374">
                <a:extLst>
                  <a:ext uri="{FF2B5EF4-FFF2-40B4-BE49-F238E27FC236}">
                    <a16:creationId xmlns:a16="http://schemas.microsoft.com/office/drawing/2014/main" xmlns="" id="{2D2A52DC-B316-4D17-8AB6-B05B5E0BA619}"/>
                  </a:ext>
                </a:extLst>
              </p:cNvPr>
              <p:cNvSpPr/>
              <p:nvPr/>
            </p:nvSpPr>
            <p:spPr>
              <a:xfrm>
                <a:off x="8054930"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05" name="Graphic 374">
                <a:extLst>
                  <a:ext uri="{FF2B5EF4-FFF2-40B4-BE49-F238E27FC236}">
                    <a16:creationId xmlns:a16="http://schemas.microsoft.com/office/drawing/2014/main" xmlns="" id="{2D2A52DC-B316-4D17-8AB6-B05B5E0BA619}"/>
                  </a:ext>
                </a:extLst>
              </p:cNvPr>
              <p:cNvSpPr/>
              <p:nvPr/>
            </p:nvSpPr>
            <p:spPr>
              <a:xfrm>
                <a:off x="8112080"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06" name="Graphic 374">
                <a:extLst>
                  <a:ext uri="{FF2B5EF4-FFF2-40B4-BE49-F238E27FC236}">
                    <a16:creationId xmlns:a16="http://schemas.microsoft.com/office/drawing/2014/main" xmlns="" id="{2D2A52DC-B316-4D17-8AB6-B05B5E0BA619}"/>
                  </a:ext>
                </a:extLst>
              </p:cNvPr>
              <p:cNvSpPr/>
              <p:nvPr/>
            </p:nvSpPr>
            <p:spPr>
              <a:xfrm>
                <a:off x="8131130"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07" name="Graphic 374">
                <a:extLst>
                  <a:ext uri="{FF2B5EF4-FFF2-40B4-BE49-F238E27FC236}">
                    <a16:creationId xmlns:a16="http://schemas.microsoft.com/office/drawing/2014/main" xmlns="" id="{2D2A52DC-B316-4D17-8AB6-B05B5E0BA619}"/>
                  </a:ext>
                </a:extLst>
              </p:cNvPr>
              <p:cNvSpPr/>
              <p:nvPr/>
            </p:nvSpPr>
            <p:spPr>
              <a:xfrm>
                <a:off x="8169230"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08" name="Graphic 374">
                <a:extLst>
                  <a:ext uri="{FF2B5EF4-FFF2-40B4-BE49-F238E27FC236}">
                    <a16:creationId xmlns:a16="http://schemas.microsoft.com/office/drawing/2014/main" xmlns="" id="{2D2A52DC-B316-4D17-8AB6-B05B5E0BA619}"/>
                  </a:ext>
                </a:extLst>
              </p:cNvPr>
              <p:cNvSpPr/>
              <p:nvPr/>
            </p:nvSpPr>
            <p:spPr>
              <a:xfrm>
                <a:off x="822638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09" name="Graphic 374">
                <a:extLst>
                  <a:ext uri="{FF2B5EF4-FFF2-40B4-BE49-F238E27FC236}">
                    <a16:creationId xmlns:a16="http://schemas.microsoft.com/office/drawing/2014/main" xmlns="" id="{2D2A52DC-B316-4D17-8AB6-B05B5E0BA619}"/>
                  </a:ext>
                </a:extLst>
              </p:cNvPr>
              <p:cNvSpPr/>
              <p:nvPr/>
            </p:nvSpPr>
            <p:spPr>
              <a:xfrm>
                <a:off x="828353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10" name="Graphic 374">
                <a:extLst>
                  <a:ext uri="{FF2B5EF4-FFF2-40B4-BE49-F238E27FC236}">
                    <a16:creationId xmlns:a16="http://schemas.microsoft.com/office/drawing/2014/main" xmlns="" id="{2D2A52DC-B316-4D17-8AB6-B05B5E0BA619}"/>
                  </a:ext>
                </a:extLst>
              </p:cNvPr>
              <p:cNvSpPr/>
              <p:nvPr/>
            </p:nvSpPr>
            <p:spPr>
              <a:xfrm>
                <a:off x="832163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11" name="Graphic 374">
                <a:extLst>
                  <a:ext uri="{FF2B5EF4-FFF2-40B4-BE49-F238E27FC236}">
                    <a16:creationId xmlns:a16="http://schemas.microsoft.com/office/drawing/2014/main" xmlns="" id="{2D2A52DC-B316-4D17-8AB6-B05B5E0BA619}"/>
                  </a:ext>
                </a:extLst>
              </p:cNvPr>
              <p:cNvSpPr/>
              <p:nvPr/>
            </p:nvSpPr>
            <p:spPr>
              <a:xfrm>
                <a:off x="839783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12" name="Graphic 374">
                <a:extLst>
                  <a:ext uri="{FF2B5EF4-FFF2-40B4-BE49-F238E27FC236}">
                    <a16:creationId xmlns:a16="http://schemas.microsoft.com/office/drawing/2014/main" xmlns="" id="{2D2A52DC-B316-4D17-8AB6-B05B5E0BA619}"/>
                  </a:ext>
                </a:extLst>
              </p:cNvPr>
              <p:cNvSpPr/>
              <p:nvPr/>
            </p:nvSpPr>
            <p:spPr>
              <a:xfrm>
                <a:off x="843593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13" name="Graphic 374">
                <a:extLst>
                  <a:ext uri="{FF2B5EF4-FFF2-40B4-BE49-F238E27FC236}">
                    <a16:creationId xmlns:a16="http://schemas.microsoft.com/office/drawing/2014/main" xmlns="" id="{2D2A52DC-B316-4D17-8AB6-B05B5E0BA619}"/>
                  </a:ext>
                </a:extLst>
              </p:cNvPr>
              <p:cNvSpPr/>
              <p:nvPr/>
            </p:nvSpPr>
            <p:spPr>
              <a:xfrm>
                <a:off x="849308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14" name="Graphic 374">
                <a:extLst>
                  <a:ext uri="{FF2B5EF4-FFF2-40B4-BE49-F238E27FC236}">
                    <a16:creationId xmlns:a16="http://schemas.microsoft.com/office/drawing/2014/main" xmlns="" id="{2D2A52DC-B316-4D17-8AB6-B05B5E0BA619}"/>
                  </a:ext>
                </a:extLst>
              </p:cNvPr>
              <p:cNvSpPr/>
              <p:nvPr/>
            </p:nvSpPr>
            <p:spPr>
              <a:xfrm>
                <a:off x="851213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15" name="Graphic 374">
                <a:extLst>
                  <a:ext uri="{FF2B5EF4-FFF2-40B4-BE49-F238E27FC236}">
                    <a16:creationId xmlns:a16="http://schemas.microsoft.com/office/drawing/2014/main" xmlns="" id="{2D2A52DC-B316-4D17-8AB6-B05B5E0BA619}"/>
                  </a:ext>
                </a:extLst>
              </p:cNvPr>
              <p:cNvSpPr/>
              <p:nvPr/>
            </p:nvSpPr>
            <p:spPr>
              <a:xfrm>
                <a:off x="853118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16" name="Graphic 374">
                <a:extLst>
                  <a:ext uri="{FF2B5EF4-FFF2-40B4-BE49-F238E27FC236}">
                    <a16:creationId xmlns:a16="http://schemas.microsoft.com/office/drawing/2014/main" xmlns="" id="{2D2A52DC-B316-4D17-8AB6-B05B5E0BA619}"/>
                  </a:ext>
                </a:extLst>
              </p:cNvPr>
              <p:cNvSpPr/>
              <p:nvPr/>
            </p:nvSpPr>
            <p:spPr>
              <a:xfrm>
                <a:off x="858833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17" name="Graphic 374">
                <a:extLst>
                  <a:ext uri="{FF2B5EF4-FFF2-40B4-BE49-F238E27FC236}">
                    <a16:creationId xmlns:a16="http://schemas.microsoft.com/office/drawing/2014/main" xmlns="" id="{2D2A52DC-B316-4D17-8AB6-B05B5E0BA619}"/>
                  </a:ext>
                </a:extLst>
              </p:cNvPr>
              <p:cNvSpPr/>
              <p:nvPr/>
            </p:nvSpPr>
            <p:spPr>
              <a:xfrm>
                <a:off x="860738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18" name="Graphic 374">
                <a:extLst>
                  <a:ext uri="{FF2B5EF4-FFF2-40B4-BE49-F238E27FC236}">
                    <a16:creationId xmlns:a16="http://schemas.microsoft.com/office/drawing/2014/main" xmlns="" id="{2D2A52DC-B316-4D17-8AB6-B05B5E0BA619}"/>
                  </a:ext>
                </a:extLst>
              </p:cNvPr>
              <p:cNvSpPr/>
              <p:nvPr/>
            </p:nvSpPr>
            <p:spPr>
              <a:xfrm>
                <a:off x="862643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19" name="Graphic 374">
                <a:extLst>
                  <a:ext uri="{FF2B5EF4-FFF2-40B4-BE49-F238E27FC236}">
                    <a16:creationId xmlns:a16="http://schemas.microsoft.com/office/drawing/2014/main" xmlns="" id="{2D2A52DC-B316-4D17-8AB6-B05B5E0BA619}"/>
                  </a:ext>
                </a:extLst>
              </p:cNvPr>
              <p:cNvSpPr/>
              <p:nvPr/>
            </p:nvSpPr>
            <p:spPr>
              <a:xfrm>
                <a:off x="864548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20" name="Graphic 374">
                <a:extLst>
                  <a:ext uri="{FF2B5EF4-FFF2-40B4-BE49-F238E27FC236}">
                    <a16:creationId xmlns:a16="http://schemas.microsoft.com/office/drawing/2014/main" xmlns="" id="{2D2A52DC-B316-4D17-8AB6-B05B5E0BA619}"/>
                  </a:ext>
                </a:extLst>
              </p:cNvPr>
              <p:cNvSpPr/>
              <p:nvPr/>
            </p:nvSpPr>
            <p:spPr>
              <a:xfrm>
                <a:off x="866453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21" name="Graphic 374">
                <a:extLst>
                  <a:ext uri="{FF2B5EF4-FFF2-40B4-BE49-F238E27FC236}">
                    <a16:creationId xmlns:a16="http://schemas.microsoft.com/office/drawing/2014/main" xmlns="" id="{2D2A52DC-B316-4D17-8AB6-B05B5E0BA619}"/>
                  </a:ext>
                </a:extLst>
              </p:cNvPr>
              <p:cNvSpPr/>
              <p:nvPr/>
            </p:nvSpPr>
            <p:spPr>
              <a:xfrm>
                <a:off x="870263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22" name="Graphic 374">
                <a:extLst>
                  <a:ext uri="{FF2B5EF4-FFF2-40B4-BE49-F238E27FC236}">
                    <a16:creationId xmlns:a16="http://schemas.microsoft.com/office/drawing/2014/main" xmlns="" id="{2D2A52DC-B316-4D17-8AB6-B05B5E0BA619}"/>
                  </a:ext>
                </a:extLst>
              </p:cNvPr>
              <p:cNvSpPr/>
              <p:nvPr/>
            </p:nvSpPr>
            <p:spPr>
              <a:xfrm>
                <a:off x="879788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23" name="Graphic 374">
                <a:extLst>
                  <a:ext uri="{FF2B5EF4-FFF2-40B4-BE49-F238E27FC236}">
                    <a16:creationId xmlns:a16="http://schemas.microsoft.com/office/drawing/2014/main" xmlns="" id="{2D2A52DC-B316-4D17-8AB6-B05B5E0BA619}"/>
                  </a:ext>
                </a:extLst>
              </p:cNvPr>
              <p:cNvSpPr/>
              <p:nvPr/>
            </p:nvSpPr>
            <p:spPr>
              <a:xfrm>
                <a:off x="881693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24" name="Graphic 374">
                <a:extLst>
                  <a:ext uri="{FF2B5EF4-FFF2-40B4-BE49-F238E27FC236}">
                    <a16:creationId xmlns:a16="http://schemas.microsoft.com/office/drawing/2014/main" xmlns="" id="{2D2A52DC-B316-4D17-8AB6-B05B5E0BA619}"/>
                  </a:ext>
                </a:extLst>
              </p:cNvPr>
              <p:cNvSpPr/>
              <p:nvPr/>
            </p:nvSpPr>
            <p:spPr>
              <a:xfrm>
                <a:off x="883598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25" name="Graphic 374">
                <a:extLst>
                  <a:ext uri="{FF2B5EF4-FFF2-40B4-BE49-F238E27FC236}">
                    <a16:creationId xmlns:a16="http://schemas.microsoft.com/office/drawing/2014/main" xmlns="" id="{2D2A52DC-B316-4D17-8AB6-B05B5E0BA619}"/>
                  </a:ext>
                </a:extLst>
              </p:cNvPr>
              <p:cNvSpPr/>
              <p:nvPr/>
            </p:nvSpPr>
            <p:spPr>
              <a:xfrm>
                <a:off x="887408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26" name="Graphic 374">
                <a:extLst>
                  <a:ext uri="{FF2B5EF4-FFF2-40B4-BE49-F238E27FC236}">
                    <a16:creationId xmlns:a16="http://schemas.microsoft.com/office/drawing/2014/main" xmlns="" id="{2D2A52DC-B316-4D17-8AB6-B05B5E0BA619}"/>
                  </a:ext>
                </a:extLst>
              </p:cNvPr>
              <p:cNvSpPr/>
              <p:nvPr/>
            </p:nvSpPr>
            <p:spPr>
              <a:xfrm>
                <a:off x="893123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27" name="Graphic 374">
                <a:extLst>
                  <a:ext uri="{FF2B5EF4-FFF2-40B4-BE49-F238E27FC236}">
                    <a16:creationId xmlns:a16="http://schemas.microsoft.com/office/drawing/2014/main" xmlns="" id="{2D2A52DC-B316-4D17-8AB6-B05B5E0BA619}"/>
                  </a:ext>
                </a:extLst>
              </p:cNvPr>
              <p:cNvSpPr/>
              <p:nvPr/>
            </p:nvSpPr>
            <p:spPr>
              <a:xfrm>
                <a:off x="895028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28" name="Graphic 374">
                <a:extLst>
                  <a:ext uri="{FF2B5EF4-FFF2-40B4-BE49-F238E27FC236}">
                    <a16:creationId xmlns:a16="http://schemas.microsoft.com/office/drawing/2014/main" xmlns="" id="{2D2A52DC-B316-4D17-8AB6-B05B5E0BA619}"/>
                  </a:ext>
                </a:extLst>
              </p:cNvPr>
              <p:cNvSpPr/>
              <p:nvPr/>
            </p:nvSpPr>
            <p:spPr>
              <a:xfrm>
                <a:off x="908364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29" name="Graphic 374">
                <a:extLst>
                  <a:ext uri="{FF2B5EF4-FFF2-40B4-BE49-F238E27FC236}">
                    <a16:creationId xmlns:a16="http://schemas.microsoft.com/office/drawing/2014/main" xmlns="" id="{2D2A52DC-B316-4D17-8AB6-B05B5E0BA619}"/>
                  </a:ext>
                </a:extLst>
              </p:cNvPr>
              <p:cNvSpPr/>
              <p:nvPr/>
            </p:nvSpPr>
            <p:spPr>
              <a:xfrm>
                <a:off x="915984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grpSp>
        <p:grpSp>
          <p:nvGrpSpPr>
            <p:cNvPr id="199" name="Group 198">
              <a:extLst>
                <a:ext uri="{FF2B5EF4-FFF2-40B4-BE49-F238E27FC236}">
                  <a16:creationId xmlns:a16="http://schemas.microsoft.com/office/drawing/2014/main" xmlns="" id="{47742285-B6CA-46ED-9956-56F5B802D128}"/>
                </a:ext>
              </a:extLst>
            </p:cNvPr>
            <p:cNvGrpSpPr/>
            <p:nvPr/>
          </p:nvGrpSpPr>
          <p:grpSpPr>
            <a:xfrm>
              <a:off x="6634163" y="2448640"/>
              <a:ext cx="4929188" cy="1316593"/>
              <a:chOff x="3019425" y="2633662"/>
              <a:chExt cx="6153721" cy="1590969"/>
            </a:xfrm>
          </p:grpSpPr>
          <p:sp>
            <p:nvSpPr>
              <p:cNvPr id="200" name="Graphic 450">
                <a:extLst>
                  <a:ext uri="{FF2B5EF4-FFF2-40B4-BE49-F238E27FC236}">
                    <a16:creationId xmlns:a16="http://schemas.microsoft.com/office/drawing/2014/main" xmlns="" id="{C33FDF72-3077-46EE-A3C5-FF3885222311}"/>
                  </a:ext>
                </a:extLst>
              </p:cNvPr>
              <p:cNvSpPr/>
              <p:nvPr/>
            </p:nvSpPr>
            <p:spPr>
              <a:xfrm>
                <a:off x="3019425" y="2681958"/>
                <a:ext cx="6153721" cy="1502982"/>
              </a:xfrm>
              <a:custGeom>
                <a:avLst/>
                <a:gdLst>
                  <a:gd name="connsiteX0" fmla="*/ 6153722 w 6153721"/>
                  <a:gd name="connsiteY0" fmla="*/ 1502983 h 1502982"/>
                  <a:gd name="connsiteX1" fmla="*/ 4752490 w 6153721"/>
                  <a:gd name="connsiteY1" fmla="*/ 1502983 h 1502982"/>
                  <a:gd name="connsiteX2" fmla="*/ 4752490 w 6153721"/>
                  <a:gd name="connsiteY2" fmla="*/ 1452938 h 1502982"/>
                  <a:gd name="connsiteX3" fmla="*/ 3970144 w 6153721"/>
                  <a:gd name="connsiteY3" fmla="*/ 1452938 h 1502982"/>
                  <a:gd name="connsiteX4" fmla="*/ 3970144 w 6153721"/>
                  <a:gd name="connsiteY4" fmla="*/ 1414572 h 1502982"/>
                  <a:gd name="connsiteX5" fmla="*/ 3843366 w 6153721"/>
                  <a:gd name="connsiteY5" fmla="*/ 1414572 h 1502982"/>
                  <a:gd name="connsiteX6" fmla="*/ 3843366 w 6153721"/>
                  <a:gd name="connsiteY6" fmla="*/ 1389550 h 1502982"/>
                  <a:gd name="connsiteX7" fmla="*/ 3651533 w 6153721"/>
                  <a:gd name="connsiteY7" fmla="*/ 1389550 h 1502982"/>
                  <a:gd name="connsiteX8" fmla="*/ 3651533 w 6153721"/>
                  <a:gd name="connsiteY8" fmla="*/ 1372871 h 1502982"/>
                  <a:gd name="connsiteX9" fmla="*/ 3626510 w 6153721"/>
                  <a:gd name="connsiteY9" fmla="*/ 1372871 h 1502982"/>
                  <a:gd name="connsiteX10" fmla="*/ 3626510 w 6153721"/>
                  <a:gd name="connsiteY10" fmla="*/ 1329494 h 1502982"/>
                  <a:gd name="connsiteX11" fmla="*/ 3581467 w 6153721"/>
                  <a:gd name="connsiteY11" fmla="*/ 1329494 h 1502982"/>
                  <a:gd name="connsiteX12" fmla="*/ 3581467 w 6153721"/>
                  <a:gd name="connsiteY12" fmla="*/ 1306139 h 1502982"/>
                  <a:gd name="connsiteX13" fmla="*/ 3466367 w 6153721"/>
                  <a:gd name="connsiteY13" fmla="*/ 1306139 h 1502982"/>
                  <a:gd name="connsiteX14" fmla="*/ 3466367 w 6153721"/>
                  <a:gd name="connsiteY14" fmla="*/ 1301139 h 1502982"/>
                  <a:gd name="connsiteX15" fmla="*/ 3304556 w 6153721"/>
                  <a:gd name="connsiteY15" fmla="*/ 1301139 h 1502982"/>
                  <a:gd name="connsiteX16" fmla="*/ 3304556 w 6153721"/>
                  <a:gd name="connsiteY16" fmla="*/ 1274449 h 1502982"/>
                  <a:gd name="connsiteX17" fmla="*/ 3276200 w 6153721"/>
                  <a:gd name="connsiteY17" fmla="*/ 1274449 h 1502982"/>
                  <a:gd name="connsiteX18" fmla="*/ 3276200 w 6153721"/>
                  <a:gd name="connsiteY18" fmla="*/ 1237750 h 1502982"/>
                  <a:gd name="connsiteX19" fmla="*/ 3221155 w 6153721"/>
                  <a:gd name="connsiteY19" fmla="*/ 1237750 h 1502982"/>
                  <a:gd name="connsiteX20" fmla="*/ 3221155 w 6153721"/>
                  <a:gd name="connsiteY20" fmla="*/ 1217728 h 1502982"/>
                  <a:gd name="connsiteX21" fmla="*/ 3136078 w 6153721"/>
                  <a:gd name="connsiteY21" fmla="*/ 1217728 h 1502982"/>
                  <a:gd name="connsiteX22" fmla="*/ 3136078 w 6153721"/>
                  <a:gd name="connsiteY22" fmla="*/ 1201050 h 1502982"/>
                  <a:gd name="connsiteX23" fmla="*/ 3076023 w 6153721"/>
                  <a:gd name="connsiteY23" fmla="*/ 1201050 h 1502982"/>
                  <a:gd name="connsiteX24" fmla="*/ 3076023 w 6153721"/>
                  <a:gd name="connsiteY24" fmla="*/ 1184372 h 1502982"/>
                  <a:gd name="connsiteX25" fmla="*/ 2895867 w 6153721"/>
                  <a:gd name="connsiteY25" fmla="*/ 1184372 h 1502982"/>
                  <a:gd name="connsiteX26" fmla="*/ 2895867 w 6153721"/>
                  <a:gd name="connsiteY26" fmla="*/ 1164350 h 1502982"/>
                  <a:gd name="connsiteX27" fmla="*/ 2765755 w 6153721"/>
                  <a:gd name="connsiteY27" fmla="*/ 1164350 h 1502982"/>
                  <a:gd name="connsiteX28" fmla="*/ 2765755 w 6153721"/>
                  <a:gd name="connsiteY28" fmla="*/ 1146005 h 1502982"/>
                  <a:gd name="connsiteX29" fmla="*/ 2675678 w 6153721"/>
                  <a:gd name="connsiteY29" fmla="*/ 1146005 h 1502982"/>
                  <a:gd name="connsiteX30" fmla="*/ 2675678 w 6153721"/>
                  <a:gd name="connsiteY30" fmla="*/ 1124316 h 1502982"/>
                  <a:gd name="connsiteX31" fmla="*/ 2517201 w 6153721"/>
                  <a:gd name="connsiteY31" fmla="*/ 1124316 h 1502982"/>
                  <a:gd name="connsiteX32" fmla="*/ 2517201 w 6153721"/>
                  <a:gd name="connsiteY32" fmla="*/ 1105971 h 1502982"/>
                  <a:gd name="connsiteX33" fmla="*/ 2472166 w 6153721"/>
                  <a:gd name="connsiteY33" fmla="*/ 1105971 h 1502982"/>
                  <a:gd name="connsiteX34" fmla="*/ 2472166 w 6153721"/>
                  <a:gd name="connsiteY34" fmla="*/ 1089283 h 1502982"/>
                  <a:gd name="connsiteX35" fmla="*/ 2428789 w 6153721"/>
                  <a:gd name="connsiteY35" fmla="*/ 1089283 h 1502982"/>
                  <a:gd name="connsiteX36" fmla="*/ 2428789 w 6153721"/>
                  <a:gd name="connsiteY36" fmla="*/ 1064261 h 1502982"/>
                  <a:gd name="connsiteX37" fmla="*/ 2312022 w 6153721"/>
                  <a:gd name="connsiteY37" fmla="*/ 1064261 h 1502982"/>
                  <a:gd name="connsiteX38" fmla="*/ 2312022 w 6153721"/>
                  <a:gd name="connsiteY38" fmla="*/ 1027561 h 1502982"/>
                  <a:gd name="connsiteX39" fmla="*/ 2210267 w 6153721"/>
                  <a:gd name="connsiteY39" fmla="*/ 1027561 h 1502982"/>
                  <a:gd name="connsiteX40" fmla="*/ 2210267 w 6153721"/>
                  <a:gd name="connsiteY40" fmla="*/ 1007549 h 1502982"/>
                  <a:gd name="connsiteX41" fmla="*/ 2130200 w 6153721"/>
                  <a:gd name="connsiteY41" fmla="*/ 1007549 h 1502982"/>
                  <a:gd name="connsiteX42" fmla="*/ 2130200 w 6153721"/>
                  <a:gd name="connsiteY42" fmla="*/ 990871 h 1502982"/>
                  <a:gd name="connsiteX43" fmla="*/ 1956711 w 6153721"/>
                  <a:gd name="connsiteY43" fmla="*/ 990871 h 1502982"/>
                  <a:gd name="connsiteX44" fmla="*/ 1956711 w 6153721"/>
                  <a:gd name="connsiteY44" fmla="*/ 967516 h 1502982"/>
                  <a:gd name="connsiteX45" fmla="*/ 1916678 w 6153721"/>
                  <a:gd name="connsiteY45" fmla="*/ 967516 h 1502982"/>
                  <a:gd name="connsiteX46" fmla="*/ 1916678 w 6153721"/>
                  <a:gd name="connsiteY46" fmla="*/ 955838 h 1502982"/>
                  <a:gd name="connsiteX47" fmla="*/ 1786566 w 6153721"/>
                  <a:gd name="connsiteY47" fmla="*/ 955838 h 1502982"/>
                  <a:gd name="connsiteX48" fmla="*/ 1786566 w 6153721"/>
                  <a:gd name="connsiteY48" fmla="*/ 937484 h 1502982"/>
                  <a:gd name="connsiteX49" fmla="*/ 1749866 w 6153721"/>
                  <a:gd name="connsiteY49" fmla="*/ 937484 h 1502982"/>
                  <a:gd name="connsiteX50" fmla="*/ 1749866 w 6153721"/>
                  <a:gd name="connsiteY50" fmla="*/ 910794 h 1502982"/>
                  <a:gd name="connsiteX51" fmla="*/ 1599733 w 6153721"/>
                  <a:gd name="connsiteY51" fmla="*/ 910794 h 1502982"/>
                  <a:gd name="connsiteX52" fmla="*/ 1599733 w 6153721"/>
                  <a:gd name="connsiteY52" fmla="*/ 895784 h 1502982"/>
                  <a:gd name="connsiteX53" fmla="*/ 1554690 w 6153721"/>
                  <a:gd name="connsiteY53" fmla="*/ 895784 h 1502982"/>
                  <a:gd name="connsiteX54" fmla="*/ 1554690 w 6153721"/>
                  <a:gd name="connsiteY54" fmla="*/ 877434 h 1502982"/>
                  <a:gd name="connsiteX55" fmla="*/ 1531344 w 6153721"/>
                  <a:gd name="connsiteY55" fmla="*/ 877434 h 1502982"/>
                  <a:gd name="connsiteX56" fmla="*/ 1531344 w 6153721"/>
                  <a:gd name="connsiteY56" fmla="*/ 854081 h 1502982"/>
                  <a:gd name="connsiteX57" fmla="*/ 1456277 w 6153721"/>
                  <a:gd name="connsiteY57" fmla="*/ 854081 h 1502982"/>
                  <a:gd name="connsiteX58" fmla="*/ 1456277 w 6153721"/>
                  <a:gd name="connsiteY58" fmla="*/ 840736 h 1502982"/>
                  <a:gd name="connsiteX59" fmla="*/ 1362856 w 6153721"/>
                  <a:gd name="connsiteY59" fmla="*/ 840736 h 1502982"/>
                  <a:gd name="connsiteX60" fmla="*/ 1362856 w 6153721"/>
                  <a:gd name="connsiteY60" fmla="*/ 785687 h 1502982"/>
                  <a:gd name="connsiteX61" fmla="*/ 1339501 w 6153721"/>
                  <a:gd name="connsiteY61" fmla="*/ 785687 h 1502982"/>
                  <a:gd name="connsiteX62" fmla="*/ 1339501 w 6153721"/>
                  <a:gd name="connsiteY62" fmla="*/ 742316 h 1502982"/>
                  <a:gd name="connsiteX63" fmla="*/ 1262767 w 6153721"/>
                  <a:gd name="connsiteY63" fmla="*/ 742316 h 1502982"/>
                  <a:gd name="connsiteX64" fmla="*/ 1262767 w 6153721"/>
                  <a:gd name="connsiteY64" fmla="*/ 730640 h 1502982"/>
                  <a:gd name="connsiteX65" fmla="*/ 1232745 w 6153721"/>
                  <a:gd name="connsiteY65" fmla="*/ 730640 h 1502982"/>
                  <a:gd name="connsiteX66" fmla="*/ 1232745 w 6153721"/>
                  <a:gd name="connsiteY66" fmla="*/ 707285 h 1502982"/>
                  <a:gd name="connsiteX67" fmla="*/ 1196045 w 6153721"/>
                  <a:gd name="connsiteY67" fmla="*/ 707285 h 1502982"/>
                  <a:gd name="connsiteX68" fmla="*/ 1196045 w 6153721"/>
                  <a:gd name="connsiteY68" fmla="*/ 687268 h 1502982"/>
                  <a:gd name="connsiteX69" fmla="*/ 1074277 w 6153721"/>
                  <a:gd name="connsiteY69" fmla="*/ 687268 h 1502982"/>
                  <a:gd name="connsiteX70" fmla="*/ 1074277 w 6153721"/>
                  <a:gd name="connsiteY70" fmla="*/ 665583 h 1502982"/>
                  <a:gd name="connsiteX71" fmla="*/ 1035910 w 6153721"/>
                  <a:gd name="connsiteY71" fmla="*/ 665583 h 1502982"/>
                  <a:gd name="connsiteX72" fmla="*/ 1035910 w 6153721"/>
                  <a:gd name="connsiteY72" fmla="*/ 628884 h 1502982"/>
                  <a:gd name="connsiteX73" fmla="*/ 954167 w 6153721"/>
                  <a:gd name="connsiteY73" fmla="*/ 628884 h 1502982"/>
                  <a:gd name="connsiteX74" fmla="*/ 954167 w 6153721"/>
                  <a:gd name="connsiteY74" fmla="*/ 598857 h 1502982"/>
                  <a:gd name="connsiteX75" fmla="*/ 930814 w 6153721"/>
                  <a:gd name="connsiteY75" fmla="*/ 598857 h 1502982"/>
                  <a:gd name="connsiteX76" fmla="*/ 930814 w 6153721"/>
                  <a:gd name="connsiteY76" fmla="*/ 578840 h 1502982"/>
                  <a:gd name="connsiteX77" fmla="*/ 900788 w 6153721"/>
                  <a:gd name="connsiteY77" fmla="*/ 578840 h 1502982"/>
                  <a:gd name="connsiteX78" fmla="*/ 900788 w 6153721"/>
                  <a:gd name="connsiteY78" fmla="*/ 535468 h 1502982"/>
                  <a:gd name="connsiteX79" fmla="*/ 837400 w 6153721"/>
                  <a:gd name="connsiteY79" fmla="*/ 535468 h 1502982"/>
                  <a:gd name="connsiteX80" fmla="*/ 837400 w 6153721"/>
                  <a:gd name="connsiteY80" fmla="*/ 513783 h 1502982"/>
                  <a:gd name="connsiteX81" fmla="*/ 782351 w 6153721"/>
                  <a:gd name="connsiteY81" fmla="*/ 513783 h 1502982"/>
                  <a:gd name="connsiteX82" fmla="*/ 782351 w 6153721"/>
                  <a:gd name="connsiteY82" fmla="*/ 462071 h 1502982"/>
                  <a:gd name="connsiteX83" fmla="*/ 685600 w 6153721"/>
                  <a:gd name="connsiteY83" fmla="*/ 462071 h 1502982"/>
                  <a:gd name="connsiteX84" fmla="*/ 685600 w 6153721"/>
                  <a:gd name="connsiteY84" fmla="*/ 425372 h 1502982"/>
                  <a:gd name="connsiteX85" fmla="*/ 668919 w 6153721"/>
                  <a:gd name="connsiteY85" fmla="*/ 425372 h 1502982"/>
                  <a:gd name="connsiteX86" fmla="*/ 668919 w 6153721"/>
                  <a:gd name="connsiteY86" fmla="*/ 388673 h 1502982"/>
                  <a:gd name="connsiteX87" fmla="*/ 632220 w 6153721"/>
                  <a:gd name="connsiteY87" fmla="*/ 388673 h 1502982"/>
                  <a:gd name="connsiteX88" fmla="*/ 632220 w 6153721"/>
                  <a:gd name="connsiteY88" fmla="*/ 368656 h 1502982"/>
                  <a:gd name="connsiteX89" fmla="*/ 592185 w 6153721"/>
                  <a:gd name="connsiteY89" fmla="*/ 368656 h 1502982"/>
                  <a:gd name="connsiteX90" fmla="*/ 592185 w 6153721"/>
                  <a:gd name="connsiteY90" fmla="*/ 351974 h 1502982"/>
                  <a:gd name="connsiteX91" fmla="*/ 512115 w 6153721"/>
                  <a:gd name="connsiteY91" fmla="*/ 351974 h 1502982"/>
                  <a:gd name="connsiteX92" fmla="*/ 512115 w 6153721"/>
                  <a:gd name="connsiteY92" fmla="*/ 326953 h 1502982"/>
                  <a:gd name="connsiteX93" fmla="*/ 490429 w 6153721"/>
                  <a:gd name="connsiteY93" fmla="*/ 326953 h 1502982"/>
                  <a:gd name="connsiteX94" fmla="*/ 490429 w 6153721"/>
                  <a:gd name="connsiteY94" fmla="*/ 291922 h 1502982"/>
                  <a:gd name="connsiteX95" fmla="*/ 457067 w 6153721"/>
                  <a:gd name="connsiteY95" fmla="*/ 291922 h 1502982"/>
                  <a:gd name="connsiteX96" fmla="*/ 457067 w 6153721"/>
                  <a:gd name="connsiteY96" fmla="*/ 268568 h 1502982"/>
                  <a:gd name="connsiteX97" fmla="*/ 422036 w 6153721"/>
                  <a:gd name="connsiteY97" fmla="*/ 268568 h 1502982"/>
                  <a:gd name="connsiteX98" fmla="*/ 422036 w 6153721"/>
                  <a:gd name="connsiteY98" fmla="*/ 241878 h 1502982"/>
                  <a:gd name="connsiteX99" fmla="*/ 412027 w 6153721"/>
                  <a:gd name="connsiteY99" fmla="*/ 241878 h 1502982"/>
                  <a:gd name="connsiteX100" fmla="*/ 412027 w 6153721"/>
                  <a:gd name="connsiteY100" fmla="*/ 221861 h 1502982"/>
                  <a:gd name="connsiteX101" fmla="*/ 388673 w 6153721"/>
                  <a:gd name="connsiteY101" fmla="*/ 221861 h 1502982"/>
                  <a:gd name="connsiteX102" fmla="*/ 388673 w 6153721"/>
                  <a:gd name="connsiteY102" fmla="*/ 191835 h 1502982"/>
                  <a:gd name="connsiteX103" fmla="*/ 328621 w 6153721"/>
                  <a:gd name="connsiteY103" fmla="*/ 191835 h 1502982"/>
                  <a:gd name="connsiteX104" fmla="*/ 328621 w 6153721"/>
                  <a:gd name="connsiteY104" fmla="*/ 160141 h 1502982"/>
                  <a:gd name="connsiteX105" fmla="*/ 295258 w 6153721"/>
                  <a:gd name="connsiteY105" fmla="*/ 160141 h 1502982"/>
                  <a:gd name="connsiteX106" fmla="*/ 295258 w 6153721"/>
                  <a:gd name="connsiteY106" fmla="*/ 130114 h 1502982"/>
                  <a:gd name="connsiteX107" fmla="*/ 226866 w 6153721"/>
                  <a:gd name="connsiteY107" fmla="*/ 130114 h 1502982"/>
                  <a:gd name="connsiteX108" fmla="*/ 226866 w 6153721"/>
                  <a:gd name="connsiteY108" fmla="*/ 96752 h 1502982"/>
                  <a:gd name="connsiteX109" fmla="*/ 191834 w 6153721"/>
                  <a:gd name="connsiteY109" fmla="*/ 96752 h 1502982"/>
                  <a:gd name="connsiteX110" fmla="*/ 191834 w 6153721"/>
                  <a:gd name="connsiteY110" fmla="*/ 56716 h 1502982"/>
                  <a:gd name="connsiteX111" fmla="*/ 123441 w 6153721"/>
                  <a:gd name="connsiteY111" fmla="*/ 56716 h 1502982"/>
                  <a:gd name="connsiteX112" fmla="*/ 123441 w 6153721"/>
                  <a:gd name="connsiteY112" fmla="*/ 40035 h 1502982"/>
                  <a:gd name="connsiteX113" fmla="*/ 98419 w 6153721"/>
                  <a:gd name="connsiteY113" fmla="*/ 40035 h 1502982"/>
                  <a:gd name="connsiteX114" fmla="*/ 98419 w 6153721"/>
                  <a:gd name="connsiteY114" fmla="*/ 0 h 1502982"/>
                  <a:gd name="connsiteX115" fmla="*/ 0 w 6153721"/>
                  <a:gd name="connsiteY115" fmla="*/ 0 h 150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153721" h="1502982">
                    <a:moveTo>
                      <a:pt x="6153722" y="1502983"/>
                    </a:moveTo>
                    <a:lnTo>
                      <a:pt x="4752490" y="1502983"/>
                    </a:lnTo>
                    <a:lnTo>
                      <a:pt x="4752490" y="1452938"/>
                    </a:lnTo>
                    <a:lnTo>
                      <a:pt x="3970144" y="1452938"/>
                    </a:lnTo>
                    <a:lnTo>
                      <a:pt x="3970144" y="1414572"/>
                    </a:lnTo>
                    <a:lnTo>
                      <a:pt x="3843366" y="1414572"/>
                    </a:lnTo>
                    <a:lnTo>
                      <a:pt x="3843366" y="1389550"/>
                    </a:lnTo>
                    <a:lnTo>
                      <a:pt x="3651533" y="1389550"/>
                    </a:lnTo>
                    <a:lnTo>
                      <a:pt x="3651533" y="1372871"/>
                    </a:lnTo>
                    <a:lnTo>
                      <a:pt x="3626510" y="1372871"/>
                    </a:lnTo>
                    <a:lnTo>
                      <a:pt x="3626510" y="1329494"/>
                    </a:lnTo>
                    <a:lnTo>
                      <a:pt x="3581467" y="1329494"/>
                    </a:lnTo>
                    <a:lnTo>
                      <a:pt x="3581467" y="1306139"/>
                    </a:lnTo>
                    <a:lnTo>
                      <a:pt x="3466367" y="1306139"/>
                    </a:lnTo>
                    <a:lnTo>
                      <a:pt x="3466367" y="1301139"/>
                    </a:lnTo>
                    <a:lnTo>
                      <a:pt x="3304556" y="1301139"/>
                    </a:lnTo>
                    <a:lnTo>
                      <a:pt x="3304556" y="1274449"/>
                    </a:lnTo>
                    <a:lnTo>
                      <a:pt x="3276200" y="1274449"/>
                    </a:lnTo>
                    <a:lnTo>
                      <a:pt x="3276200" y="1237750"/>
                    </a:lnTo>
                    <a:lnTo>
                      <a:pt x="3221155" y="1237750"/>
                    </a:lnTo>
                    <a:lnTo>
                      <a:pt x="3221155" y="1217728"/>
                    </a:lnTo>
                    <a:lnTo>
                      <a:pt x="3136078" y="1217728"/>
                    </a:lnTo>
                    <a:lnTo>
                      <a:pt x="3136078" y="1201050"/>
                    </a:lnTo>
                    <a:lnTo>
                      <a:pt x="3076023" y="1201050"/>
                    </a:lnTo>
                    <a:lnTo>
                      <a:pt x="3076023" y="1184372"/>
                    </a:lnTo>
                    <a:lnTo>
                      <a:pt x="2895867" y="1184372"/>
                    </a:lnTo>
                    <a:lnTo>
                      <a:pt x="2895867" y="1164350"/>
                    </a:lnTo>
                    <a:lnTo>
                      <a:pt x="2765755" y="1164350"/>
                    </a:lnTo>
                    <a:lnTo>
                      <a:pt x="2765755" y="1146005"/>
                    </a:lnTo>
                    <a:lnTo>
                      <a:pt x="2675678" y="1146005"/>
                    </a:lnTo>
                    <a:lnTo>
                      <a:pt x="2675678" y="1124316"/>
                    </a:lnTo>
                    <a:lnTo>
                      <a:pt x="2517201" y="1124316"/>
                    </a:lnTo>
                    <a:lnTo>
                      <a:pt x="2517201" y="1105971"/>
                    </a:lnTo>
                    <a:lnTo>
                      <a:pt x="2472166" y="1105971"/>
                    </a:lnTo>
                    <a:lnTo>
                      <a:pt x="2472166" y="1089283"/>
                    </a:lnTo>
                    <a:lnTo>
                      <a:pt x="2428789" y="1089283"/>
                    </a:lnTo>
                    <a:lnTo>
                      <a:pt x="2428789" y="1064261"/>
                    </a:lnTo>
                    <a:lnTo>
                      <a:pt x="2312022" y="1064261"/>
                    </a:lnTo>
                    <a:lnTo>
                      <a:pt x="2312022" y="1027561"/>
                    </a:lnTo>
                    <a:lnTo>
                      <a:pt x="2210267" y="1027561"/>
                    </a:lnTo>
                    <a:lnTo>
                      <a:pt x="2210267" y="1007549"/>
                    </a:lnTo>
                    <a:lnTo>
                      <a:pt x="2130200" y="1007549"/>
                    </a:lnTo>
                    <a:lnTo>
                      <a:pt x="2130200" y="990871"/>
                    </a:lnTo>
                    <a:lnTo>
                      <a:pt x="1956711" y="990871"/>
                    </a:lnTo>
                    <a:lnTo>
                      <a:pt x="1956711" y="967516"/>
                    </a:lnTo>
                    <a:lnTo>
                      <a:pt x="1916678" y="967516"/>
                    </a:lnTo>
                    <a:lnTo>
                      <a:pt x="1916678" y="955838"/>
                    </a:lnTo>
                    <a:lnTo>
                      <a:pt x="1786566" y="955838"/>
                    </a:lnTo>
                    <a:lnTo>
                      <a:pt x="1786566" y="937484"/>
                    </a:lnTo>
                    <a:lnTo>
                      <a:pt x="1749866" y="937484"/>
                    </a:lnTo>
                    <a:lnTo>
                      <a:pt x="1749866" y="910794"/>
                    </a:lnTo>
                    <a:lnTo>
                      <a:pt x="1599733" y="910794"/>
                    </a:lnTo>
                    <a:lnTo>
                      <a:pt x="1599733" y="895784"/>
                    </a:lnTo>
                    <a:lnTo>
                      <a:pt x="1554690" y="895784"/>
                    </a:lnTo>
                    <a:lnTo>
                      <a:pt x="1554690" y="877434"/>
                    </a:lnTo>
                    <a:lnTo>
                      <a:pt x="1531344" y="877434"/>
                    </a:lnTo>
                    <a:lnTo>
                      <a:pt x="1531344" y="854081"/>
                    </a:lnTo>
                    <a:lnTo>
                      <a:pt x="1456277" y="854081"/>
                    </a:lnTo>
                    <a:lnTo>
                      <a:pt x="1456277" y="840736"/>
                    </a:lnTo>
                    <a:lnTo>
                      <a:pt x="1362856" y="840736"/>
                    </a:lnTo>
                    <a:lnTo>
                      <a:pt x="1362856" y="785687"/>
                    </a:lnTo>
                    <a:lnTo>
                      <a:pt x="1339501" y="785687"/>
                    </a:lnTo>
                    <a:lnTo>
                      <a:pt x="1339501" y="742316"/>
                    </a:lnTo>
                    <a:lnTo>
                      <a:pt x="1262767" y="742316"/>
                    </a:lnTo>
                    <a:lnTo>
                      <a:pt x="1262767" y="730640"/>
                    </a:lnTo>
                    <a:lnTo>
                      <a:pt x="1232745" y="730640"/>
                    </a:lnTo>
                    <a:lnTo>
                      <a:pt x="1232745" y="707285"/>
                    </a:lnTo>
                    <a:lnTo>
                      <a:pt x="1196045" y="707285"/>
                    </a:lnTo>
                    <a:lnTo>
                      <a:pt x="1196045" y="687268"/>
                    </a:lnTo>
                    <a:lnTo>
                      <a:pt x="1074277" y="687268"/>
                    </a:lnTo>
                    <a:lnTo>
                      <a:pt x="1074277" y="665583"/>
                    </a:lnTo>
                    <a:lnTo>
                      <a:pt x="1035910" y="665583"/>
                    </a:lnTo>
                    <a:lnTo>
                      <a:pt x="1035910" y="628884"/>
                    </a:lnTo>
                    <a:lnTo>
                      <a:pt x="954167" y="628884"/>
                    </a:lnTo>
                    <a:lnTo>
                      <a:pt x="954167" y="598857"/>
                    </a:lnTo>
                    <a:lnTo>
                      <a:pt x="930814" y="598857"/>
                    </a:lnTo>
                    <a:lnTo>
                      <a:pt x="930814" y="578840"/>
                    </a:lnTo>
                    <a:lnTo>
                      <a:pt x="900788" y="578840"/>
                    </a:lnTo>
                    <a:lnTo>
                      <a:pt x="900788" y="535468"/>
                    </a:lnTo>
                    <a:lnTo>
                      <a:pt x="837400" y="535468"/>
                    </a:lnTo>
                    <a:lnTo>
                      <a:pt x="837400" y="513783"/>
                    </a:lnTo>
                    <a:lnTo>
                      <a:pt x="782351" y="513783"/>
                    </a:lnTo>
                    <a:lnTo>
                      <a:pt x="782351" y="462071"/>
                    </a:lnTo>
                    <a:lnTo>
                      <a:pt x="685600" y="462071"/>
                    </a:lnTo>
                    <a:lnTo>
                      <a:pt x="685600" y="425372"/>
                    </a:lnTo>
                    <a:lnTo>
                      <a:pt x="668919" y="425372"/>
                    </a:lnTo>
                    <a:lnTo>
                      <a:pt x="668919" y="388673"/>
                    </a:lnTo>
                    <a:lnTo>
                      <a:pt x="632220" y="388673"/>
                    </a:lnTo>
                    <a:lnTo>
                      <a:pt x="632220" y="368656"/>
                    </a:lnTo>
                    <a:lnTo>
                      <a:pt x="592185" y="368656"/>
                    </a:lnTo>
                    <a:lnTo>
                      <a:pt x="592185" y="351974"/>
                    </a:lnTo>
                    <a:lnTo>
                      <a:pt x="512115" y="351974"/>
                    </a:lnTo>
                    <a:lnTo>
                      <a:pt x="512115" y="326953"/>
                    </a:lnTo>
                    <a:lnTo>
                      <a:pt x="490429" y="326953"/>
                    </a:lnTo>
                    <a:lnTo>
                      <a:pt x="490429" y="291922"/>
                    </a:lnTo>
                    <a:lnTo>
                      <a:pt x="457067" y="291922"/>
                    </a:lnTo>
                    <a:lnTo>
                      <a:pt x="457067" y="268568"/>
                    </a:lnTo>
                    <a:lnTo>
                      <a:pt x="422036" y="268568"/>
                    </a:lnTo>
                    <a:lnTo>
                      <a:pt x="422036" y="241878"/>
                    </a:lnTo>
                    <a:lnTo>
                      <a:pt x="412027" y="241878"/>
                    </a:lnTo>
                    <a:lnTo>
                      <a:pt x="412027" y="221861"/>
                    </a:lnTo>
                    <a:lnTo>
                      <a:pt x="388673" y="221861"/>
                    </a:lnTo>
                    <a:lnTo>
                      <a:pt x="388673" y="191835"/>
                    </a:lnTo>
                    <a:lnTo>
                      <a:pt x="328621" y="191835"/>
                    </a:lnTo>
                    <a:lnTo>
                      <a:pt x="328621" y="160141"/>
                    </a:lnTo>
                    <a:lnTo>
                      <a:pt x="295258" y="160141"/>
                    </a:lnTo>
                    <a:lnTo>
                      <a:pt x="295258" y="130114"/>
                    </a:lnTo>
                    <a:lnTo>
                      <a:pt x="226866" y="130114"/>
                    </a:lnTo>
                    <a:lnTo>
                      <a:pt x="226866" y="96752"/>
                    </a:lnTo>
                    <a:lnTo>
                      <a:pt x="191834" y="96752"/>
                    </a:lnTo>
                    <a:lnTo>
                      <a:pt x="191834" y="56716"/>
                    </a:lnTo>
                    <a:lnTo>
                      <a:pt x="123441" y="56716"/>
                    </a:lnTo>
                    <a:lnTo>
                      <a:pt x="123441" y="40035"/>
                    </a:lnTo>
                    <a:lnTo>
                      <a:pt x="98419" y="40035"/>
                    </a:lnTo>
                    <a:lnTo>
                      <a:pt x="98419" y="0"/>
                    </a:lnTo>
                    <a:lnTo>
                      <a:pt x="0" y="0"/>
                    </a:lnTo>
                  </a:path>
                </a:pathLst>
              </a:custGeom>
              <a:noFill/>
              <a:ln w="19050" cap="flat">
                <a:solidFill>
                  <a:schemeClr val="accent2"/>
                </a:solidFill>
                <a:prstDash val="solid"/>
                <a:miter/>
              </a:ln>
            </p:spPr>
            <p:txBody>
              <a:bodyPr rtlCol="0" anchor="ctr"/>
              <a:lstStyle/>
              <a:p>
                <a:endParaRPr lang="en-GB"/>
              </a:p>
            </p:txBody>
          </p:sp>
          <p:sp>
            <p:nvSpPr>
              <p:cNvPr id="201" name="Graphic 450">
                <a:extLst>
                  <a:ext uri="{FF2B5EF4-FFF2-40B4-BE49-F238E27FC236}">
                    <a16:creationId xmlns:a16="http://schemas.microsoft.com/office/drawing/2014/main" xmlns="" id="{C33FDF72-3077-46EE-A3C5-FF3885222311}"/>
                  </a:ext>
                </a:extLst>
              </p:cNvPr>
              <p:cNvSpPr/>
              <p:nvPr/>
            </p:nvSpPr>
            <p:spPr>
              <a:xfrm>
                <a:off x="3063763" y="263366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202" name="Graphic 450">
                <a:extLst>
                  <a:ext uri="{FF2B5EF4-FFF2-40B4-BE49-F238E27FC236}">
                    <a16:creationId xmlns:a16="http://schemas.microsoft.com/office/drawing/2014/main" xmlns="" id="{C33FDF72-3077-46EE-A3C5-FF3885222311}"/>
                  </a:ext>
                </a:extLst>
              </p:cNvPr>
              <p:cNvSpPr/>
              <p:nvPr/>
            </p:nvSpPr>
            <p:spPr>
              <a:xfrm>
                <a:off x="3406663" y="2843212"/>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chemeClr val="accent2"/>
                </a:solidFill>
                <a:prstDash val="solid"/>
                <a:miter/>
              </a:ln>
            </p:spPr>
            <p:txBody>
              <a:bodyPr rtlCol="0" anchor="ctr"/>
              <a:lstStyle/>
              <a:p>
                <a:endParaRPr lang="en-GB"/>
              </a:p>
            </p:txBody>
          </p:sp>
          <p:sp>
            <p:nvSpPr>
              <p:cNvPr id="203" name="Graphic 450">
                <a:extLst>
                  <a:ext uri="{FF2B5EF4-FFF2-40B4-BE49-F238E27FC236}">
                    <a16:creationId xmlns:a16="http://schemas.microsoft.com/office/drawing/2014/main" xmlns="" id="{C33FDF72-3077-46EE-A3C5-FF3885222311}"/>
                  </a:ext>
                </a:extLst>
              </p:cNvPr>
              <p:cNvSpPr/>
              <p:nvPr/>
            </p:nvSpPr>
            <p:spPr>
              <a:xfrm>
                <a:off x="4187713" y="331946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204" name="Graphic 450">
                <a:extLst>
                  <a:ext uri="{FF2B5EF4-FFF2-40B4-BE49-F238E27FC236}">
                    <a16:creationId xmlns:a16="http://schemas.microsoft.com/office/drawing/2014/main" xmlns="" id="{C33FDF72-3077-46EE-A3C5-FF3885222311}"/>
                  </a:ext>
                </a:extLst>
              </p:cNvPr>
              <p:cNvSpPr/>
              <p:nvPr/>
            </p:nvSpPr>
            <p:spPr>
              <a:xfrm>
                <a:off x="4416313" y="347186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205" name="Graphic 450">
                <a:extLst>
                  <a:ext uri="{FF2B5EF4-FFF2-40B4-BE49-F238E27FC236}">
                    <a16:creationId xmlns:a16="http://schemas.microsoft.com/office/drawing/2014/main" xmlns="" id="{C33FDF72-3077-46EE-A3C5-FF3885222311}"/>
                  </a:ext>
                </a:extLst>
              </p:cNvPr>
              <p:cNvSpPr/>
              <p:nvPr/>
            </p:nvSpPr>
            <p:spPr>
              <a:xfrm>
                <a:off x="4416313" y="347186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206" name="Graphic 450">
                <a:extLst>
                  <a:ext uri="{FF2B5EF4-FFF2-40B4-BE49-F238E27FC236}">
                    <a16:creationId xmlns:a16="http://schemas.microsoft.com/office/drawing/2014/main" xmlns="" id="{C33FDF72-3077-46EE-A3C5-FF3885222311}"/>
                  </a:ext>
                </a:extLst>
              </p:cNvPr>
              <p:cNvSpPr/>
              <p:nvPr/>
            </p:nvSpPr>
            <p:spPr>
              <a:xfrm>
                <a:off x="6778533" y="40243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07" name="Graphic 450">
                <a:extLst>
                  <a:ext uri="{FF2B5EF4-FFF2-40B4-BE49-F238E27FC236}">
                    <a16:creationId xmlns:a16="http://schemas.microsoft.com/office/drawing/2014/main" xmlns="" id="{C33FDF72-3077-46EE-A3C5-FF3885222311}"/>
                  </a:ext>
                </a:extLst>
              </p:cNvPr>
              <p:cNvSpPr/>
              <p:nvPr/>
            </p:nvSpPr>
            <p:spPr>
              <a:xfrm>
                <a:off x="6797583" y="40243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08" name="Graphic 450">
                <a:extLst>
                  <a:ext uri="{FF2B5EF4-FFF2-40B4-BE49-F238E27FC236}">
                    <a16:creationId xmlns:a16="http://schemas.microsoft.com/office/drawing/2014/main" xmlns="" id="{C33FDF72-3077-46EE-A3C5-FF3885222311}"/>
                  </a:ext>
                </a:extLst>
              </p:cNvPr>
              <p:cNvSpPr/>
              <p:nvPr/>
            </p:nvSpPr>
            <p:spPr>
              <a:xfrm>
                <a:off x="6835683" y="40243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09" name="Graphic 450">
                <a:extLst>
                  <a:ext uri="{FF2B5EF4-FFF2-40B4-BE49-F238E27FC236}">
                    <a16:creationId xmlns:a16="http://schemas.microsoft.com/office/drawing/2014/main" xmlns="" id="{C33FDF72-3077-46EE-A3C5-FF3885222311}"/>
                  </a:ext>
                </a:extLst>
              </p:cNvPr>
              <p:cNvSpPr/>
              <p:nvPr/>
            </p:nvSpPr>
            <p:spPr>
              <a:xfrm>
                <a:off x="6854733" y="40243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10" name="Graphic 450">
                <a:extLst>
                  <a:ext uri="{FF2B5EF4-FFF2-40B4-BE49-F238E27FC236}">
                    <a16:creationId xmlns:a16="http://schemas.microsoft.com/office/drawing/2014/main" xmlns="" id="{C33FDF72-3077-46EE-A3C5-FF3885222311}"/>
                  </a:ext>
                </a:extLst>
              </p:cNvPr>
              <p:cNvSpPr/>
              <p:nvPr/>
            </p:nvSpPr>
            <p:spPr>
              <a:xfrm>
                <a:off x="6892833" y="4043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11" name="Graphic 450">
                <a:extLst>
                  <a:ext uri="{FF2B5EF4-FFF2-40B4-BE49-F238E27FC236}">
                    <a16:creationId xmlns:a16="http://schemas.microsoft.com/office/drawing/2014/main" xmlns="" id="{C33FDF72-3077-46EE-A3C5-FF3885222311}"/>
                  </a:ext>
                </a:extLst>
              </p:cNvPr>
              <p:cNvSpPr/>
              <p:nvPr/>
            </p:nvSpPr>
            <p:spPr>
              <a:xfrm>
                <a:off x="6969033" y="4043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12" name="Graphic 450">
                <a:extLst>
                  <a:ext uri="{FF2B5EF4-FFF2-40B4-BE49-F238E27FC236}">
                    <a16:creationId xmlns:a16="http://schemas.microsoft.com/office/drawing/2014/main" xmlns="" id="{C33FDF72-3077-46EE-A3C5-FF3885222311}"/>
                  </a:ext>
                </a:extLst>
              </p:cNvPr>
              <p:cNvSpPr/>
              <p:nvPr/>
            </p:nvSpPr>
            <p:spPr>
              <a:xfrm>
                <a:off x="700861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13" name="Graphic 450">
                <a:extLst>
                  <a:ext uri="{FF2B5EF4-FFF2-40B4-BE49-F238E27FC236}">
                    <a16:creationId xmlns:a16="http://schemas.microsoft.com/office/drawing/2014/main" xmlns="" id="{C33FDF72-3077-46EE-A3C5-FF3885222311}"/>
                  </a:ext>
                </a:extLst>
              </p:cNvPr>
              <p:cNvSpPr/>
              <p:nvPr/>
            </p:nvSpPr>
            <p:spPr>
              <a:xfrm>
                <a:off x="702766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14" name="Graphic 450">
                <a:extLst>
                  <a:ext uri="{FF2B5EF4-FFF2-40B4-BE49-F238E27FC236}">
                    <a16:creationId xmlns:a16="http://schemas.microsoft.com/office/drawing/2014/main" xmlns="" id="{C33FDF72-3077-46EE-A3C5-FF3885222311}"/>
                  </a:ext>
                </a:extLst>
              </p:cNvPr>
              <p:cNvSpPr/>
              <p:nvPr/>
            </p:nvSpPr>
            <p:spPr>
              <a:xfrm>
                <a:off x="708481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15" name="Graphic 450">
                <a:extLst>
                  <a:ext uri="{FF2B5EF4-FFF2-40B4-BE49-F238E27FC236}">
                    <a16:creationId xmlns:a16="http://schemas.microsoft.com/office/drawing/2014/main" xmlns="" id="{C33FDF72-3077-46EE-A3C5-FF3885222311}"/>
                  </a:ext>
                </a:extLst>
              </p:cNvPr>
              <p:cNvSpPr/>
              <p:nvPr/>
            </p:nvSpPr>
            <p:spPr>
              <a:xfrm>
                <a:off x="710386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16" name="Graphic 450">
                <a:extLst>
                  <a:ext uri="{FF2B5EF4-FFF2-40B4-BE49-F238E27FC236}">
                    <a16:creationId xmlns:a16="http://schemas.microsoft.com/office/drawing/2014/main" xmlns="" id="{C33FDF72-3077-46EE-A3C5-FF3885222311}"/>
                  </a:ext>
                </a:extLst>
              </p:cNvPr>
              <p:cNvSpPr/>
              <p:nvPr/>
            </p:nvSpPr>
            <p:spPr>
              <a:xfrm>
                <a:off x="714196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17" name="Graphic 450">
                <a:extLst>
                  <a:ext uri="{FF2B5EF4-FFF2-40B4-BE49-F238E27FC236}">
                    <a16:creationId xmlns:a16="http://schemas.microsoft.com/office/drawing/2014/main" xmlns="" id="{C33FDF72-3077-46EE-A3C5-FF3885222311}"/>
                  </a:ext>
                </a:extLst>
              </p:cNvPr>
              <p:cNvSpPr/>
              <p:nvPr/>
            </p:nvSpPr>
            <p:spPr>
              <a:xfrm>
                <a:off x="718006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18" name="Graphic 450">
                <a:extLst>
                  <a:ext uri="{FF2B5EF4-FFF2-40B4-BE49-F238E27FC236}">
                    <a16:creationId xmlns:a16="http://schemas.microsoft.com/office/drawing/2014/main" xmlns="" id="{C33FDF72-3077-46EE-A3C5-FF3885222311}"/>
                  </a:ext>
                </a:extLst>
              </p:cNvPr>
              <p:cNvSpPr/>
              <p:nvPr/>
            </p:nvSpPr>
            <p:spPr>
              <a:xfrm>
                <a:off x="721816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19" name="Graphic 450">
                <a:extLst>
                  <a:ext uri="{FF2B5EF4-FFF2-40B4-BE49-F238E27FC236}">
                    <a16:creationId xmlns:a16="http://schemas.microsoft.com/office/drawing/2014/main" xmlns="" id="{C33FDF72-3077-46EE-A3C5-FF3885222311}"/>
                  </a:ext>
                </a:extLst>
              </p:cNvPr>
              <p:cNvSpPr/>
              <p:nvPr/>
            </p:nvSpPr>
            <p:spPr>
              <a:xfrm>
                <a:off x="723721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20" name="Graphic 450">
                <a:extLst>
                  <a:ext uri="{FF2B5EF4-FFF2-40B4-BE49-F238E27FC236}">
                    <a16:creationId xmlns:a16="http://schemas.microsoft.com/office/drawing/2014/main" xmlns="" id="{C33FDF72-3077-46EE-A3C5-FF3885222311}"/>
                  </a:ext>
                </a:extLst>
              </p:cNvPr>
              <p:cNvSpPr/>
              <p:nvPr/>
            </p:nvSpPr>
            <p:spPr>
              <a:xfrm>
                <a:off x="725626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21" name="Graphic 450">
                <a:extLst>
                  <a:ext uri="{FF2B5EF4-FFF2-40B4-BE49-F238E27FC236}">
                    <a16:creationId xmlns:a16="http://schemas.microsoft.com/office/drawing/2014/main" xmlns="" id="{C33FDF72-3077-46EE-A3C5-FF3885222311}"/>
                  </a:ext>
                </a:extLst>
              </p:cNvPr>
              <p:cNvSpPr/>
              <p:nvPr/>
            </p:nvSpPr>
            <p:spPr>
              <a:xfrm>
                <a:off x="729436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22" name="Graphic 450">
                <a:extLst>
                  <a:ext uri="{FF2B5EF4-FFF2-40B4-BE49-F238E27FC236}">
                    <a16:creationId xmlns:a16="http://schemas.microsoft.com/office/drawing/2014/main" xmlns="" id="{C33FDF72-3077-46EE-A3C5-FF3885222311}"/>
                  </a:ext>
                </a:extLst>
              </p:cNvPr>
              <p:cNvSpPr/>
              <p:nvPr/>
            </p:nvSpPr>
            <p:spPr>
              <a:xfrm>
                <a:off x="733246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23" name="Graphic 450">
                <a:extLst>
                  <a:ext uri="{FF2B5EF4-FFF2-40B4-BE49-F238E27FC236}">
                    <a16:creationId xmlns:a16="http://schemas.microsoft.com/office/drawing/2014/main" xmlns="" id="{C33FDF72-3077-46EE-A3C5-FF3885222311}"/>
                  </a:ext>
                </a:extLst>
              </p:cNvPr>
              <p:cNvSpPr/>
              <p:nvPr/>
            </p:nvSpPr>
            <p:spPr>
              <a:xfrm>
                <a:off x="737056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24" name="Graphic 450">
                <a:extLst>
                  <a:ext uri="{FF2B5EF4-FFF2-40B4-BE49-F238E27FC236}">
                    <a16:creationId xmlns:a16="http://schemas.microsoft.com/office/drawing/2014/main" xmlns="" id="{C33FDF72-3077-46EE-A3C5-FF3885222311}"/>
                  </a:ext>
                </a:extLst>
              </p:cNvPr>
              <p:cNvSpPr/>
              <p:nvPr/>
            </p:nvSpPr>
            <p:spPr>
              <a:xfrm>
                <a:off x="744676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25" name="Graphic 450">
                <a:extLst>
                  <a:ext uri="{FF2B5EF4-FFF2-40B4-BE49-F238E27FC236}">
                    <a16:creationId xmlns:a16="http://schemas.microsoft.com/office/drawing/2014/main" xmlns="" id="{C33FDF72-3077-46EE-A3C5-FF3885222311}"/>
                  </a:ext>
                </a:extLst>
              </p:cNvPr>
              <p:cNvSpPr/>
              <p:nvPr/>
            </p:nvSpPr>
            <p:spPr>
              <a:xfrm>
                <a:off x="748486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26" name="Graphic 450">
                <a:extLst>
                  <a:ext uri="{FF2B5EF4-FFF2-40B4-BE49-F238E27FC236}">
                    <a16:creationId xmlns:a16="http://schemas.microsoft.com/office/drawing/2014/main" xmlns="" id="{C33FDF72-3077-46EE-A3C5-FF3885222311}"/>
                  </a:ext>
                </a:extLst>
              </p:cNvPr>
              <p:cNvSpPr/>
              <p:nvPr/>
            </p:nvSpPr>
            <p:spPr>
              <a:xfrm>
                <a:off x="752296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27" name="Graphic 450">
                <a:extLst>
                  <a:ext uri="{FF2B5EF4-FFF2-40B4-BE49-F238E27FC236}">
                    <a16:creationId xmlns:a16="http://schemas.microsoft.com/office/drawing/2014/main" xmlns="" id="{C33FDF72-3077-46EE-A3C5-FF3885222311}"/>
                  </a:ext>
                </a:extLst>
              </p:cNvPr>
              <p:cNvSpPr/>
              <p:nvPr/>
            </p:nvSpPr>
            <p:spPr>
              <a:xfrm>
                <a:off x="756106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28" name="Graphic 450">
                <a:extLst>
                  <a:ext uri="{FF2B5EF4-FFF2-40B4-BE49-F238E27FC236}">
                    <a16:creationId xmlns:a16="http://schemas.microsoft.com/office/drawing/2014/main" xmlns="" id="{C33FDF72-3077-46EE-A3C5-FF3885222311}"/>
                  </a:ext>
                </a:extLst>
              </p:cNvPr>
              <p:cNvSpPr/>
              <p:nvPr/>
            </p:nvSpPr>
            <p:spPr>
              <a:xfrm>
                <a:off x="758011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29" name="Graphic 450">
                <a:extLst>
                  <a:ext uri="{FF2B5EF4-FFF2-40B4-BE49-F238E27FC236}">
                    <a16:creationId xmlns:a16="http://schemas.microsoft.com/office/drawing/2014/main" xmlns="" id="{C33FDF72-3077-46EE-A3C5-FF3885222311}"/>
                  </a:ext>
                </a:extLst>
              </p:cNvPr>
              <p:cNvSpPr/>
              <p:nvPr/>
            </p:nvSpPr>
            <p:spPr>
              <a:xfrm>
                <a:off x="763726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30" name="Graphic 450">
                <a:extLst>
                  <a:ext uri="{FF2B5EF4-FFF2-40B4-BE49-F238E27FC236}">
                    <a16:creationId xmlns:a16="http://schemas.microsoft.com/office/drawing/2014/main" xmlns="" id="{C33FDF72-3077-46EE-A3C5-FF3885222311}"/>
                  </a:ext>
                </a:extLst>
              </p:cNvPr>
              <p:cNvSpPr/>
              <p:nvPr/>
            </p:nvSpPr>
            <p:spPr>
              <a:xfrm>
                <a:off x="767536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31" name="Graphic 450">
                <a:extLst>
                  <a:ext uri="{FF2B5EF4-FFF2-40B4-BE49-F238E27FC236}">
                    <a16:creationId xmlns:a16="http://schemas.microsoft.com/office/drawing/2014/main" xmlns="" id="{C33FDF72-3077-46EE-A3C5-FF3885222311}"/>
                  </a:ext>
                </a:extLst>
              </p:cNvPr>
              <p:cNvSpPr/>
              <p:nvPr/>
            </p:nvSpPr>
            <p:spPr>
              <a:xfrm>
                <a:off x="769441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32" name="Graphic 450">
                <a:extLst>
                  <a:ext uri="{FF2B5EF4-FFF2-40B4-BE49-F238E27FC236}">
                    <a16:creationId xmlns:a16="http://schemas.microsoft.com/office/drawing/2014/main" xmlns="" id="{C33FDF72-3077-46EE-A3C5-FF3885222311}"/>
                  </a:ext>
                </a:extLst>
              </p:cNvPr>
              <p:cNvSpPr/>
              <p:nvPr/>
            </p:nvSpPr>
            <p:spPr>
              <a:xfrm>
                <a:off x="771346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33" name="Graphic 450">
                <a:extLst>
                  <a:ext uri="{FF2B5EF4-FFF2-40B4-BE49-F238E27FC236}">
                    <a16:creationId xmlns:a16="http://schemas.microsoft.com/office/drawing/2014/main" xmlns="" id="{C33FDF72-3077-46EE-A3C5-FF3885222311}"/>
                  </a:ext>
                </a:extLst>
              </p:cNvPr>
              <p:cNvSpPr/>
              <p:nvPr/>
            </p:nvSpPr>
            <p:spPr>
              <a:xfrm>
                <a:off x="773251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34" name="Graphic 450">
                <a:extLst>
                  <a:ext uri="{FF2B5EF4-FFF2-40B4-BE49-F238E27FC236}">
                    <a16:creationId xmlns:a16="http://schemas.microsoft.com/office/drawing/2014/main" xmlns="" id="{C33FDF72-3077-46EE-A3C5-FF3885222311}"/>
                  </a:ext>
                </a:extLst>
              </p:cNvPr>
              <p:cNvSpPr/>
              <p:nvPr/>
            </p:nvSpPr>
            <p:spPr>
              <a:xfrm>
                <a:off x="778966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35" name="Graphic 450">
                <a:extLst>
                  <a:ext uri="{FF2B5EF4-FFF2-40B4-BE49-F238E27FC236}">
                    <a16:creationId xmlns:a16="http://schemas.microsoft.com/office/drawing/2014/main" xmlns="" id="{C33FDF72-3077-46EE-A3C5-FF3885222311}"/>
                  </a:ext>
                </a:extLst>
              </p:cNvPr>
              <p:cNvSpPr/>
              <p:nvPr/>
            </p:nvSpPr>
            <p:spPr>
              <a:xfrm>
                <a:off x="790396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36" name="Graphic 450">
                <a:extLst>
                  <a:ext uri="{FF2B5EF4-FFF2-40B4-BE49-F238E27FC236}">
                    <a16:creationId xmlns:a16="http://schemas.microsoft.com/office/drawing/2014/main" xmlns="" id="{C33FDF72-3077-46EE-A3C5-FF3885222311}"/>
                  </a:ext>
                </a:extLst>
              </p:cNvPr>
              <p:cNvSpPr/>
              <p:nvPr/>
            </p:nvSpPr>
            <p:spPr>
              <a:xfrm>
                <a:off x="792301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37" name="Graphic 450">
                <a:extLst>
                  <a:ext uri="{FF2B5EF4-FFF2-40B4-BE49-F238E27FC236}">
                    <a16:creationId xmlns:a16="http://schemas.microsoft.com/office/drawing/2014/main" xmlns="" id="{C33FDF72-3077-46EE-A3C5-FF3885222311}"/>
                  </a:ext>
                </a:extLst>
              </p:cNvPr>
              <p:cNvSpPr/>
              <p:nvPr/>
            </p:nvSpPr>
            <p:spPr>
              <a:xfrm>
                <a:off x="794206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38" name="Graphic 450">
                <a:extLst>
                  <a:ext uri="{FF2B5EF4-FFF2-40B4-BE49-F238E27FC236}">
                    <a16:creationId xmlns:a16="http://schemas.microsoft.com/office/drawing/2014/main" xmlns="" id="{C33FDF72-3077-46EE-A3C5-FF3885222311}"/>
                  </a:ext>
                </a:extLst>
              </p:cNvPr>
              <p:cNvSpPr/>
              <p:nvPr/>
            </p:nvSpPr>
            <p:spPr>
              <a:xfrm>
                <a:off x="796111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39" name="Graphic 450">
                <a:extLst>
                  <a:ext uri="{FF2B5EF4-FFF2-40B4-BE49-F238E27FC236}">
                    <a16:creationId xmlns:a16="http://schemas.microsoft.com/office/drawing/2014/main" xmlns="" id="{C33FDF72-3077-46EE-A3C5-FF3885222311}"/>
                  </a:ext>
                </a:extLst>
              </p:cNvPr>
              <p:cNvSpPr/>
              <p:nvPr/>
            </p:nvSpPr>
            <p:spPr>
              <a:xfrm>
                <a:off x="798016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40" name="Graphic 450">
                <a:extLst>
                  <a:ext uri="{FF2B5EF4-FFF2-40B4-BE49-F238E27FC236}">
                    <a16:creationId xmlns:a16="http://schemas.microsoft.com/office/drawing/2014/main" xmlns="" id="{C33FDF72-3077-46EE-A3C5-FF3885222311}"/>
                  </a:ext>
                </a:extLst>
              </p:cNvPr>
              <p:cNvSpPr/>
              <p:nvPr/>
            </p:nvSpPr>
            <p:spPr>
              <a:xfrm>
                <a:off x="799921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41" name="Graphic 450">
                <a:extLst>
                  <a:ext uri="{FF2B5EF4-FFF2-40B4-BE49-F238E27FC236}">
                    <a16:creationId xmlns:a16="http://schemas.microsoft.com/office/drawing/2014/main" xmlns="" id="{C33FDF72-3077-46EE-A3C5-FF3885222311}"/>
                  </a:ext>
                </a:extLst>
              </p:cNvPr>
              <p:cNvSpPr/>
              <p:nvPr/>
            </p:nvSpPr>
            <p:spPr>
              <a:xfrm>
                <a:off x="805636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42" name="Graphic 450">
                <a:extLst>
                  <a:ext uri="{FF2B5EF4-FFF2-40B4-BE49-F238E27FC236}">
                    <a16:creationId xmlns:a16="http://schemas.microsoft.com/office/drawing/2014/main" xmlns="" id="{C33FDF72-3077-46EE-A3C5-FF3885222311}"/>
                  </a:ext>
                </a:extLst>
              </p:cNvPr>
              <p:cNvSpPr/>
              <p:nvPr/>
            </p:nvSpPr>
            <p:spPr>
              <a:xfrm>
                <a:off x="811351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43" name="Graphic 450">
                <a:extLst>
                  <a:ext uri="{FF2B5EF4-FFF2-40B4-BE49-F238E27FC236}">
                    <a16:creationId xmlns:a16="http://schemas.microsoft.com/office/drawing/2014/main" xmlns="" id="{C33FDF72-3077-46EE-A3C5-FF3885222311}"/>
                  </a:ext>
                </a:extLst>
              </p:cNvPr>
              <p:cNvSpPr/>
              <p:nvPr/>
            </p:nvSpPr>
            <p:spPr>
              <a:xfrm>
                <a:off x="815161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44" name="Graphic 450">
                <a:extLst>
                  <a:ext uri="{FF2B5EF4-FFF2-40B4-BE49-F238E27FC236}">
                    <a16:creationId xmlns:a16="http://schemas.microsoft.com/office/drawing/2014/main" xmlns="" id="{C33FDF72-3077-46EE-A3C5-FF3885222311}"/>
                  </a:ext>
                </a:extLst>
              </p:cNvPr>
              <p:cNvSpPr/>
              <p:nvPr/>
            </p:nvSpPr>
            <p:spPr>
              <a:xfrm>
                <a:off x="820876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45" name="Graphic 450">
                <a:extLst>
                  <a:ext uri="{FF2B5EF4-FFF2-40B4-BE49-F238E27FC236}">
                    <a16:creationId xmlns:a16="http://schemas.microsoft.com/office/drawing/2014/main" xmlns="" id="{C33FDF72-3077-46EE-A3C5-FF3885222311}"/>
                  </a:ext>
                </a:extLst>
              </p:cNvPr>
              <p:cNvSpPr/>
              <p:nvPr/>
            </p:nvSpPr>
            <p:spPr>
              <a:xfrm>
                <a:off x="830401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46" name="Graphic 450">
                <a:extLst>
                  <a:ext uri="{FF2B5EF4-FFF2-40B4-BE49-F238E27FC236}">
                    <a16:creationId xmlns:a16="http://schemas.microsoft.com/office/drawing/2014/main" xmlns="" id="{C33FDF72-3077-46EE-A3C5-FF3885222311}"/>
                  </a:ext>
                </a:extLst>
              </p:cNvPr>
              <p:cNvSpPr/>
              <p:nvPr/>
            </p:nvSpPr>
            <p:spPr>
              <a:xfrm>
                <a:off x="832306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47" name="Graphic 450">
                <a:extLst>
                  <a:ext uri="{FF2B5EF4-FFF2-40B4-BE49-F238E27FC236}">
                    <a16:creationId xmlns:a16="http://schemas.microsoft.com/office/drawing/2014/main" xmlns="" id="{C33FDF72-3077-46EE-A3C5-FF3885222311}"/>
                  </a:ext>
                </a:extLst>
              </p:cNvPr>
              <p:cNvSpPr/>
              <p:nvPr/>
            </p:nvSpPr>
            <p:spPr>
              <a:xfrm>
                <a:off x="841832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48" name="Graphic 450">
                <a:extLst>
                  <a:ext uri="{FF2B5EF4-FFF2-40B4-BE49-F238E27FC236}">
                    <a16:creationId xmlns:a16="http://schemas.microsoft.com/office/drawing/2014/main" xmlns="" id="{C33FDF72-3077-46EE-A3C5-FF3885222311}"/>
                  </a:ext>
                </a:extLst>
              </p:cNvPr>
              <p:cNvSpPr/>
              <p:nvPr/>
            </p:nvSpPr>
            <p:spPr>
              <a:xfrm>
                <a:off x="849452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49" name="Graphic 450">
                <a:extLst>
                  <a:ext uri="{FF2B5EF4-FFF2-40B4-BE49-F238E27FC236}">
                    <a16:creationId xmlns:a16="http://schemas.microsoft.com/office/drawing/2014/main" xmlns="" id="{C33FDF72-3077-46EE-A3C5-FF3885222311}"/>
                  </a:ext>
                </a:extLst>
              </p:cNvPr>
              <p:cNvSpPr/>
              <p:nvPr/>
            </p:nvSpPr>
            <p:spPr>
              <a:xfrm>
                <a:off x="851357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50" name="Graphic 450">
                <a:extLst>
                  <a:ext uri="{FF2B5EF4-FFF2-40B4-BE49-F238E27FC236}">
                    <a16:creationId xmlns:a16="http://schemas.microsoft.com/office/drawing/2014/main" xmlns="" id="{C33FDF72-3077-46EE-A3C5-FF3885222311}"/>
                  </a:ext>
                </a:extLst>
              </p:cNvPr>
              <p:cNvSpPr/>
              <p:nvPr/>
            </p:nvSpPr>
            <p:spPr>
              <a:xfrm>
                <a:off x="855167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51" name="Graphic 450">
                <a:extLst>
                  <a:ext uri="{FF2B5EF4-FFF2-40B4-BE49-F238E27FC236}">
                    <a16:creationId xmlns:a16="http://schemas.microsoft.com/office/drawing/2014/main" xmlns="" id="{C33FDF72-3077-46EE-A3C5-FF3885222311}"/>
                  </a:ext>
                </a:extLst>
              </p:cNvPr>
              <p:cNvSpPr/>
              <p:nvPr/>
            </p:nvSpPr>
            <p:spPr>
              <a:xfrm>
                <a:off x="857072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52" name="Graphic 450">
                <a:extLst>
                  <a:ext uri="{FF2B5EF4-FFF2-40B4-BE49-F238E27FC236}">
                    <a16:creationId xmlns:a16="http://schemas.microsoft.com/office/drawing/2014/main" xmlns="" id="{C33FDF72-3077-46EE-A3C5-FF3885222311}"/>
                  </a:ext>
                </a:extLst>
              </p:cNvPr>
              <p:cNvSpPr/>
              <p:nvPr/>
            </p:nvSpPr>
            <p:spPr>
              <a:xfrm>
                <a:off x="864692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53" name="Graphic 450">
                <a:extLst>
                  <a:ext uri="{FF2B5EF4-FFF2-40B4-BE49-F238E27FC236}">
                    <a16:creationId xmlns:a16="http://schemas.microsoft.com/office/drawing/2014/main" xmlns="" id="{C33FDF72-3077-46EE-A3C5-FF3885222311}"/>
                  </a:ext>
                </a:extLst>
              </p:cNvPr>
              <p:cNvSpPr/>
              <p:nvPr/>
            </p:nvSpPr>
            <p:spPr>
              <a:xfrm>
                <a:off x="879932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54" name="Graphic 450">
                <a:extLst>
                  <a:ext uri="{FF2B5EF4-FFF2-40B4-BE49-F238E27FC236}">
                    <a16:creationId xmlns:a16="http://schemas.microsoft.com/office/drawing/2014/main" xmlns="" id="{C33FDF72-3077-46EE-A3C5-FF3885222311}"/>
                  </a:ext>
                </a:extLst>
              </p:cNvPr>
              <p:cNvSpPr/>
              <p:nvPr/>
            </p:nvSpPr>
            <p:spPr>
              <a:xfrm>
                <a:off x="900887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55" name="Graphic 450">
                <a:extLst>
                  <a:ext uri="{FF2B5EF4-FFF2-40B4-BE49-F238E27FC236}">
                    <a16:creationId xmlns:a16="http://schemas.microsoft.com/office/drawing/2014/main" xmlns="" id="{C33FDF72-3077-46EE-A3C5-FF3885222311}"/>
                  </a:ext>
                </a:extLst>
              </p:cNvPr>
              <p:cNvSpPr/>
              <p:nvPr/>
            </p:nvSpPr>
            <p:spPr>
              <a:xfrm>
                <a:off x="912317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56" name="Graphic 450">
                <a:extLst>
                  <a:ext uri="{FF2B5EF4-FFF2-40B4-BE49-F238E27FC236}">
                    <a16:creationId xmlns:a16="http://schemas.microsoft.com/office/drawing/2014/main" xmlns="" id="{C33FDF72-3077-46EE-A3C5-FF3885222311}"/>
                  </a:ext>
                </a:extLst>
              </p:cNvPr>
              <p:cNvSpPr/>
              <p:nvPr/>
            </p:nvSpPr>
            <p:spPr>
              <a:xfrm>
                <a:off x="916127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grpSp>
      </p:grpSp>
    </p:spTree>
    <p:extLst>
      <p:ext uri="{BB962C8B-B14F-4D97-AF65-F5344CB8AC3E}">
        <p14:creationId xmlns:p14="http://schemas.microsoft.com/office/powerpoint/2010/main" xmlns="" val="3184946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167：CheckMate 577：食道癌または胃食道接合部癌（EC / GEJC）が切除された患者（pts）の補助療法としてのニボルマブ（NIVO）とプラセボ（PBO）の無作為化二重盲検第III相試験における健康関連の生活の質（HRQoL）– Van Cutsem E、et al</a:t>
            </a:r>
          </a:p>
        </p:txBody>
      </p:sp>
      <p:sp>
        <p:nvSpPr>
          <p:cNvPr id="3" name="Content Placeholder 2"/>
          <p:cNvSpPr>
            <a:spLocks noGrp="1"/>
          </p:cNvSpPr>
          <p:nvPr>
            <p:ph idx="1"/>
          </p:nvPr>
        </p:nvSpPr>
        <p:spPr/>
        <p:txBody>
          <a:bodyPr/>
          <a:lstStyle/>
          <a:p>
            <a:pPr marL="0" indent="0">
              <a:buNone/>
            </a:pPr>
            <a:r>
              <a:rPr lang="ja-JP" b="1"/>
              <a:t>主要結果</a:t>
            </a:r>
          </a:p>
        </p:txBody>
      </p:sp>
      <p:sp>
        <p:nvSpPr>
          <p:cNvPr id="8" name="Text Placeholder 7"/>
          <p:cNvSpPr>
            <a:spLocks noGrp="1"/>
          </p:cNvSpPr>
          <p:nvPr>
            <p:ph type="body" sz="quarter" idx="10"/>
          </p:nvPr>
        </p:nvSpPr>
        <p:spPr>
          <a:xfrm>
            <a:off x="486836" y="6096005"/>
            <a:ext cx="6168406" cy="487363"/>
          </a:xfrm>
        </p:spPr>
        <p:txBody>
          <a:bodyPr/>
          <a:lstStyle/>
          <a:p>
            <a:r>
              <a:rPr lang="ja-JP"/>
              <a:t>*無作為化からPROスコアの最初の悪化がそのスコアに対応するMID /レスポンダー定義しきい値を満たすか超えるまでの時間として定義される</a:t>
            </a:r>
          </a:p>
        </p:txBody>
      </p:sp>
      <p:sp>
        <p:nvSpPr>
          <p:cNvPr id="5" name="Text Placeholder 4"/>
          <p:cNvSpPr>
            <a:spLocks noGrp="1"/>
          </p:cNvSpPr>
          <p:nvPr>
            <p:ph type="body" sz="quarter" idx="11"/>
          </p:nvPr>
        </p:nvSpPr>
        <p:spPr/>
        <p:txBody>
          <a:bodyPr/>
          <a:lstStyle/>
          <a:p>
            <a:r>
              <a:rPr lang="ja-JP"/>
              <a:t>Van Cutsem E, et al.J Clin Oncol 2021;39(suppl):abstr 167</a:t>
            </a:r>
          </a:p>
        </p:txBody>
      </p:sp>
      <p:sp>
        <p:nvSpPr>
          <p:cNvPr id="11" name="TextBox 10"/>
          <p:cNvSpPr txBox="1"/>
          <p:nvPr/>
        </p:nvSpPr>
        <p:spPr>
          <a:xfrm>
            <a:off x="6407190" y="1456752"/>
            <a:ext cx="424564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QoL指標の最初の悪化までの時間*</a:t>
            </a:r>
          </a:p>
        </p:txBody>
      </p:sp>
      <p:grpSp>
        <p:nvGrpSpPr>
          <p:cNvPr id="12" name="Group 11">
            <a:extLst>
              <a:ext uri="{FF2B5EF4-FFF2-40B4-BE49-F238E27FC236}">
                <a16:creationId xmlns:a16="http://schemas.microsoft.com/office/drawing/2014/main" xmlns="" id="{27CA9B74-6CEA-4C71-AA56-4DB53B2E4463}"/>
              </a:ext>
            </a:extLst>
          </p:cNvPr>
          <p:cNvGrpSpPr/>
          <p:nvPr/>
        </p:nvGrpSpPr>
        <p:grpSpPr>
          <a:xfrm>
            <a:off x="356729" y="1517650"/>
            <a:ext cx="4171723" cy="2271497"/>
            <a:chOff x="487363" y="1517650"/>
            <a:chExt cx="4171723" cy="2271497"/>
          </a:xfrm>
        </p:grpSpPr>
        <p:sp>
          <p:nvSpPr>
            <p:cNvPr id="13" name="TextBox 12">
              <a:extLst>
                <a:ext uri="{FF2B5EF4-FFF2-40B4-BE49-F238E27FC236}">
                  <a16:creationId xmlns:a16="http://schemas.microsoft.com/office/drawing/2014/main" xmlns="" id="{005A4F8A-DEE7-46EB-A599-5825B8968B29}"/>
                </a:ext>
              </a:extLst>
            </p:cNvPr>
            <p:cNvSpPr txBox="1"/>
            <p:nvPr/>
          </p:nvSpPr>
          <p:spPr>
            <a:xfrm>
              <a:off x="2446917" y="1517650"/>
              <a:ext cx="91217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FACT-E</a:t>
              </a:r>
            </a:p>
          </p:txBody>
        </p:sp>
        <p:sp>
          <p:nvSpPr>
            <p:cNvPr id="14" name="Freeform 21">
              <a:extLst>
                <a:ext uri="{FF2B5EF4-FFF2-40B4-BE49-F238E27FC236}">
                  <a16:creationId xmlns:a16="http://schemas.microsoft.com/office/drawing/2014/main" xmlns="" id="{E84930FA-5E3C-467D-A02B-76D8B9904556}"/>
                </a:ext>
              </a:extLst>
            </p:cNvPr>
            <p:cNvSpPr>
              <a:spLocks/>
            </p:cNvSpPr>
            <p:nvPr/>
          </p:nvSpPr>
          <p:spPr bwMode="auto">
            <a:xfrm>
              <a:off x="1187662" y="1844615"/>
              <a:ext cx="3471424" cy="158438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nvGrpSpPr>
            <p:cNvPr id="15" name="Group 14">
              <a:extLst>
                <a:ext uri="{FF2B5EF4-FFF2-40B4-BE49-F238E27FC236}">
                  <a16:creationId xmlns:a16="http://schemas.microsoft.com/office/drawing/2014/main" xmlns="" id="{3DF927EB-9998-40BF-9A3F-8FED40091F5A}"/>
                </a:ext>
              </a:extLst>
            </p:cNvPr>
            <p:cNvGrpSpPr/>
            <p:nvPr/>
          </p:nvGrpSpPr>
          <p:grpSpPr>
            <a:xfrm>
              <a:off x="1133419" y="3429000"/>
              <a:ext cx="3430807" cy="360147"/>
              <a:chOff x="1372726" y="4188565"/>
              <a:chExt cx="5320438" cy="360147"/>
            </a:xfrm>
          </p:grpSpPr>
          <p:sp>
            <p:nvSpPr>
              <p:cNvPr id="62" name="Line 21">
                <a:extLst>
                  <a:ext uri="{FF2B5EF4-FFF2-40B4-BE49-F238E27FC236}">
                    <a16:creationId xmlns:a16="http://schemas.microsoft.com/office/drawing/2014/main" xmlns="" id="{C2460794-C53F-44C1-BE0F-C702D327BFD0}"/>
                  </a:ext>
                </a:extLst>
              </p:cNvPr>
              <p:cNvSpPr>
                <a:spLocks noChangeShapeType="1"/>
              </p:cNvSpPr>
              <p:nvPr/>
            </p:nvSpPr>
            <p:spPr bwMode="auto">
              <a:xfrm>
                <a:off x="648577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63" name="TextBox 62">
                <a:extLst>
                  <a:ext uri="{FF2B5EF4-FFF2-40B4-BE49-F238E27FC236}">
                    <a16:creationId xmlns:a16="http://schemas.microsoft.com/office/drawing/2014/main" xmlns="" id="{1A12745F-0185-4A92-AD3F-46C36778B48E}"/>
                  </a:ext>
                </a:extLst>
              </p:cNvPr>
              <p:cNvSpPr txBox="1"/>
              <p:nvPr/>
            </p:nvSpPr>
            <p:spPr>
              <a:xfrm>
                <a:off x="6272165"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53</a:t>
                </a:r>
              </a:p>
            </p:txBody>
          </p:sp>
          <p:sp>
            <p:nvSpPr>
              <p:cNvPr id="64" name="Line 21">
                <a:extLst>
                  <a:ext uri="{FF2B5EF4-FFF2-40B4-BE49-F238E27FC236}">
                    <a16:creationId xmlns:a16="http://schemas.microsoft.com/office/drawing/2014/main" xmlns="" id="{A908531D-9A29-448E-994D-7322E5532401}"/>
                  </a:ext>
                </a:extLst>
              </p:cNvPr>
              <p:cNvSpPr>
                <a:spLocks noChangeShapeType="1"/>
              </p:cNvSpPr>
              <p:nvPr/>
            </p:nvSpPr>
            <p:spPr bwMode="auto">
              <a:xfrm>
                <a:off x="611013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65" name="TextBox 64">
                <a:extLst>
                  <a:ext uri="{FF2B5EF4-FFF2-40B4-BE49-F238E27FC236}">
                    <a16:creationId xmlns:a16="http://schemas.microsoft.com/office/drawing/2014/main" xmlns="" id="{DCEB786C-904F-4285-A56A-D078A77975B2}"/>
                  </a:ext>
                </a:extLst>
              </p:cNvPr>
              <p:cNvSpPr txBox="1"/>
              <p:nvPr/>
            </p:nvSpPr>
            <p:spPr>
              <a:xfrm>
                <a:off x="5896528"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49</a:t>
                </a:r>
              </a:p>
            </p:txBody>
          </p:sp>
          <p:sp>
            <p:nvSpPr>
              <p:cNvPr id="66" name="Line 21">
                <a:extLst>
                  <a:ext uri="{FF2B5EF4-FFF2-40B4-BE49-F238E27FC236}">
                    <a16:creationId xmlns:a16="http://schemas.microsoft.com/office/drawing/2014/main" xmlns="" id="{505B43BD-3435-4BF5-8998-D336CE8E88E0}"/>
                  </a:ext>
                </a:extLst>
              </p:cNvPr>
              <p:cNvSpPr>
                <a:spLocks noChangeShapeType="1"/>
              </p:cNvSpPr>
              <p:nvPr/>
            </p:nvSpPr>
            <p:spPr bwMode="auto">
              <a:xfrm>
                <a:off x="573450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67" name="TextBox 66">
                <a:extLst>
                  <a:ext uri="{FF2B5EF4-FFF2-40B4-BE49-F238E27FC236}">
                    <a16:creationId xmlns:a16="http://schemas.microsoft.com/office/drawing/2014/main" xmlns="" id="{0B645C2F-10DF-46D2-B7A4-4BD109357425}"/>
                  </a:ext>
                </a:extLst>
              </p:cNvPr>
              <p:cNvSpPr txBox="1"/>
              <p:nvPr/>
            </p:nvSpPr>
            <p:spPr>
              <a:xfrm>
                <a:off x="5520893"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45</a:t>
                </a:r>
              </a:p>
            </p:txBody>
          </p:sp>
          <p:sp>
            <p:nvSpPr>
              <p:cNvPr id="68" name="Line 21">
                <a:extLst>
                  <a:ext uri="{FF2B5EF4-FFF2-40B4-BE49-F238E27FC236}">
                    <a16:creationId xmlns:a16="http://schemas.microsoft.com/office/drawing/2014/main" xmlns="" id="{EE438F7D-647B-48D5-A67B-215853A2D088}"/>
                  </a:ext>
                </a:extLst>
              </p:cNvPr>
              <p:cNvSpPr>
                <a:spLocks noChangeShapeType="1"/>
              </p:cNvSpPr>
              <p:nvPr/>
            </p:nvSpPr>
            <p:spPr bwMode="auto">
              <a:xfrm>
                <a:off x="5358865"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69" name="TextBox 68">
                <a:extLst>
                  <a:ext uri="{FF2B5EF4-FFF2-40B4-BE49-F238E27FC236}">
                    <a16:creationId xmlns:a16="http://schemas.microsoft.com/office/drawing/2014/main" xmlns="" id="{A01EC35E-35D6-49E2-AD77-5E9BC11B00C8}"/>
                  </a:ext>
                </a:extLst>
              </p:cNvPr>
              <p:cNvSpPr txBox="1"/>
              <p:nvPr/>
            </p:nvSpPr>
            <p:spPr>
              <a:xfrm>
                <a:off x="5145254"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41</a:t>
                </a:r>
              </a:p>
            </p:txBody>
          </p:sp>
          <p:sp>
            <p:nvSpPr>
              <p:cNvPr id="70" name="Line 21">
                <a:extLst>
                  <a:ext uri="{FF2B5EF4-FFF2-40B4-BE49-F238E27FC236}">
                    <a16:creationId xmlns:a16="http://schemas.microsoft.com/office/drawing/2014/main" xmlns="" id="{4DE97BA6-A8C4-4508-931F-E084934F7CAF}"/>
                  </a:ext>
                </a:extLst>
              </p:cNvPr>
              <p:cNvSpPr>
                <a:spLocks noChangeShapeType="1"/>
              </p:cNvSpPr>
              <p:nvPr/>
            </p:nvSpPr>
            <p:spPr bwMode="auto">
              <a:xfrm>
                <a:off x="4983228"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1" name="TextBox 70">
                <a:extLst>
                  <a:ext uri="{FF2B5EF4-FFF2-40B4-BE49-F238E27FC236}">
                    <a16:creationId xmlns:a16="http://schemas.microsoft.com/office/drawing/2014/main" xmlns="" id="{9318F10E-6913-41A4-865D-3234BBF43771}"/>
                  </a:ext>
                </a:extLst>
              </p:cNvPr>
              <p:cNvSpPr txBox="1"/>
              <p:nvPr/>
            </p:nvSpPr>
            <p:spPr>
              <a:xfrm>
                <a:off x="4769619"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37</a:t>
                </a:r>
              </a:p>
            </p:txBody>
          </p:sp>
          <p:sp>
            <p:nvSpPr>
              <p:cNvPr id="72" name="Line 21">
                <a:extLst>
                  <a:ext uri="{FF2B5EF4-FFF2-40B4-BE49-F238E27FC236}">
                    <a16:creationId xmlns:a16="http://schemas.microsoft.com/office/drawing/2014/main" xmlns="" id="{DF64841D-D305-4F4F-94BB-2987B3A94CB6}"/>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3" name="TextBox 72">
                <a:extLst>
                  <a:ext uri="{FF2B5EF4-FFF2-40B4-BE49-F238E27FC236}">
                    <a16:creationId xmlns:a16="http://schemas.microsoft.com/office/drawing/2014/main" xmlns="" id="{C3BFDBED-08B0-4FD5-A7AD-DEF6146E996A}"/>
                  </a:ext>
                </a:extLst>
              </p:cNvPr>
              <p:cNvSpPr txBox="1"/>
              <p:nvPr/>
            </p:nvSpPr>
            <p:spPr>
              <a:xfrm>
                <a:off x="4393982"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33</a:t>
                </a:r>
              </a:p>
            </p:txBody>
          </p:sp>
          <p:sp>
            <p:nvSpPr>
              <p:cNvPr id="74" name="Line 21">
                <a:extLst>
                  <a:ext uri="{FF2B5EF4-FFF2-40B4-BE49-F238E27FC236}">
                    <a16:creationId xmlns:a16="http://schemas.microsoft.com/office/drawing/2014/main" xmlns="" id="{25EDC90C-9B0C-4135-8B66-0402724666F8}"/>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5" name="TextBox 74">
                <a:extLst>
                  <a:ext uri="{FF2B5EF4-FFF2-40B4-BE49-F238E27FC236}">
                    <a16:creationId xmlns:a16="http://schemas.microsoft.com/office/drawing/2014/main" xmlns="" id="{FD2AE688-D97B-4FC5-8B01-BB9B1D749DAA}"/>
                  </a:ext>
                </a:extLst>
              </p:cNvPr>
              <p:cNvSpPr txBox="1"/>
              <p:nvPr/>
            </p:nvSpPr>
            <p:spPr>
              <a:xfrm>
                <a:off x="4018345"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29</a:t>
                </a:r>
              </a:p>
            </p:txBody>
          </p:sp>
          <p:sp>
            <p:nvSpPr>
              <p:cNvPr id="76" name="Line 21">
                <a:extLst>
                  <a:ext uri="{FF2B5EF4-FFF2-40B4-BE49-F238E27FC236}">
                    <a16:creationId xmlns:a16="http://schemas.microsoft.com/office/drawing/2014/main" xmlns="" id="{940E6695-52B3-4C91-A2D6-A55902A10B4D}"/>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7" name="TextBox 76">
                <a:extLst>
                  <a:ext uri="{FF2B5EF4-FFF2-40B4-BE49-F238E27FC236}">
                    <a16:creationId xmlns:a16="http://schemas.microsoft.com/office/drawing/2014/main" xmlns="" id="{7ABA4CBC-4317-4374-9B34-E4A46D1078CC}"/>
                  </a:ext>
                </a:extLst>
              </p:cNvPr>
              <p:cNvSpPr txBox="1"/>
              <p:nvPr/>
            </p:nvSpPr>
            <p:spPr>
              <a:xfrm>
                <a:off x="3642708"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25</a:t>
                </a:r>
              </a:p>
            </p:txBody>
          </p:sp>
          <p:sp>
            <p:nvSpPr>
              <p:cNvPr id="78" name="Line 21">
                <a:extLst>
                  <a:ext uri="{FF2B5EF4-FFF2-40B4-BE49-F238E27FC236}">
                    <a16:creationId xmlns:a16="http://schemas.microsoft.com/office/drawing/2014/main" xmlns="" id="{D4AEAA1C-FDF0-4B50-B440-3AAC2B61B49A}"/>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9" name="TextBox 78">
                <a:extLst>
                  <a:ext uri="{FF2B5EF4-FFF2-40B4-BE49-F238E27FC236}">
                    <a16:creationId xmlns:a16="http://schemas.microsoft.com/office/drawing/2014/main" xmlns="" id="{2AFC9BFC-A753-46FB-8C93-C8346E40FD88}"/>
                  </a:ext>
                </a:extLst>
              </p:cNvPr>
              <p:cNvSpPr txBox="1"/>
              <p:nvPr/>
            </p:nvSpPr>
            <p:spPr>
              <a:xfrm>
                <a:off x="3267071"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21</a:t>
                </a:r>
              </a:p>
            </p:txBody>
          </p:sp>
          <p:sp>
            <p:nvSpPr>
              <p:cNvPr id="80" name="Line 21">
                <a:extLst>
                  <a:ext uri="{FF2B5EF4-FFF2-40B4-BE49-F238E27FC236}">
                    <a16:creationId xmlns:a16="http://schemas.microsoft.com/office/drawing/2014/main" xmlns="" id="{4D2352A8-AF62-4FCC-BDBB-921BC9933936}"/>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1" name="TextBox 80">
                <a:extLst>
                  <a:ext uri="{FF2B5EF4-FFF2-40B4-BE49-F238E27FC236}">
                    <a16:creationId xmlns:a16="http://schemas.microsoft.com/office/drawing/2014/main" xmlns="" id="{92C8731F-303E-40C8-85B7-58BD03BFD853}"/>
                  </a:ext>
                </a:extLst>
              </p:cNvPr>
              <p:cNvSpPr txBox="1"/>
              <p:nvPr/>
            </p:nvSpPr>
            <p:spPr>
              <a:xfrm>
                <a:off x="2891434"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17</a:t>
                </a:r>
              </a:p>
            </p:txBody>
          </p:sp>
          <p:sp>
            <p:nvSpPr>
              <p:cNvPr id="82" name="Line 21">
                <a:extLst>
                  <a:ext uri="{FF2B5EF4-FFF2-40B4-BE49-F238E27FC236}">
                    <a16:creationId xmlns:a16="http://schemas.microsoft.com/office/drawing/2014/main" xmlns="" id="{7F8CF937-73ED-410A-9F2C-843CCD713A3B}"/>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3" name="TextBox 82">
                <a:extLst>
                  <a:ext uri="{FF2B5EF4-FFF2-40B4-BE49-F238E27FC236}">
                    <a16:creationId xmlns:a16="http://schemas.microsoft.com/office/drawing/2014/main" xmlns="" id="{C0300626-F834-4EEC-94A2-FA2A6A65BBB7}"/>
                  </a:ext>
                </a:extLst>
              </p:cNvPr>
              <p:cNvSpPr txBox="1"/>
              <p:nvPr/>
            </p:nvSpPr>
            <p:spPr>
              <a:xfrm>
                <a:off x="2515796"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13</a:t>
                </a:r>
              </a:p>
            </p:txBody>
          </p:sp>
          <p:sp>
            <p:nvSpPr>
              <p:cNvPr id="84" name="Line 21">
                <a:extLst>
                  <a:ext uri="{FF2B5EF4-FFF2-40B4-BE49-F238E27FC236}">
                    <a16:creationId xmlns:a16="http://schemas.microsoft.com/office/drawing/2014/main" xmlns="" id="{F2526D9A-5B65-4857-8C4F-CDE2B72019F5}"/>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5" name="TextBox 84">
                <a:extLst>
                  <a:ext uri="{FF2B5EF4-FFF2-40B4-BE49-F238E27FC236}">
                    <a16:creationId xmlns:a16="http://schemas.microsoft.com/office/drawing/2014/main" xmlns="" id="{1A67F96F-82CD-4E02-9B7F-FC8C78F4728E}"/>
                  </a:ext>
                </a:extLst>
              </p:cNvPr>
              <p:cNvSpPr txBox="1"/>
              <p:nvPr/>
            </p:nvSpPr>
            <p:spPr>
              <a:xfrm>
                <a:off x="2217220" y="4260565"/>
                <a:ext cx="266874"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9</a:t>
                </a:r>
              </a:p>
            </p:txBody>
          </p:sp>
          <p:sp>
            <p:nvSpPr>
              <p:cNvPr id="86" name="Line 21">
                <a:extLst>
                  <a:ext uri="{FF2B5EF4-FFF2-40B4-BE49-F238E27FC236}">
                    <a16:creationId xmlns:a16="http://schemas.microsoft.com/office/drawing/2014/main" xmlns="" id="{5DE70142-362F-4AE7-B01D-0D1897DA9762}"/>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7" name="TextBox 86">
                <a:extLst>
                  <a:ext uri="{FF2B5EF4-FFF2-40B4-BE49-F238E27FC236}">
                    <a16:creationId xmlns:a16="http://schemas.microsoft.com/office/drawing/2014/main" xmlns="" id="{391E8BE2-7C0C-47B5-B424-C872995E8542}"/>
                  </a:ext>
                </a:extLst>
              </p:cNvPr>
              <p:cNvSpPr txBox="1"/>
              <p:nvPr/>
            </p:nvSpPr>
            <p:spPr>
              <a:xfrm>
                <a:off x="1841584" y="4260565"/>
                <a:ext cx="266874"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5</a:t>
                </a:r>
              </a:p>
            </p:txBody>
          </p:sp>
          <p:sp>
            <p:nvSpPr>
              <p:cNvPr id="88" name="Line 21">
                <a:extLst>
                  <a:ext uri="{FF2B5EF4-FFF2-40B4-BE49-F238E27FC236}">
                    <a16:creationId xmlns:a16="http://schemas.microsoft.com/office/drawing/2014/main" xmlns="" id="{FF8CC733-1BDD-4D86-87B7-7A33DEF24B14}"/>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9" name="TextBox 88">
                <a:extLst>
                  <a:ext uri="{FF2B5EF4-FFF2-40B4-BE49-F238E27FC236}">
                    <a16:creationId xmlns:a16="http://schemas.microsoft.com/office/drawing/2014/main" xmlns="" id="{3EB53E3F-B5C9-4C04-8041-83F797646A46}"/>
                  </a:ext>
                </a:extLst>
              </p:cNvPr>
              <p:cNvSpPr txBox="1"/>
              <p:nvPr/>
            </p:nvSpPr>
            <p:spPr>
              <a:xfrm>
                <a:off x="1372726" y="4260565"/>
                <a:ext cx="45331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BL</a:t>
                </a:r>
              </a:p>
            </p:txBody>
          </p:sp>
        </p:grpSp>
        <p:grpSp>
          <p:nvGrpSpPr>
            <p:cNvPr id="16" name="Group 15">
              <a:extLst>
                <a:ext uri="{FF2B5EF4-FFF2-40B4-BE49-F238E27FC236}">
                  <a16:creationId xmlns:a16="http://schemas.microsoft.com/office/drawing/2014/main" xmlns="" id="{B5178F80-50C8-410A-8F6E-D52C83E9FCA0}"/>
                </a:ext>
              </a:extLst>
            </p:cNvPr>
            <p:cNvGrpSpPr/>
            <p:nvPr/>
          </p:nvGrpSpPr>
          <p:grpSpPr>
            <a:xfrm>
              <a:off x="487363" y="1730781"/>
              <a:ext cx="713738" cy="1782000"/>
              <a:chOff x="1270617" y="1265887"/>
              <a:chExt cx="713738" cy="2858279"/>
            </a:xfrm>
          </p:grpSpPr>
          <p:sp>
            <p:nvSpPr>
              <p:cNvPr id="49" name="Line 6">
                <a:extLst>
                  <a:ext uri="{FF2B5EF4-FFF2-40B4-BE49-F238E27FC236}">
                    <a16:creationId xmlns:a16="http://schemas.microsoft.com/office/drawing/2014/main" xmlns="" id="{684D8B08-7214-49E9-B860-B0FB721CC2D7}"/>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50" name="Line 7">
                <a:extLst>
                  <a:ext uri="{FF2B5EF4-FFF2-40B4-BE49-F238E27FC236}">
                    <a16:creationId xmlns:a16="http://schemas.microsoft.com/office/drawing/2014/main" xmlns="" id="{E3CDCD83-B959-44EA-8DE6-54D4248382ED}"/>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51" name="Line 8">
                <a:extLst>
                  <a:ext uri="{FF2B5EF4-FFF2-40B4-BE49-F238E27FC236}">
                    <a16:creationId xmlns:a16="http://schemas.microsoft.com/office/drawing/2014/main" xmlns="" id="{F5869786-25AD-4020-BB44-05005C672E0B}"/>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52" name="Line 9">
                <a:extLst>
                  <a:ext uri="{FF2B5EF4-FFF2-40B4-BE49-F238E27FC236}">
                    <a16:creationId xmlns:a16="http://schemas.microsoft.com/office/drawing/2014/main" xmlns="" id="{03415B3D-B928-4D52-8923-62FE8BA85737}"/>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53" name="Line 10">
                <a:extLst>
                  <a:ext uri="{FF2B5EF4-FFF2-40B4-BE49-F238E27FC236}">
                    <a16:creationId xmlns:a16="http://schemas.microsoft.com/office/drawing/2014/main" xmlns="" id="{6A3BA9B9-8A9D-4152-AFB8-0A2E06AB914C}"/>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54" name="Line 11">
                <a:extLst>
                  <a:ext uri="{FF2B5EF4-FFF2-40B4-BE49-F238E27FC236}">
                    <a16:creationId xmlns:a16="http://schemas.microsoft.com/office/drawing/2014/main" xmlns="" id="{D6FE0414-3F2F-4FD9-8235-8D3E0BB2AA27}"/>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55" name="TextBox 54">
                <a:extLst>
                  <a:ext uri="{FF2B5EF4-FFF2-40B4-BE49-F238E27FC236}">
                    <a16:creationId xmlns:a16="http://schemas.microsoft.com/office/drawing/2014/main" xmlns="" id="{0317F3B5-A771-4383-89FF-44AF5000A1FD}"/>
                  </a:ext>
                </a:extLst>
              </p:cNvPr>
              <p:cNvSpPr txBox="1"/>
              <p:nvPr/>
            </p:nvSpPr>
            <p:spPr>
              <a:xfrm rot="16200000">
                <a:off x="88856" y="2569414"/>
                <a:ext cx="2671300"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完了率、%</a:t>
                </a:r>
              </a:p>
            </p:txBody>
          </p:sp>
          <p:sp>
            <p:nvSpPr>
              <p:cNvPr id="56" name="TextBox 55">
                <a:extLst>
                  <a:ext uri="{FF2B5EF4-FFF2-40B4-BE49-F238E27FC236}">
                    <a16:creationId xmlns:a16="http://schemas.microsoft.com/office/drawing/2014/main" xmlns="" id="{EFA1EF2C-6FC3-4437-92CC-162D5E39FC22}"/>
                  </a:ext>
                </a:extLst>
              </p:cNvPr>
              <p:cNvSpPr txBox="1"/>
              <p:nvPr/>
            </p:nvSpPr>
            <p:spPr>
              <a:xfrm>
                <a:off x="1459938" y="1265887"/>
                <a:ext cx="482825"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100</a:t>
                </a:r>
              </a:p>
            </p:txBody>
          </p:sp>
          <p:sp>
            <p:nvSpPr>
              <p:cNvPr id="57" name="TextBox 56">
                <a:extLst>
                  <a:ext uri="{FF2B5EF4-FFF2-40B4-BE49-F238E27FC236}">
                    <a16:creationId xmlns:a16="http://schemas.microsoft.com/office/drawing/2014/main" xmlns="" id="{08EBD4B4-A830-4105-890E-01E6F5AC4FC1}"/>
                  </a:ext>
                </a:extLst>
              </p:cNvPr>
              <p:cNvSpPr txBox="1"/>
              <p:nvPr/>
            </p:nvSpPr>
            <p:spPr>
              <a:xfrm>
                <a:off x="1559325" y="1790026"/>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80</a:t>
                </a:r>
              </a:p>
            </p:txBody>
          </p:sp>
          <p:sp>
            <p:nvSpPr>
              <p:cNvPr id="58" name="TextBox 57">
                <a:extLst>
                  <a:ext uri="{FF2B5EF4-FFF2-40B4-BE49-F238E27FC236}">
                    <a16:creationId xmlns:a16="http://schemas.microsoft.com/office/drawing/2014/main" xmlns="" id="{BD3BFAA2-BED9-4BB4-83C3-C26A77F417D1}"/>
                  </a:ext>
                </a:extLst>
              </p:cNvPr>
              <p:cNvSpPr txBox="1"/>
              <p:nvPr/>
            </p:nvSpPr>
            <p:spPr>
              <a:xfrm>
                <a:off x="1559325" y="2288557"/>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60</a:t>
                </a:r>
              </a:p>
            </p:txBody>
          </p:sp>
          <p:sp>
            <p:nvSpPr>
              <p:cNvPr id="59" name="TextBox 58">
                <a:extLst>
                  <a:ext uri="{FF2B5EF4-FFF2-40B4-BE49-F238E27FC236}">
                    <a16:creationId xmlns:a16="http://schemas.microsoft.com/office/drawing/2014/main" xmlns="" id="{1572975B-D5CA-44BC-8D63-BC02F6851AB6}"/>
                  </a:ext>
                </a:extLst>
              </p:cNvPr>
              <p:cNvSpPr txBox="1"/>
              <p:nvPr/>
            </p:nvSpPr>
            <p:spPr>
              <a:xfrm>
                <a:off x="1559325" y="2803210"/>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40</a:t>
                </a:r>
              </a:p>
            </p:txBody>
          </p:sp>
          <p:sp>
            <p:nvSpPr>
              <p:cNvPr id="60" name="TextBox 59">
                <a:extLst>
                  <a:ext uri="{FF2B5EF4-FFF2-40B4-BE49-F238E27FC236}">
                    <a16:creationId xmlns:a16="http://schemas.microsoft.com/office/drawing/2014/main" xmlns="" id="{50DDA920-7C68-45A1-B99D-FF3D6A9B7B96}"/>
                  </a:ext>
                </a:extLst>
              </p:cNvPr>
              <p:cNvSpPr txBox="1"/>
              <p:nvPr/>
            </p:nvSpPr>
            <p:spPr>
              <a:xfrm>
                <a:off x="1559325" y="3307113"/>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20</a:t>
                </a:r>
              </a:p>
            </p:txBody>
          </p:sp>
          <p:sp>
            <p:nvSpPr>
              <p:cNvPr id="61" name="TextBox 60">
                <a:extLst>
                  <a:ext uri="{FF2B5EF4-FFF2-40B4-BE49-F238E27FC236}">
                    <a16:creationId xmlns:a16="http://schemas.microsoft.com/office/drawing/2014/main" xmlns="" id="{C6D446C4-3647-469B-A23E-DCB6DE7CDD00}"/>
                  </a:ext>
                </a:extLst>
              </p:cNvPr>
              <p:cNvSpPr txBox="1"/>
              <p:nvPr/>
            </p:nvSpPr>
            <p:spPr>
              <a:xfrm>
                <a:off x="1658719" y="3816389"/>
                <a:ext cx="28405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grpSp>
        <p:sp>
          <p:nvSpPr>
            <p:cNvPr id="17" name="Graphic 57">
              <a:extLst>
                <a:ext uri="{FF2B5EF4-FFF2-40B4-BE49-F238E27FC236}">
                  <a16:creationId xmlns:a16="http://schemas.microsoft.com/office/drawing/2014/main" xmlns="" id="{6E50DF11-9673-4D5D-B05B-C939DC74B5F6}"/>
                </a:ext>
              </a:extLst>
            </p:cNvPr>
            <p:cNvSpPr/>
            <p:nvPr/>
          </p:nvSpPr>
          <p:spPr>
            <a:xfrm>
              <a:off x="1293339" y="1880695"/>
              <a:ext cx="3126261" cy="209362"/>
            </a:xfrm>
            <a:custGeom>
              <a:avLst/>
              <a:gdLst>
                <a:gd name="connsiteX0" fmla="*/ 0 w 4873089"/>
                <a:gd name="connsiteY0" fmla="*/ 0 h 328202"/>
                <a:gd name="connsiteX1" fmla="*/ 388849 w 4873089"/>
                <a:gd name="connsiteY1" fmla="*/ 135561 h 328202"/>
                <a:gd name="connsiteX2" fmla="*/ 738455 w 4873089"/>
                <a:gd name="connsiteY2" fmla="*/ 96320 h 328202"/>
                <a:gd name="connsiteX3" fmla="*/ 1116601 w 4873089"/>
                <a:gd name="connsiteY3" fmla="*/ 64214 h 328202"/>
                <a:gd name="connsiteX4" fmla="*/ 1491181 w 4873089"/>
                <a:gd name="connsiteY4" fmla="*/ 185506 h 328202"/>
                <a:gd name="connsiteX5" fmla="*/ 1872895 w 4873089"/>
                <a:gd name="connsiteY5" fmla="*/ 185506 h 328202"/>
                <a:gd name="connsiteX6" fmla="*/ 2240341 w 4873089"/>
                <a:gd name="connsiteY6" fmla="*/ 135561 h 328202"/>
                <a:gd name="connsiteX7" fmla="*/ 2614912 w 4873089"/>
                <a:gd name="connsiteY7" fmla="*/ 214045 h 328202"/>
                <a:gd name="connsiteX8" fmla="*/ 2993064 w 4873089"/>
                <a:gd name="connsiteY8" fmla="*/ 142697 h 328202"/>
                <a:gd name="connsiteX9" fmla="*/ 3360510 w 4873089"/>
                <a:gd name="connsiteY9" fmla="*/ 178371 h 328202"/>
                <a:gd name="connsiteX10" fmla="*/ 3724384 w 4873089"/>
                <a:gd name="connsiteY10" fmla="*/ 328203 h 328202"/>
                <a:gd name="connsiteX11" fmla="*/ 4109660 w 4873089"/>
                <a:gd name="connsiteY11" fmla="*/ 221180 h 328202"/>
                <a:gd name="connsiteX12" fmla="*/ 4491375 w 4873089"/>
                <a:gd name="connsiteY12" fmla="*/ 42809 h 328202"/>
                <a:gd name="connsiteX13" fmla="*/ 4873089 w 4873089"/>
                <a:gd name="connsiteY13" fmla="*/ 49944 h 32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73089" h="328202">
                  <a:moveTo>
                    <a:pt x="0" y="0"/>
                  </a:moveTo>
                  <a:lnTo>
                    <a:pt x="388849" y="135561"/>
                  </a:lnTo>
                  <a:lnTo>
                    <a:pt x="738455" y="96320"/>
                  </a:lnTo>
                  <a:lnTo>
                    <a:pt x="1116601" y="64214"/>
                  </a:lnTo>
                  <a:lnTo>
                    <a:pt x="1491181" y="185506"/>
                  </a:lnTo>
                  <a:lnTo>
                    <a:pt x="1872895" y="185506"/>
                  </a:lnTo>
                  <a:lnTo>
                    <a:pt x="2240341" y="135561"/>
                  </a:lnTo>
                  <a:lnTo>
                    <a:pt x="2614912" y="214045"/>
                  </a:lnTo>
                  <a:lnTo>
                    <a:pt x="2993064" y="142697"/>
                  </a:lnTo>
                  <a:lnTo>
                    <a:pt x="3360510" y="178371"/>
                  </a:lnTo>
                  <a:lnTo>
                    <a:pt x="3724384" y="328203"/>
                  </a:lnTo>
                  <a:lnTo>
                    <a:pt x="4109660" y="221180"/>
                  </a:lnTo>
                  <a:lnTo>
                    <a:pt x="4491375" y="42809"/>
                  </a:lnTo>
                  <a:lnTo>
                    <a:pt x="4873089" y="49944"/>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nvGrpSpPr>
            <p:cNvPr id="18" name="Group 17">
              <a:extLst>
                <a:ext uri="{FF2B5EF4-FFF2-40B4-BE49-F238E27FC236}">
                  <a16:creationId xmlns:a16="http://schemas.microsoft.com/office/drawing/2014/main" xmlns="" id="{370931A9-96F4-4EB3-8CF2-C3D06C2BF3CF}"/>
                </a:ext>
              </a:extLst>
            </p:cNvPr>
            <p:cNvGrpSpPr/>
            <p:nvPr/>
          </p:nvGrpSpPr>
          <p:grpSpPr>
            <a:xfrm>
              <a:off x="1262752" y="1857779"/>
              <a:ext cx="3188934" cy="253474"/>
              <a:chOff x="1262752" y="1857779"/>
              <a:chExt cx="3188934" cy="253474"/>
            </a:xfrm>
          </p:grpSpPr>
          <p:sp>
            <p:nvSpPr>
              <p:cNvPr id="35" name="Rectangle 34">
                <a:extLst>
                  <a:ext uri="{FF2B5EF4-FFF2-40B4-BE49-F238E27FC236}">
                    <a16:creationId xmlns:a16="http://schemas.microsoft.com/office/drawing/2014/main" xmlns="" id="{3AD242A3-2CA6-490B-AD22-92DCA7991143}"/>
                  </a:ext>
                </a:extLst>
              </p:cNvPr>
              <p:cNvSpPr/>
              <p:nvPr/>
            </p:nvSpPr>
            <p:spPr>
              <a:xfrm rot="2700000">
                <a:off x="4379686" y="1872344"/>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 name="Rectangle 35">
                <a:extLst>
                  <a:ext uri="{FF2B5EF4-FFF2-40B4-BE49-F238E27FC236}">
                    <a16:creationId xmlns:a16="http://schemas.microsoft.com/office/drawing/2014/main" xmlns="" id="{548B4EC0-FB23-4F1E-BC1F-715F819396FD}"/>
                  </a:ext>
                </a:extLst>
              </p:cNvPr>
              <p:cNvSpPr/>
              <p:nvPr/>
            </p:nvSpPr>
            <p:spPr>
              <a:xfrm rot="2700000">
                <a:off x="4140201" y="1879601"/>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 name="Rectangle 36">
                <a:extLst>
                  <a:ext uri="{FF2B5EF4-FFF2-40B4-BE49-F238E27FC236}">
                    <a16:creationId xmlns:a16="http://schemas.microsoft.com/office/drawing/2014/main" xmlns="" id="{413A72D6-3943-4298-9412-5FCF145147FD}"/>
                  </a:ext>
                </a:extLst>
              </p:cNvPr>
              <p:cNvSpPr/>
              <p:nvPr/>
            </p:nvSpPr>
            <p:spPr>
              <a:xfrm rot="2700000">
                <a:off x="3904345" y="1984829"/>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 name="Rectangle 37">
                <a:extLst>
                  <a:ext uri="{FF2B5EF4-FFF2-40B4-BE49-F238E27FC236}">
                    <a16:creationId xmlns:a16="http://schemas.microsoft.com/office/drawing/2014/main" xmlns="" id="{06147B58-103C-401D-8765-91092621D092}"/>
                  </a:ext>
                </a:extLst>
              </p:cNvPr>
              <p:cNvSpPr/>
              <p:nvPr/>
            </p:nvSpPr>
            <p:spPr>
              <a:xfrm rot="2700000">
                <a:off x="3668489" y="2039253"/>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 name="Rectangle 38">
                <a:extLst>
                  <a:ext uri="{FF2B5EF4-FFF2-40B4-BE49-F238E27FC236}">
                    <a16:creationId xmlns:a16="http://schemas.microsoft.com/office/drawing/2014/main" xmlns="" id="{7C961718-B59E-42E3-8F48-140A09687385}"/>
                  </a:ext>
                </a:extLst>
              </p:cNvPr>
              <p:cNvSpPr/>
              <p:nvPr/>
            </p:nvSpPr>
            <p:spPr>
              <a:xfrm rot="2700000">
                <a:off x="3432633" y="1955786"/>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 name="Rectangle 39">
                <a:extLst>
                  <a:ext uri="{FF2B5EF4-FFF2-40B4-BE49-F238E27FC236}">
                    <a16:creationId xmlns:a16="http://schemas.microsoft.com/office/drawing/2014/main" xmlns="" id="{2437FD34-9E01-4784-9CA1-592C4667024D}"/>
                  </a:ext>
                </a:extLst>
              </p:cNvPr>
              <p:cNvSpPr/>
              <p:nvPr/>
            </p:nvSpPr>
            <p:spPr>
              <a:xfrm rot="2700000">
                <a:off x="3196777" y="1934012"/>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 name="Rectangle 40">
                <a:extLst>
                  <a:ext uri="{FF2B5EF4-FFF2-40B4-BE49-F238E27FC236}">
                    <a16:creationId xmlns:a16="http://schemas.microsoft.com/office/drawing/2014/main" xmlns="" id="{1C79189D-79A2-4CAF-85C6-385F1371871C}"/>
                  </a:ext>
                </a:extLst>
              </p:cNvPr>
              <p:cNvSpPr/>
              <p:nvPr/>
            </p:nvSpPr>
            <p:spPr>
              <a:xfrm rot="2700000">
                <a:off x="2960921" y="1977560"/>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 name="Rectangle 41">
                <a:extLst>
                  <a:ext uri="{FF2B5EF4-FFF2-40B4-BE49-F238E27FC236}">
                    <a16:creationId xmlns:a16="http://schemas.microsoft.com/office/drawing/2014/main" xmlns="" id="{FEE6D50B-4084-48B5-9DAB-C56E32906406}"/>
                  </a:ext>
                </a:extLst>
              </p:cNvPr>
              <p:cNvSpPr/>
              <p:nvPr/>
            </p:nvSpPr>
            <p:spPr>
              <a:xfrm rot="2700000">
                <a:off x="2721436" y="1926754"/>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 name="Rectangle 42">
                <a:extLst>
                  <a:ext uri="{FF2B5EF4-FFF2-40B4-BE49-F238E27FC236}">
                    <a16:creationId xmlns:a16="http://schemas.microsoft.com/office/drawing/2014/main" xmlns="" id="{26693FB6-BD4D-48FD-B150-115C05FEAAF6}"/>
                  </a:ext>
                </a:extLst>
              </p:cNvPr>
              <p:cNvSpPr/>
              <p:nvPr/>
            </p:nvSpPr>
            <p:spPr>
              <a:xfrm rot="2700000">
                <a:off x="2481951" y="1955784"/>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 name="Rectangle 43">
                <a:extLst>
                  <a:ext uri="{FF2B5EF4-FFF2-40B4-BE49-F238E27FC236}">
                    <a16:creationId xmlns:a16="http://schemas.microsoft.com/office/drawing/2014/main" xmlns="" id="{1E83B3F4-B63E-4ADC-9ACD-84EC1763D5E6}"/>
                  </a:ext>
                </a:extLst>
              </p:cNvPr>
              <p:cNvSpPr/>
              <p:nvPr/>
            </p:nvSpPr>
            <p:spPr>
              <a:xfrm rot="2700000">
                <a:off x="2242466" y="1952153"/>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 name="Rectangle 44">
                <a:extLst>
                  <a:ext uri="{FF2B5EF4-FFF2-40B4-BE49-F238E27FC236}">
                    <a16:creationId xmlns:a16="http://schemas.microsoft.com/office/drawing/2014/main" xmlns="" id="{285A58A9-62BC-4C7C-B685-F5662E1D1035}"/>
                  </a:ext>
                </a:extLst>
              </p:cNvPr>
              <p:cNvSpPr/>
              <p:nvPr/>
            </p:nvSpPr>
            <p:spPr>
              <a:xfrm rot="2700000">
                <a:off x="1981207" y="1886829"/>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6" name="Rectangle 45">
                <a:extLst>
                  <a:ext uri="{FF2B5EF4-FFF2-40B4-BE49-F238E27FC236}">
                    <a16:creationId xmlns:a16="http://schemas.microsoft.com/office/drawing/2014/main" xmlns="" id="{3791346F-555B-4F7F-A64D-7298EDE0C9AC}"/>
                  </a:ext>
                </a:extLst>
              </p:cNvPr>
              <p:cNvSpPr/>
              <p:nvPr/>
            </p:nvSpPr>
            <p:spPr>
              <a:xfrm rot="2700000">
                <a:off x="1730835" y="1908597"/>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7" name="Rectangle 46">
                <a:extLst>
                  <a:ext uri="{FF2B5EF4-FFF2-40B4-BE49-F238E27FC236}">
                    <a16:creationId xmlns:a16="http://schemas.microsoft.com/office/drawing/2014/main" xmlns="" id="{22CD915E-2148-4B3A-A7AC-23EECBF0771C}"/>
                  </a:ext>
                </a:extLst>
              </p:cNvPr>
              <p:cNvSpPr/>
              <p:nvPr/>
            </p:nvSpPr>
            <p:spPr>
              <a:xfrm rot="2700000">
                <a:off x="1509495" y="1904962"/>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8" name="Rectangle 47">
                <a:extLst>
                  <a:ext uri="{FF2B5EF4-FFF2-40B4-BE49-F238E27FC236}">
                    <a16:creationId xmlns:a16="http://schemas.microsoft.com/office/drawing/2014/main" xmlns="" id="{7B2264BF-C1AD-444B-A592-AB46DC752276}"/>
                  </a:ext>
                </a:extLst>
              </p:cNvPr>
              <p:cNvSpPr/>
              <p:nvPr/>
            </p:nvSpPr>
            <p:spPr>
              <a:xfrm rot="2700000">
                <a:off x="1262752" y="1857779"/>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
          <p:nvSpPr>
            <p:cNvPr id="19" name="Graphic 73">
              <a:extLst>
                <a:ext uri="{FF2B5EF4-FFF2-40B4-BE49-F238E27FC236}">
                  <a16:creationId xmlns:a16="http://schemas.microsoft.com/office/drawing/2014/main" xmlns="" id="{6FDD325E-FA07-41F2-8ECE-56BADAB81823}"/>
                </a:ext>
              </a:extLst>
            </p:cNvPr>
            <p:cNvSpPr/>
            <p:nvPr/>
          </p:nvSpPr>
          <p:spPr>
            <a:xfrm>
              <a:off x="1283222" y="1882392"/>
              <a:ext cx="3158149" cy="135093"/>
            </a:xfrm>
            <a:custGeom>
              <a:avLst/>
              <a:gdLst>
                <a:gd name="connsiteX0" fmla="*/ 0 w 4869519"/>
                <a:gd name="connsiteY0" fmla="*/ 0 h 221179"/>
                <a:gd name="connsiteX1" fmla="*/ 395983 w 4869519"/>
                <a:gd name="connsiteY1" fmla="*/ 103455 h 221179"/>
                <a:gd name="connsiteX2" fmla="*/ 770562 w 4869519"/>
                <a:gd name="connsiteY2" fmla="*/ 107022 h 221179"/>
                <a:gd name="connsiteX3" fmla="*/ 1134443 w 4869519"/>
                <a:gd name="connsiteY3" fmla="*/ 57079 h 221179"/>
                <a:gd name="connsiteX4" fmla="*/ 1516148 w 4869519"/>
                <a:gd name="connsiteY4" fmla="*/ 210477 h 221179"/>
                <a:gd name="connsiteX5" fmla="*/ 1887166 w 4869519"/>
                <a:gd name="connsiteY5" fmla="*/ 192641 h 221179"/>
                <a:gd name="connsiteX6" fmla="*/ 2268880 w 4869519"/>
                <a:gd name="connsiteY6" fmla="*/ 181938 h 221179"/>
                <a:gd name="connsiteX7" fmla="*/ 2632754 w 4869519"/>
                <a:gd name="connsiteY7" fmla="*/ 160534 h 221179"/>
                <a:gd name="connsiteX8" fmla="*/ 3000200 w 4869519"/>
                <a:gd name="connsiteY8" fmla="*/ 89185 h 221179"/>
                <a:gd name="connsiteX9" fmla="*/ 3385477 w 4869519"/>
                <a:gd name="connsiteY9" fmla="*/ 121292 h 221179"/>
                <a:gd name="connsiteX10" fmla="*/ 3752923 w 4869519"/>
                <a:gd name="connsiteY10" fmla="*/ 135562 h 221179"/>
                <a:gd name="connsiteX11" fmla="*/ 4131065 w 4869519"/>
                <a:gd name="connsiteY11" fmla="*/ 131994 h 221179"/>
                <a:gd name="connsiteX12" fmla="*/ 4502083 w 4869519"/>
                <a:gd name="connsiteY12" fmla="*/ 131994 h 221179"/>
                <a:gd name="connsiteX13" fmla="*/ 4869519 w 4869519"/>
                <a:gd name="connsiteY13" fmla="*/ 221179 h 22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69519" h="221179">
                  <a:moveTo>
                    <a:pt x="0" y="0"/>
                  </a:moveTo>
                  <a:lnTo>
                    <a:pt x="395983" y="103455"/>
                  </a:lnTo>
                  <a:lnTo>
                    <a:pt x="770562" y="107022"/>
                  </a:lnTo>
                  <a:lnTo>
                    <a:pt x="1134443" y="57079"/>
                  </a:lnTo>
                  <a:lnTo>
                    <a:pt x="1516148" y="210477"/>
                  </a:lnTo>
                  <a:lnTo>
                    <a:pt x="1887166" y="192641"/>
                  </a:lnTo>
                  <a:lnTo>
                    <a:pt x="2268880" y="181938"/>
                  </a:lnTo>
                  <a:lnTo>
                    <a:pt x="2632754" y="160534"/>
                  </a:lnTo>
                  <a:lnTo>
                    <a:pt x="3000200" y="89185"/>
                  </a:lnTo>
                  <a:lnTo>
                    <a:pt x="3385477" y="121292"/>
                  </a:lnTo>
                  <a:lnTo>
                    <a:pt x="3752923" y="135562"/>
                  </a:lnTo>
                  <a:lnTo>
                    <a:pt x="4131065" y="131994"/>
                  </a:lnTo>
                  <a:lnTo>
                    <a:pt x="4502083" y="131994"/>
                  </a:lnTo>
                  <a:lnTo>
                    <a:pt x="4869519" y="221179"/>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nvGrpSpPr>
            <p:cNvPr id="20" name="Group 19">
              <a:extLst>
                <a:ext uri="{FF2B5EF4-FFF2-40B4-BE49-F238E27FC236}">
                  <a16:creationId xmlns:a16="http://schemas.microsoft.com/office/drawing/2014/main" xmlns="" id="{31972439-EA8D-4F56-8719-5E5E7282A3BA}"/>
                </a:ext>
              </a:extLst>
            </p:cNvPr>
            <p:cNvGrpSpPr/>
            <p:nvPr/>
          </p:nvGrpSpPr>
          <p:grpSpPr>
            <a:xfrm>
              <a:off x="1262634" y="1857782"/>
              <a:ext cx="3189051" cy="195400"/>
              <a:chOff x="1262634" y="1857782"/>
              <a:chExt cx="3189051" cy="195400"/>
            </a:xfrm>
          </p:grpSpPr>
          <p:sp>
            <p:nvSpPr>
              <p:cNvPr id="21" name="Oval 20">
                <a:extLst>
                  <a:ext uri="{FF2B5EF4-FFF2-40B4-BE49-F238E27FC236}">
                    <a16:creationId xmlns:a16="http://schemas.microsoft.com/office/drawing/2014/main" xmlns="" id="{BB7E4582-E61A-4A03-AD1D-DD9A2B3BF078}"/>
                  </a:ext>
                </a:extLst>
              </p:cNvPr>
              <p:cNvSpPr/>
              <p:nvPr/>
            </p:nvSpPr>
            <p:spPr>
              <a:xfrm>
                <a:off x="4379685" y="197394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 name="Oval 21">
                <a:extLst>
                  <a:ext uri="{FF2B5EF4-FFF2-40B4-BE49-F238E27FC236}">
                    <a16:creationId xmlns:a16="http://schemas.microsoft.com/office/drawing/2014/main" xmlns="" id="{1FD1E2E9-040A-49EC-891A-0D50CBDE1BDE}"/>
                  </a:ext>
                </a:extLst>
              </p:cNvPr>
              <p:cNvSpPr/>
              <p:nvPr/>
            </p:nvSpPr>
            <p:spPr>
              <a:xfrm>
                <a:off x="4143820" y="193039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 name="Oval 22">
                <a:extLst>
                  <a:ext uri="{FF2B5EF4-FFF2-40B4-BE49-F238E27FC236}">
                    <a16:creationId xmlns:a16="http://schemas.microsoft.com/office/drawing/2014/main" xmlns="" id="{DC123119-DAA6-4E33-8E8A-41C6A7B8539A}"/>
                  </a:ext>
                </a:extLst>
              </p:cNvPr>
              <p:cNvSpPr/>
              <p:nvPr/>
            </p:nvSpPr>
            <p:spPr>
              <a:xfrm>
                <a:off x="3907955" y="191950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 name="Oval 23">
                <a:extLst>
                  <a:ext uri="{FF2B5EF4-FFF2-40B4-BE49-F238E27FC236}">
                    <a16:creationId xmlns:a16="http://schemas.microsoft.com/office/drawing/2014/main" xmlns="" id="{2E1628B8-C236-4C10-B9E4-3434E49EAABE}"/>
                  </a:ext>
                </a:extLst>
              </p:cNvPr>
              <p:cNvSpPr/>
              <p:nvPr/>
            </p:nvSpPr>
            <p:spPr>
              <a:xfrm>
                <a:off x="3672090" y="192313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 name="Oval 24">
                <a:extLst>
                  <a:ext uri="{FF2B5EF4-FFF2-40B4-BE49-F238E27FC236}">
                    <a16:creationId xmlns:a16="http://schemas.microsoft.com/office/drawing/2014/main" xmlns="" id="{159E9303-66C0-4DD1-AC3C-F75479614317}"/>
                  </a:ext>
                </a:extLst>
              </p:cNvPr>
              <p:cNvSpPr/>
              <p:nvPr/>
            </p:nvSpPr>
            <p:spPr>
              <a:xfrm>
                <a:off x="3436225" y="1912241"/>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 name="Oval 25">
                <a:extLst>
                  <a:ext uri="{FF2B5EF4-FFF2-40B4-BE49-F238E27FC236}">
                    <a16:creationId xmlns:a16="http://schemas.microsoft.com/office/drawing/2014/main" xmlns="" id="{DFB4BF8E-535F-44D4-BC91-9A7E24CCC03C}"/>
                  </a:ext>
                </a:extLst>
              </p:cNvPr>
              <p:cNvSpPr/>
              <p:nvPr/>
            </p:nvSpPr>
            <p:spPr>
              <a:xfrm>
                <a:off x="3200360" y="189409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 name="Oval 26">
                <a:extLst>
                  <a:ext uri="{FF2B5EF4-FFF2-40B4-BE49-F238E27FC236}">
                    <a16:creationId xmlns:a16="http://schemas.microsoft.com/office/drawing/2014/main" xmlns="" id="{A6F5C068-103B-4C39-9288-6C5C6C8D6AF6}"/>
                  </a:ext>
                </a:extLst>
              </p:cNvPr>
              <p:cNvSpPr/>
              <p:nvPr/>
            </p:nvSpPr>
            <p:spPr>
              <a:xfrm>
                <a:off x="2964495" y="1934011"/>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 name="Oval 27">
                <a:extLst>
                  <a:ext uri="{FF2B5EF4-FFF2-40B4-BE49-F238E27FC236}">
                    <a16:creationId xmlns:a16="http://schemas.microsoft.com/office/drawing/2014/main" xmlns="" id="{6D6F4B15-A442-45BE-98FB-A9AC076A801C}"/>
                  </a:ext>
                </a:extLst>
              </p:cNvPr>
              <p:cNvSpPr/>
              <p:nvPr/>
            </p:nvSpPr>
            <p:spPr>
              <a:xfrm>
                <a:off x="2728630" y="195215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 name="Oval 28">
                <a:extLst>
                  <a:ext uri="{FF2B5EF4-FFF2-40B4-BE49-F238E27FC236}">
                    <a16:creationId xmlns:a16="http://schemas.microsoft.com/office/drawing/2014/main" xmlns="" id="{3DB7F150-2C43-4550-94B3-9605F4DF721E}"/>
                  </a:ext>
                </a:extLst>
              </p:cNvPr>
              <p:cNvSpPr/>
              <p:nvPr/>
            </p:nvSpPr>
            <p:spPr>
              <a:xfrm>
                <a:off x="2492765" y="1970297"/>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 name="Oval 29">
                <a:extLst>
                  <a:ext uri="{FF2B5EF4-FFF2-40B4-BE49-F238E27FC236}">
                    <a16:creationId xmlns:a16="http://schemas.microsoft.com/office/drawing/2014/main" xmlns="" id="{257CD6EC-7803-483C-850D-E92CB8C8E48E}"/>
                  </a:ext>
                </a:extLst>
              </p:cNvPr>
              <p:cNvSpPr/>
              <p:nvPr/>
            </p:nvSpPr>
            <p:spPr>
              <a:xfrm>
                <a:off x="2253271" y="198118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 name="Oval 30">
                <a:extLst>
                  <a:ext uri="{FF2B5EF4-FFF2-40B4-BE49-F238E27FC236}">
                    <a16:creationId xmlns:a16="http://schemas.microsoft.com/office/drawing/2014/main" xmlns="" id="{684228FC-6ECB-4FE0-9466-BA32DA59CAF4}"/>
                  </a:ext>
                </a:extLst>
              </p:cNvPr>
              <p:cNvSpPr/>
              <p:nvPr/>
            </p:nvSpPr>
            <p:spPr>
              <a:xfrm>
                <a:off x="1992003" y="189408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 name="Oval 31">
                <a:extLst>
                  <a:ext uri="{FF2B5EF4-FFF2-40B4-BE49-F238E27FC236}">
                    <a16:creationId xmlns:a16="http://schemas.microsoft.com/office/drawing/2014/main" xmlns="" id="{9AD28EE3-49B2-4385-89B9-3EFD62A7CCDC}"/>
                  </a:ext>
                </a:extLst>
              </p:cNvPr>
              <p:cNvSpPr/>
              <p:nvPr/>
            </p:nvSpPr>
            <p:spPr>
              <a:xfrm>
                <a:off x="1734364" y="190859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 name="Oval 32">
                <a:extLst>
                  <a:ext uri="{FF2B5EF4-FFF2-40B4-BE49-F238E27FC236}">
                    <a16:creationId xmlns:a16="http://schemas.microsoft.com/office/drawing/2014/main" xmlns="" id="{02A6E818-D921-46F5-8AD6-BEFA4E54DBFD}"/>
                  </a:ext>
                </a:extLst>
              </p:cNvPr>
              <p:cNvSpPr/>
              <p:nvPr/>
            </p:nvSpPr>
            <p:spPr>
              <a:xfrm>
                <a:off x="1483983" y="190496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 name="Oval 33">
                <a:extLst>
                  <a:ext uri="{FF2B5EF4-FFF2-40B4-BE49-F238E27FC236}">
                    <a16:creationId xmlns:a16="http://schemas.microsoft.com/office/drawing/2014/main" xmlns="" id="{783855DF-56CB-45DA-A2D7-A520B58A73CA}"/>
                  </a:ext>
                </a:extLst>
              </p:cNvPr>
              <p:cNvSpPr/>
              <p:nvPr/>
            </p:nvSpPr>
            <p:spPr>
              <a:xfrm>
                <a:off x="1262634" y="185778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pSp>
      <p:sp>
        <p:nvSpPr>
          <p:cNvPr id="90" name="TextBox 89">
            <a:extLst>
              <a:ext uri="{FF2B5EF4-FFF2-40B4-BE49-F238E27FC236}">
                <a16:creationId xmlns:a16="http://schemas.microsoft.com/office/drawing/2014/main" xmlns="" id="{E9D166C5-9973-452D-8D85-54B5891BDEAF}"/>
              </a:ext>
            </a:extLst>
          </p:cNvPr>
          <p:cNvSpPr txBox="1"/>
          <p:nvPr/>
        </p:nvSpPr>
        <p:spPr>
          <a:xfrm>
            <a:off x="2212764" y="3757057"/>
            <a:ext cx="111921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EQ-5D-3L</a:t>
            </a:r>
          </a:p>
        </p:txBody>
      </p:sp>
      <p:sp>
        <p:nvSpPr>
          <p:cNvPr id="91" name="Freeform 21">
            <a:extLst>
              <a:ext uri="{FF2B5EF4-FFF2-40B4-BE49-F238E27FC236}">
                <a16:creationId xmlns:a16="http://schemas.microsoft.com/office/drawing/2014/main" xmlns="" id="{3EEBB897-D368-4946-AD28-47737B149BC2}"/>
              </a:ext>
            </a:extLst>
          </p:cNvPr>
          <p:cNvSpPr>
            <a:spLocks/>
          </p:cNvSpPr>
          <p:nvPr/>
        </p:nvSpPr>
        <p:spPr bwMode="auto">
          <a:xfrm>
            <a:off x="1057028" y="4084022"/>
            <a:ext cx="3471424" cy="158438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nvGrpSpPr>
          <p:cNvPr id="92" name="Group 91">
            <a:extLst>
              <a:ext uri="{FF2B5EF4-FFF2-40B4-BE49-F238E27FC236}">
                <a16:creationId xmlns:a16="http://schemas.microsoft.com/office/drawing/2014/main" xmlns="" id="{9D2E07B0-EC55-43CD-94FC-0E42AD80803B}"/>
              </a:ext>
            </a:extLst>
          </p:cNvPr>
          <p:cNvGrpSpPr/>
          <p:nvPr/>
        </p:nvGrpSpPr>
        <p:grpSpPr>
          <a:xfrm>
            <a:off x="1002785" y="5668407"/>
            <a:ext cx="3430807" cy="360147"/>
            <a:chOff x="1372726" y="4188565"/>
            <a:chExt cx="5320438" cy="360147"/>
          </a:xfrm>
        </p:grpSpPr>
        <p:sp>
          <p:nvSpPr>
            <p:cNvPr id="93" name="Line 21">
              <a:extLst>
                <a:ext uri="{FF2B5EF4-FFF2-40B4-BE49-F238E27FC236}">
                  <a16:creationId xmlns:a16="http://schemas.microsoft.com/office/drawing/2014/main" xmlns="" id="{94768933-3F45-40C9-BAB0-B3E8B582BBEE}"/>
                </a:ext>
              </a:extLst>
            </p:cNvPr>
            <p:cNvSpPr>
              <a:spLocks noChangeShapeType="1"/>
            </p:cNvSpPr>
            <p:nvPr/>
          </p:nvSpPr>
          <p:spPr bwMode="auto">
            <a:xfrm>
              <a:off x="648577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94" name="TextBox 93">
              <a:extLst>
                <a:ext uri="{FF2B5EF4-FFF2-40B4-BE49-F238E27FC236}">
                  <a16:creationId xmlns:a16="http://schemas.microsoft.com/office/drawing/2014/main" xmlns="" id="{D43110F5-7368-4FE5-A7C8-1E0CAC00F96E}"/>
                </a:ext>
              </a:extLst>
            </p:cNvPr>
            <p:cNvSpPr txBox="1"/>
            <p:nvPr/>
          </p:nvSpPr>
          <p:spPr>
            <a:xfrm>
              <a:off x="6272165"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53</a:t>
              </a:r>
            </a:p>
          </p:txBody>
        </p:sp>
        <p:sp>
          <p:nvSpPr>
            <p:cNvPr id="95" name="Line 21">
              <a:extLst>
                <a:ext uri="{FF2B5EF4-FFF2-40B4-BE49-F238E27FC236}">
                  <a16:creationId xmlns:a16="http://schemas.microsoft.com/office/drawing/2014/main" xmlns="" id="{9C42E867-BC39-4BE4-9EBB-9BD4C21C9C36}"/>
                </a:ext>
              </a:extLst>
            </p:cNvPr>
            <p:cNvSpPr>
              <a:spLocks noChangeShapeType="1"/>
            </p:cNvSpPr>
            <p:nvPr/>
          </p:nvSpPr>
          <p:spPr bwMode="auto">
            <a:xfrm>
              <a:off x="611013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96" name="TextBox 95">
              <a:extLst>
                <a:ext uri="{FF2B5EF4-FFF2-40B4-BE49-F238E27FC236}">
                  <a16:creationId xmlns:a16="http://schemas.microsoft.com/office/drawing/2014/main" xmlns="" id="{36F67402-DBB3-4EE7-B40B-23F40E79E3EE}"/>
                </a:ext>
              </a:extLst>
            </p:cNvPr>
            <p:cNvSpPr txBox="1"/>
            <p:nvPr/>
          </p:nvSpPr>
          <p:spPr>
            <a:xfrm>
              <a:off x="5896528"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49</a:t>
              </a:r>
            </a:p>
          </p:txBody>
        </p:sp>
        <p:sp>
          <p:nvSpPr>
            <p:cNvPr id="97" name="Line 21">
              <a:extLst>
                <a:ext uri="{FF2B5EF4-FFF2-40B4-BE49-F238E27FC236}">
                  <a16:creationId xmlns:a16="http://schemas.microsoft.com/office/drawing/2014/main" xmlns="" id="{09EC7E04-AE6B-43A7-B30D-8B78406B88D2}"/>
                </a:ext>
              </a:extLst>
            </p:cNvPr>
            <p:cNvSpPr>
              <a:spLocks noChangeShapeType="1"/>
            </p:cNvSpPr>
            <p:nvPr/>
          </p:nvSpPr>
          <p:spPr bwMode="auto">
            <a:xfrm>
              <a:off x="573450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98" name="TextBox 97">
              <a:extLst>
                <a:ext uri="{FF2B5EF4-FFF2-40B4-BE49-F238E27FC236}">
                  <a16:creationId xmlns:a16="http://schemas.microsoft.com/office/drawing/2014/main" xmlns="" id="{0E693BC8-7A5E-47B8-B5A3-800772EDCD1E}"/>
                </a:ext>
              </a:extLst>
            </p:cNvPr>
            <p:cNvSpPr txBox="1"/>
            <p:nvPr/>
          </p:nvSpPr>
          <p:spPr>
            <a:xfrm>
              <a:off x="5520893"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45</a:t>
              </a:r>
            </a:p>
          </p:txBody>
        </p:sp>
        <p:sp>
          <p:nvSpPr>
            <p:cNvPr id="99" name="Line 21">
              <a:extLst>
                <a:ext uri="{FF2B5EF4-FFF2-40B4-BE49-F238E27FC236}">
                  <a16:creationId xmlns:a16="http://schemas.microsoft.com/office/drawing/2014/main" xmlns="" id="{6452E7FA-4545-48F4-A7AA-884510BCD254}"/>
                </a:ext>
              </a:extLst>
            </p:cNvPr>
            <p:cNvSpPr>
              <a:spLocks noChangeShapeType="1"/>
            </p:cNvSpPr>
            <p:nvPr/>
          </p:nvSpPr>
          <p:spPr bwMode="auto">
            <a:xfrm>
              <a:off x="5358865"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0" name="TextBox 99">
              <a:extLst>
                <a:ext uri="{FF2B5EF4-FFF2-40B4-BE49-F238E27FC236}">
                  <a16:creationId xmlns:a16="http://schemas.microsoft.com/office/drawing/2014/main" xmlns="" id="{F3AB6BCB-873B-4086-886C-C145B67B1F99}"/>
                </a:ext>
              </a:extLst>
            </p:cNvPr>
            <p:cNvSpPr txBox="1"/>
            <p:nvPr/>
          </p:nvSpPr>
          <p:spPr>
            <a:xfrm>
              <a:off x="5145254"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41</a:t>
              </a:r>
            </a:p>
          </p:txBody>
        </p:sp>
        <p:sp>
          <p:nvSpPr>
            <p:cNvPr id="101" name="Line 21">
              <a:extLst>
                <a:ext uri="{FF2B5EF4-FFF2-40B4-BE49-F238E27FC236}">
                  <a16:creationId xmlns:a16="http://schemas.microsoft.com/office/drawing/2014/main" xmlns="" id="{2DFC050B-15B9-49B9-AF75-6E2D4AC9D973}"/>
                </a:ext>
              </a:extLst>
            </p:cNvPr>
            <p:cNvSpPr>
              <a:spLocks noChangeShapeType="1"/>
            </p:cNvSpPr>
            <p:nvPr/>
          </p:nvSpPr>
          <p:spPr bwMode="auto">
            <a:xfrm>
              <a:off x="4983228"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2" name="TextBox 101">
              <a:extLst>
                <a:ext uri="{FF2B5EF4-FFF2-40B4-BE49-F238E27FC236}">
                  <a16:creationId xmlns:a16="http://schemas.microsoft.com/office/drawing/2014/main" xmlns="" id="{852293B5-DA6D-48DE-B211-D4881AB2CFB4}"/>
                </a:ext>
              </a:extLst>
            </p:cNvPr>
            <p:cNvSpPr txBox="1"/>
            <p:nvPr/>
          </p:nvSpPr>
          <p:spPr>
            <a:xfrm>
              <a:off x="4769619"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37</a:t>
              </a:r>
            </a:p>
          </p:txBody>
        </p:sp>
        <p:sp>
          <p:nvSpPr>
            <p:cNvPr id="103" name="Line 21">
              <a:extLst>
                <a:ext uri="{FF2B5EF4-FFF2-40B4-BE49-F238E27FC236}">
                  <a16:creationId xmlns:a16="http://schemas.microsoft.com/office/drawing/2014/main" xmlns="" id="{6FF0BA3E-1199-4BF1-B59D-B66A032CF6ED}"/>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4" name="TextBox 103">
              <a:extLst>
                <a:ext uri="{FF2B5EF4-FFF2-40B4-BE49-F238E27FC236}">
                  <a16:creationId xmlns:a16="http://schemas.microsoft.com/office/drawing/2014/main" xmlns="" id="{5BA60A23-EFEA-402F-9C37-5EF5527C5BCB}"/>
                </a:ext>
              </a:extLst>
            </p:cNvPr>
            <p:cNvSpPr txBox="1"/>
            <p:nvPr/>
          </p:nvSpPr>
          <p:spPr>
            <a:xfrm>
              <a:off x="4393982"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33</a:t>
              </a:r>
            </a:p>
          </p:txBody>
        </p:sp>
        <p:sp>
          <p:nvSpPr>
            <p:cNvPr id="105" name="Line 21">
              <a:extLst>
                <a:ext uri="{FF2B5EF4-FFF2-40B4-BE49-F238E27FC236}">
                  <a16:creationId xmlns:a16="http://schemas.microsoft.com/office/drawing/2014/main" xmlns="" id="{91F837C1-E1EC-4B4C-9366-4CB629F20183}"/>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6" name="TextBox 105">
              <a:extLst>
                <a:ext uri="{FF2B5EF4-FFF2-40B4-BE49-F238E27FC236}">
                  <a16:creationId xmlns:a16="http://schemas.microsoft.com/office/drawing/2014/main" xmlns="" id="{5C6AE701-191F-4A6C-BB30-723E1AA588C7}"/>
                </a:ext>
              </a:extLst>
            </p:cNvPr>
            <p:cNvSpPr txBox="1"/>
            <p:nvPr/>
          </p:nvSpPr>
          <p:spPr>
            <a:xfrm>
              <a:off x="4018345"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29</a:t>
              </a:r>
            </a:p>
          </p:txBody>
        </p:sp>
        <p:sp>
          <p:nvSpPr>
            <p:cNvPr id="107" name="Line 21">
              <a:extLst>
                <a:ext uri="{FF2B5EF4-FFF2-40B4-BE49-F238E27FC236}">
                  <a16:creationId xmlns:a16="http://schemas.microsoft.com/office/drawing/2014/main" xmlns="" id="{BF60DC72-4EF0-47EB-8511-59887CF08E6E}"/>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8" name="TextBox 107">
              <a:extLst>
                <a:ext uri="{FF2B5EF4-FFF2-40B4-BE49-F238E27FC236}">
                  <a16:creationId xmlns:a16="http://schemas.microsoft.com/office/drawing/2014/main" xmlns="" id="{C151E87D-693D-444C-A027-66E0342BB3F1}"/>
                </a:ext>
              </a:extLst>
            </p:cNvPr>
            <p:cNvSpPr txBox="1"/>
            <p:nvPr/>
          </p:nvSpPr>
          <p:spPr>
            <a:xfrm>
              <a:off x="3642708"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25</a:t>
              </a:r>
            </a:p>
          </p:txBody>
        </p:sp>
        <p:sp>
          <p:nvSpPr>
            <p:cNvPr id="109" name="Line 21">
              <a:extLst>
                <a:ext uri="{FF2B5EF4-FFF2-40B4-BE49-F238E27FC236}">
                  <a16:creationId xmlns:a16="http://schemas.microsoft.com/office/drawing/2014/main" xmlns="" id="{80418924-9D93-4549-8F0F-6DECCD1F46FE}"/>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0" name="TextBox 109">
              <a:extLst>
                <a:ext uri="{FF2B5EF4-FFF2-40B4-BE49-F238E27FC236}">
                  <a16:creationId xmlns:a16="http://schemas.microsoft.com/office/drawing/2014/main" xmlns="" id="{7D0CD0D8-CDC9-4D1C-B519-2CFB51E051DB}"/>
                </a:ext>
              </a:extLst>
            </p:cNvPr>
            <p:cNvSpPr txBox="1"/>
            <p:nvPr/>
          </p:nvSpPr>
          <p:spPr>
            <a:xfrm>
              <a:off x="3267071"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21</a:t>
              </a:r>
            </a:p>
          </p:txBody>
        </p:sp>
        <p:sp>
          <p:nvSpPr>
            <p:cNvPr id="111" name="Line 21">
              <a:extLst>
                <a:ext uri="{FF2B5EF4-FFF2-40B4-BE49-F238E27FC236}">
                  <a16:creationId xmlns:a16="http://schemas.microsoft.com/office/drawing/2014/main" xmlns="" id="{D4B4BCB1-9393-4817-A721-41AB55F50748}"/>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2" name="TextBox 111">
              <a:extLst>
                <a:ext uri="{FF2B5EF4-FFF2-40B4-BE49-F238E27FC236}">
                  <a16:creationId xmlns:a16="http://schemas.microsoft.com/office/drawing/2014/main" xmlns="" id="{FAF85B73-A92C-44E4-9798-AC3653A416B9}"/>
                </a:ext>
              </a:extLst>
            </p:cNvPr>
            <p:cNvSpPr txBox="1"/>
            <p:nvPr/>
          </p:nvSpPr>
          <p:spPr>
            <a:xfrm>
              <a:off x="2891434"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17</a:t>
              </a:r>
            </a:p>
          </p:txBody>
        </p:sp>
        <p:sp>
          <p:nvSpPr>
            <p:cNvPr id="113" name="Line 21">
              <a:extLst>
                <a:ext uri="{FF2B5EF4-FFF2-40B4-BE49-F238E27FC236}">
                  <a16:creationId xmlns:a16="http://schemas.microsoft.com/office/drawing/2014/main" xmlns="" id="{19CFF585-BE45-425F-9918-8168D87536AE}"/>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4" name="TextBox 113">
              <a:extLst>
                <a:ext uri="{FF2B5EF4-FFF2-40B4-BE49-F238E27FC236}">
                  <a16:creationId xmlns:a16="http://schemas.microsoft.com/office/drawing/2014/main" xmlns="" id="{84A249DD-81AE-4559-BA25-F5FD9895DAB2}"/>
                </a:ext>
              </a:extLst>
            </p:cNvPr>
            <p:cNvSpPr txBox="1"/>
            <p:nvPr/>
          </p:nvSpPr>
          <p:spPr>
            <a:xfrm>
              <a:off x="2515796"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13</a:t>
              </a:r>
            </a:p>
          </p:txBody>
        </p:sp>
        <p:sp>
          <p:nvSpPr>
            <p:cNvPr id="115" name="Line 21">
              <a:extLst>
                <a:ext uri="{FF2B5EF4-FFF2-40B4-BE49-F238E27FC236}">
                  <a16:creationId xmlns:a16="http://schemas.microsoft.com/office/drawing/2014/main" xmlns="" id="{8C2519CB-A41A-4700-A79F-03D0D84EE9B2}"/>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6" name="TextBox 115">
              <a:extLst>
                <a:ext uri="{FF2B5EF4-FFF2-40B4-BE49-F238E27FC236}">
                  <a16:creationId xmlns:a16="http://schemas.microsoft.com/office/drawing/2014/main" xmlns="" id="{2113288A-40F4-4B20-93B0-338F84177D2D}"/>
                </a:ext>
              </a:extLst>
            </p:cNvPr>
            <p:cNvSpPr txBox="1"/>
            <p:nvPr/>
          </p:nvSpPr>
          <p:spPr>
            <a:xfrm>
              <a:off x="2217220" y="4260565"/>
              <a:ext cx="266874"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9</a:t>
              </a:r>
            </a:p>
          </p:txBody>
        </p:sp>
        <p:sp>
          <p:nvSpPr>
            <p:cNvPr id="117" name="Line 21">
              <a:extLst>
                <a:ext uri="{FF2B5EF4-FFF2-40B4-BE49-F238E27FC236}">
                  <a16:creationId xmlns:a16="http://schemas.microsoft.com/office/drawing/2014/main" xmlns="" id="{817F4A1B-FFDE-4F7A-AE43-6E3FDF852745}"/>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8" name="TextBox 117">
              <a:extLst>
                <a:ext uri="{FF2B5EF4-FFF2-40B4-BE49-F238E27FC236}">
                  <a16:creationId xmlns:a16="http://schemas.microsoft.com/office/drawing/2014/main" xmlns="" id="{0301B032-4963-42D2-A4FB-7CDA4602182F}"/>
                </a:ext>
              </a:extLst>
            </p:cNvPr>
            <p:cNvSpPr txBox="1"/>
            <p:nvPr/>
          </p:nvSpPr>
          <p:spPr>
            <a:xfrm>
              <a:off x="1841584" y="4260565"/>
              <a:ext cx="266874"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5</a:t>
              </a:r>
            </a:p>
          </p:txBody>
        </p:sp>
        <p:sp>
          <p:nvSpPr>
            <p:cNvPr id="119" name="Line 21">
              <a:extLst>
                <a:ext uri="{FF2B5EF4-FFF2-40B4-BE49-F238E27FC236}">
                  <a16:creationId xmlns:a16="http://schemas.microsoft.com/office/drawing/2014/main" xmlns="" id="{76EFD2CB-1A45-4821-A09C-1314E7C428A9}"/>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20" name="TextBox 119">
              <a:extLst>
                <a:ext uri="{FF2B5EF4-FFF2-40B4-BE49-F238E27FC236}">
                  <a16:creationId xmlns:a16="http://schemas.microsoft.com/office/drawing/2014/main" xmlns="" id="{9D0AA67C-003D-4083-89DE-3233C9EB088B}"/>
                </a:ext>
              </a:extLst>
            </p:cNvPr>
            <p:cNvSpPr txBox="1"/>
            <p:nvPr/>
          </p:nvSpPr>
          <p:spPr>
            <a:xfrm>
              <a:off x="1372726" y="4260565"/>
              <a:ext cx="45331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BL</a:t>
              </a:r>
            </a:p>
          </p:txBody>
        </p:sp>
      </p:grpSp>
      <p:grpSp>
        <p:nvGrpSpPr>
          <p:cNvPr id="121" name="Group 120">
            <a:extLst>
              <a:ext uri="{FF2B5EF4-FFF2-40B4-BE49-F238E27FC236}">
                <a16:creationId xmlns:a16="http://schemas.microsoft.com/office/drawing/2014/main" xmlns="" id="{FCCDB9FE-FEB4-4FC5-938D-B06840CD268B}"/>
              </a:ext>
            </a:extLst>
          </p:cNvPr>
          <p:cNvGrpSpPr/>
          <p:nvPr/>
        </p:nvGrpSpPr>
        <p:grpSpPr>
          <a:xfrm>
            <a:off x="356729" y="3970188"/>
            <a:ext cx="713738" cy="1782000"/>
            <a:chOff x="1270617" y="1265887"/>
            <a:chExt cx="713738" cy="2858279"/>
          </a:xfrm>
        </p:grpSpPr>
        <p:sp>
          <p:nvSpPr>
            <p:cNvPr id="122" name="Line 6">
              <a:extLst>
                <a:ext uri="{FF2B5EF4-FFF2-40B4-BE49-F238E27FC236}">
                  <a16:creationId xmlns:a16="http://schemas.microsoft.com/office/drawing/2014/main" xmlns="" id="{42DC770D-8E5D-4F89-8FAC-5460515C8DE4}"/>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23" name="Line 7">
              <a:extLst>
                <a:ext uri="{FF2B5EF4-FFF2-40B4-BE49-F238E27FC236}">
                  <a16:creationId xmlns:a16="http://schemas.microsoft.com/office/drawing/2014/main" xmlns="" id="{115CB666-0390-4BDB-8178-EA77F78BEDF5}"/>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24" name="Line 8">
              <a:extLst>
                <a:ext uri="{FF2B5EF4-FFF2-40B4-BE49-F238E27FC236}">
                  <a16:creationId xmlns:a16="http://schemas.microsoft.com/office/drawing/2014/main" xmlns="" id="{A90D61F1-D334-4B26-AF5E-CDADC546CA54}"/>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25" name="Line 9">
              <a:extLst>
                <a:ext uri="{FF2B5EF4-FFF2-40B4-BE49-F238E27FC236}">
                  <a16:creationId xmlns:a16="http://schemas.microsoft.com/office/drawing/2014/main" xmlns="" id="{A4C7FDA6-03FA-4613-9B3C-43DD2B5976C7}"/>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26" name="Line 10">
              <a:extLst>
                <a:ext uri="{FF2B5EF4-FFF2-40B4-BE49-F238E27FC236}">
                  <a16:creationId xmlns:a16="http://schemas.microsoft.com/office/drawing/2014/main" xmlns="" id="{DCC8C05E-4DC8-4E3B-935D-448EC53BD2C6}"/>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27" name="Line 11">
              <a:extLst>
                <a:ext uri="{FF2B5EF4-FFF2-40B4-BE49-F238E27FC236}">
                  <a16:creationId xmlns:a16="http://schemas.microsoft.com/office/drawing/2014/main" xmlns="" id="{92F5B7A4-67F0-4B59-82F3-B9F1D02484F5}"/>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28" name="TextBox 127">
              <a:extLst>
                <a:ext uri="{FF2B5EF4-FFF2-40B4-BE49-F238E27FC236}">
                  <a16:creationId xmlns:a16="http://schemas.microsoft.com/office/drawing/2014/main" xmlns="" id="{DEBBF850-7745-4A5C-BDF9-8031228F69F4}"/>
                </a:ext>
              </a:extLst>
            </p:cNvPr>
            <p:cNvSpPr txBox="1"/>
            <p:nvPr/>
          </p:nvSpPr>
          <p:spPr>
            <a:xfrm rot="16200000">
              <a:off x="88856" y="2569414"/>
              <a:ext cx="2671300"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完了率、%</a:t>
              </a:r>
            </a:p>
          </p:txBody>
        </p:sp>
        <p:sp>
          <p:nvSpPr>
            <p:cNvPr id="129" name="TextBox 128">
              <a:extLst>
                <a:ext uri="{FF2B5EF4-FFF2-40B4-BE49-F238E27FC236}">
                  <a16:creationId xmlns:a16="http://schemas.microsoft.com/office/drawing/2014/main" xmlns="" id="{C077A613-C4BA-458D-A8C5-B5EC478091E3}"/>
                </a:ext>
              </a:extLst>
            </p:cNvPr>
            <p:cNvSpPr txBox="1"/>
            <p:nvPr/>
          </p:nvSpPr>
          <p:spPr>
            <a:xfrm>
              <a:off x="1459938" y="1265887"/>
              <a:ext cx="482825"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100</a:t>
              </a:r>
            </a:p>
          </p:txBody>
        </p:sp>
        <p:sp>
          <p:nvSpPr>
            <p:cNvPr id="130" name="TextBox 129">
              <a:extLst>
                <a:ext uri="{FF2B5EF4-FFF2-40B4-BE49-F238E27FC236}">
                  <a16:creationId xmlns:a16="http://schemas.microsoft.com/office/drawing/2014/main" xmlns="" id="{8B7B5AC2-0E60-4DDD-94DE-4B2BA31E829C}"/>
                </a:ext>
              </a:extLst>
            </p:cNvPr>
            <p:cNvSpPr txBox="1"/>
            <p:nvPr/>
          </p:nvSpPr>
          <p:spPr>
            <a:xfrm>
              <a:off x="1559325" y="1790026"/>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80</a:t>
              </a:r>
            </a:p>
          </p:txBody>
        </p:sp>
        <p:sp>
          <p:nvSpPr>
            <p:cNvPr id="131" name="TextBox 130">
              <a:extLst>
                <a:ext uri="{FF2B5EF4-FFF2-40B4-BE49-F238E27FC236}">
                  <a16:creationId xmlns:a16="http://schemas.microsoft.com/office/drawing/2014/main" xmlns="" id="{C5933190-20C9-4537-A36D-B7078DDD2133}"/>
                </a:ext>
              </a:extLst>
            </p:cNvPr>
            <p:cNvSpPr txBox="1"/>
            <p:nvPr/>
          </p:nvSpPr>
          <p:spPr>
            <a:xfrm>
              <a:off x="1559325" y="2288557"/>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60</a:t>
              </a:r>
            </a:p>
          </p:txBody>
        </p:sp>
        <p:sp>
          <p:nvSpPr>
            <p:cNvPr id="132" name="TextBox 131">
              <a:extLst>
                <a:ext uri="{FF2B5EF4-FFF2-40B4-BE49-F238E27FC236}">
                  <a16:creationId xmlns:a16="http://schemas.microsoft.com/office/drawing/2014/main" xmlns="" id="{73ECBAE3-0E31-4FE2-9266-35B8304EACD2}"/>
                </a:ext>
              </a:extLst>
            </p:cNvPr>
            <p:cNvSpPr txBox="1"/>
            <p:nvPr/>
          </p:nvSpPr>
          <p:spPr>
            <a:xfrm>
              <a:off x="1559325" y="2803210"/>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40</a:t>
              </a:r>
            </a:p>
          </p:txBody>
        </p:sp>
        <p:sp>
          <p:nvSpPr>
            <p:cNvPr id="133" name="TextBox 132">
              <a:extLst>
                <a:ext uri="{FF2B5EF4-FFF2-40B4-BE49-F238E27FC236}">
                  <a16:creationId xmlns:a16="http://schemas.microsoft.com/office/drawing/2014/main" xmlns="" id="{F5C99760-966F-4D42-A382-EE3EB61BF9E9}"/>
                </a:ext>
              </a:extLst>
            </p:cNvPr>
            <p:cNvSpPr txBox="1"/>
            <p:nvPr/>
          </p:nvSpPr>
          <p:spPr>
            <a:xfrm>
              <a:off x="1559325" y="3307113"/>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20</a:t>
              </a:r>
            </a:p>
          </p:txBody>
        </p:sp>
        <p:sp>
          <p:nvSpPr>
            <p:cNvPr id="134" name="TextBox 133">
              <a:extLst>
                <a:ext uri="{FF2B5EF4-FFF2-40B4-BE49-F238E27FC236}">
                  <a16:creationId xmlns:a16="http://schemas.microsoft.com/office/drawing/2014/main" xmlns="" id="{C55B659B-E544-44FC-9DA2-21E72F4FB771}"/>
                </a:ext>
              </a:extLst>
            </p:cNvPr>
            <p:cNvSpPr txBox="1"/>
            <p:nvPr/>
          </p:nvSpPr>
          <p:spPr>
            <a:xfrm>
              <a:off x="1658719" y="3816389"/>
              <a:ext cx="28405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grpSp>
      <p:sp>
        <p:nvSpPr>
          <p:cNvPr id="135" name="TextBox 134">
            <a:extLst>
              <a:ext uri="{FF2B5EF4-FFF2-40B4-BE49-F238E27FC236}">
                <a16:creationId xmlns:a16="http://schemas.microsoft.com/office/drawing/2014/main" xmlns="" id="{DE5051FC-8D9B-49BF-8B68-BA0579827BE0}"/>
              </a:ext>
            </a:extLst>
          </p:cNvPr>
          <p:cNvSpPr txBox="1"/>
          <p:nvPr/>
        </p:nvSpPr>
        <p:spPr>
          <a:xfrm>
            <a:off x="2428416" y="5922407"/>
            <a:ext cx="63985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週</a:t>
            </a:r>
          </a:p>
        </p:txBody>
      </p:sp>
      <p:sp>
        <p:nvSpPr>
          <p:cNvPr id="136" name="Graphic 266">
            <a:extLst>
              <a:ext uri="{FF2B5EF4-FFF2-40B4-BE49-F238E27FC236}">
                <a16:creationId xmlns:a16="http://schemas.microsoft.com/office/drawing/2014/main" xmlns="" id="{E0F2B2D9-9C82-4874-9247-23B48C9F7E40}"/>
              </a:ext>
            </a:extLst>
          </p:cNvPr>
          <p:cNvSpPr/>
          <p:nvPr/>
        </p:nvSpPr>
        <p:spPr>
          <a:xfrm>
            <a:off x="1151725" y="4070970"/>
            <a:ext cx="3149273" cy="248653"/>
          </a:xfrm>
          <a:custGeom>
            <a:avLst/>
            <a:gdLst>
              <a:gd name="connsiteX0" fmla="*/ 0 w 4914406"/>
              <a:gd name="connsiteY0" fmla="*/ 90323 h 390032"/>
              <a:gd name="connsiteX1" fmla="*/ 381821 w 4914406"/>
              <a:gd name="connsiteY1" fmla="*/ 266864 h 390032"/>
              <a:gd name="connsiteX2" fmla="*/ 763642 w 4914406"/>
              <a:gd name="connsiteY2" fmla="*/ 201174 h 390032"/>
              <a:gd name="connsiteX3" fmla="*/ 1133143 w 4914406"/>
              <a:gd name="connsiteY3" fmla="*/ 135485 h 390032"/>
              <a:gd name="connsiteX4" fmla="*/ 1506752 w 4914406"/>
              <a:gd name="connsiteY4" fmla="*/ 262758 h 390032"/>
              <a:gd name="connsiteX5" fmla="*/ 1892686 w 4914406"/>
              <a:gd name="connsiteY5" fmla="*/ 246336 h 390032"/>
              <a:gd name="connsiteX6" fmla="*/ 2274505 w 4914406"/>
              <a:gd name="connsiteY6" fmla="*/ 205281 h 390032"/>
              <a:gd name="connsiteX7" fmla="*/ 2656324 w 4914406"/>
              <a:gd name="connsiteY7" fmla="*/ 283286 h 390032"/>
              <a:gd name="connsiteX8" fmla="*/ 3029933 w 4914406"/>
              <a:gd name="connsiteY8" fmla="*/ 217597 h 390032"/>
              <a:gd name="connsiteX9" fmla="*/ 3411752 w 4914406"/>
              <a:gd name="connsiteY9" fmla="*/ 262758 h 390032"/>
              <a:gd name="connsiteX10" fmla="*/ 3781265 w 4914406"/>
              <a:gd name="connsiteY10" fmla="*/ 390032 h 390032"/>
              <a:gd name="connsiteX11" fmla="*/ 4163084 w 4914406"/>
              <a:gd name="connsiteY11" fmla="*/ 324343 h 390032"/>
              <a:gd name="connsiteX12" fmla="*/ 4536693 w 4914406"/>
              <a:gd name="connsiteY12" fmla="*/ 135485 h 390032"/>
              <a:gd name="connsiteX13" fmla="*/ 4914407 w 4914406"/>
              <a:gd name="connsiteY13" fmla="*/ 0 h 39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14406" h="390032">
                <a:moveTo>
                  <a:pt x="0" y="90323"/>
                </a:moveTo>
                <a:lnTo>
                  <a:pt x="381821" y="266864"/>
                </a:lnTo>
                <a:lnTo>
                  <a:pt x="763642" y="201174"/>
                </a:lnTo>
                <a:lnTo>
                  <a:pt x="1133143" y="135485"/>
                </a:lnTo>
                <a:lnTo>
                  <a:pt x="1506752" y="262758"/>
                </a:lnTo>
                <a:lnTo>
                  <a:pt x="1892686" y="246336"/>
                </a:lnTo>
                <a:lnTo>
                  <a:pt x="2274505" y="205281"/>
                </a:lnTo>
                <a:lnTo>
                  <a:pt x="2656324" y="283286"/>
                </a:lnTo>
                <a:lnTo>
                  <a:pt x="3029933" y="217597"/>
                </a:lnTo>
                <a:lnTo>
                  <a:pt x="3411752" y="262758"/>
                </a:lnTo>
                <a:lnTo>
                  <a:pt x="3781265" y="390032"/>
                </a:lnTo>
                <a:lnTo>
                  <a:pt x="4163084" y="324343"/>
                </a:lnTo>
                <a:lnTo>
                  <a:pt x="4536693" y="135485"/>
                </a:lnTo>
                <a:lnTo>
                  <a:pt x="4914407"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nvGrpSpPr>
          <p:cNvPr id="137" name="Group 136">
            <a:extLst>
              <a:ext uri="{FF2B5EF4-FFF2-40B4-BE49-F238E27FC236}">
                <a16:creationId xmlns:a16="http://schemas.microsoft.com/office/drawing/2014/main" xmlns="" id="{5313730E-D3FA-4686-8C2F-10689FD7AFD5}"/>
              </a:ext>
            </a:extLst>
          </p:cNvPr>
          <p:cNvGrpSpPr/>
          <p:nvPr/>
        </p:nvGrpSpPr>
        <p:grpSpPr>
          <a:xfrm>
            <a:off x="1110011" y="4041586"/>
            <a:ext cx="3212236" cy="308619"/>
            <a:chOff x="1240645" y="4253858"/>
            <a:chExt cx="3212236" cy="308619"/>
          </a:xfrm>
        </p:grpSpPr>
        <p:sp>
          <p:nvSpPr>
            <p:cNvPr id="138" name="Rectangle 137">
              <a:extLst>
                <a:ext uri="{FF2B5EF4-FFF2-40B4-BE49-F238E27FC236}">
                  <a16:creationId xmlns:a16="http://schemas.microsoft.com/office/drawing/2014/main" xmlns="" id="{40FAE1D4-EC49-4F41-B2B0-06D916C01CAB}"/>
                </a:ext>
              </a:extLst>
            </p:cNvPr>
            <p:cNvSpPr/>
            <p:nvPr/>
          </p:nvSpPr>
          <p:spPr>
            <a:xfrm rot="2700000">
              <a:off x="4380881" y="4253858"/>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9" name="Rectangle 138">
              <a:extLst>
                <a:ext uri="{FF2B5EF4-FFF2-40B4-BE49-F238E27FC236}">
                  <a16:creationId xmlns:a16="http://schemas.microsoft.com/office/drawing/2014/main" xmlns="" id="{EA1BB523-8161-4EED-BEFF-E326AE853A92}"/>
                </a:ext>
              </a:extLst>
            </p:cNvPr>
            <p:cNvSpPr/>
            <p:nvPr/>
          </p:nvSpPr>
          <p:spPr>
            <a:xfrm rot="2700000">
              <a:off x="4132228" y="4338079"/>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0" name="Rectangle 139">
              <a:extLst>
                <a:ext uri="{FF2B5EF4-FFF2-40B4-BE49-F238E27FC236}">
                  <a16:creationId xmlns:a16="http://schemas.microsoft.com/office/drawing/2014/main" xmlns="" id="{25263C54-E746-407A-AE79-607E3221666B}"/>
                </a:ext>
              </a:extLst>
            </p:cNvPr>
            <p:cNvSpPr/>
            <p:nvPr/>
          </p:nvSpPr>
          <p:spPr>
            <a:xfrm rot="2700000">
              <a:off x="3883575" y="4454388"/>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1" name="Rectangle 140">
              <a:extLst>
                <a:ext uri="{FF2B5EF4-FFF2-40B4-BE49-F238E27FC236}">
                  <a16:creationId xmlns:a16="http://schemas.microsoft.com/office/drawing/2014/main" xmlns="" id="{A5D8BF41-DC23-446C-91E8-2F33F2D87DB0}"/>
                </a:ext>
              </a:extLst>
            </p:cNvPr>
            <p:cNvSpPr/>
            <p:nvPr/>
          </p:nvSpPr>
          <p:spPr>
            <a:xfrm rot="2700000">
              <a:off x="3658988" y="4490477"/>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2" name="Rectangle 141">
              <a:extLst>
                <a:ext uri="{FF2B5EF4-FFF2-40B4-BE49-F238E27FC236}">
                  <a16:creationId xmlns:a16="http://schemas.microsoft.com/office/drawing/2014/main" xmlns="" id="{1A8E4761-7520-49C5-A91F-979B718D9EFD}"/>
                </a:ext>
              </a:extLst>
            </p:cNvPr>
            <p:cNvSpPr/>
            <p:nvPr/>
          </p:nvSpPr>
          <p:spPr>
            <a:xfrm rot="2700000">
              <a:off x="3426379" y="4426298"/>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3" name="Rectangle 142">
              <a:extLst>
                <a:ext uri="{FF2B5EF4-FFF2-40B4-BE49-F238E27FC236}">
                  <a16:creationId xmlns:a16="http://schemas.microsoft.com/office/drawing/2014/main" xmlns="" id="{CC94A8E4-99D4-48BF-B131-D384C2461279}"/>
                </a:ext>
              </a:extLst>
            </p:cNvPr>
            <p:cNvSpPr/>
            <p:nvPr/>
          </p:nvSpPr>
          <p:spPr>
            <a:xfrm rot="2700000">
              <a:off x="3193770" y="4390196"/>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4" name="Rectangle 143">
              <a:extLst>
                <a:ext uri="{FF2B5EF4-FFF2-40B4-BE49-F238E27FC236}">
                  <a16:creationId xmlns:a16="http://schemas.microsoft.com/office/drawing/2014/main" xmlns="" id="{6D55AA93-8BA3-4D4B-AA52-BD2DE50C3748}"/>
                </a:ext>
              </a:extLst>
            </p:cNvPr>
            <p:cNvSpPr/>
            <p:nvPr/>
          </p:nvSpPr>
          <p:spPr>
            <a:xfrm rot="2700000">
              <a:off x="2949128" y="4410248"/>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5" name="Rectangle 144">
              <a:extLst>
                <a:ext uri="{FF2B5EF4-FFF2-40B4-BE49-F238E27FC236}">
                  <a16:creationId xmlns:a16="http://schemas.microsoft.com/office/drawing/2014/main" xmlns="" id="{B3DE2958-47A6-4942-BDFC-2BCB4206BEBA}"/>
                </a:ext>
              </a:extLst>
            </p:cNvPr>
            <p:cNvSpPr/>
            <p:nvPr/>
          </p:nvSpPr>
          <p:spPr>
            <a:xfrm rot="2700000">
              <a:off x="2700475" y="4378158"/>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6" name="Rectangle 145">
              <a:extLst>
                <a:ext uri="{FF2B5EF4-FFF2-40B4-BE49-F238E27FC236}">
                  <a16:creationId xmlns:a16="http://schemas.microsoft.com/office/drawing/2014/main" xmlns="" id="{3B58203F-DC91-40F9-A572-8D1C43C422EF}"/>
                </a:ext>
              </a:extLst>
            </p:cNvPr>
            <p:cNvSpPr/>
            <p:nvPr/>
          </p:nvSpPr>
          <p:spPr>
            <a:xfrm rot="2700000">
              <a:off x="2451822" y="4406233"/>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7" name="Rectangle 146">
              <a:extLst>
                <a:ext uri="{FF2B5EF4-FFF2-40B4-BE49-F238E27FC236}">
                  <a16:creationId xmlns:a16="http://schemas.microsoft.com/office/drawing/2014/main" xmlns="" id="{17AAA7F8-ED92-40F7-B687-6947FF35BFC5}"/>
                </a:ext>
              </a:extLst>
            </p:cNvPr>
            <p:cNvSpPr/>
            <p:nvPr/>
          </p:nvSpPr>
          <p:spPr>
            <a:xfrm rot="2700000">
              <a:off x="2207180" y="4410242"/>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8" name="Rectangle 147">
              <a:extLst>
                <a:ext uri="{FF2B5EF4-FFF2-40B4-BE49-F238E27FC236}">
                  <a16:creationId xmlns:a16="http://schemas.microsoft.com/office/drawing/2014/main" xmlns="" id="{7D4E0838-23B6-46B9-B999-936758897A14}"/>
                </a:ext>
              </a:extLst>
            </p:cNvPr>
            <p:cNvSpPr/>
            <p:nvPr/>
          </p:nvSpPr>
          <p:spPr>
            <a:xfrm rot="2700000">
              <a:off x="1974571" y="4338042"/>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9" name="Rectangle 148">
              <a:extLst>
                <a:ext uri="{FF2B5EF4-FFF2-40B4-BE49-F238E27FC236}">
                  <a16:creationId xmlns:a16="http://schemas.microsoft.com/office/drawing/2014/main" xmlns="" id="{0F5303A5-C078-44DD-BEDE-35E2A038D4E6}"/>
                </a:ext>
              </a:extLst>
            </p:cNvPr>
            <p:cNvSpPr/>
            <p:nvPr/>
          </p:nvSpPr>
          <p:spPr>
            <a:xfrm rot="2700000">
              <a:off x="1729929" y="4362106"/>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0" name="Rectangle 149">
              <a:extLst>
                <a:ext uri="{FF2B5EF4-FFF2-40B4-BE49-F238E27FC236}">
                  <a16:creationId xmlns:a16="http://schemas.microsoft.com/office/drawing/2014/main" xmlns="" id="{2DC92C79-DB17-4B73-A590-D42EE4D8BFB6}"/>
                </a:ext>
              </a:extLst>
            </p:cNvPr>
            <p:cNvSpPr/>
            <p:nvPr/>
          </p:nvSpPr>
          <p:spPr>
            <a:xfrm rot="2700000">
              <a:off x="1485287" y="4406225"/>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1" name="Rectangle 150">
              <a:extLst>
                <a:ext uri="{FF2B5EF4-FFF2-40B4-BE49-F238E27FC236}">
                  <a16:creationId xmlns:a16="http://schemas.microsoft.com/office/drawing/2014/main" xmlns="" id="{5650F7E9-3334-4D9F-B5D7-CECA4190A21C}"/>
                </a:ext>
              </a:extLst>
            </p:cNvPr>
            <p:cNvSpPr/>
            <p:nvPr/>
          </p:nvSpPr>
          <p:spPr>
            <a:xfrm rot="2700000">
              <a:off x="1240645" y="4309971"/>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
        <p:nvSpPr>
          <p:cNvPr id="152" name="Graphic 282">
            <a:extLst>
              <a:ext uri="{FF2B5EF4-FFF2-40B4-BE49-F238E27FC236}">
                <a16:creationId xmlns:a16="http://schemas.microsoft.com/office/drawing/2014/main" xmlns="" id="{78B8AB6D-8A9E-4D73-9439-1B70C4C02446}"/>
              </a:ext>
            </a:extLst>
          </p:cNvPr>
          <p:cNvSpPr/>
          <p:nvPr/>
        </p:nvSpPr>
        <p:spPr>
          <a:xfrm>
            <a:off x="1150333" y="4119149"/>
            <a:ext cx="3166707" cy="132295"/>
          </a:xfrm>
          <a:custGeom>
            <a:avLst/>
            <a:gdLst>
              <a:gd name="connsiteX0" fmla="*/ 4922618 w 4922617"/>
              <a:gd name="connsiteY0" fmla="*/ 156013 h 197069"/>
              <a:gd name="connsiteX1" fmla="*/ 4524378 w 4922617"/>
              <a:gd name="connsiteY1" fmla="*/ 139590 h 197069"/>
              <a:gd name="connsiteX2" fmla="*/ 4154874 w 4922617"/>
              <a:gd name="connsiteY2" fmla="*/ 114956 h 197069"/>
              <a:gd name="connsiteX3" fmla="*/ 3768940 w 4922617"/>
              <a:gd name="connsiteY3" fmla="*/ 119063 h 197069"/>
              <a:gd name="connsiteX4" fmla="*/ 3403542 w 4922617"/>
              <a:gd name="connsiteY4" fmla="*/ 119063 h 197069"/>
              <a:gd name="connsiteX5" fmla="*/ 3038144 w 4922617"/>
              <a:gd name="connsiteY5" fmla="*/ 69795 h 197069"/>
              <a:gd name="connsiteX6" fmla="*/ 2660430 w 4922617"/>
              <a:gd name="connsiteY6" fmla="*/ 156013 h 197069"/>
              <a:gd name="connsiteX7" fmla="*/ 2270401 w 4922617"/>
              <a:gd name="connsiteY7" fmla="*/ 114956 h 197069"/>
              <a:gd name="connsiteX8" fmla="*/ 1880371 w 4922617"/>
              <a:gd name="connsiteY8" fmla="*/ 172435 h 197069"/>
              <a:gd name="connsiteX9" fmla="*/ 1519078 w 4922617"/>
              <a:gd name="connsiteY9" fmla="*/ 197069 h 197069"/>
              <a:gd name="connsiteX10" fmla="*/ 1129039 w 4922617"/>
              <a:gd name="connsiteY10" fmla="*/ 45162 h 197069"/>
              <a:gd name="connsiteX11" fmla="*/ 763642 w 4922617"/>
              <a:gd name="connsiteY11" fmla="*/ 86218 h 197069"/>
              <a:gd name="connsiteX12" fmla="*/ 385927 w 4922617"/>
              <a:gd name="connsiteY12" fmla="*/ 114956 h 197069"/>
              <a:gd name="connsiteX13" fmla="*/ 0 w 4922617"/>
              <a:gd name="connsiteY13" fmla="*/ 0 h 197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22617" h="197069">
                <a:moveTo>
                  <a:pt x="4922618" y="156013"/>
                </a:moveTo>
                <a:lnTo>
                  <a:pt x="4524378" y="139590"/>
                </a:lnTo>
                <a:lnTo>
                  <a:pt x="4154874" y="114956"/>
                </a:lnTo>
                <a:lnTo>
                  <a:pt x="3768940" y="119063"/>
                </a:lnTo>
                <a:lnTo>
                  <a:pt x="3403542" y="119063"/>
                </a:lnTo>
                <a:lnTo>
                  <a:pt x="3038144" y="69795"/>
                </a:lnTo>
                <a:lnTo>
                  <a:pt x="2660430" y="156013"/>
                </a:lnTo>
                <a:lnTo>
                  <a:pt x="2270401" y="114956"/>
                </a:lnTo>
                <a:lnTo>
                  <a:pt x="1880371" y="172435"/>
                </a:lnTo>
                <a:lnTo>
                  <a:pt x="1519078" y="197069"/>
                </a:lnTo>
                <a:lnTo>
                  <a:pt x="1129039" y="45162"/>
                </a:lnTo>
                <a:lnTo>
                  <a:pt x="763642" y="86218"/>
                </a:lnTo>
                <a:lnTo>
                  <a:pt x="385927" y="114956"/>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nvGrpSpPr>
          <p:cNvPr id="153" name="Group 152">
            <a:extLst>
              <a:ext uri="{FF2B5EF4-FFF2-40B4-BE49-F238E27FC236}">
                <a16:creationId xmlns:a16="http://schemas.microsoft.com/office/drawing/2014/main" xmlns="" id="{DB28D62B-7742-498A-AB7B-4C05D797826D}"/>
              </a:ext>
            </a:extLst>
          </p:cNvPr>
          <p:cNvGrpSpPr/>
          <p:nvPr/>
        </p:nvGrpSpPr>
        <p:grpSpPr>
          <a:xfrm>
            <a:off x="1100832" y="4072078"/>
            <a:ext cx="3224269" cy="224408"/>
            <a:chOff x="1231466" y="4284350"/>
            <a:chExt cx="3224269" cy="224408"/>
          </a:xfrm>
        </p:grpSpPr>
        <p:sp>
          <p:nvSpPr>
            <p:cNvPr id="154" name="Oval 153">
              <a:extLst>
                <a:ext uri="{FF2B5EF4-FFF2-40B4-BE49-F238E27FC236}">
                  <a16:creationId xmlns:a16="http://schemas.microsoft.com/office/drawing/2014/main" xmlns="" id="{EAE10993-6F63-4FA6-9E3D-E7A73DEFE903}"/>
                </a:ext>
              </a:extLst>
            </p:cNvPr>
            <p:cNvSpPr/>
            <p:nvPr/>
          </p:nvSpPr>
          <p:spPr>
            <a:xfrm>
              <a:off x="4383735" y="440866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5" name="Oval 154">
              <a:extLst>
                <a:ext uri="{FF2B5EF4-FFF2-40B4-BE49-F238E27FC236}">
                  <a16:creationId xmlns:a16="http://schemas.microsoft.com/office/drawing/2014/main" xmlns="" id="{6142B0C1-95B8-43F1-9A47-091B1B808D7E}"/>
                </a:ext>
              </a:extLst>
            </p:cNvPr>
            <p:cNvSpPr/>
            <p:nvPr/>
          </p:nvSpPr>
          <p:spPr>
            <a:xfrm>
              <a:off x="4139093" y="438861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6" name="Oval 155">
              <a:extLst>
                <a:ext uri="{FF2B5EF4-FFF2-40B4-BE49-F238E27FC236}">
                  <a16:creationId xmlns:a16="http://schemas.microsoft.com/office/drawing/2014/main" xmlns="" id="{CCE425CA-D048-480C-9F31-928430E4C851}"/>
                </a:ext>
              </a:extLst>
            </p:cNvPr>
            <p:cNvSpPr/>
            <p:nvPr/>
          </p:nvSpPr>
          <p:spPr>
            <a:xfrm>
              <a:off x="3894451" y="4368557"/>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7" name="Oval 156">
              <a:extLst>
                <a:ext uri="{FF2B5EF4-FFF2-40B4-BE49-F238E27FC236}">
                  <a16:creationId xmlns:a16="http://schemas.microsoft.com/office/drawing/2014/main" xmlns="" id="{083ADD55-FF3D-4E30-859B-13CA3863161A}"/>
                </a:ext>
              </a:extLst>
            </p:cNvPr>
            <p:cNvSpPr/>
            <p:nvPr/>
          </p:nvSpPr>
          <p:spPr>
            <a:xfrm>
              <a:off x="3649809" y="437257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8" name="Oval 157">
              <a:extLst>
                <a:ext uri="{FF2B5EF4-FFF2-40B4-BE49-F238E27FC236}">
                  <a16:creationId xmlns:a16="http://schemas.microsoft.com/office/drawing/2014/main" xmlns="" id="{7ABB7FCB-BFCA-4623-A778-F4986BAFA837}"/>
                </a:ext>
              </a:extLst>
            </p:cNvPr>
            <p:cNvSpPr/>
            <p:nvPr/>
          </p:nvSpPr>
          <p:spPr>
            <a:xfrm>
              <a:off x="3405167" y="437658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9" name="Oval 158">
              <a:extLst>
                <a:ext uri="{FF2B5EF4-FFF2-40B4-BE49-F238E27FC236}">
                  <a16:creationId xmlns:a16="http://schemas.microsoft.com/office/drawing/2014/main" xmlns="" id="{99C2AFF1-D2D9-4039-A06F-E60693B8730D}"/>
                </a:ext>
              </a:extLst>
            </p:cNvPr>
            <p:cNvSpPr/>
            <p:nvPr/>
          </p:nvSpPr>
          <p:spPr>
            <a:xfrm>
              <a:off x="3168547" y="4348508"/>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0" name="Oval 159">
              <a:extLst>
                <a:ext uri="{FF2B5EF4-FFF2-40B4-BE49-F238E27FC236}">
                  <a16:creationId xmlns:a16="http://schemas.microsoft.com/office/drawing/2014/main" xmlns="" id="{5E5492BB-45AA-4FCE-BFED-A2AF9E85F41A}"/>
                </a:ext>
              </a:extLst>
            </p:cNvPr>
            <p:cNvSpPr/>
            <p:nvPr/>
          </p:nvSpPr>
          <p:spPr>
            <a:xfrm>
              <a:off x="2931927" y="438460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1" name="Oval 160">
              <a:extLst>
                <a:ext uri="{FF2B5EF4-FFF2-40B4-BE49-F238E27FC236}">
                  <a16:creationId xmlns:a16="http://schemas.microsoft.com/office/drawing/2014/main" xmlns="" id="{1BF480F1-1717-40A2-947D-803DF1104B15}"/>
                </a:ext>
              </a:extLst>
            </p:cNvPr>
            <p:cNvSpPr/>
            <p:nvPr/>
          </p:nvSpPr>
          <p:spPr>
            <a:xfrm>
              <a:off x="2699318" y="438060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2" name="Oval 161">
              <a:extLst>
                <a:ext uri="{FF2B5EF4-FFF2-40B4-BE49-F238E27FC236}">
                  <a16:creationId xmlns:a16="http://schemas.microsoft.com/office/drawing/2014/main" xmlns="" id="{6DCDE2CF-3434-4AAD-B509-A9695DFC8E4F}"/>
                </a:ext>
              </a:extLst>
            </p:cNvPr>
            <p:cNvSpPr/>
            <p:nvPr/>
          </p:nvSpPr>
          <p:spPr>
            <a:xfrm>
              <a:off x="2466709" y="4416701"/>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3" name="Oval 162">
              <a:extLst>
                <a:ext uri="{FF2B5EF4-FFF2-40B4-BE49-F238E27FC236}">
                  <a16:creationId xmlns:a16="http://schemas.microsoft.com/office/drawing/2014/main" xmlns="" id="{C6BAB23C-5AE5-4DAF-86D8-073DD7452775}"/>
                </a:ext>
              </a:extLst>
            </p:cNvPr>
            <p:cNvSpPr/>
            <p:nvPr/>
          </p:nvSpPr>
          <p:spPr>
            <a:xfrm>
              <a:off x="2226078" y="4436758"/>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4" name="Oval 163">
              <a:extLst>
                <a:ext uri="{FF2B5EF4-FFF2-40B4-BE49-F238E27FC236}">
                  <a16:creationId xmlns:a16="http://schemas.microsoft.com/office/drawing/2014/main" xmlns="" id="{47EB2689-CA8E-4890-ACC9-4EA3D336AD74}"/>
                </a:ext>
              </a:extLst>
            </p:cNvPr>
            <p:cNvSpPr/>
            <p:nvPr/>
          </p:nvSpPr>
          <p:spPr>
            <a:xfrm>
              <a:off x="1977425" y="433649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5" name="Oval 164">
              <a:extLst>
                <a:ext uri="{FF2B5EF4-FFF2-40B4-BE49-F238E27FC236}">
                  <a16:creationId xmlns:a16="http://schemas.microsoft.com/office/drawing/2014/main" xmlns="" id="{7295FAF5-6F8F-4D33-907A-873303B44ED2}"/>
                </a:ext>
              </a:extLst>
            </p:cNvPr>
            <p:cNvSpPr/>
            <p:nvPr/>
          </p:nvSpPr>
          <p:spPr>
            <a:xfrm>
              <a:off x="1728772" y="434852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6" name="Oval 165">
              <a:extLst>
                <a:ext uri="{FF2B5EF4-FFF2-40B4-BE49-F238E27FC236}">
                  <a16:creationId xmlns:a16="http://schemas.microsoft.com/office/drawing/2014/main" xmlns="" id="{9DBF771F-C156-4900-8661-F656A8E6F32B}"/>
                </a:ext>
              </a:extLst>
            </p:cNvPr>
            <p:cNvSpPr/>
            <p:nvPr/>
          </p:nvSpPr>
          <p:spPr>
            <a:xfrm>
              <a:off x="1480119" y="436055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7" name="Oval 166">
              <a:extLst>
                <a:ext uri="{FF2B5EF4-FFF2-40B4-BE49-F238E27FC236}">
                  <a16:creationId xmlns:a16="http://schemas.microsoft.com/office/drawing/2014/main" xmlns="" id="{67609E0D-F786-45AA-8414-D72135D2385F}"/>
                </a:ext>
              </a:extLst>
            </p:cNvPr>
            <p:cNvSpPr/>
            <p:nvPr/>
          </p:nvSpPr>
          <p:spPr>
            <a:xfrm>
              <a:off x="1231466" y="428435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
        <p:nvSpPr>
          <p:cNvPr id="168" name="TextBox 167">
            <a:extLst>
              <a:ext uri="{FF2B5EF4-FFF2-40B4-BE49-F238E27FC236}">
                <a16:creationId xmlns:a16="http://schemas.microsoft.com/office/drawing/2014/main" xmlns="" id="{16952E55-5A2A-47FD-AC4D-375E74E6F9A2}"/>
              </a:ext>
            </a:extLst>
          </p:cNvPr>
          <p:cNvSpPr txBox="1"/>
          <p:nvPr/>
        </p:nvSpPr>
        <p:spPr>
          <a:xfrm>
            <a:off x="4946196" y="2640082"/>
            <a:ext cx="2667718" cy="3373231"/>
          </a:xfrm>
          <a:prstGeom prst="rect">
            <a:avLst/>
          </a:prstGeom>
          <a:noFill/>
        </p:spPr>
        <p:txBody>
          <a:bodyPr wrap="non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合計スコア(MID=9.5)</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健康状態(MID=2)</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社会的/家族の健康状態(MID=2)</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感情的な幸福(MID=2)</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機能的幸福(MID=2)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食道癌サブスケール </a:t>
            </a:r>
            <a:br>
              <a:rPr kumimoji="0" lang="ja-JP" sz="1300" b="0" i="0" u="none" strike="noStrike" cap="none" normalizeH="0" baseline="0" noProof="0">
                <a:ln>
                  <a:noFill/>
                </a:ln>
                <a:solidFill>
                  <a:srgbClr val="4D4D4D"/>
                </a:solidFill>
                <a:uLnTx/>
                <a:uFillTx/>
                <a:latin typeface="Arial"/>
                <a:ea typeface="MS Mincho"/>
                <a:cs typeface="Arial"/>
              </a:rPr>
            </a:br>
            <a:r>
              <a:rPr kumimoji="0" lang="ja-JP" sz="1300" b="0" i="0" u="none" strike="noStrike" cap="none" normalizeH="0" baseline="0" noProof="0">
                <a:ln>
                  <a:noFill/>
                </a:ln>
                <a:solidFill>
                  <a:srgbClr val="4D4D4D"/>
                </a:solidFill>
                <a:uLnTx/>
                <a:uFillTx/>
                <a:latin typeface="Arial"/>
                <a:ea typeface="MS Mincho"/>
                <a:cs typeface="Arial"/>
              </a:rPr>
              <a:t>(ECS) (MID=4)</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FACT-Gの合計スコア(MID=3)</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FACT-G7の合計スコア(MID=2.5)</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試験結果指数(MID=6.1)</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VAS（MID = 7）</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インデックススコア(英国の重み) </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（MID = 0.08）</a:t>
            </a:r>
          </a:p>
        </p:txBody>
      </p:sp>
      <p:grpSp>
        <p:nvGrpSpPr>
          <p:cNvPr id="169" name="Group 168">
            <a:extLst>
              <a:ext uri="{FF2B5EF4-FFF2-40B4-BE49-F238E27FC236}">
                <a16:creationId xmlns:a16="http://schemas.microsoft.com/office/drawing/2014/main" xmlns="" id="{15DE856F-4071-474F-AC5B-9B54FA55E35B}"/>
              </a:ext>
            </a:extLst>
          </p:cNvPr>
          <p:cNvGrpSpPr/>
          <p:nvPr/>
        </p:nvGrpSpPr>
        <p:grpSpPr>
          <a:xfrm>
            <a:off x="7386129" y="1776721"/>
            <a:ext cx="2446671" cy="3994601"/>
            <a:chOff x="7386129" y="1683202"/>
            <a:chExt cx="2446671" cy="3994601"/>
          </a:xfrm>
        </p:grpSpPr>
        <p:sp>
          <p:nvSpPr>
            <p:cNvPr id="170" name="TextBox 169">
              <a:extLst>
                <a:ext uri="{FF2B5EF4-FFF2-40B4-BE49-F238E27FC236}">
                  <a16:creationId xmlns:a16="http://schemas.microsoft.com/office/drawing/2014/main" xmlns="" id="{CC7582B7-A595-49F2-9A88-DA3DFC813B89}"/>
                </a:ext>
              </a:extLst>
            </p:cNvPr>
            <p:cNvSpPr txBox="1"/>
            <p:nvPr/>
          </p:nvSpPr>
          <p:spPr>
            <a:xfrm>
              <a:off x="7386129" y="1683202"/>
              <a:ext cx="1283006"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ニボルマブ（n = 532）事象、n (%)</a:t>
              </a:r>
            </a:p>
          </p:txBody>
        </p:sp>
        <p:sp>
          <p:nvSpPr>
            <p:cNvPr id="171" name="TextBox 170">
              <a:extLst>
                <a:ext uri="{FF2B5EF4-FFF2-40B4-BE49-F238E27FC236}">
                  <a16:creationId xmlns:a16="http://schemas.microsoft.com/office/drawing/2014/main" xmlns="" id="{9F008E9D-FD72-4083-847B-3745ED3D98AA}"/>
                </a:ext>
              </a:extLst>
            </p:cNvPr>
            <p:cNvSpPr txBox="1"/>
            <p:nvPr/>
          </p:nvSpPr>
          <p:spPr>
            <a:xfrm>
              <a:off x="8602171" y="1729369"/>
              <a:ext cx="1230629"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dirty="0">
                  <a:ln>
                    <a:noFill/>
                  </a:ln>
                  <a:solidFill>
                    <a:srgbClr val="4D4D4D"/>
                  </a:solidFill>
                  <a:uLnTx/>
                  <a:uFillTx/>
                  <a:latin typeface="Arial"/>
                  <a:ea typeface="MS Mincho"/>
                  <a:cs typeface="Arial"/>
                </a:rPr>
                <a:t>プラセ</a:t>
              </a:r>
              <a:r>
                <a:rPr kumimoji="0" lang="ja-JP" sz="1300" b="0" i="0" u="none" strike="noStrike" cap="none" normalizeH="0" baseline="0" noProof="0" dirty="0" smtClean="0">
                  <a:ln>
                    <a:noFill/>
                  </a:ln>
                  <a:solidFill>
                    <a:srgbClr val="4D4D4D"/>
                  </a:solidFill>
                  <a:uLnTx/>
                  <a:uFillTx/>
                  <a:latin typeface="Arial"/>
                  <a:ea typeface="MS Mincho"/>
                  <a:cs typeface="Arial"/>
                </a:rPr>
                <a:t>ボ</a:t>
              </a:r>
              <a:r>
                <a:rPr kumimoji="0" lang="en-GB" altLang="ja-JP" sz="1300" b="0" i="0" u="none" strike="noStrike" cap="none" normalizeH="0" baseline="0" noProof="0" dirty="0" smtClean="0">
                  <a:ln>
                    <a:noFill/>
                  </a:ln>
                  <a:solidFill>
                    <a:srgbClr val="4D4D4D"/>
                  </a:solidFill>
                  <a:uLnTx/>
                  <a:uFillTx/>
                  <a:latin typeface="Arial"/>
                  <a:ea typeface="MS Mincho"/>
                  <a:cs typeface="Arial"/>
                </a:rPr>
                <a:t/>
              </a:r>
              <a:br>
                <a:rPr kumimoji="0" lang="en-GB" altLang="ja-JP" sz="1300" b="0" i="0" u="none" strike="noStrike" cap="none" normalizeH="0" baseline="0" noProof="0" dirty="0" smtClean="0">
                  <a:ln>
                    <a:noFill/>
                  </a:ln>
                  <a:solidFill>
                    <a:srgbClr val="4D4D4D"/>
                  </a:solidFill>
                  <a:uLnTx/>
                  <a:uFillTx/>
                  <a:latin typeface="Arial"/>
                  <a:ea typeface="MS Mincho"/>
                  <a:cs typeface="Arial"/>
                </a:rPr>
              </a:br>
              <a:r>
                <a:rPr kumimoji="0" lang="ja-JP" sz="1300" b="0" i="0" u="none" strike="noStrike" cap="none" normalizeH="0" baseline="0" noProof="0" dirty="0" smtClean="0">
                  <a:ln>
                    <a:noFill/>
                  </a:ln>
                  <a:solidFill>
                    <a:srgbClr val="4D4D4D"/>
                  </a:solidFill>
                  <a:uLnTx/>
                  <a:uFillTx/>
                  <a:latin typeface="Arial"/>
                  <a:ea typeface="MS Mincho"/>
                  <a:cs typeface="Arial"/>
                </a:rPr>
                <a:t>（</a:t>
              </a:r>
              <a:r>
                <a:rPr kumimoji="0" lang="ja-JP" sz="1300" b="0" i="0" u="none" strike="noStrike" cap="none" normalizeH="0" baseline="0" noProof="0" dirty="0">
                  <a:ln>
                    <a:noFill/>
                  </a:ln>
                  <a:solidFill>
                    <a:srgbClr val="4D4D4D"/>
                  </a:solidFill>
                  <a:uLnTx/>
                  <a:uFillTx/>
                  <a:latin typeface="Arial"/>
                  <a:ea typeface="MS Mincho"/>
                  <a:cs typeface="Arial"/>
                </a:rPr>
                <a:t>n = 252）</a:t>
              </a:r>
              <a:br>
                <a:rPr kumimoji="0" lang="ja-JP" sz="1300" b="0" i="0" u="none" strike="noStrike" cap="none" normalizeH="0" baseline="0" noProof="0" dirty="0">
                  <a:ln>
                    <a:noFill/>
                  </a:ln>
                  <a:solidFill>
                    <a:srgbClr val="4D4D4D"/>
                  </a:solidFill>
                  <a:uLnTx/>
                  <a:uFillTx/>
                  <a:latin typeface="Arial"/>
                  <a:ea typeface="MS Mincho"/>
                  <a:cs typeface="Arial"/>
                </a:rPr>
              </a:br>
              <a:r>
                <a:rPr kumimoji="0" lang="ja-JP" sz="1300" b="0" i="0" u="none" strike="noStrike" cap="none" normalizeH="0" baseline="0" noProof="0" dirty="0">
                  <a:ln>
                    <a:noFill/>
                  </a:ln>
                  <a:solidFill>
                    <a:srgbClr val="4D4D4D"/>
                  </a:solidFill>
                  <a:uLnTx/>
                  <a:uFillTx/>
                  <a:latin typeface="Arial"/>
                  <a:ea typeface="MS Mincho"/>
                  <a:cs typeface="Arial"/>
                </a:rPr>
                <a:t>事象、n (%)</a:t>
              </a:r>
            </a:p>
          </p:txBody>
        </p:sp>
        <p:sp>
          <p:nvSpPr>
            <p:cNvPr id="172" name="TextBox 171">
              <a:extLst>
                <a:ext uri="{FF2B5EF4-FFF2-40B4-BE49-F238E27FC236}">
                  <a16:creationId xmlns:a16="http://schemas.microsoft.com/office/drawing/2014/main" xmlns="" id="{7867E42A-BD48-4EF7-94E3-22761A5E60F2}"/>
                </a:ext>
              </a:extLst>
            </p:cNvPr>
            <p:cNvSpPr txBox="1"/>
            <p:nvPr/>
          </p:nvSpPr>
          <p:spPr>
            <a:xfrm>
              <a:off x="7497871" y="2544638"/>
              <a:ext cx="947695" cy="3133165"/>
            </a:xfrm>
            <a:prstGeom prst="rect">
              <a:avLst/>
            </a:prstGeom>
            <a:noFill/>
          </p:spPr>
          <p:txBody>
            <a:bodyPr wrap="non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228（42.9）</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309（58.1）</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284（53.4）</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301（56.6）</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289（54.3）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274（51.5）</a:t>
              </a:r>
              <a:br>
                <a:rPr kumimoji="0" lang="ja-JP" sz="1300" b="0" i="0" u="none" strike="noStrike" cap="none" normalizeH="0" baseline="0" noProof="0">
                  <a:ln>
                    <a:noFill/>
                  </a:ln>
                  <a:solidFill>
                    <a:srgbClr val="4D4D4D"/>
                  </a:solidFill>
                  <a:uLnTx/>
                  <a:uFillTx/>
                  <a:latin typeface="Arial"/>
                  <a:ea typeface="MS Mincho"/>
                  <a:cs typeface="Arial"/>
                </a:rPr>
              </a:br>
              <a:endParaRPr kumimoji="0" lang="ja-JP" sz="1300" b="0" i="0" u="none" strike="noStrike" cap="none" normalizeH="0" baseline="0" noProof="0">
                <a:ln>
                  <a:noFill/>
                </a:ln>
                <a:solidFill>
                  <a:srgbClr val="4D4D4D"/>
                </a:solidFill>
                <a:uLnTx/>
                <a:uFillTx/>
                <a:latin typeface="Arial"/>
                <a:ea typeface="MS Mincho"/>
                <a:cs typeface="Arial"/>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314（59.0）</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273（51.3）</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254（44.0）</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266（50.0）</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274（51.5）</a:t>
              </a:r>
            </a:p>
          </p:txBody>
        </p:sp>
        <p:sp>
          <p:nvSpPr>
            <p:cNvPr id="173" name="TextBox 172">
              <a:extLst>
                <a:ext uri="{FF2B5EF4-FFF2-40B4-BE49-F238E27FC236}">
                  <a16:creationId xmlns:a16="http://schemas.microsoft.com/office/drawing/2014/main" xmlns="" id="{1F9D41B1-3C88-45CA-905A-42D2954CB127}"/>
                </a:ext>
              </a:extLst>
            </p:cNvPr>
            <p:cNvSpPr txBox="1"/>
            <p:nvPr/>
          </p:nvSpPr>
          <p:spPr>
            <a:xfrm>
              <a:off x="8631346" y="2544638"/>
              <a:ext cx="947695" cy="3133165"/>
            </a:xfrm>
            <a:prstGeom prst="rect">
              <a:avLst/>
            </a:prstGeom>
            <a:noFill/>
          </p:spPr>
          <p:txBody>
            <a:bodyPr wrap="non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109（41.6）</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146（55.7）</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140（53.4）</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156（59.2）</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146（55.7）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121（46.2）</a:t>
              </a:r>
              <a:br>
                <a:rPr kumimoji="0" lang="ja-JP" sz="1300" b="0" i="0" u="none" strike="noStrike" cap="none" normalizeH="0" baseline="0" noProof="0">
                  <a:ln>
                    <a:noFill/>
                  </a:ln>
                  <a:solidFill>
                    <a:srgbClr val="4D4D4D"/>
                  </a:solidFill>
                  <a:uLnTx/>
                  <a:uFillTx/>
                  <a:latin typeface="Arial"/>
                  <a:ea typeface="MS Mincho"/>
                  <a:cs typeface="Arial"/>
                </a:rPr>
              </a:br>
              <a:endParaRPr kumimoji="0" lang="ja-JP" sz="1300" b="0" i="0" u="none" strike="noStrike" cap="none" normalizeH="0" baseline="0" noProof="0">
                <a:ln>
                  <a:noFill/>
                </a:ln>
                <a:solidFill>
                  <a:srgbClr val="4D4D4D"/>
                </a:solidFill>
                <a:uLnTx/>
                <a:uFillTx/>
                <a:latin typeface="Arial"/>
                <a:ea typeface="MS Mincho"/>
                <a:cs typeface="Arial"/>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163（62.2）</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130（49.6）</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108（41.2）</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125（47.7）</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135（51.5）</a:t>
              </a:r>
            </a:p>
          </p:txBody>
        </p:sp>
      </p:grpSp>
      <p:sp>
        <p:nvSpPr>
          <p:cNvPr id="174" name="TextBox 173">
            <a:extLst>
              <a:ext uri="{FF2B5EF4-FFF2-40B4-BE49-F238E27FC236}">
                <a16:creationId xmlns:a16="http://schemas.microsoft.com/office/drawing/2014/main" xmlns="" id="{C8E98EB9-553A-4859-A8DE-E02D582FEEC5}"/>
              </a:ext>
            </a:extLst>
          </p:cNvPr>
          <p:cNvSpPr txBox="1"/>
          <p:nvPr/>
        </p:nvSpPr>
        <p:spPr>
          <a:xfrm>
            <a:off x="4811113" y="2209625"/>
            <a:ext cx="148971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PROの測定</a:t>
            </a:r>
          </a:p>
        </p:txBody>
      </p:sp>
      <p:sp>
        <p:nvSpPr>
          <p:cNvPr id="175" name="TextBox 174">
            <a:extLst>
              <a:ext uri="{FF2B5EF4-FFF2-40B4-BE49-F238E27FC236}">
                <a16:creationId xmlns:a16="http://schemas.microsoft.com/office/drawing/2014/main" xmlns="" id="{BC104A13-5477-486A-B9D2-8064C20D425D}"/>
              </a:ext>
            </a:extLst>
          </p:cNvPr>
          <p:cNvSpPr txBox="1"/>
          <p:nvPr/>
        </p:nvSpPr>
        <p:spPr>
          <a:xfrm>
            <a:off x="4811113" y="2483140"/>
            <a:ext cx="148971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FACT-E</a:t>
            </a:r>
          </a:p>
        </p:txBody>
      </p:sp>
      <p:sp>
        <p:nvSpPr>
          <p:cNvPr id="176" name="Rectangle 175">
            <a:extLst>
              <a:ext uri="{FF2B5EF4-FFF2-40B4-BE49-F238E27FC236}">
                <a16:creationId xmlns:a16="http://schemas.microsoft.com/office/drawing/2014/main" xmlns="" id="{29F6B0AB-EA44-429E-B313-B9B5101394B8}"/>
              </a:ext>
            </a:extLst>
          </p:cNvPr>
          <p:cNvSpPr/>
          <p:nvPr/>
        </p:nvSpPr>
        <p:spPr>
          <a:xfrm>
            <a:off x="4779816" y="1362942"/>
            <a:ext cx="7134225" cy="4965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177" name="Straight Connector 176">
            <a:extLst>
              <a:ext uri="{FF2B5EF4-FFF2-40B4-BE49-F238E27FC236}">
                <a16:creationId xmlns:a16="http://schemas.microsoft.com/office/drawing/2014/main" xmlns="" id="{254CD692-13A7-4080-9E66-1F7BD3DD6A4A}"/>
              </a:ext>
            </a:extLst>
          </p:cNvPr>
          <p:cNvCxnSpPr/>
          <p:nvPr/>
        </p:nvCxnSpPr>
        <p:spPr>
          <a:xfrm>
            <a:off x="4770292" y="2496417"/>
            <a:ext cx="6981825" cy="0"/>
          </a:xfrm>
          <a:prstGeom prst="line">
            <a:avLst/>
          </a:prstGeom>
        </p:spPr>
        <p:style>
          <a:lnRef idx="1">
            <a:schemeClr val="accent1"/>
          </a:lnRef>
          <a:fillRef idx="0">
            <a:schemeClr val="accent1"/>
          </a:fillRef>
          <a:effectRef idx="0">
            <a:schemeClr val="accent1"/>
          </a:effectRef>
          <a:fontRef idx="minor">
            <a:schemeClr val="tx1"/>
          </a:fontRef>
        </p:style>
      </p:cxnSp>
      <p:sp>
        <p:nvSpPr>
          <p:cNvPr id="178" name="Arrow: Right 318">
            <a:extLst>
              <a:ext uri="{FF2B5EF4-FFF2-40B4-BE49-F238E27FC236}">
                <a16:creationId xmlns:a16="http://schemas.microsoft.com/office/drawing/2014/main" xmlns="" id="{7926AB1F-FBB8-4399-A390-6CBA31578711}"/>
              </a:ext>
            </a:extLst>
          </p:cNvPr>
          <p:cNvSpPr/>
          <p:nvPr/>
        </p:nvSpPr>
        <p:spPr>
          <a:xfrm>
            <a:off x="10636331" y="2203865"/>
            <a:ext cx="674914" cy="28847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9" name="Arrow: Right 319">
            <a:extLst>
              <a:ext uri="{FF2B5EF4-FFF2-40B4-BE49-F238E27FC236}">
                <a16:creationId xmlns:a16="http://schemas.microsoft.com/office/drawing/2014/main" xmlns="" id="{575A62C9-5381-4B58-BC35-3617A8BF78E5}"/>
              </a:ext>
            </a:extLst>
          </p:cNvPr>
          <p:cNvSpPr/>
          <p:nvPr/>
        </p:nvSpPr>
        <p:spPr>
          <a:xfrm flipH="1">
            <a:off x="9803573" y="2203864"/>
            <a:ext cx="674914" cy="28847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0" name="TextBox 179">
            <a:extLst>
              <a:ext uri="{FF2B5EF4-FFF2-40B4-BE49-F238E27FC236}">
                <a16:creationId xmlns:a16="http://schemas.microsoft.com/office/drawing/2014/main" xmlns="" id="{549D8451-0772-4E48-BBFD-8E01CD028D4B}"/>
              </a:ext>
            </a:extLst>
          </p:cNvPr>
          <p:cNvSpPr txBox="1"/>
          <p:nvPr/>
        </p:nvSpPr>
        <p:spPr>
          <a:xfrm>
            <a:off x="10141030" y="1752106"/>
            <a:ext cx="732893"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300" b="1" i="0" u="none" strike="noStrike" cap="none" normalizeH="0" baseline="0" noProof="0">
                <a:ln>
                  <a:noFill/>
                </a:ln>
                <a:solidFill>
                  <a:srgbClr val="4D4D4D"/>
                </a:solidFill>
                <a:uLnTx/>
                <a:uFillTx/>
                <a:latin typeface="Arial"/>
                <a:ea typeface="MS Mincho"/>
                <a:cs typeface="Arial"/>
              </a:rPr>
              <a:t>お気に入り</a:t>
            </a:r>
          </a:p>
        </p:txBody>
      </p:sp>
      <p:sp>
        <p:nvSpPr>
          <p:cNvPr id="181" name="TextBox 180">
            <a:extLst>
              <a:ext uri="{FF2B5EF4-FFF2-40B4-BE49-F238E27FC236}">
                <a16:creationId xmlns:a16="http://schemas.microsoft.com/office/drawing/2014/main" xmlns="" id="{104F47ED-C463-4936-BCA7-5152DBC3D99C}"/>
              </a:ext>
            </a:extLst>
          </p:cNvPr>
          <p:cNvSpPr txBox="1"/>
          <p:nvPr/>
        </p:nvSpPr>
        <p:spPr>
          <a:xfrm>
            <a:off x="9582936" y="1980708"/>
            <a:ext cx="1039067"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300" b="1" i="0" u="none" strike="noStrike" cap="none" normalizeH="0" baseline="0" noProof="0">
                <a:ln>
                  <a:noFill/>
                </a:ln>
                <a:solidFill>
                  <a:srgbClr val="4D4D4D"/>
                </a:solidFill>
                <a:uLnTx/>
                <a:uFillTx/>
                <a:latin typeface="Arial"/>
                <a:ea typeface="MS Mincho"/>
                <a:cs typeface="Arial"/>
              </a:rPr>
              <a:t>ニボルマブ</a:t>
            </a:r>
          </a:p>
        </p:txBody>
      </p:sp>
      <p:sp>
        <p:nvSpPr>
          <p:cNvPr id="182" name="TextBox 181">
            <a:extLst>
              <a:ext uri="{FF2B5EF4-FFF2-40B4-BE49-F238E27FC236}">
                <a16:creationId xmlns:a16="http://schemas.microsoft.com/office/drawing/2014/main" xmlns="" id="{65ECE19E-B6A3-4068-8AEA-ACBE51C83F21}"/>
              </a:ext>
            </a:extLst>
          </p:cNvPr>
          <p:cNvSpPr txBox="1"/>
          <p:nvPr/>
        </p:nvSpPr>
        <p:spPr>
          <a:xfrm>
            <a:off x="10571016" y="1980708"/>
            <a:ext cx="825867"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300" b="1" i="0" u="none" strike="noStrike" cap="none" normalizeH="0" baseline="0" noProof="0">
                <a:ln>
                  <a:noFill/>
                </a:ln>
                <a:solidFill>
                  <a:srgbClr val="4D4D4D"/>
                </a:solidFill>
                <a:uLnTx/>
                <a:uFillTx/>
                <a:latin typeface="Arial"/>
                <a:ea typeface="MS Mincho"/>
                <a:cs typeface="Arial"/>
              </a:rPr>
              <a:t>プラセボ</a:t>
            </a:r>
          </a:p>
        </p:txBody>
      </p:sp>
      <p:grpSp>
        <p:nvGrpSpPr>
          <p:cNvPr id="183" name="Group 182">
            <a:extLst>
              <a:ext uri="{FF2B5EF4-FFF2-40B4-BE49-F238E27FC236}">
                <a16:creationId xmlns:a16="http://schemas.microsoft.com/office/drawing/2014/main" xmlns="" id="{F51C1059-F093-4429-BE02-5B3A5ECFB474}"/>
              </a:ext>
            </a:extLst>
          </p:cNvPr>
          <p:cNvGrpSpPr/>
          <p:nvPr/>
        </p:nvGrpSpPr>
        <p:grpSpPr>
          <a:xfrm>
            <a:off x="9765396" y="2689268"/>
            <a:ext cx="2067000" cy="3650931"/>
            <a:chOff x="9765396" y="2595749"/>
            <a:chExt cx="2067000" cy="3650931"/>
          </a:xfrm>
        </p:grpSpPr>
        <p:sp>
          <p:nvSpPr>
            <p:cNvPr id="184" name="TextBox 183">
              <a:extLst>
                <a:ext uri="{FF2B5EF4-FFF2-40B4-BE49-F238E27FC236}">
                  <a16:creationId xmlns:a16="http://schemas.microsoft.com/office/drawing/2014/main" xmlns="" id="{9C0FC0B1-2D78-4F2C-9683-F027611E15DD}"/>
                </a:ext>
              </a:extLst>
            </p:cNvPr>
            <p:cNvSpPr txBox="1"/>
            <p:nvPr/>
          </p:nvSpPr>
          <p:spPr>
            <a:xfrm>
              <a:off x="10230415" y="5954292"/>
              <a:ext cx="1083951"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HR （95％CI）</a:t>
              </a:r>
            </a:p>
          </p:txBody>
        </p:sp>
        <p:cxnSp>
          <p:nvCxnSpPr>
            <p:cNvPr id="185" name="Straight Connector 184">
              <a:extLst>
                <a:ext uri="{FF2B5EF4-FFF2-40B4-BE49-F238E27FC236}">
                  <a16:creationId xmlns:a16="http://schemas.microsoft.com/office/drawing/2014/main" xmlns="" id="{F65CD51D-6B83-4505-B40A-6BB8984D5C8A}"/>
                </a:ext>
              </a:extLst>
            </p:cNvPr>
            <p:cNvCxnSpPr/>
            <p:nvPr/>
          </p:nvCxnSpPr>
          <p:spPr>
            <a:xfrm>
              <a:off x="9976326" y="5720422"/>
              <a:ext cx="164989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xmlns="" id="{6C543122-4B8C-4532-8010-E5CE7FA64BD9}"/>
                </a:ext>
              </a:extLst>
            </p:cNvPr>
            <p:cNvCxnSpPr/>
            <p:nvPr/>
          </p:nvCxnSpPr>
          <p:spPr>
            <a:xfrm>
              <a:off x="11622908" y="572042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xmlns="" id="{2A700A3A-AF57-4373-81BE-E682A5B00F20}"/>
                </a:ext>
              </a:extLst>
            </p:cNvPr>
            <p:cNvCxnSpPr/>
            <p:nvPr/>
          </p:nvCxnSpPr>
          <p:spPr>
            <a:xfrm>
              <a:off x="11072943" y="572042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xmlns="" id="{3EE67304-1BFC-4705-8548-21044C3279AB}"/>
                </a:ext>
              </a:extLst>
            </p:cNvPr>
            <p:cNvCxnSpPr/>
            <p:nvPr/>
          </p:nvCxnSpPr>
          <p:spPr>
            <a:xfrm>
              <a:off x="10522978" y="572042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xmlns="" id="{55C7BB82-8E37-4525-8457-1F2968CFA8E7}"/>
                </a:ext>
              </a:extLst>
            </p:cNvPr>
            <p:cNvCxnSpPr/>
            <p:nvPr/>
          </p:nvCxnSpPr>
          <p:spPr>
            <a:xfrm>
              <a:off x="9973013" y="572042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190" name="TextBox 189">
              <a:extLst>
                <a:ext uri="{FF2B5EF4-FFF2-40B4-BE49-F238E27FC236}">
                  <a16:creationId xmlns:a16="http://schemas.microsoft.com/office/drawing/2014/main" xmlns="" id="{C75BE791-1D4C-4415-B816-CFBA692F712F}"/>
                </a:ext>
              </a:extLst>
            </p:cNvPr>
            <p:cNvSpPr txBox="1"/>
            <p:nvPr/>
          </p:nvSpPr>
          <p:spPr>
            <a:xfrm>
              <a:off x="9765396" y="5753553"/>
              <a:ext cx="417102"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0.8</a:t>
              </a:r>
            </a:p>
          </p:txBody>
        </p:sp>
        <p:sp>
          <p:nvSpPr>
            <p:cNvPr id="191" name="TextBox 190">
              <a:extLst>
                <a:ext uri="{FF2B5EF4-FFF2-40B4-BE49-F238E27FC236}">
                  <a16:creationId xmlns:a16="http://schemas.microsoft.com/office/drawing/2014/main" xmlns="" id="{169C9E25-8374-477E-89CA-15DFB2F6C869}"/>
                </a:ext>
              </a:extLst>
            </p:cNvPr>
            <p:cNvSpPr txBox="1"/>
            <p:nvPr/>
          </p:nvSpPr>
          <p:spPr>
            <a:xfrm>
              <a:off x="10315362" y="5753553"/>
              <a:ext cx="417102"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1.0</a:t>
              </a:r>
            </a:p>
          </p:txBody>
        </p:sp>
        <p:sp>
          <p:nvSpPr>
            <p:cNvPr id="192" name="TextBox 191">
              <a:extLst>
                <a:ext uri="{FF2B5EF4-FFF2-40B4-BE49-F238E27FC236}">
                  <a16:creationId xmlns:a16="http://schemas.microsoft.com/office/drawing/2014/main" xmlns="" id="{28E4065F-037F-4ADE-8902-7909D7A0B590}"/>
                </a:ext>
              </a:extLst>
            </p:cNvPr>
            <p:cNvSpPr txBox="1"/>
            <p:nvPr/>
          </p:nvSpPr>
          <p:spPr>
            <a:xfrm>
              <a:off x="10865328" y="5753553"/>
              <a:ext cx="417102"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1.2</a:t>
              </a:r>
            </a:p>
          </p:txBody>
        </p:sp>
        <p:sp>
          <p:nvSpPr>
            <p:cNvPr id="193" name="TextBox 192">
              <a:extLst>
                <a:ext uri="{FF2B5EF4-FFF2-40B4-BE49-F238E27FC236}">
                  <a16:creationId xmlns:a16="http://schemas.microsoft.com/office/drawing/2014/main" xmlns="" id="{C853DC7D-4991-43CF-94AD-AC4D3DC251A5}"/>
                </a:ext>
              </a:extLst>
            </p:cNvPr>
            <p:cNvSpPr txBox="1"/>
            <p:nvPr/>
          </p:nvSpPr>
          <p:spPr>
            <a:xfrm>
              <a:off x="11415294" y="5753553"/>
              <a:ext cx="417102"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1.4</a:t>
              </a:r>
            </a:p>
          </p:txBody>
        </p:sp>
        <p:grpSp>
          <p:nvGrpSpPr>
            <p:cNvPr id="194" name="Group 193">
              <a:extLst>
                <a:ext uri="{FF2B5EF4-FFF2-40B4-BE49-F238E27FC236}">
                  <a16:creationId xmlns:a16="http://schemas.microsoft.com/office/drawing/2014/main" xmlns="" id="{24865491-106B-46C8-9EAB-D04D3822264D}"/>
                </a:ext>
              </a:extLst>
            </p:cNvPr>
            <p:cNvGrpSpPr/>
            <p:nvPr/>
          </p:nvGrpSpPr>
          <p:grpSpPr>
            <a:xfrm>
              <a:off x="10079026" y="5562578"/>
              <a:ext cx="1187998" cy="89452"/>
              <a:chOff x="7888357" y="5799482"/>
              <a:chExt cx="778564" cy="89452"/>
            </a:xfrm>
          </p:grpSpPr>
          <p:cxnSp>
            <p:nvCxnSpPr>
              <p:cNvPr id="247" name="Straight Connector 246">
                <a:extLst>
                  <a:ext uri="{FF2B5EF4-FFF2-40B4-BE49-F238E27FC236}">
                    <a16:creationId xmlns:a16="http://schemas.microsoft.com/office/drawing/2014/main" xmlns="" id="{58B9BB10-C8F5-48A8-B307-B5D10CA0BB82}"/>
                  </a:ext>
                </a:extLst>
              </p:cNvPr>
              <p:cNvCxnSpPr/>
              <p:nvPr/>
            </p:nvCxnSpPr>
            <p:spPr>
              <a:xfrm>
                <a:off x="7901609" y="5844208"/>
                <a:ext cx="76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xmlns="" id="{CA99085F-B9B3-4FA1-8D53-3484C043E1E1}"/>
                  </a:ext>
                </a:extLst>
              </p:cNvPr>
              <p:cNvCxnSpPr/>
              <p:nvPr/>
            </p:nvCxnSpPr>
            <p:spPr>
              <a:xfrm>
                <a:off x="7888357"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xmlns="" id="{C4C62419-D2C0-4911-B380-F8EDA3E6D666}"/>
                  </a:ext>
                </a:extLst>
              </p:cNvPr>
              <p:cNvCxnSpPr/>
              <p:nvPr/>
            </p:nvCxnSpPr>
            <p:spPr>
              <a:xfrm>
                <a:off x="866692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95" name="Group 194">
              <a:extLst>
                <a:ext uri="{FF2B5EF4-FFF2-40B4-BE49-F238E27FC236}">
                  <a16:creationId xmlns:a16="http://schemas.microsoft.com/office/drawing/2014/main" xmlns="" id="{18A361CA-09BE-4875-B92B-2E994B3AEDF2}"/>
                </a:ext>
              </a:extLst>
            </p:cNvPr>
            <p:cNvGrpSpPr/>
            <p:nvPr/>
          </p:nvGrpSpPr>
          <p:grpSpPr>
            <a:xfrm>
              <a:off x="10194961" y="5324513"/>
              <a:ext cx="1296000" cy="89452"/>
              <a:chOff x="7899211" y="5799482"/>
              <a:chExt cx="767710" cy="89452"/>
            </a:xfrm>
          </p:grpSpPr>
          <p:cxnSp>
            <p:nvCxnSpPr>
              <p:cNvPr id="244" name="Straight Connector 243">
                <a:extLst>
                  <a:ext uri="{FF2B5EF4-FFF2-40B4-BE49-F238E27FC236}">
                    <a16:creationId xmlns:a16="http://schemas.microsoft.com/office/drawing/2014/main" xmlns="" id="{D90BB581-8EBE-43D0-84A8-E615D5477F2F}"/>
                  </a:ext>
                </a:extLst>
              </p:cNvPr>
              <p:cNvCxnSpPr/>
              <p:nvPr/>
            </p:nvCxnSpPr>
            <p:spPr>
              <a:xfrm>
                <a:off x="7901609" y="5844208"/>
                <a:ext cx="76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xmlns="" id="{66374950-2CC8-4169-92CA-2376DB7E7842}"/>
                  </a:ext>
                </a:extLst>
              </p:cNvPr>
              <p:cNvCxnSpPr/>
              <p:nvPr/>
            </p:nvCxnSpPr>
            <p:spPr>
              <a:xfrm>
                <a:off x="789921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xmlns="" id="{A41F849A-65D7-451F-AA58-475B19A962FA}"/>
                  </a:ext>
                </a:extLst>
              </p:cNvPr>
              <p:cNvCxnSpPr/>
              <p:nvPr/>
            </p:nvCxnSpPr>
            <p:spPr>
              <a:xfrm>
                <a:off x="866692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96" name="Group 195">
              <a:extLst>
                <a:ext uri="{FF2B5EF4-FFF2-40B4-BE49-F238E27FC236}">
                  <a16:creationId xmlns:a16="http://schemas.microsoft.com/office/drawing/2014/main" xmlns="" id="{CD785FDB-6EAE-468D-9E20-CEE06E36B5D2}"/>
                </a:ext>
              </a:extLst>
            </p:cNvPr>
            <p:cNvGrpSpPr/>
            <p:nvPr/>
          </p:nvGrpSpPr>
          <p:grpSpPr>
            <a:xfrm>
              <a:off x="10294342" y="4850748"/>
              <a:ext cx="1476000" cy="89452"/>
              <a:chOff x="7899211" y="5799482"/>
              <a:chExt cx="767710" cy="89452"/>
            </a:xfrm>
          </p:grpSpPr>
          <p:cxnSp>
            <p:nvCxnSpPr>
              <p:cNvPr id="241" name="Straight Connector 240">
                <a:extLst>
                  <a:ext uri="{FF2B5EF4-FFF2-40B4-BE49-F238E27FC236}">
                    <a16:creationId xmlns:a16="http://schemas.microsoft.com/office/drawing/2014/main" xmlns="" id="{CDF4C3E0-E596-4C8E-9796-A4F70A2C2C66}"/>
                  </a:ext>
                </a:extLst>
              </p:cNvPr>
              <p:cNvCxnSpPr/>
              <p:nvPr/>
            </p:nvCxnSpPr>
            <p:spPr>
              <a:xfrm>
                <a:off x="7901609" y="5844208"/>
                <a:ext cx="76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xmlns="" id="{8A0090BD-927D-4783-8B59-49D1EC754906}"/>
                  </a:ext>
                </a:extLst>
              </p:cNvPr>
              <p:cNvCxnSpPr/>
              <p:nvPr/>
            </p:nvCxnSpPr>
            <p:spPr>
              <a:xfrm>
                <a:off x="789921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xmlns="" id="{A93DEB05-EF8C-4F30-B60F-529D8FE2E52A}"/>
                  </a:ext>
                </a:extLst>
              </p:cNvPr>
              <p:cNvCxnSpPr/>
              <p:nvPr/>
            </p:nvCxnSpPr>
            <p:spPr>
              <a:xfrm>
                <a:off x="866692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97" name="Group 196">
              <a:extLst>
                <a:ext uri="{FF2B5EF4-FFF2-40B4-BE49-F238E27FC236}">
                  <a16:creationId xmlns:a16="http://schemas.microsoft.com/office/drawing/2014/main" xmlns="" id="{B496C882-EE02-4889-B7A8-FBF961B60165}"/>
                </a:ext>
              </a:extLst>
            </p:cNvPr>
            <p:cNvGrpSpPr/>
            <p:nvPr/>
          </p:nvGrpSpPr>
          <p:grpSpPr>
            <a:xfrm>
              <a:off x="10168436" y="4592331"/>
              <a:ext cx="1224000" cy="89452"/>
              <a:chOff x="7899211" y="5799482"/>
              <a:chExt cx="767710" cy="89452"/>
            </a:xfrm>
          </p:grpSpPr>
          <p:cxnSp>
            <p:nvCxnSpPr>
              <p:cNvPr id="238" name="Straight Connector 237">
                <a:extLst>
                  <a:ext uri="{FF2B5EF4-FFF2-40B4-BE49-F238E27FC236}">
                    <a16:creationId xmlns:a16="http://schemas.microsoft.com/office/drawing/2014/main" xmlns="" id="{AF57708E-6625-47F4-8143-39F0084BCE30}"/>
                  </a:ext>
                </a:extLst>
              </p:cNvPr>
              <p:cNvCxnSpPr/>
              <p:nvPr/>
            </p:nvCxnSpPr>
            <p:spPr>
              <a:xfrm>
                <a:off x="7901609" y="5844208"/>
                <a:ext cx="76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xmlns="" id="{46D86889-3848-45AA-A6F1-206CDF642240}"/>
                  </a:ext>
                </a:extLst>
              </p:cNvPr>
              <p:cNvCxnSpPr/>
              <p:nvPr/>
            </p:nvCxnSpPr>
            <p:spPr>
              <a:xfrm>
                <a:off x="789921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xmlns="" id="{5FBCEF70-B58A-49CC-8BCC-0E1C7B38499A}"/>
                  </a:ext>
                </a:extLst>
              </p:cNvPr>
              <p:cNvCxnSpPr/>
              <p:nvPr/>
            </p:nvCxnSpPr>
            <p:spPr>
              <a:xfrm>
                <a:off x="866692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98" name="Group 197">
              <a:extLst>
                <a:ext uri="{FF2B5EF4-FFF2-40B4-BE49-F238E27FC236}">
                  <a16:creationId xmlns:a16="http://schemas.microsoft.com/office/drawing/2014/main" xmlns="" id="{D1525FB1-558C-48BB-8D08-F394BA446F6F}"/>
                </a:ext>
              </a:extLst>
            </p:cNvPr>
            <p:cNvGrpSpPr/>
            <p:nvPr/>
          </p:nvGrpSpPr>
          <p:grpSpPr>
            <a:xfrm>
              <a:off x="10059095" y="4333914"/>
              <a:ext cx="1080000" cy="89452"/>
              <a:chOff x="7899211" y="5799482"/>
              <a:chExt cx="767710" cy="89452"/>
            </a:xfrm>
          </p:grpSpPr>
          <p:cxnSp>
            <p:nvCxnSpPr>
              <p:cNvPr id="235" name="Straight Connector 234">
                <a:extLst>
                  <a:ext uri="{FF2B5EF4-FFF2-40B4-BE49-F238E27FC236}">
                    <a16:creationId xmlns:a16="http://schemas.microsoft.com/office/drawing/2014/main" xmlns="" id="{BADF3D5E-C0DF-45B7-B728-04C5E4FCAE62}"/>
                  </a:ext>
                </a:extLst>
              </p:cNvPr>
              <p:cNvCxnSpPr/>
              <p:nvPr/>
            </p:nvCxnSpPr>
            <p:spPr>
              <a:xfrm>
                <a:off x="7901609" y="5844208"/>
                <a:ext cx="76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xmlns="" id="{E85645C3-EFF5-4DD5-8B4A-A9F7FC7625DF}"/>
                  </a:ext>
                </a:extLst>
              </p:cNvPr>
              <p:cNvCxnSpPr/>
              <p:nvPr/>
            </p:nvCxnSpPr>
            <p:spPr>
              <a:xfrm>
                <a:off x="789921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xmlns="" id="{9FBBC6D7-10BE-45C6-B02B-1B7C6B410E59}"/>
                  </a:ext>
                </a:extLst>
              </p:cNvPr>
              <p:cNvCxnSpPr/>
              <p:nvPr/>
            </p:nvCxnSpPr>
            <p:spPr>
              <a:xfrm>
                <a:off x="866692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99" name="Group 198">
              <a:extLst>
                <a:ext uri="{FF2B5EF4-FFF2-40B4-BE49-F238E27FC236}">
                  <a16:creationId xmlns:a16="http://schemas.microsoft.com/office/drawing/2014/main" xmlns="" id="{402E8632-1F9D-4D25-9F95-D6DB413D73F3}"/>
                </a:ext>
              </a:extLst>
            </p:cNvPr>
            <p:cNvGrpSpPr/>
            <p:nvPr/>
          </p:nvGrpSpPr>
          <p:grpSpPr>
            <a:xfrm>
              <a:off x="10423286" y="3959068"/>
              <a:ext cx="1404000" cy="89452"/>
              <a:chOff x="7899211" y="5799482"/>
              <a:chExt cx="767710" cy="89452"/>
            </a:xfrm>
          </p:grpSpPr>
          <p:cxnSp>
            <p:nvCxnSpPr>
              <p:cNvPr id="232" name="Straight Connector 231">
                <a:extLst>
                  <a:ext uri="{FF2B5EF4-FFF2-40B4-BE49-F238E27FC236}">
                    <a16:creationId xmlns:a16="http://schemas.microsoft.com/office/drawing/2014/main" xmlns="" id="{58BB3AF9-950F-4CED-B631-DB23D28657A5}"/>
                  </a:ext>
                </a:extLst>
              </p:cNvPr>
              <p:cNvCxnSpPr/>
              <p:nvPr/>
            </p:nvCxnSpPr>
            <p:spPr>
              <a:xfrm>
                <a:off x="7901609" y="5844208"/>
                <a:ext cx="76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xmlns="" id="{B27175B9-5A10-4801-A285-625B33D1CAEB}"/>
                  </a:ext>
                </a:extLst>
              </p:cNvPr>
              <p:cNvCxnSpPr/>
              <p:nvPr/>
            </p:nvCxnSpPr>
            <p:spPr>
              <a:xfrm>
                <a:off x="789921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xmlns="" id="{F8C88FE4-D480-4DB8-9D2E-7C13F2713743}"/>
                  </a:ext>
                </a:extLst>
              </p:cNvPr>
              <p:cNvCxnSpPr/>
              <p:nvPr/>
            </p:nvCxnSpPr>
            <p:spPr>
              <a:xfrm>
                <a:off x="866692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00" name="Group 199">
              <a:extLst>
                <a:ext uri="{FF2B5EF4-FFF2-40B4-BE49-F238E27FC236}">
                  <a16:creationId xmlns:a16="http://schemas.microsoft.com/office/drawing/2014/main" xmlns="" id="{841E5C34-0C7D-4459-AB78-8DA6579F06C0}"/>
                </a:ext>
              </a:extLst>
            </p:cNvPr>
            <p:cNvGrpSpPr/>
            <p:nvPr/>
          </p:nvGrpSpPr>
          <p:grpSpPr>
            <a:xfrm>
              <a:off x="10036846" y="3730468"/>
              <a:ext cx="1080000" cy="89452"/>
              <a:chOff x="7899211" y="5799482"/>
              <a:chExt cx="767710" cy="89452"/>
            </a:xfrm>
          </p:grpSpPr>
          <p:cxnSp>
            <p:nvCxnSpPr>
              <p:cNvPr id="229" name="Straight Connector 228">
                <a:extLst>
                  <a:ext uri="{FF2B5EF4-FFF2-40B4-BE49-F238E27FC236}">
                    <a16:creationId xmlns:a16="http://schemas.microsoft.com/office/drawing/2014/main" xmlns="" id="{191D9305-D2CA-4404-958B-44FA40DBB406}"/>
                  </a:ext>
                </a:extLst>
              </p:cNvPr>
              <p:cNvCxnSpPr/>
              <p:nvPr/>
            </p:nvCxnSpPr>
            <p:spPr>
              <a:xfrm>
                <a:off x="7901609" y="5844208"/>
                <a:ext cx="76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xmlns="" id="{22A8FB9E-96B5-462E-A19B-8111ABDBCE8D}"/>
                  </a:ext>
                </a:extLst>
              </p:cNvPr>
              <p:cNvCxnSpPr/>
              <p:nvPr/>
            </p:nvCxnSpPr>
            <p:spPr>
              <a:xfrm>
                <a:off x="789921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xmlns="" id="{8C2AC47A-CFD8-400F-BED7-74BC927F3249}"/>
                  </a:ext>
                </a:extLst>
              </p:cNvPr>
              <p:cNvCxnSpPr/>
              <p:nvPr/>
            </p:nvCxnSpPr>
            <p:spPr>
              <a:xfrm>
                <a:off x="866692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01" name="Group 200">
              <a:extLst>
                <a:ext uri="{FF2B5EF4-FFF2-40B4-BE49-F238E27FC236}">
                  <a16:creationId xmlns:a16="http://schemas.microsoft.com/office/drawing/2014/main" xmlns="" id="{DB7B73F8-73BC-4ECF-8E53-52723B06216C}"/>
                </a:ext>
              </a:extLst>
            </p:cNvPr>
            <p:cNvGrpSpPr/>
            <p:nvPr/>
          </p:nvGrpSpPr>
          <p:grpSpPr>
            <a:xfrm>
              <a:off x="9889893" y="3490982"/>
              <a:ext cx="972000" cy="89452"/>
              <a:chOff x="7899211" y="5799482"/>
              <a:chExt cx="767710" cy="89452"/>
            </a:xfrm>
          </p:grpSpPr>
          <p:cxnSp>
            <p:nvCxnSpPr>
              <p:cNvPr id="226" name="Straight Connector 225">
                <a:extLst>
                  <a:ext uri="{FF2B5EF4-FFF2-40B4-BE49-F238E27FC236}">
                    <a16:creationId xmlns:a16="http://schemas.microsoft.com/office/drawing/2014/main" xmlns="" id="{80DE8F0C-FBFB-49EB-B547-DC7F021ACAFC}"/>
                  </a:ext>
                </a:extLst>
              </p:cNvPr>
              <p:cNvCxnSpPr/>
              <p:nvPr/>
            </p:nvCxnSpPr>
            <p:spPr>
              <a:xfrm>
                <a:off x="7901609" y="5844208"/>
                <a:ext cx="76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xmlns="" id="{BE710940-AFA0-4A74-B190-35D32A47B1CF}"/>
                  </a:ext>
                </a:extLst>
              </p:cNvPr>
              <p:cNvCxnSpPr/>
              <p:nvPr/>
            </p:nvCxnSpPr>
            <p:spPr>
              <a:xfrm>
                <a:off x="789921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xmlns="" id="{71543F38-C157-4F43-820E-FD33FF188F7F}"/>
                  </a:ext>
                </a:extLst>
              </p:cNvPr>
              <p:cNvCxnSpPr/>
              <p:nvPr/>
            </p:nvCxnSpPr>
            <p:spPr>
              <a:xfrm>
                <a:off x="866692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02" name="Group 201">
              <a:extLst>
                <a:ext uri="{FF2B5EF4-FFF2-40B4-BE49-F238E27FC236}">
                  <a16:creationId xmlns:a16="http://schemas.microsoft.com/office/drawing/2014/main" xmlns="" id="{08C6A811-B015-4378-A171-5550507E93E5}"/>
                </a:ext>
              </a:extLst>
            </p:cNvPr>
            <p:cNvGrpSpPr/>
            <p:nvPr/>
          </p:nvGrpSpPr>
          <p:grpSpPr>
            <a:xfrm>
              <a:off x="10151158" y="3251496"/>
              <a:ext cx="1188000" cy="89452"/>
              <a:chOff x="7899211" y="5799482"/>
              <a:chExt cx="767710" cy="89452"/>
            </a:xfrm>
          </p:grpSpPr>
          <p:cxnSp>
            <p:nvCxnSpPr>
              <p:cNvPr id="223" name="Straight Connector 222">
                <a:extLst>
                  <a:ext uri="{FF2B5EF4-FFF2-40B4-BE49-F238E27FC236}">
                    <a16:creationId xmlns:a16="http://schemas.microsoft.com/office/drawing/2014/main" xmlns="" id="{E54AD5F0-F74A-4A41-9E71-7263AF472AAB}"/>
                  </a:ext>
                </a:extLst>
              </p:cNvPr>
              <p:cNvCxnSpPr/>
              <p:nvPr/>
            </p:nvCxnSpPr>
            <p:spPr>
              <a:xfrm>
                <a:off x="7901609" y="5844208"/>
                <a:ext cx="76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xmlns="" id="{BDED6097-C00D-4187-96D3-8111C0504DEC}"/>
                  </a:ext>
                </a:extLst>
              </p:cNvPr>
              <p:cNvCxnSpPr/>
              <p:nvPr/>
            </p:nvCxnSpPr>
            <p:spPr>
              <a:xfrm>
                <a:off x="789921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xmlns="" id="{0EDDADE2-F3FF-4022-B4AB-EDACE8AA40FB}"/>
                  </a:ext>
                </a:extLst>
              </p:cNvPr>
              <p:cNvCxnSpPr/>
              <p:nvPr/>
            </p:nvCxnSpPr>
            <p:spPr>
              <a:xfrm>
                <a:off x="866692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03" name="Group 202">
              <a:extLst>
                <a:ext uri="{FF2B5EF4-FFF2-40B4-BE49-F238E27FC236}">
                  <a16:creationId xmlns:a16="http://schemas.microsoft.com/office/drawing/2014/main" xmlns="" id="{FE4A57BE-A5B8-4AC9-80F5-7180BC258F19}"/>
                </a:ext>
              </a:extLst>
            </p:cNvPr>
            <p:cNvGrpSpPr/>
            <p:nvPr/>
          </p:nvGrpSpPr>
          <p:grpSpPr>
            <a:xfrm>
              <a:off x="10385208" y="3012010"/>
              <a:ext cx="1260000" cy="89452"/>
              <a:chOff x="7899211" y="5799482"/>
              <a:chExt cx="767710" cy="89452"/>
            </a:xfrm>
          </p:grpSpPr>
          <p:cxnSp>
            <p:nvCxnSpPr>
              <p:cNvPr id="220" name="Straight Connector 219">
                <a:extLst>
                  <a:ext uri="{FF2B5EF4-FFF2-40B4-BE49-F238E27FC236}">
                    <a16:creationId xmlns:a16="http://schemas.microsoft.com/office/drawing/2014/main" xmlns="" id="{F342075C-5472-44BA-B5E4-9BDDA2EFA367}"/>
                  </a:ext>
                </a:extLst>
              </p:cNvPr>
              <p:cNvCxnSpPr/>
              <p:nvPr/>
            </p:nvCxnSpPr>
            <p:spPr>
              <a:xfrm>
                <a:off x="7901609" y="5844208"/>
                <a:ext cx="76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xmlns="" id="{C17A24BA-9BE8-47B9-A6F4-A545DBB51082}"/>
                  </a:ext>
                </a:extLst>
              </p:cNvPr>
              <p:cNvCxnSpPr/>
              <p:nvPr/>
            </p:nvCxnSpPr>
            <p:spPr>
              <a:xfrm>
                <a:off x="789921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xmlns="" id="{E81BE717-E087-4B8B-B6E7-7A178B844DDF}"/>
                  </a:ext>
                </a:extLst>
              </p:cNvPr>
              <p:cNvCxnSpPr/>
              <p:nvPr/>
            </p:nvCxnSpPr>
            <p:spPr>
              <a:xfrm>
                <a:off x="866692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04" name="Group 203">
              <a:extLst>
                <a:ext uri="{FF2B5EF4-FFF2-40B4-BE49-F238E27FC236}">
                  <a16:creationId xmlns:a16="http://schemas.microsoft.com/office/drawing/2014/main" xmlns="" id="{2B6BF418-7F44-4691-BF4E-45ECC132ED62}"/>
                </a:ext>
              </a:extLst>
            </p:cNvPr>
            <p:cNvGrpSpPr/>
            <p:nvPr/>
          </p:nvGrpSpPr>
          <p:grpSpPr>
            <a:xfrm>
              <a:off x="10162054" y="2772524"/>
              <a:ext cx="1404000" cy="89452"/>
              <a:chOff x="7899211" y="5799482"/>
              <a:chExt cx="767710" cy="89452"/>
            </a:xfrm>
          </p:grpSpPr>
          <p:cxnSp>
            <p:nvCxnSpPr>
              <p:cNvPr id="217" name="Straight Connector 216">
                <a:extLst>
                  <a:ext uri="{FF2B5EF4-FFF2-40B4-BE49-F238E27FC236}">
                    <a16:creationId xmlns:a16="http://schemas.microsoft.com/office/drawing/2014/main" xmlns="" id="{1CCF9CF5-CDC7-4993-81B1-15D08DE0BC07}"/>
                  </a:ext>
                </a:extLst>
              </p:cNvPr>
              <p:cNvCxnSpPr/>
              <p:nvPr/>
            </p:nvCxnSpPr>
            <p:spPr>
              <a:xfrm>
                <a:off x="7901609" y="5844208"/>
                <a:ext cx="76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xmlns="" id="{F39649A8-290E-4C8B-9221-E59697B7930B}"/>
                  </a:ext>
                </a:extLst>
              </p:cNvPr>
              <p:cNvCxnSpPr/>
              <p:nvPr/>
            </p:nvCxnSpPr>
            <p:spPr>
              <a:xfrm>
                <a:off x="789921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xmlns="" id="{A40003E2-71CB-480C-808B-6EA4993BCB3D}"/>
                  </a:ext>
                </a:extLst>
              </p:cNvPr>
              <p:cNvCxnSpPr/>
              <p:nvPr/>
            </p:nvCxnSpPr>
            <p:spPr>
              <a:xfrm>
                <a:off x="866692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cxnSp>
          <p:nvCxnSpPr>
            <p:cNvPr id="205" name="Straight Connector 204">
              <a:extLst>
                <a:ext uri="{FF2B5EF4-FFF2-40B4-BE49-F238E27FC236}">
                  <a16:creationId xmlns:a16="http://schemas.microsoft.com/office/drawing/2014/main" xmlns="" id="{38F60DC5-C117-4924-A2BE-6B58CC003AED}"/>
                </a:ext>
              </a:extLst>
            </p:cNvPr>
            <p:cNvCxnSpPr>
              <a:stCxn id="191" idx="0"/>
            </p:cNvCxnSpPr>
            <p:nvPr/>
          </p:nvCxnSpPr>
          <p:spPr>
            <a:xfrm flipH="1" flipV="1">
              <a:off x="10522031" y="2595749"/>
              <a:ext cx="1882" cy="3157804"/>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206" name="Oval 205">
              <a:extLst>
                <a:ext uri="{FF2B5EF4-FFF2-40B4-BE49-F238E27FC236}">
                  <a16:creationId xmlns:a16="http://schemas.microsoft.com/office/drawing/2014/main" xmlns="" id="{C67CC7EC-2B1C-42A5-AA62-0CFAA38D2AF4}"/>
                </a:ext>
              </a:extLst>
            </p:cNvPr>
            <p:cNvSpPr>
              <a:spLocks noChangeAspect="1"/>
            </p:cNvSpPr>
            <p:nvPr/>
          </p:nvSpPr>
          <p:spPr>
            <a:xfrm>
              <a:off x="10719607" y="2768832"/>
              <a:ext cx="90000" cy="90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7" name="Oval 206">
              <a:extLst>
                <a:ext uri="{FF2B5EF4-FFF2-40B4-BE49-F238E27FC236}">
                  <a16:creationId xmlns:a16="http://schemas.microsoft.com/office/drawing/2014/main" xmlns="" id="{C98C3E86-50D3-4CA8-B87A-D2B048E63167}"/>
                </a:ext>
              </a:extLst>
            </p:cNvPr>
            <p:cNvSpPr>
              <a:spLocks noChangeAspect="1"/>
            </p:cNvSpPr>
            <p:nvPr/>
          </p:nvSpPr>
          <p:spPr>
            <a:xfrm>
              <a:off x="10879627" y="3012672"/>
              <a:ext cx="90000" cy="90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8" name="Oval 207">
              <a:extLst>
                <a:ext uri="{FF2B5EF4-FFF2-40B4-BE49-F238E27FC236}">
                  <a16:creationId xmlns:a16="http://schemas.microsoft.com/office/drawing/2014/main" xmlns="" id="{775B75E4-A3D8-4CE4-914A-BDB72BB42AB5}"/>
                </a:ext>
              </a:extLst>
            </p:cNvPr>
            <p:cNvSpPr>
              <a:spLocks noChangeAspect="1"/>
            </p:cNvSpPr>
            <p:nvPr/>
          </p:nvSpPr>
          <p:spPr>
            <a:xfrm>
              <a:off x="10631977" y="3252702"/>
              <a:ext cx="90000" cy="90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9" name="Oval 208">
              <a:extLst>
                <a:ext uri="{FF2B5EF4-FFF2-40B4-BE49-F238E27FC236}">
                  <a16:creationId xmlns:a16="http://schemas.microsoft.com/office/drawing/2014/main" xmlns="" id="{A642B4A9-3307-4034-B8CA-F126626F3A7B}"/>
                </a:ext>
              </a:extLst>
            </p:cNvPr>
            <p:cNvSpPr>
              <a:spLocks noChangeAspect="1"/>
            </p:cNvSpPr>
            <p:nvPr/>
          </p:nvSpPr>
          <p:spPr>
            <a:xfrm>
              <a:off x="10270027" y="3485832"/>
              <a:ext cx="90000" cy="90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0" name="Oval 209">
              <a:extLst>
                <a:ext uri="{FF2B5EF4-FFF2-40B4-BE49-F238E27FC236}">
                  <a16:creationId xmlns:a16="http://schemas.microsoft.com/office/drawing/2014/main" xmlns="" id="{7A15E960-4EDB-437D-9B7C-E42FB74C8C51}"/>
                </a:ext>
              </a:extLst>
            </p:cNvPr>
            <p:cNvSpPr>
              <a:spLocks noChangeAspect="1"/>
            </p:cNvSpPr>
            <p:nvPr/>
          </p:nvSpPr>
          <p:spPr>
            <a:xfrm>
              <a:off x="10471957" y="3729672"/>
              <a:ext cx="90000" cy="90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1" name="Oval 210">
              <a:extLst>
                <a:ext uri="{FF2B5EF4-FFF2-40B4-BE49-F238E27FC236}">
                  <a16:creationId xmlns:a16="http://schemas.microsoft.com/office/drawing/2014/main" xmlns="" id="{2CD12004-3E37-45C5-82B0-D786585DF00A}"/>
                </a:ext>
              </a:extLst>
            </p:cNvPr>
            <p:cNvSpPr>
              <a:spLocks noChangeAspect="1"/>
            </p:cNvSpPr>
            <p:nvPr/>
          </p:nvSpPr>
          <p:spPr>
            <a:xfrm>
              <a:off x="10993927" y="3958272"/>
              <a:ext cx="90000" cy="90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2" name="Oval 211">
              <a:extLst>
                <a:ext uri="{FF2B5EF4-FFF2-40B4-BE49-F238E27FC236}">
                  <a16:creationId xmlns:a16="http://schemas.microsoft.com/office/drawing/2014/main" xmlns="" id="{D4C2978A-A3CB-4A27-BE84-E99345AF33A8}"/>
                </a:ext>
              </a:extLst>
            </p:cNvPr>
            <p:cNvSpPr>
              <a:spLocks noChangeAspect="1"/>
            </p:cNvSpPr>
            <p:nvPr/>
          </p:nvSpPr>
          <p:spPr>
            <a:xfrm>
              <a:off x="10524751" y="4331652"/>
              <a:ext cx="90000" cy="90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3" name="Oval 212">
              <a:extLst>
                <a:ext uri="{FF2B5EF4-FFF2-40B4-BE49-F238E27FC236}">
                  <a16:creationId xmlns:a16="http://schemas.microsoft.com/office/drawing/2014/main" xmlns="" id="{2B5B00C6-3DB7-430C-ACAF-6ED5CC8F2B0E}"/>
                </a:ext>
              </a:extLst>
            </p:cNvPr>
            <p:cNvSpPr>
              <a:spLocks noChangeAspect="1"/>
            </p:cNvSpPr>
            <p:nvPr/>
          </p:nvSpPr>
          <p:spPr>
            <a:xfrm>
              <a:off x="10666267" y="4590732"/>
              <a:ext cx="90000" cy="90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4" name="Oval 213">
              <a:extLst>
                <a:ext uri="{FF2B5EF4-FFF2-40B4-BE49-F238E27FC236}">
                  <a16:creationId xmlns:a16="http://schemas.microsoft.com/office/drawing/2014/main" xmlns="" id="{60BDFC08-85FA-4DCD-9551-F845A1CC8EED}"/>
                </a:ext>
              </a:extLst>
            </p:cNvPr>
            <p:cNvSpPr>
              <a:spLocks noChangeAspect="1"/>
            </p:cNvSpPr>
            <p:nvPr/>
          </p:nvSpPr>
          <p:spPr>
            <a:xfrm>
              <a:off x="10894867" y="4849812"/>
              <a:ext cx="90000" cy="90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5" name="Oval 214">
              <a:extLst>
                <a:ext uri="{FF2B5EF4-FFF2-40B4-BE49-F238E27FC236}">
                  <a16:creationId xmlns:a16="http://schemas.microsoft.com/office/drawing/2014/main" xmlns="" id="{8E7BB9A1-5A37-4E15-B28B-0BB9B67F0024}"/>
                </a:ext>
              </a:extLst>
            </p:cNvPr>
            <p:cNvSpPr>
              <a:spLocks noChangeAspect="1"/>
            </p:cNvSpPr>
            <p:nvPr/>
          </p:nvSpPr>
          <p:spPr>
            <a:xfrm>
              <a:off x="10719607" y="5322252"/>
              <a:ext cx="90000" cy="90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6" name="Oval 215">
              <a:extLst>
                <a:ext uri="{FF2B5EF4-FFF2-40B4-BE49-F238E27FC236}">
                  <a16:creationId xmlns:a16="http://schemas.microsoft.com/office/drawing/2014/main" xmlns="" id="{834DF042-CE82-4A81-B78C-8257A3266FF3}"/>
                </a:ext>
              </a:extLst>
            </p:cNvPr>
            <p:cNvSpPr>
              <a:spLocks noChangeAspect="1"/>
            </p:cNvSpPr>
            <p:nvPr/>
          </p:nvSpPr>
          <p:spPr>
            <a:xfrm>
              <a:off x="10563397" y="5558472"/>
              <a:ext cx="90000" cy="90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
        <p:nvSpPr>
          <p:cNvPr id="250" name="TextBox 249">
            <a:extLst>
              <a:ext uri="{FF2B5EF4-FFF2-40B4-BE49-F238E27FC236}">
                <a16:creationId xmlns:a16="http://schemas.microsoft.com/office/drawing/2014/main" xmlns="" id="{78726D43-F27F-4E78-896D-6B4EB8DB1438}"/>
              </a:ext>
            </a:extLst>
          </p:cNvPr>
          <p:cNvSpPr txBox="1"/>
          <p:nvPr/>
        </p:nvSpPr>
        <p:spPr>
          <a:xfrm>
            <a:off x="4811113" y="4980422"/>
            <a:ext cx="148971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300" b="0" i="0" u="none" strike="noStrike" cap="none" normalizeH="0" baseline="0" noProof="0">
                <a:ln>
                  <a:noFill/>
                </a:ln>
                <a:solidFill>
                  <a:srgbClr val="4D4D4D"/>
                </a:solidFill>
                <a:uLnTx/>
                <a:uFillTx/>
                <a:latin typeface="Arial"/>
                <a:ea typeface="MS Mincho"/>
                <a:cs typeface="Arial"/>
              </a:rPr>
              <a:t>EQ-5D-3L</a:t>
            </a:r>
          </a:p>
        </p:txBody>
      </p:sp>
      <p:grpSp>
        <p:nvGrpSpPr>
          <p:cNvPr id="251" name="Group 250"/>
          <p:cNvGrpSpPr/>
          <p:nvPr/>
        </p:nvGrpSpPr>
        <p:grpSpPr>
          <a:xfrm>
            <a:off x="1218962" y="3008222"/>
            <a:ext cx="76049" cy="267939"/>
            <a:chOff x="4401452" y="3179311"/>
            <a:chExt cx="76049" cy="267939"/>
          </a:xfrm>
        </p:grpSpPr>
        <p:sp>
          <p:nvSpPr>
            <p:cNvPr id="252" name="Oval 251">
              <a:extLst>
                <a:ext uri="{FF2B5EF4-FFF2-40B4-BE49-F238E27FC236}">
                  <a16:creationId xmlns:a16="http://schemas.microsoft.com/office/drawing/2014/main" xmlns="" id="{EAE10993-6F63-4FA6-9E3D-E7A73DEFE903}"/>
                </a:ext>
              </a:extLst>
            </p:cNvPr>
            <p:cNvSpPr/>
            <p:nvPr/>
          </p:nvSpPr>
          <p:spPr>
            <a:xfrm>
              <a:off x="4405501" y="3179311"/>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3" name="Rectangle 252">
              <a:extLst>
                <a:ext uri="{FF2B5EF4-FFF2-40B4-BE49-F238E27FC236}">
                  <a16:creationId xmlns:a16="http://schemas.microsoft.com/office/drawing/2014/main" xmlns="" id="{3AD242A3-2CA6-490B-AD22-92DCA7991143}"/>
                </a:ext>
              </a:extLst>
            </p:cNvPr>
            <p:cNvSpPr/>
            <p:nvPr/>
          </p:nvSpPr>
          <p:spPr>
            <a:xfrm rot="2700000">
              <a:off x="4401452" y="3375250"/>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
        <p:nvSpPr>
          <p:cNvPr id="254" name="TextBox 253">
            <a:extLst>
              <a:ext uri="{FF2B5EF4-FFF2-40B4-BE49-F238E27FC236}">
                <a16:creationId xmlns:a16="http://schemas.microsoft.com/office/drawing/2014/main" xmlns="" id="{3EB53E3F-B5C9-4C04-8041-83F797646A46}"/>
              </a:ext>
            </a:extLst>
          </p:cNvPr>
          <p:cNvSpPr txBox="1"/>
          <p:nvPr/>
        </p:nvSpPr>
        <p:spPr>
          <a:xfrm>
            <a:off x="1403075" y="2886117"/>
            <a:ext cx="919089" cy="503590"/>
          </a:xfrm>
          <a:prstGeom prst="rect">
            <a:avLst/>
          </a:prstGeom>
          <a:noFill/>
        </p:spPr>
        <p:txBody>
          <a:bodyPr wrap="none" lIns="36000" tIns="36000" rIns="36000" bIns="36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ニボルマブ</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プラセボ</a:t>
            </a:r>
          </a:p>
        </p:txBody>
      </p:sp>
      <p:grpSp>
        <p:nvGrpSpPr>
          <p:cNvPr id="255" name="Group 254"/>
          <p:cNvGrpSpPr/>
          <p:nvPr/>
        </p:nvGrpSpPr>
        <p:grpSpPr>
          <a:xfrm>
            <a:off x="1215888" y="5249732"/>
            <a:ext cx="76049" cy="267939"/>
            <a:chOff x="4401452" y="3179311"/>
            <a:chExt cx="76049" cy="267939"/>
          </a:xfrm>
        </p:grpSpPr>
        <p:sp>
          <p:nvSpPr>
            <p:cNvPr id="256" name="Oval 255">
              <a:extLst>
                <a:ext uri="{FF2B5EF4-FFF2-40B4-BE49-F238E27FC236}">
                  <a16:creationId xmlns:a16="http://schemas.microsoft.com/office/drawing/2014/main" xmlns="" id="{EAE10993-6F63-4FA6-9E3D-E7A73DEFE903}"/>
                </a:ext>
              </a:extLst>
            </p:cNvPr>
            <p:cNvSpPr/>
            <p:nvPr/>
          </p:nvSpPr>
          <p:spPr>
            <a:xfrm>
              <a:off x="4405501" y="3179311"/>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7" name="Rectangle 256">
              <a:extLst>
                <a:ext uri="{FF2B5EF4-FFF2-40B4-BE49-F238E27FC236}">
                  <a16:creationId xmlns:a16="http://schemas.microsoft.com/office/drawing/2014/main" xmlns="" id="{3AD242A3-2CA6-490B-AD22-92DCA7991143}"/>
                </a:ext>
              </a:extLst>
            </p:cNvPr>
            <p:cNvSpPr/>
            <p:nvPr/>
          </p:nvSpPr>
          <p:spPr>
            <a:xfrm rot="2700000">
              <a:off x="4401452" y="3375250"/>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
        <p:nvSpPr>
          <p:cNvPr id="258" name="TextBox 257">
            <a:extLst>
              <a:ext uri="{FF2B5EF4-FFF2-40B4-BE49-F238E27FC236}">
                <a16:creationId xmlns:a16="http://schemas.microsoft.com/office/drawing/2014/main" xmlns="" id="{3EB53E3F-B5C9-4C04-8041-83F797646A46}"/>
              </a:ext>
            </a:extLst>
          </p:cNvPr>
          <p:cNvSpPr txBox="1"/>
          <p:nvPr/>
        </p:nvSpPr>
        <p:spPr>
          <a:xfrm>
            <a:off x="1400001" y="5127627"/>
            <a:ext cx="919089" cy="503590"/>
          </a:xfrm>
          <a:prstGeom prst="rect">
            <a:avLst/>
          </a:prstGeom>
          <a:noFill/>
        </p:spPr>
        <p:txBody>
          <a:bodyPr wrap="none" lIns="36000" tIns="36000" rIns="36000" bIns="36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ニボルマブ</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プラセボ</a:t>
            </a:r>
          </a:p>
        </p:txBody>
      </p:sp>
    </p:spTree>
    <p:extLst>
      <p:ext uri="{BB962C8B-B14F-4D97-AF65-F5344CB8AC3E}">
        <p14:creationId xmlns:p14="http://schemas.microsoft.com/office/powerpoint/2010/main" xmlns="" val="14406206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3500：第III相KN177試験の最終生存: マイクロサテライト不安定性におけるペンブロリズマブと化学療法の比較-高/ミスマッチ修復欠損（MSI-H / dMMR）転移性結腸直腸癌（mCRC）– Andre T、et al</a:t>
            </a:r>
          </a:p>
        </p:txBody>
      </p:sp>
      <p:sp>
        <p:nvSpPr>
          <p:cNvPr id="5" name="Content Placeholder 4"/>
          <p:cNvSpPr>
            <a:spLocks noGrp="1"/>
          </p:cNvSpPr>
          <p:nvPr>
            <p:ph idx="1"/>
          </p:nvPr>
        </p:nvSpPr>
        <p:spPr/>
        <p:txBody>
          <a:bodyPr/>
          <a:lstStyle/>
          <a:p>
            <a:pPr marL="0" lvl="0" indent="0">
              <a:buClr>
                <a:srgbClr val="043882"/>
              </a:buClr>
              <a:buNone/>
            </a:pPr>
            <a:r>
              <a:rPr lang="ja-JP" b="1"/>
              <a:t>主要結果（続き）</a:t>
            </a:r>
          </a:p>
          <a:p>
            <a:pPr marL="0" lvl="0" indent="0">
              <a:spcBef>
                <a:spcPts val="27000"/>
              </a:spcBef>
              <a:buClr>
                <a:srgbClr val="043882"/>
              </a:buClr>
              <a:buNone/>
            </a:pPr>
            <a:r>
              <a:rPr lang="ja-JP" b="1"/>
              <a:t>結論</a:t>
            </a:r>
          </a:p>
          <a:p>
            <a:pPr>
              <a:buClr>
                <a:srgbClr val="043882"/>
              </a:buClr>
            </a:pPr>
            <a:r>
              <a:rPr lang="ja-JP" b="1"/>
              <a:t>MSI-H / dMMR mCRCの患者では、1Lペムブロリズマブは化学療法と比較してPFSの有意な改善を示し、管理可能な安全性プロファイルを示した </a:t>
            </a:r>
          </a:p>
        </p:txBody>
      </p:sp>
      <p:sp>
        <p:nvSpPr>
          <p:cNvPr id="4" name="Text Placeholder 3"/>
          <p:cNvSpPr>
            <a:spLocks noGrp="1"/>
          </p:cNvSpPr>
          <p:nvPr>
            <p:ph type="body" sz="quarter" idx="11"/>
          </p:nvPr>
        </p:nvSpPr>
        <p:spPr/>
        <p:txBody>
          <a:bodyPr/>
          <a:lstStyle/>
          <a:p>
            <a:r>
              <a:rPr lang="ja-JP"/>
              <a:t>Andre T, et al.J Clin Oncol 2021;39(suppl):abstr 3500</a:t>
            </a:r>
          </a:p>
        </p:txBody>
      </p:sp>
      <p:graphicFrame>
        <p:nvGraphicFramePr>
          <p:cNvPr id="7" name="Group 88"/>
          <p:cNvGraphicFramePr>
            <a:graphicFrameLocks noGrp="1"/>
          </p:cNvGraphicFramePr>
          <p:nvPr>
            <p:extLst>
              <p:ext uri="{D42A27DB-BD31-4B8C-83A1-F6EECF244321}">
                <p14:modId xmlns:p14="http://schemas.microsoft.com/office/powerpoint/2010/main" xmlns="" val="4211535211"/>
              </p:ext>
            </p:extLst>
          </p:nvPr>
        </p:nvGraphicFramePr>
        <p:xfrm>
          <a:off x="486835" y="1647724"/>
          <a:ext cx="5622947" cy="3200400"/>
        </p:xfrm>
        <a:graphic>
          <a:graphicData uri="http://schemas.openxmlformats.org/drawingml/2006/table">
            <a:tbl>
              <a:tblPr firstRow="1" bandRow="1">
                <a:tableStyleId>{5202B0CA-FC54-4496-8BCA-5EF66A818D29}</a:tableStyleId>
              </a:tblPr>
              <a:tblGrid>
                <a:gridCol w="2195935">
                  <a:extLst>
                    <a:ext uri="{9D8B030D-6E8A-4147-A177-3AD203B41FA5}">
                      <a16:colId xmlns:a16="http://schemas.microsoft.com/office/drawing/2014/main" xmlns="" val="20000"/>
                    </a:ext>
                  </a:extLst>
                </a:gridCol>
                <a:gridCol w="1713506">
                  <a:extLst>
                    <a:ext uri="{9D8B030D-6E8A-4147-A177-3AD203B41FA5}">
                      <a16:colId xmlns:a16="http://schemas.microsoft.com/office/drawing/2014/main" xmlns="" val="20001"/>
                    </a:ext>
                  </a:extLst>
                </a:gridCol>
                <a:gridCol w="1713506">
                  <a:extLst>
                    <a:ext uri="{9D8B030D-6E8A-4147-A177-3AD203B41FA5}">
                      <a16:colId xmlns:a16="http://schemas.microsoft.com/office/drawing/2014/main" xmlns="" val="20002"/>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ペンブロリズマブ</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（n = 153）</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化学療法</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（n = 154）</a:t>
                      </a: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ORR、n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69（45.1）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51（33.1）</a:t>
                      </a:r>
                    </a:p>
                  </a:txBody>
                  <a:tcPr anchor="ctr"/>
                </a:tc>
                <a:extLst>
                  <a:ext uri="{0D108BD9-81ED-4DB2-BD59-A6C34878D82A}">
                    <a16:rowId xmlns:a16="http://schemas.microsoft.com/office/drawing/2014/main" xmlns="" val="32388789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BOR、n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094055339"/>
                  </a:ext>
                </a:extLst>
              </a:tr>
              <a:tr h="143472">
                <a:tc>
                  <a:txBody>
                    <a:bodyPr/>
                    <a:lstStyle/>
                    <a:p>
                      <a:pPr marL="90000"/>
                      <a:r>
                        <a:rPr kumimoji="0" lang="ja-JP" sz="1200" u="none" strike="noStrike" cap="none" normalizeH="0" baseline="0">
                          <a:ln>
                            <a:noFill/>
                          </a:ln>
                          <a:solidFill>
                            <a:schemeClr val="tx1"/>
                          </a:solidFill>
                        </a:rPr>
                        <a:t>CR</a:t>
                      </a:r>
                    </a:p>
                  </a:txBody>
                  <a:tcPr anchor="ctr"/>
                </a:tc>
                <a:tc>
                  <a:txBody>
                    <a:bodyPr/>
                    <a:lstStyle/>
                    <a:p>
                      <a:pPr algn="ctr"/>
                      <a:r>
                        <a:rPr kumimoji="0" lang="ja-JP" sz="1200" u="none" strike="noStrike" cap="none" normalizeH="0" baseline="0">
                          <a:ln>
                            <a:noFill/>
                          </a:ln>
                          <a:solidFill>
                            <a:schemeClr val="tx1"/>
                          </a:solidFill>
                        </a:rPr>
                        <a:t>20（13.1）</a:t>
                      </a:r>
                    </a:p>
                  </a:txBody>
                  <a:tcPr anchor="ctr"/>
                </a:tc>
                <a:tc>
                  <a:txBody>
                    <a:bodyPr/>
                    <a:lstStyle/>
                    <a:p>
                      <a:pPr algn="ctr"/>
                      <a:r>
                        <a:rPr kumimoji="0" lang="ja-JP" sz="1200" u="none" strike="noStrike" cap="none" normalizeH="0" baseline="0" dirty="0">
                          <a:ln>
                            <a:noFill/>
                          </a:ln>
                          <a:solidFill>
                            <a:schemeClr val="tx1"/>
                          </a:solidFill>
                        </a:rPr>
                        <a:t>6 (3.9)</a:t>
                      </a:r>
                    </a:p>
                  </a:txBody>
                  <a:tcPr anchor="ctr"/>
                </a:tc>
                <a:extLst>
                  <a:ext uri="{0D108BD9-81ED-4DB2-BD59-A6C34878D82A}">
                    <a16:rowId xmlns:a16="http://schemas.microsoft.com/office/drawing/2014/main" xmlns="" val="2166301456"/>
                  </a:ext>
                </a:extLst>
              </a:tr>
              <a:tr h="143472">
                <a:tc>
                  <a:txBody>
                    <a:bodyPr/>
                    <a:lstStyle/>
                    <a:p>
                      <a:pPr marL="90000"/>
                      <a:r>
                        <a:rPr kumimoji="0" lang="ja-JP" sz="1200" u="none" strike="noStrike" cap="none" normalizeH="0" baseline="0">
                          <a:ln>
                            <a:noFill/>
                          </a:ln>
                          <a:solidFill>
                            <a:schemeClr val="tx1"/>
                          </a:solidFill>
                        </a:rPr>
                        <a:t>PR</a:t>
                      </a:r>
                    </a:p>
                  </a:txBody>
                  <a:tcPr anchor="ctr"/>
                </a:tc>
                <a:tc>
                  <a:txBody>
                    <a:bodyPr/>
                    <a:lstStyle/>
                    <a:p>
                      <a:pPr algn="ctr"/>
                      <a:r>
                        <a:rPr kumimoji="0" lang="ja-JP" sz="1200" u="none" strike="noStrike" cap="none" normalizeH="0" baseline="0">
                          <a:ln>
                            <a:noFill/>
                          </a:ln>
                          <a:solidFill>
                            <a:schemeClr val="tx1"/>
                          </a:solidFill>
                        </a:rPr>
                        <a:t>49（32.0）</a:t>
                      </a:r>
                    </a:p>
                  </a:txBody>
                  <a:tcPr anchor="ctr"/>
                </a:tc>
                <a:tc>
                  <a:txBody>
                    <a:bodyPr/>
                    <a:lstStyle/>
                    <a:p>
                      <a:pPr algn="ctr"/>
                      <a:r>
                        <a:rPr kumimoji="0" lang="ja-JP" sz="1200" u="none" strike="noStrike" cap="none" normalizeH="0" baseline="0">
                          <a:ln>
                            <a:noFill/>
                          </a:ln>
                          <a:solidFill>
                            <a:schemeClr val="tx1"/>
                          </a:solidFill>
                        </a:rPr>
                        <a:t>45（29.2）</a:t>
                      </a:r>
                    </a:p>
                  </a:txBody>
                  <a:tcPr anchor="ctr"/>
                </a:tc>
                <a:extLst>
                  <a:ext uri="{0D108BD9-81ED-4DB2-BD59-A6C34878D82A}">
                    <a16:rowId xmlns:a16="http://schemas.microsoft.com/office/drawing/2014/main" xmlns="" val="1541649123"/>
                  </a:ext>
                </a:extLst>
              </a:tr>
              <a:tr h="143472">
                <a:tc>
                  <a:txBody>
                    <a:bodyPr/>
                    <a:lstStyle/>
                    <a:p>
                      <a:pPr marL="90000"/>
                      <a:r>
                        <a:rPr kumimoji="0" lang="ja-JP" sz="1200" u="none" strike="noStrike" cap="none" normalizeH="0" baseline="0">
                          <a:ln>
                            <a:noFill/>
                          </a:ln>
                          <a:solidFill>
                            <a:schemeClr val="tx1"/>
                          </a:solidFill>
                        </a:rPr>
                        <a:t>SD</a:t>
                      </a:r>
                    </a:p>
                  </a:txBody>
                  <a:tcPr anchor="ctr"/>
                </a:tc>
                <a:tc>
                  <a:txBody>
                    <a:bodyPr/>
                    <a:lstStyle/>
                    <a:p>
                      <a:pPr algn="ctr"/>
                      <a:r>
                        <a:rPr kumimoji="0" lang="ja-JP" sz="1200" u="none" strike="noStrike" cap="none" normalizeH="0" baseline="0">
                          <a:ln>
                            <a:noFill/>
                          </a:ln>
                          <a:solidFill>
                            <a:schemeClr val="tx1"/>
                          </a:solidFill>
                        </a:rPr>
                        <a:t>30/19.6</a:t>
                      </a:r>
                    </a:p>
                  </a:txBody>
                  <a:tcPr anchor="ctr"/>
                </a:tc>
                <a:tc>
                  <a:txBody>
                    <a:bodyPr/>
                    <a:lstStyle/>
                    <a:p>
                      <a:pPr algn="ctr"/>
                      <a:r>
                        <a:rPr kumimoji="0" lang="ja-JP" sz="1200" u="none" strike="noStrike" cap="none" normalizeH="0" baseline="0">
                          <a:ln>
                            <a:noFill/>
                          </a:ln>
                          <a:solidFill>
                            <a:schemeClr val="tx1"/>
                          </a:solidFill>
                        </a:rPr>
                        <a:t>65（42.2）</a:t>
                      </a:r>
                    </a:p>
                  </a:txBody>
                  <a:tcPr anchor="ctr"/>
                </a:tc>
                <a:extLst>
                  <a:ext uri="{0D108BD9-81ED-4DB2-BD59-A6C34878D82A}">
                    <a16:rowId xmlns:a16="http://schemas.microsoft.com/office/drawing/2014/main" xmlns="" val="367943349"/>
                  </a:ext>
                </a:extLst>
              </a:tr>
              <a:tr h="143472">
                <a:tc>
                  <a:txBody>
                    <a:bodyPr/>
                    <a:lstStyle/>
                    <a:p>
                      <a:pPr marL="90000"/>
                      <a:r>
                        <a:rPr kumimoji="0" lang="ja-JP" sz="1200" u="none" strike="noStrike" cap="none" normalizeH="0" baseline="0">
                          <a:ln>
                            <a:noFill/>
                          </a:ln>
                          <a:solidFill>
                            <a:schemeClr val="tx1"/>
                          </a:solidFill>
                        </a:rPr>
                        <a:t>PD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45（29.4）</a:t>
                      </a:r>
                    </a:p>
                  </a:txBody>
                  <a:tcPr anchor="ctr"/>
                </a:tc>
                <a:tc>
                  <a:txBody>
                    <a:bodyPr/>
                    <a:lstStyle/>
                    <a:p>
                      <a:pPr algn="ctr"/>
                      <a:r>
                        <a:rPr kumimoji="0" lang="ja-JP" sz="1200" u="none" strike="noStrike" cap="none" normalizeH="0" baseline="0">
                          <a:ln>
                            <a:noFill/>
                          </a:ln>
                          <a:solidFill>
                            <a:schemeClr val="tx1"/>
                          </a:solidFill>
                        </a:rPr>
                        <a:t>19（12.3）</a:t>
                      </a:r>
                    </a:p>
                  </a:txBody>
                  <a:tcPr anchor="ctr"/>
                </a:tc>
                <a:extLst>
                  <a:ext uri="{0D108BD9-81ED-4DB2-BD59-A6C34878D82A}">
                    <a16:rowId xmlns:a16="http://schemas.microsoft.com/office/drawing/2014/main" xmlns="" val="1691182972"/>
                  </a:ext>
                </a:extLst>
              </a:tr>
              <a:tr h="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NE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3（2.0）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2（1.3）</a:t>
                      </a:r>
                    </a:p>
                  </a:txBody>
                  <a:tcPr anchor="ctr"/>
                </a:tc>
                <a:extLst>
                  <a:ext uri="{0D108BD9-81ED-4DB2-BD59-A6C34878D82A}">
                    <a16:rowId xmlns:a16="http://schemas.microsoft.com/office/drawing/2014/main" xmlns="" val="3619506884"/>
                  </a:ext>
                </a:extLst>
              </a:tr>
              <a:tr h="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NA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dirty="0">
                          <a:ln>
                            <a:noFill/>
                          </a:ln>
                          <a:solidFill>
                            <a:schemeClr val="tx1"/>
                          </a:solidFill>
                          <a:latin typeface="+mn-lt"/>
                          <a:ea typeface="MS Mincho"/>
                          <a:cs typeface="Arial" charset="0"/>
                        </a:rPr>
                        <a:t>6 (3.9)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17（11.0）</a:t>
                      </a:r>
                    </a:p>
                  </a:txBody>
                  <a:tcPr anchor="ctr"/>
                </a:tc>
                <a:extLst>
                  <a:ext uri="{0D108BD9-81ED-4DB2-BD59-A6C34878D82A}">
                    <a16:rowId xmlns:a16="http://schemas.microsoft.com/office/drawing/2014/main" xmlns="" val="3364564379"/>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DCR、n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99（64.7）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116（75.3）</a:t>
                      </a:r>
                    </a:p>
                  </a:txBody>
                  <a:tcPr anchor="ctr"/>
                </a:tc>
                <a:extLst>
                  <a:ext uri="{0D108BD9-81ED-4DB2-BD59-A6C34878D82A}">
                    <a16:rowId xmlns:a16="http://schemas.microsoft.com/office/drawing/2014/main" xmlns="" val="1332735611"/>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DoR中央値、月 (範囲)</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NR (2.3+から53.5+)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dirty="0">
                          <a:ln>
                            <a:noFill/>
                          </a:ln>
                          <a:solidFill>
                            <a:schemeClr val="tx1"/>
                          </a:solidFill>
                          <a:latin typeface="+mn-lt"/>
                          <a:ea typeface="MS Mincho"/>
                          <a:cs typeface="Arial" charset="0"/>
                        </a:rPr>
                        <a:t>10.6（2.8から48.3+）</a:t>
                      </a:r>
                    </a:p>
                  </a:txBody>
                  <a:tcPr anchor="ctr"/>
                </a:tc>
                <a:extLst>
                  <a:ext uri="{0D108BD9-81ED-4DB2-BD59-A6C34878D82A}">
                    <a16:rowId xmlns:a16="http://schemas.microsoft.com/office/drawing/2014/main" xmlns="" val="3705804184"/>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xmlns="" val="1439731459"/>
              </p:ext>
            </p:extLst>
          </p:nvPr>
        </p:nvGraphicFramePr>
        <p:xfrm>
          <a:off x="6425186" y="1647724"/>
          <a:ext cx="5115337" cy="1828800"/>
        </p:xfrm>
        <a:graphic>
          <a:graphicData uri="http://schemas.openxmlformats.org/drawingml/2006/table">
            <a:tbl>
              <a:tblPr firstRow="1" bandRow="1">
                <a:tableStyleId>{5202B0CA-FC54-4496-8BCA-5EF66A818D29}</a:tableStyleId>
              </a:tblPr>
              <a:tblGrid>
                <a:gridCol w="1910961">
                  <a:extLst>
                    <a:ext uri="{9D8B030D-6E8A-4147-A177-3AD203B41FA5}">
                      <a16:colId xmlns:a16="http://schemas.microsoft.com/office/drawing/2014/main" xmlns="" val="20000"/>
                    </a:ext>
                  </a:extLst>
                </a:gridCol>
                <a:gridCol w="1602188">
                  <a:extLst>
                    <a:ext uri="{9D8B030D-6E8A-4147-A177-3AD203B41FA5}">
                      <a16:colId xmlns:a16="http://schemas.microsoft.com/office/drawing/2014/main" xmlns="" val="20001"/>
                    </a:ext>
                  </a:extLst>
                </a:gridCol>
                <a:gridCol w="1602188">
                  <a:extLst>
                    <a:ext uri="{9D8B030D-6E8A-4147-A177-3AD203B41FA5}">
                      <a16:colId xmlns:a16="http://schemas.microsoft.com/office/drawing/2014/main" xmlns="" val="20002"/>
                    </a:ext>
                  </a:extLst>
                </a:gridCol>
              </a:tblGrid>
              <a:tr h="32253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j-lt"/>
                          <a:ea typeface="MS Mincho"/>
                          <a:cs typeface="Arial" charset="0"/>
                        </a:rPr>
                        <a:t>AEs, 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ペンブロリズマブ</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（n = 153）</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化学療法</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(n=143)</a:t>
                      </a: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j-lt"/>
                          <a:ea typeface="MS Mincho"/>
                          <a:cs typeface="+mn-cs"/>
                        </a:rPr>
                        <a:t>任意</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latin typeface="+mj-lt"/>
                          <a:ea typeface="MS Mincho"/>
                        </a:rPr>
                        <a:t>149（97.4）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latin typeface="+mj-lt"/>
                          <a:ea typeface="MS Mincho"/>
                        </a:rPr>
                        <a:t>142(99.3)</a:t>
                      </a:r>
                    </a:p>
                  </a:txBody>
                  <a:tcPr anchor="ctr"/>
                </a:tc>
                <a:extLst>
                  <a:ext uri="{0D108BD9-81ED-4DB2-BD59-A6C34878D82A}">
                    <a16:rowId xmlns:a16="http://schemas.microsoft.com/office/drawing/2014/main" xmlns="" val="4094055339"/>
                  </a:ext>
                </a:extLst>
              </a:tr>
              <a:tr h="143472">
                <a:tc>
                  <a:txBody>
                    <a:bodyPr/>
                    <a:lstStyle/>
                    <a:p>
                      <a:pPr marL="0" indent="0"/>
                      <a:r>
                        <a:rPr kumimoji="0" lang="ja-JP" sz="1200" b="0" i="0" u="none" strike="noStrike" cap="none" normalizeH="0" baseline="0">
                          <a:ln>
                            <a:noFill/>
                          </a:ln>
                          <a:solidFill>
                            <a:schemeClr val="tx1"/>
                          </a:solidFill>
                          <a:latin typeface="+mn-lt"/>
                          <a:ea typeface="MS Mincho"/>
                          <a:cs typeface="+mn-cs"/>
                        </a:rPr>
                        <a:t>TRAE</a:t>
                      </a:r>
                    </a:p>
                  </a:txBody>
                  <a:tcPr anchor="ctr"/>
                </a:tc>
                <a:tc>
                  <a:txBody>
                    <a:bodyPr/>
                    <a:lstStyle/>
                    <a:p>
                      <a:pPr algn="ctr"/>
                      <a:r>
                        <a:rPr kumimoji="0" lang="ja-JP" sz="1200" u="none" strike="noStrike" cap="none" normalizeH="0" baseline="0">
                          <a:ln>
                            <a:noFill/>
                          </a:ln>
                          <a:solidFill>
                            <a:schemeClr val="tx1"/>
                          </a:solidFill>
                          <a:latin typeface="+mj-lt"/>
                          <a:ea typeface="MS Mincho"/>
                        </a:rPr>
                        <a:t>122（79.7）</a:t>
                      </a:r>
                    </a:p>
                  </a:txBody>
                  <a:tcPr anchor="ctr"/>
                </a:tc>
                <a:tc>
                  <a:txBody>
                    <a:bodyPr/>
                    <a:lstStyle/>
                    <a:p>
                      <a:pPr algn="ctr"/>
                      <a:r>
                        <a:rPr kumimoji="0" lang="ja-JP" sz="1200" u="none" strike="noStrike" cap="none" normalizeH="0" baseline="0">
                          <a:ln>
                            <a:noFill/>
                          </a:ln>
                          <a:solidFill>
                            <a:schemeClr val="tx1"/>
                          </a:solidFill>
                          <a:latin typeface="+mj-lt"/>
                          <a:ea typeface="MS Mincho"/>
                        </a:rPr>
                        <a:t>141（98.6）</a:t>
                      </a:r>
                    </a:p>
                  </a:txBody>
                  <a:tcPr anchor="ctr"/>
                </a:tc>
                <a:extLst>
                  <a:ext uri="{0D108BD9-81ED-4DB2-BD59-A6C34878D82A}">
                    <a16:rowId xmlns:a16="http://schemas.microsoft.com/office/drawing/2014/main" xmlns="" val="2166301456"/>
                  </a:ext>
                </a:extLst>
              </a:tr>
              <a:tr h="143472">
                <a:tc>
                  <a:txBody>
                    <a:bodyPr/>
                    <a:lstStyle/>
                    <a:p>
                      <a:pPr marL="87313" indent="0"/>
                      <a:r>
                        <a:rPr kumimoji="0" lang="ja-JP" sz="1200" u="none" strike="noStrike" cap="none" normalizeH="0" baseline="0">
                          <a:ln>
                            <a:noFill/>
                          </a:ln>
                          <a:solidFill>
                            <a:schemeClr val="tx1"/>
                          </a:solidFill>
                          <a:latin typeface="+mj-lt"/>
                          <a:ea typeface="MS Mincho"/>
                          <a:cs typeface="Arial" panose="020B0604020202020204" pitchFamily="34" charset="0"/>
                        </a:rPr>
                        <a:t>グレード </a:t>
                      </a:r>
                      <a:r>
                        <a:rPr kumimoji="0" lang="ja-JP" sz="1200" u="none" strike="noStrike" cap="none" normalizeH="0" baseline="0">
                          <a:ln>
                            <a:noFill/>
                          </a:ln>
                          <a:solidFill>
                            <a:schemeClr val="tx1"/>
                          </a:solidFill>
                          <a:latin typeface="Arial" panose="020B0604020202020204" pitchFamily="34" charset="0"/>
                          <a:ea typeface="MS Mincho"/>
                          <a:cs typeface="Arial" panose="020B0604020202020204" pitchFamily="34" charset="0"/>
                        </a:rPr>
                        <a:t>≥</a:t>
                      </a:r>
                      <a:r>
                        <a:rPr kumimoji="0" lang="ja-JP" sz="1200" u="none" strike="noStrike" cap="none" normalizeH="0" baseline="0">
                          <a:ln>
                            <a:noFill/>
                          </a:ln>
                          <a:solidFill>
                            <a:schemeClr val="tx1"/>
                          </a:solidFill>
                          <a:latin typeface="+mj-lt"/>
                          <a:ea typeface="MS Mincho"/>
                        </a:rPr>
                        <a:t>3</a:t>
                      </a:r>
                    </a:p>
                  </a:txBody>
                  <a:tcPr anchor="ctr"/>
                </a:tc>
                <a:tc>
                  <a:txBody>
                    <a:bodyPr/>
                    <a:lstStyle/>
                    <a:p>
                      <a:pPr algn="ctr"/>
                      <a:r>
                        <a:rPr kumimoji="0" lang="ja-JP" sz="1200" b="0" i="0" u="none" strike="noStrike" cap="none" normalizeH="0" baseline="0">
                          <a:ln>
                            <a:noFill/>
                          </a:ln>
                          <a:solidFill>
                            <a:schemeClr val="tx1"/>
                          </a:solidFill>
                          <a:latin typeface="+mj-lt"/>
                          <a:ea typeface="MS Mincho"/>
                          <a:cs typeface="Arial" charset="0"/>
                        </a:rPr>
                        <a:t>33（21.6）</a:t>
                      </a:r>
                    </a:p>
                  </a:txBody>
                  <a:tcPr anchor="ctr"/>
                </a:tc>
                <a:tc>
                  <a:txBody>
                    <a:bodyPr/>
                    <a:lstStyle/>
                    <a:p>
                      <a:pPr algn="ctr"/>
                      <a:r>
                        <a:rPr kumimoji="0" lang="ja-JP" sz="1200" b="0" i="0" u="none" strike="noStrike" cap="none" normalizeH="0" baseline="0">
                          <a:ln>
                            <a:noFill/>
                          </a:ln>
                          <a:solidFill>
                            <a:schemeClr val="tx1"/>
                          </a:solidFill>
                          <a:latin typeface="+mj-lt"/>
                          <a:ea typeface="MS Mincho"/>
                          <a:cs typeface="Arial" charset="0"/>
                        </a:rPr>
                        <a:t>95（66.4）</a:t>
                      </a:r>
                    </a:p>
                  </a:txBody>
                  <a:tcPr anchor="ctr"/>
                </a:tc>
                <a:extLst>
                  <a:ext uri="{0D108BD9-81ED-4DB2-BD59-A6C34878D82A}">
                    <a16:rowId xmlns:a16="http://schemas.microsoft.com/office/drawing/2014/main" xmlns="" val="1541649123"/>
                  </a:ext>
                </a:extLst>
              </a:tr>
              <a:tr h="143472">
                <a:tc>
                  <a:txBody>
                    <a:bodyPr/>
                    <a:lstStyle/>
                    <a:p>
                      <a:pPr marL="92075" indent="0"/>
                      <a:r>
                        <a:rPr kumimoji="0" lang="ja-JP" sz="1200" u="none" strike="noStrike" cap="none" normalizeH="0" baseline="0">
                          <a:ln>
                            <a:noFill/>
                          </a:ln>
                          <a:solidFill>
                            <a:schemeClr val="tx1"/>
                          </a:solidFill>
                          <a:latin typeface="+mj-lt"/>
                          <a:ea typeface="MS Mincho"/>
                        </a:rPr>
                        <a:t>死亡</a:t>
                      </a:r>
                    </a:p>
                  </a:txBody>
                  <a:tcPr anchor="ctr"/>
                </a:tc>
                <a:tc>
                  <a:txBody>
                    <a:bodyPr/>
                    <a:lstStyle/>
                    <a:p>
                      <a:pPr algn="ctr"/>
                      <a:r>
                        <a:rPr kumimoji="0" lang="ja-JP" sz="1200" u="none" strike="noStrike" cap="none" normalizeH="0" baseline="0">
                          <a:ln>
                            <a:noFill/>
                          </a:ln>
                          <a:solidFill>
                            <a:schemeClr val="tx1"/>
                          </a:solidFill>
                          <a:latin typeface="+mj-lt"/>
                          <a:ea typeface="MS Mincho"/>
                        </a:rPr>
                        <a:t>15（9.8）</a:t>
                      </a:r>
                    </a:p>
                  </a:txBody>
                  <a:tcPr anchor="ctr"/>
                </a:tc>
                <a:tc>
                  <a:txBody>
                    <a:bodyPr/>
                    <a:lstStyle/>
                    <a:p>
                      <a:pPr algn="ctr"/>
                      <a:r>
                        <a:rPr kumimoji="0" lang="ja-JP" sz="1200" b="0" i="0" u="none" strike="noStrike" cap="none" normalizeH="0" baseline="0">
                          <a:ln>
                            <a:noFill/>
                          </a:ln>
                          <a:solidFill>
                            <a:schemeClr val="tx1"/>
                          </a:solidFill>
                          <a:latin typeface="+mj-lt"/>
                          <a:ea typeface="MS Mincho"/>
                          <a:cs typeface="Arial" charset="0"/>
                        </a:rPr>
                        <a:t>10（7.0）</a:t>
                      </a:r>
                    </a:p>
                  </a:txBody>
                  <a:tcPr anchor="ctr"/>
                </a:tc>
                <a:extLst>
                  <a:ext uri="{0D108BD9-81ED-4DB2-BD59-A6C34878D82A}">
                    <a16:rowId xmlns:a16="http://schemas.microsoft.com/office/drawing/2014/main" xmlns="" val="367943349"/>
                  </a:ext>
                </a:extLst>
              </a:tr>
              <a:tr h="143472">
                <a:tc>
                  <a:txBody>
                    <a:bodyPr/>
                    <a:lstStyle/>
                    <a:p>
                      <a:pPr marL="92075" indent="0"/>
                      <a:r>
                        <a:rPr kumimoji="0" lang="ja-JP" sz="1200" b="0" i="0" u="none" strike="noStrike" cap="none" normalizeH="0" baseline="0">
                          <a:ln>
                            <a:noFill/>
                          </a:ln>
                          <a:solidFill>
                            <a:schemeClr val="tx1"/>
                          </a:solidFill>
                          <a:latin typeface="+mj-lt"/>
                          <a:ea typeface="MS Mincho"/>
                          <a:cs typeface="Arial" charset="0"/>
                        </a:rPr>
                        <a:t>中止に至った</a:t>
                      </a:r>
                    </a:p>
                  </a:txBody>
                  <a:tcPr anchor="ctr"/>
                </a:tc>
                <a:tc>
                  <a:txBody>
                    <a:bodyPr/>
                    <a:lstStyle/>
                    <a:p>
                      <a:pPr algn="ctr"/>
                      <a:r>
                        <a:rPr kumimoji="0" lang="ja-JP" sz="1200" u="none" strike="noStrike" cap="none" normalizeH="0" baseline="0">
                          <a:ln>
                            <a:noFill/>
                          </a:ln>
                          <a:solidFill>
                            <a:schemeClr val="tx1"/>
                          </a:solidFill>
                          <a:latin typeface="+mn-lt"/>
                          <a:ea typeface="MS Mincho"/>
                          <a:cs typeface="+mn-cs"/>
                        </a:rPr>
                        <a:t>0（0）</a:t>
                      </a:r>
                    </a:p>
                  </a:txBody>
                  <a:tcPr anchor="ctr"/>
                </a:tc>
                <a:tc>
                  <a:txBody>
                    <a:bodyPr/>
                    <a:lstStyle/>
                    <a:p>
                      <a:pPr algn="ctr"/>
                      <a:r>
                        <a:rPr kumimoji="0" lang="ja-JP" sz="1200" b="0" i="0" u="none" strike="noStrike" cap="none" normalizeH="0" baseline="0" dirty="0">
                          <a:ln>
                            <a:noFill/>
                          </a:ln>
                          <a:solidFill>
                            <a:schemeClr val="tx1"/>
                          </a:solidFill>
                          <a:latin typeface="+mj-lt"/>
                          <a:ea typeface="MS Mincho"/>
                          <a:cs typeface="Arial" charset="0"/>
                        </a:rPr>
                        <a:t>1（0.7）</a:t>
                      </a:r>
                    </a:p>
                  </a:txBody>
                  <a:tcPr anchor="ctr"/>
                </a:tc>
                <a:extLst>
                  <a:ext uri="{0D108BD9-81ED-4DB2-BD59-A6C34878D82A}">
                    <a16:rowId xmlns:a16="http://schemas.microsoft.com/office/drawing/2014/main" xmlns="" val="4027921800"/>
                  </a:ext>
                </a:extLst>
              </a:tr>
            </a:tbl>
          </a:graphicData>
        </a:graphic>
      </p:graphicFrame>
    </p:spTree>
    <p:extLst>
      <p:ext uri="{BB962C8B-B14F-4D97-AF65-F5344CB8AC3E}">
        <p14:creationId xmlns:p14="http://schemas.microsoft.com/office/powerpoint/2010/main" xmlns="" val="23897500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3501：RAS野生型腫瘍を伴う転移性結腸直腸癌の第一選択治療としてのFOLFOXIRIとセツキシマブの対FOLFOXIRIとベバシズマブの無作為化第II相試験：The DEEPER試験 (JACCRO CC-13) – Tsuji A, et al</a:t>
            </a:r>
          </a:p>
        </p:txBody>
      </p:sp>
      <p:sp>
        <p:nvSpPr>
          <p:cNvPr id="5" name="Content Placeholder 4"/>
          <p:cNvSpPr>
            <a:spLocks noGrp="1"/>
          </p:cNvSpPr>
          <p:nvPr>
            <p:ph idx="1"/>
          </p:nvPr>
        </p:nvSpPr>
        <p:spPr/>
        <p:txBody>
          <a:bodyPr/>
          <a:lstStyle/>
          <a:p>
            <a:pPr marL="0" indent="0">
              <a:buNone/>
            </a:pPr>
            <a:r>
              <a:rPr lang="ja-JP" b="1"/>
              <a:t>治験の目的</a:t>
            </a:r>
          </a:p>
          <a:p>
            <a:r>
              <a:rPr lang="ja-JP"/>
              <a:t>DEEPER試験でmCRCおよびRAS WT腫瘍の治療歴のない患者におけるベバシズマブ+ mFOLFOXIRIとセツキシマブ+ mFOLFOXIRIの有効性と安全性を評価すること</a:t>
            </a:r>
          </a:p>
        </p:txBody>
      </p:sp>
      <p:sp>
        <p:nvSpPr>
          <p:cNvPr id="4" name="Text Placeholder 3"/>
          <p:cNvSpPr>
            <a:spLocks noGrp="1"/>
          </p:cNvSpPr>
          <p:nvPr>
            <p:ph type="body" sz="quarter" idx="11"/>
          </p:nvPr>
        </p:nvSpPr>
        <p:spPr/>
        <p:txBody>
          <a:bodyPr/>
          <a:lstStyle/>
          <a:p>
            <a:r>
              <a:rPr lang="ja-JP"/>
              <a:t>Tsuji A, et al.J Clin Oncol 2021;39(suppl):abstr 3501</a:t>
            </a:r>
          </a:p>
        </p:txBody>
      </p:sp>
      <p:sp>
        <p:nvSpPr>
          <p:cNvPr id="7" name="Rectangle 9"/>
          <p:cNvSpPr txBox="1">
            <a:spLocks noChangeArrowheads="1"/>
          </p:cNvSpPr>
          <p:nvPr/>
        </p:nvSpPr>
        <p:spPr bwMode="auto">
          <a:xfrm>
            <a:off x="1644857" y="5377128"/>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a:ln>
                  <a:noFill/>
                </a:ln>
                <a:solidFill>
                  <a:srgbClr val="4D4D4D"/>
                </a:solidFill>
                <a:uLnTx/>
                <a:uFillTx/>
                <a:latin typeface="Arial"/>
                <a:ea typeface="MS Mincho"/>
                <a:cs typeface="Arial"/>
              </a:rPr>
              <a:t>効果の深さ</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sp>
        <p:nvSpPr>
          <p:cNvPr id="8" name="AutoShape 9"/>
          <p:cNvSpPr>
            <a:spLocks noChangeArrowheads="1"/>
          </p:cNvSpPr>
          <p:nvPr/>
        </p:nvSpPr>
        <p:spPr bwMode="auto">
          <a:xfrm>
            <a:off x="1506511" y="3016948"/>
            <a:ext cx="2740887"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a:ln>
                  <a:noFill/>
                </a:ln>
                <a:solidFill>
                  <a:srgbClr val="FFFFFF"/>
                </a:solidFill>
                <a:uLnTx/>
                <a:uFillTx/>
                <a:latin typeface="Arial"/>
                <a:ea typeface="MS Mincho" pitchFamily="2" charset="-122"/>
                <a:cs typeface="Arial"/>
              </a:rPr>
              <a:t>主要な患者選択基準</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a:ln>
                  <a:noFill/>
                </a:ln>
                <a:solidFill>
                  <a:srgbClr val="FFFFFF"/>
                </a:solidFill>
                <a:uLnTx/>
                <a:uFillTx/>
                <a:latin typeface="Arial"/>
                <a:ea typeface="MS Mincho" pitchFamily="2" charset="-122"/>
                <a:cs typeface="Arial"/>
              </a:rPr>
              <a:t>mCRC</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ja-JP" sz="1600">
                <a:solidFill>
                  <a:srgbClr val="FFFFFF"/>
                </a:solidFill>
                <a:latin typeface="Arial"/>
                <a:ea typeface="MS Mincho" pitchFamily="2" charset="-122"/>
                <a:cs typeface="Arial"/>
              </a:rPr>
              <a:t>RAS WT</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a:ln>
                  <a:noFill/>
                </a:ln>
                <a:solidFill>
                  <a:srgbClr val="FFFFFF"/>
                </a:solidFill>
                <a:uLnTx/>
                <a:uFillTx/>
                <a:latin typeface="Arial"/>
                <a:ea typeface="MS Mincho" pitchFamily="2" charset="-122"/>
                <a:cs typeface="Arial"/>
              </a:rPr>
              <a:t>未治療 </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a:ln>
                  <a:noFill/>
                </a:ln>
                <a:solidFill>
                  <a:srgbClr val="FFFFFF"/>
                </a:solidFill>
                <a:uLnTx/>
                <a:uFillTx/>
                <a:latin typeface="Arial"/>
                <a:ea typeface="MS Mincho" pitchFamily="2" charset="-122"/>
                <a:cs typeface="Arial"/>
              </a:rPr>
              <a:t>（n=359）</a:t>
            </a:r>
          </a:p>
        </p:txBody>
      </p:sp>
      <p:sp>
        <p:nvSpPr>
          <p:cNvPr id="9" name="Content Placeholder 26"/>
          <p:cNvSpPr txBox="1">
            <a:spLocks/>
          </p:cNvSpPr>
          <p:nvPr/>
        </p:nvSpPr>
        <p:spPr>
          <a:xfrm>
            <a:off x="5558046" y="5377128"/>
            <a:ext cx="4848768"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a:ln>
                  <a:noFill/>
                </a:ln>
                <a:solidFill>
                  <a:srgbClr val="4D4D4D"/>
                </a:solidFill>
                <a:uLnTx/>
                <a:uFillTx/>
                <a:latin typeface="Arial"/>
                <a:ea typeface="MS Mincho"/>
                <a:cs typeface="Arial"/>
              </a:rPr>
              <a:t>ETS、ORR、PFS、OS、切除率、安全性</a:t>
            </a:r>
          </a:p>
        </p:txBody>
      </p:sp>
      <p:sp>
        <p:nvSpPr>
          <p:cNvPr id="10" name="Oval 14"/>
          <p:cNvSpPr>
            <a:spLocks noChangeArrowheads="1"/>
          </p:cNvSpPr>
          <p:nvPr/>
        </p:nvSpPr>
        <p:spPr bwMode="auto">
          <a:xfrm>
            <a:off x="4425323" y="353301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1" i="0" u="none" strike="noStrike" cap="none" normalizeH="0" baseline="0">
                <a:ln>
                  <a:noFill/>
                </a:ln>
                <a:solidFill>
                  <a:srgbClr val="043882"/>
                </a:solidFill>
                <a:uLnTx/>
                <a:uFillTx/>
                <a:latin typeface="Arial" charset="0"/>
                <a:ea typeface="MS Mincho" pitchFamily="2" charset="-122"/>
                <a:cs typeface="Arial" charset="0"/>
              </a:rPr>
              <a:t>R</a:t>
            </a:r>
            <a:br>
              <a:rPr kumimoji="0" lang="ja-JP" sz="1400" b="1" i="0" u="none" strike="noStrike" cap="none" normalizeH="0" baseline="0">
                <a:ln>
                  <a:noFill/>
                </a:ln>
                <a:solidFill>
                  <a:srgbClr val="043882"/>
                </a:solidFill>
                <a:uLnTx/>
                <a:uFillTx/>
                <a:latin typeface="Arial" charset="0"/>
                <a:ea typeface="MS Mincho" pitchFamily="2" charset="-122"/>
                <a:cs typeface="Arial" charset="0"/>
              </a:rPr>
            </a:br>
            <a:r>
              <a:rPr kumimoji="0" lang="ja-JP" sz="1400" b="1" i="0" u="none" strike="noStrike" cap="none" normalizeH="0" baseline="0">
                <a:ln>
                  <a:noFill/>
                </a:ln>
                <a:solidFill>
                  <a:srgbClr val="043882"/>
                </a:solidFill>
                <a:uLnTx/>
                <a:uFillTx/>
                <a:latin typeface="Arial" charset="0"/>
                <a:ea typeface="MS Mincho" pitchFamily="2" charset="-122"/>
                <a:cs typeface="Arial" charset="0"/>
              </a:rPr>
              <a:t>1:1</a:t>
            </a:r>
          </a:p>
        </p:txBody>
      </p:sp>
      <p:cxnSp>
        <p:nvCxnSpPr>
          <p:cNvPr id="11" name="AutoShape 15"/>
          <p:cNvCxnSpPr>
            <a:cxnSpLocks noChangeShapeType="1"/>
            <a:stCxn id="10" idx="0"/>
            <a:endCxn id="17" idx="1"/>
          </p:cNvCxnSpPr>
          <p:nvPr/>
        </p:nvCxnSpPr>
        <p:spPr bwMode="auto">
          <a:xfrm rot="5400000" flipH="1" flipV="1">
            <a:off x="4580190" y="2888579"/>
            <a:ext cx="781371" cy="507509"/>
          </a:xfrm>
          <a:prstGeom prst="bentConnector2">
            <a:avLst/>
          </a:prstGeom>
          <a:noFill/>
          <a:ln w="57150">
            <a:solidFill>
              <a:schemeClr val="bg2">
                <a:lumMod val="60000"/>
                <a:lumOff val="40000"/>
              </a:schemeClr>
            </a:solidFill>
            <a:round/>
            <a:headEnd/>
            <a:tailEnd type="triangle" w="med" len="med"/>
          </a:ln>
        </p:spPr>
      </p:cxnSp>
      <p:cxnSp>
        <p:nvCxnSpPr>
          <p:cNvPr id="12" name="AutoShape 16"/>
          <p:cNvCxnSpPr>
            <a:cxnSpLocks noChangeShapeType="1"/>
            <a:stCxn id="10" idx="4"/>
            <a:endCxn id="16" idx="1"/>
          </p:cNvCxnSpPr>
          <p:nvPr/>
        </p:nvCxnSpPr>
        <p:spPr bwMode="auto">
          <a:xfrm rot="16200000" flipH="1">
            <a:off x="4619669" y="4214669"/>
            <a:ext cx="701449" cy="506545"/>
          </a:xfrm>
          <a:prstGeom prst="bentConnector2">
            <a:avLst/>
          </a:prstGeom>
          <a:noFill/>
          <a:ln w="57150">
            <a:solidFill>
              <a:schemeClr val="bg2">
                <a:lumMod val="60000"/>
                <a:lumOff val="40000"/>
              </a:schemeClr>
            </a:solidFill>
            <a:round/>
            <a:headEnd/>
            <a:tailEnd type="triangle" w="med" len="med"/>
          </a:ln>
        </p:spPr>
      </p:cxnSp>
      <p:cxnSp>
        <p:nvCxnSpPr>
          <p:cNvPr id="13" name="AutoShape 19"/>
          <p:cNvCxnSpPr>
            <a:cxnSpLocks noChangeShapeType="1"/>
            <a:stCxn id="8" idx="3"/>
            <a:endCxn id="10" idx="2"/>
          </p:cNvCxnSpPr>
          <p:nvPr/>
        </p:nvCxnSpPr>
        <p:spPr bwMode="auto">
          <a:xfrm>
            <a:off x="4247398" y="3825118"/>
            <a:ext cx="177925" cy="0"/>
          </a:xfrm>
          <a:prstGeom prst="straightConnector1">
            <a:avLst/>
          </a:prstGeom>
          <a:noFill/>
          <a:ln w="57150">
            <a:solidFill>
              <a:schemeClr val="bg2">
                <a:lumMod val="60000"/>
                <a:lumOff val="40000"/>
              </a:schemeClr>
            </a:solidFill>
            <a:round/>
            <a:headEnd type="none" w="med" len="med"/>
            <a:tailEnd type="none" w="med" len="med"/>
          </a:ln>
        </p:spPr>
      </p:cxnSp>
      <p:sp>
        <p:nvSpPr>
          <p:cNvPr id="16" name="AutoShape 12"/>
          <p:cNvSpPr>
            <a:spLocks noChangeArrowheads="1"/>
          </p:cNvSpPr>
          <p:nvPr/>
        </p:nvSpPr>
        <p:spPr bwMode="auto">
          <a:xfrm>
            <a:off x="5223666" y="4356004"/>
            <a:ext cx="3815838" cy="92532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a:ln>
                  <a:noFill/>
                </a:ln>
                <a:solidFill>
                  <a:srgbClr val="4D4D4D"/>
                </a:solidFill>
                <a:uLnTx/>
                <a:uFillTx/>
                <a:latin typeface="Arial" charset="0"/>
                <a:ea typeface="MS Mincho" pitchFamily="2" charset="-122"/>
                <a:cs typeface="Arial" charset="0"/>
              </a:rPr>
              <a:t>セツキシマブ + mFOLFOXIRI</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a:ln>
                  <a:noFill/>
                </a:ln>
                <a:solidFill>
                  <a:srgbClr val="4D4D4D"/>
                </a:solidFill>
                <a:uLnTx/>
                <a:uFillTx/>
                <a:latin typeface="Arial" charset="0"/>
                <a:ea typeface="MS Mincho" pitchFamily="2" charset="-122"/>
                <a:cs typeface="Arial" charset="0"/>
              </a:rPr>
              <a:t>（n=173）</a:t>
            </a:r>
          </a:p>
        </p:txBody>
      </p:sp>
      <p:sp>
        <p:nvSpPr>
          <p:cNvPr id="17" name="AutoShape 8"/>
          <p:cNvSpPr>
            <a:spLocks noChangeArrowheads="1"/>
          </p:cNvSpPr>
          <p:nvPr/>
        </p:nvSpPr>
        <p:spPr bwMode="auto">
          <a:xfrm>
            <a:off x="5224630" y="2291244"/>
            <a:ext cx="3814874" cy="92080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a:ln>
                  <a:noFill/>
                </a:ln>
                <a:solidFill>
                  <a:srgbClr val="FFFFFF"/>
                </a:solidFill>
                <a:uLnTx/>
                <a:uFillTx/>
                <a:latin typeface="Arial" charset="0"/>
                <a:ea typeface="MS Mincho" pitchFamily="2" charset="-122"/>
                <a:cs typeface="Arial" charset="0"/>
              </a:rPr>
              <a:t>ベバシズマブ + mFOLFOXIRI</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a:ln>
                  <a:noFill/>
                </a:ln>
                <a:solidFill>
                  <a:srgbClr val="FFFFFF"/>
                </a:solidFill>
                <a:uLnTx/>
                <a:uFillTx/>
                <a:latin typeface="Arial" charset="0"/>
                <a:ea typeface="MS Mincho" pitchFamily="2" charset="-122"/>
                <a:cs typeface="Arial" charset="0"/>
              </a:rPr>
              <a:t>（n=175）</a:t>
            </a:r>
          </a:p>
        </p:txBody>
      </p:sp>
      <p:sp>
        <p:nvSpPr>
          <p:cNvPr id="20" name="Content Placeholder 26"/>
          <p:cNvSpPr txBox="1">
            <a:spLocks/>
          </p:cNvSpPr>
          <p:nvPr/>
        </p:nvSpPr>
        <p:spPr bwMode="auto">
          <a:xfrm>
            <a:off x="5258719" y="3234834"/>
            <a:ext cx="4807123"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ja-JP" sz="1400" b="1" i="0" u="none" strike="noStrike" cap="none" normalizeH="0" baseline="0">
                <a:ln>
                  <a:noFill/>
                </a:ln>
                <a:solidFill>
                  <a:srgbClr val="043882"/>
                </a:solidFill>
                <a:uLnTx/>
                <a:uFillTx/>
                <a:latin typeface="Arial"/>
                <a:ea typeface="MS Mincho"/>
                <a:cs typeface="Arial"/>
              </a:rPr>
              <a:t>層別化</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ja-JP" sz="1400">
                <a:solidFill>
                  <a:srgbClr val="4D4D4D"/>
                </a:solidFill>
                <a:latin typeface="Arial"/>
                <a:ea typeface="MS Mincho"/>
                <a:cs typeface="Arial"/>
              </a:rPr>
              <a:t>原発腫瘍部位（右対左）</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ja-JP" sz="1400" b="0" i="0" u="none" strike="noStrike" cap="none" normalizeH="0">
                <a:ln>
                  <a:noFill/>
                </a:ln>
                <a:solidFill>
                  <a:srgbClr val="4D4D4D"/>
                </a:solidFill>
                <a:uLnTx/>
                <a:uFillTx/>
                <a:latin typeface="Arial"/>
                <a:ea typeface="MS Mincho"/>
                <a:cs typeface="Arial"/>
              </a:rPr>
              <a:t>術後補助化学療法の</a:t>
            </a:r>
            <a:r>
              <a:rPr kumimoji="0" lang="ja-JP" sz="1400" b="0" i="0" u="none" strike="noStrike" cap="none" normalizeH="0" baseline="0">
                <a:ln>
                  <a:noFill/>
                </a:ln>
                <a:solidFill>
                  <a:srgbClr val="4D4D4D"/>
                </a:solidFill>
                <a:uLnTx/>
                <a:uFillTx/>
                <a:latin typeface="Arial"/>
                <a:ea typeface="MS Mincho"/>
                <a:cs typeface="Arial"/>
              </a:rPr>
              <a:t>病歴</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ja-JP" sz="1400" baseline="0">
                <a:solidFill>
                  <a:srgbClr val="4D4D4D"/>
                </a:solidFill>
                <a:latin typeface="Arial"/>
                <a:ea typeface="MS Mincho"/>
                <a:cs typeface="Arial"/>
              </a:rPr>
              <a:t>ECOG</a:t>
            </a:r>
            <a:r>
              <a:rPr lang="ja-JP" sz="1400">
                <a:solidFill>
                  <a:srgbClr val="4D4D4D"/>
                </a:solidFill>
                <a:latin typeface="Arial"/>
                <a:ea typeface="MS Mincho"/>
                <a:cs typeface="Arial"/>
              </a:rPr>
              <a:t> PS（0対1）</a:t>
            </a:r>
          </a:p>
        </p:txBody>
      </p:sp>
    </p:spTree>
    <p:extLst>
      <p:ext uri="{BB962C8B-B14F-4D97-AF65-F5344CB8AC3E}">
        <p14:creationId xmlns:p14="http://schemas.microsoft.com/office/powerpoint/2010/main" xmlns="" val="39463814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3501：RAS野生型腫瘍を伴う転移性結腸直腸癌の第一選択治療としてのFOLFOXIRIとセツキシマブの対FOLFOXIRIとベバシズマブの無作為化第II相試験：The DEEPER試験 (JACCRO CC-13) – Tsuji A, et al</a:t>
            </a:r>
          </a:p>
        </p:txBody>
      </p:sp>
      <p:sp>
        <p:nvSpPr>
          <p:cNvPr id="5" name="Content Placeholder 4"/>
          <p:cNvSpPr>
            <a:spLocks noGrp="1"/>
          </p:cNvSpPr>
          <p:nvPr>
            <p:ph idx="1"/>
          </p:nvPr>
        </p:nvSpPr>
        <p:spPr/>
        <p:txBody>
          <a:bodyPr/>
          <a:lstStyle/>
          <a:p>
            <a:pPr marL="0" lvl="0" indent="0">
              <a:buClr>
                <a:srgbClr val="043882"/>
              </a:buClr>
              <a:buNone/>
            </a:pPr>
            <a:r>
              <a:rPr lang="ja-JP" b="1"/>
              <a:t>主要結果</a:t>
            </a:r>
          </a:p>
        </p:txBody>
      </p:sp>
      <p:sp>
        <p:nvSpPr>
          <p:cNvPr id="4" name="Text Placeholder 3"/>
          <p:cNvSpPr>
            <a:spLocks noGrp="1"/>
          </p:cNvSpPr>
          <p:nvPr>
            <p:ph type="body" sz="quarter" idx="11"/>
          </p:nvPr>
        </p:nvSpPr>
        <p:spPr/>
        <p:txBody>
          <a:bodyPr/>
          <a:lstStyle/>
          <a:p>
            <a:r>
              <a:rPr lang="ja-JP"/>
              <a:t>Tsuji A, et al.J Clin Oncol 2021;39(suppl):abstr 3501</a:t>
            </a:r>
          </a:p>
        </p:txBody>
      </p:sp>
      <p:graphicFrame>
        <p:nvGraphicFramePr>
          <p:cNvPr id="7" name="Group 88"/>
          <p:cNvGraphicFramePr>
            <a:graphicFrameLocks noGrp="1"/>
          </p:cNvGraphicFramePr>
          <p:nvPr>
            <p:extLst>
              <p:ext uri="{D42A27DB-BD31-4B8C-83A1-F6EECF244321}">
                <p14:modId xmlns:p14="http://schemas.microsoft.com/office/powerpoint/2010/main" xmlns="" val="1098033040"/>
              </p:ext>
            </p:extLst>
          </p:nvPr>
        </p:nvGraphicFramePr>
        <p:xfrm>
          <a:off x="3284527" y="1647724"/>
          <a:ext cx="6031903" cy="1950720"/>
        </p:xfrm>
        <a:graphic>
          <a:graphicData uri="http://schemas.openxmlformats.org/drawingml/2006/table">
            <a:tbl>
              <a:tblPr firstRow="1" bandRow="1">
                <a:tableStyleId>{5202B0CA-FC54-4496-8BCA-5EF66A818D29}</a:tableStyleId>
              </a:tblPr>
              <a:tblGrid>
                <a:gridCol w="1872689">
                  <a:extLst>
                    <a:ext uri="{9D8B030D-6E8A-4147-A177-3AD203B41FA5}">
                      <a16:colId xmlns:a16="http://schemas.microsoft.com/office/drawing/2014/main" xmlns="" val="20000"/>
                    </a:ext>
                  </a:extLst>
                </a:gridCol>
                <a:gridCol w="2036752">
                  <a:extLst>
                    <a:ext uri="{9D8B030D-6E8A-4147-A177-3AD203B41FA5}">
                      <a16:colId xmlns:a16="http://schemas.microsoft.com/office/drawing/2014/main" xmlns="" val="20001"/>
                    </a:ext>
                  </a:extLst>
                </a:gridCol>
                <a:gridCol w="2122462">
                  <a:extLst>
                    <a:ext uri="{9D8B030D-6E8A-4147-A177-3AD203B41FA5}">
                      <a16:colId xmlns:a16="http://schemas.microsoft.com/office/drawing/2014/main" xmlns="" val="20002"/>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効果の深さ</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ベバシズマブ + mFOLFOXIRI</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（n = 162）</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a:ln>
                            <a:noFill/>
                          </a:ln>
                          <a:solidFill>
                            <a:schemeClr val="tx2"/>
                          </a:solidFill>
                        </a:rPr>
                        <a:t>セツキシマブ + mFOLFOXIRI</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（n=158）</a:t>
                      </a: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中央値、％（範囲）</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46.0（-0.6–100）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57.4（-15.0–100）</a:t>
                      </a:r>
                    </a:p>
                  </a:txBody>
                  <a:tcPr anchor="ctr"/>
                </a:tc>
                <a:extLst>
                  <a:ext uri="{0D108BD9-81ED-4DB2-BD59-A6C34878D82A}">
                    <a16:rowId xmlns:a16="http://schemas.microsoft.com/office/drawing/2014/main" xmlns="" val="32388789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平均、％（95％CI）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47.3（44.1、50.5）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55.8（51.9、59.7）</a:t>
                      </a:r>
                    </a:p>
                  </a:txBody>
                  <a:tcPr anchor="ctr"/>
                </a:tc>
                <a:extLst>
                  <a:ext uri="{0D108BD9-81ED-4DB2-BD59-A6C34878D82A}">
                    <a16:rowId xmlns:a16="http://schemas.microsoft.com/office/drawing/2014/main" xmlns="" val="4094055339"/>
                  </a:ext>
                </a:extLst>
              </a:tr>
              <a:tr h="143472">
                <a:tc>
                  <a:txBody>
                    <a:bodyPr/>
                    <a:lstStyle/>
                    <a:p>
                      <a:pPr marL="0" indent="0"/>
                      <a:r>
                        <a:rPr kumimoji="0" lang="ja-JP" sz="1400" u="none" strike="noStrike" cap="none" normalizeH="0" baseline="0">
                          <a:ln>
                            <a:noFill/>
                          </a:ln>
                          <a:solidFill>
                            <a:schemeClr val="tx1"/>
                          </a:solidFill>
                        </a:rPr>
                        <a:t>SD（95％CI）</a:t>
                      </a:r>
                    </a:p>
                  </a:txBody>
                  <a:tcPr anchor="ctr"/>
                </a:tc>
                <a:tc>
                  <a:txBody>
                    <a:bodyPr/>
                    <a:lstStyle/>
                    <a:p>
                      <a:pPr algn="ctr"/>
                      <a:r>
                        <a:rPr kumimoji="0" lang="ja-JP" sz="1400" u="none" strike="noStrike" cap="none" normalizeH="0" baseline="0">
                          <a:ln>
                            <a:noFill/>
                          </a:ln>
                          <a:solidFill>
                            <a:schemeClr val="tx1"/>
                          </a:solidFill>
                        </a:rPr>
                        <a:t>20.53（18.5、23.0）</a:t>
                      </a:r>
                    </a:p>
                  </a:txBody>
                  <a:tcPr anchor="ctr"/>
                </a:tc>
                <a:tc>
                  <a:txBody>
                    <a:bodyPr/>
                    <a:lstStyle/>
                    <a:p>
                      <a:pPr algn="ctr"/>
                      <a:r>
                        <a:rPr kumimoji="0" lang="ja-JP" sz="1400" u="none" strike="noStrike" cap="none" normalizeH="0" baseline="0">
                          <a:ln>
                            <a:noFill/>
                          </a:ln>
                          <a:solidFill>
                            <a:schemeClr val="tx1"/>
                          </a:solidFill>
                        </a:rPr>
                        <a:t>25.06（22.6、28.2）</a:t>
                      </a:r>
                    </a:p>
                  </a:txBody>
                  <a:tcPr anchor="ctr"/>
                </a:tc>
                <a:extLst>
                  <a:ext uri="{0D108BD9-81ED-4DB2-BD59-A6C34878D82A}">
                    <a16:rowId xmlns:a16="http://schemas.microsoft.com/office/drawing/2014/main" xmlns="" val="2166301456"/>
                  </a:ext>
                </a:extLst>
              </a:tr>
              <a:tr h="143472">
                <a:tc>
                  <a:txBody>
                    <a:bodyPr/>
                    <a:lstStyle/>
                    <a:p>
                      <a:pPr marL="0" indent="0"/>
                      <a:r>
                        <a:rPr kumimoji="0" lang="ja-JP" sz="1400" u="none" strike="noStrike" cap="none" normalizeH="0" baseline="0">
                          <a:ln>
                            <a:noFill/>
                          </a:ln>
                          <a:solidFill>
                            <a:schemeClr val="tx1"/>
                          </a:solidFill>
                        </a:rPr>
                        <a:t>ウェルチのT検定</a:t>
                      </a:r>
                    </a:p>
                  </a:txBody>
                  <a:tcPr anchor="ctr"/>
                </a:tc>
                <a:tc gridSpan="2">
                  <a:txBody>
                    <a:bodyPr/>
                    <a:lstStyle/>
                    <a:p>
                      <a:pPr algn="ctr"/>
                      <a:r>
                        <a:rPr kumimoji="0" lang="ja-JP" sz="1400" b="0" i="0" u="none" strike="noStrike" cap="none" normalizeH="0" baseline="0" dirty="0">
                          <a:ln>
                            <a:noFill/>
                          </a:ln>
                          <a:solidFill>
                            <a:schemeClr val="tx1"/>
                          </a:solidFill>
                          <a:latin typeface="+mn-lt"/>
                          <a:ea typeface="MS Mincho"/>
                          <a:cs typeface="Arial" charset="0"/>
                        </a:rPr>
                        <a:t>0.001</a:t>
                      </a:r>
                    </a:p>
                  </a:txBody>
                  <a:tcPr anchor="ctr"/>
                </a:tc>
                <a:tc hMerge="1">
                  <a:txBody>
                    <a:bodyPr/>
                    <a:lstStyle/>
                    <a:p>
                      <a:pPr algn="l" rtl="0"/>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541649123"/>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xmlns="" val="3875910004"/>
              </p:ext>
            </p:extLst>
          </p:nvPr>
        </p:nvGraphicFramePr>
        <p:xfrm>
          <a:off x="827838" y="3719383"/>
          <a:ext cx="10536327" cy="2255520"/>
        </p:xfrm>
        <a:graphic>
          <a:graphicData uri="http://schemas.openxmlformats.org/drawingml/2006/table">
            <a:tbl>
              <a:tblPr firstRow="1" bandRow="1">
                <a:tableStyleId>{5202B0CA-FC54-4496-8BCA-5EF66A818D29}</a:tableStyleId>
              </a:tblPr>
              <a:tblGrid>
                <a:gridCol w="2066891">
                  <a:extLst>
                    <a:ext uri="{9D8B030D-6E8A-4147-A177-3AD203B41FA5}">
                      <a16:colId xmlns:a16="http://schemas.microsoft.com/office/drawing/2014/main" xmlns="" val="20000"/>
                    </a:ext>
                  </a:extLst>
                </a:gridCol>
                <a:gridCol w="2117359">
                  <a:extLst>
                    <a:ext uri="{9D8B030D-6E8A-4147-A177-3AD203B41FA5}">
                      <a16:colId xmlns:a16="http://schemas.microsoft.com/office/drawing/2014/main" xmlns="" val="20001"/>
                    </a:ext>
                  </a:extLst>
                </a:gridCol>
                <a:gridCol w="2117359">
                  <a:extLst>
                    <a:ext uri="{9D8B030D-6E8A-4147-A177-3AD203B41FA5}">
                      <a16:colId xmlns:a16="http://schemas.microsoft.com/office/drawing/2014/main" xmlns="" val="20002"/>
                    </a:ext>
                  </a:extLst>
                </a:gridCol>
                <a:gridCol w="2117359">
                  <a:extLst>
                    <a:ext uri="{9D8B030D-6E8A-4147-A177-3AD203B41FA5}">
                      <a16:colId xmlns:a16="http://schemas.microsoft.com/office/drawing/2014/main" xmlns="" val="800938334"/>
                    </a:ext>
                  </a:extLst>
                </a:gridCol>
                <a:gridCol w="2117359">
                  <a:extLst>
                    <a:ext uri="{9D8B030D-6E8A-4147-A177-3AD203B41FA5}">
                      <a16:colId xmlns:a16="http://schemas.microsoft.com/office/drawing/2014/main" xmlns="" val="4232220041"/>
                    </a:ext>
                  </a:extLst>
                </a:gridCol>
              </a:tblGrid>
              <a:tr h="212537">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腫瘍部位による</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効果の深さ </a:t>
                      </a:r>
                    </a:p>
                  </a:txBody>
                  <a:tcPr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左側</a:t>
                      </a:r>
                    </a:p>
                  </a:txBody>
                  <a:tcPr anchor="ctr" horzOverflow="overflow"/>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右側</a:t>
                      </a:r>
                    </a:p>
                  </a:txBody>
                  <a:tcPr anchor="ctr" horzOverflow="overflow"/>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xmlns="" val="1731426669"/>
                  </a:ext>
                </a:extLst>
              </a:tr>
              <a:tr h="233184">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u="none" strike="noStrike" cap="none" normalizeH="0" baseline="0">
                          <a:ln>
                            <a:noFill/>
                          </a:ln>
                          <a:solidFill>
                            <a:schemeClr val="tx2"/>
                          </a:solidFill>
                        </a:rPr>
                        <a:t>ベバシズマブ + mFOLFOXIRI</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u="none" strike="noStrike" cap="none" normalizeH="0" baseline="0">
                          <a:ln>
                            <a:noFill/>
                          </a:ln>
                          <a:solidFill>
                            <a:schemeClr val="tx2"/>
                          </a:solidFill>
                        </a:rPr>
                        <a:t>（n=137）</a:t>
                      </a: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b="1" u="none" strike="noStrike" cap="none" normalizeH="0" baseline="0">
                          <a:ln>
                            <a:noFill/>
                          </a:ln>
                          <a:solidFill>
                            <a:schemeClr val="tx2"/>
                          </a:solidFill>
                        </a:rPr>
                        <a:t>セツキシマブ + mFOLFOXIRI</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u="none" strike="noStrike" cap="none" normalizeH="0" baseline="0">
                          <a:ln>
                            <a:noFill/>
                          </a:ln>
                          <a:solidFill>
                            <a:schemeClr val="tx2"/>
                          </a:solidFill>
                        </a:rPr>
                        <a:t>（n=131）</a:t>
                      </a: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u="none" strike="noStrike" cap="none" normalizeH="0" baseline="0">
                          <a:ln>
                            <a:noFill/>
                          </a:ln>
                          <a:solidFill>
                            <a:schemeClr val="tx2"/>
                          </a:solidFill>
                        </a:rPr>
                        <a:t>ベバシズマブ + mFOLFOXIRI</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u="none" strike="noStrike" cap="none" normalizeH="0" baseline="0">
                          <a:ln>
                            <a:noFill/>
                          </a:ln>
                          <a:solidFill>
                            <a:schemeClr val="tx2"/>
                          </a:solidFill>
                        </a:rPr>
                        <a:t>（n=25）</a:t>
                      </a: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b="1" u="none" strike="noStrike" cap="none" normalizeH="0" baseline="0">
                          <a:ln>
                            <a:noFill/>
                          </a:ln>
                          <a:solidFill>
                            <a:schemeClr val="tx2"/>
                          </a:solidFill>
                        </a:rPr>
                        <a:t>セツキシマブ + mFOLFOXIRI</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u="none" strike="noStrike" cap="none" normalizeH="0" baseline="0">
                          <a:ln>
                            <a:noFill/>
                          </a:ln>
                          <a:solidFill>
                            <a:schemeClr val="tx2"/>
                          </a:solidFill>
                        </a:rPr>
                        <a:t>（n=27）</a:t>
                      </a:r>
                    </a:p>
                  </a:txBody>
                  <a:tcPr anchor="ctr" horzOverflow="overflow">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中央値、％（範囲）</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46.1（3.2–100）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60.3（-9.8–100）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41.2（-0.6–85.6）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50.0（-15.0–100）</a:t>
                      </a:r>
                    </a:p>
                  </a:txBody>
                  <a:tcPr anchor="ctr"/>
                </a:tc>
                <a:extLst>
                  <a:ext uri="{0D108BD9-81ED-4DB2-BD59-A6C34878D82A}">
                    <a16:rowId xmlns:a16="http://schemas.microsoft.com/office/drawing/2014/main" xmlns="" val="32388789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平均、％（95％CI）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48.2（44.9、51.5）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57.5（53.2、61.7）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42.5（32.1、52.9）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47.7（37.3、58.1）</a:t>
                      </a:r>
                    </a:p>
                  </a:txBody>
                  <a:tcPr anchor="ctr"/>
                </a:tc>
                <a:extLst>
                  <a:ext uri="{0D108BD9-81ED-4DB2-BD59-A6C34878D82A}">
                    <a16:rowId xmlns:a16="http://schemas.microsoft.com/office/drawing/2014/main" xmlns="" val="4094055339"/>
                  </a:ext>
                </a:extLst>
              </a:tr>
              <a:tr h="143472">
                <a:tc>
                  <a:txBody>
                    <a:bodyPr/>
                    <a:lstStyle/>
                    <a:p>
                      <a:pPr marL="0" indent="0"/>
                      <a:r>
                        <a:rPr kumimoji="0" lang="ja-JP" sz="1400" u="none" strike="noStrike" cap="none" normalizeH="0" baseline="0">
                          <a:ln>
                            <a:noFill/>
                          </a:ln>
                          <a:solidFill>
                            <a:schemeClr val="tx1"/>
                          </a:solidFill>
                        </a:rPr>
                        <a:t>SD（95％CI）</a:t>
                      </a:r>
                    </a:p>
                  </a:txBody>
                  <a:tcPr anchor="ctr"/>
                </a:tc>
                <a:tc>
                  <a:txBody>
                    <a:bodyPr/>
                    <a:lstStyle/>
                    <a:p>
                      <a:pPr algn="ctr"/>
                      <a:r>
                        <a:rPr kumimoji="0" lang="ja-JP" sz="1400" u="none" strike="noStrike" cap="none" normalizeH="0" baseline="0" dirty="0">
                          <a:ln>
                            <a:noFill/>
                          </a:ln>
                          <a:solidFill>
                            <a:schemeClr val="tx1"/>
                          </a:solidFill>
                        </a:rPr>
                        <a:t>19.55（17.48、22.18）</a:t>
                      </a:r>
                    </a:p>
                  </a:txBody>
                  <a:tcPr anchor="ctr"/>
                </a:tc>
                <a:tc>
                  <a:txBody>
                    <a:bodyPr/>
                    <a:lstStyle/>
                    <a:p>
                      <a:pPr algn="ctr"/>
                      <a:r>
                        <a:rPr kumimoji="0" lang="ja-JP" sz="1400" u="none" strike="noStrike" cap="none" normalizeH="0" baseline="0" dirty="0">
                          <a:ln>
                            <a:noFill/>
                          </a:ln>
                          <a:solidFill>
                            <a:schemeClr val="tx1"/>
                          </a:solidFill>
                        </a:rPr>
                        <a:t>24.59（21.93、27.99）</a:t>
                      </a:r>
                    </a:p>
                  </a:txBody>
                  <a:tcPr anchor="ctr"/>
                </a:tc>
                <a:tc>
                  <a:txBody>
                    <a:bodyPr/>
                    <a:lstStyle/>
                    <a:p>
                      <a:pPr algn="ctr"/>
                      <a:r>
                        <a:rPr kumimoji="0" lang="ja-JP" sz="1400" b="0" i="0" u="none" strike="noStrike" cap="none" normalizeH="0" baseline="0" dirty="0">
                          <a:ln>
                            <a:noFill/>
                          </a:ln>
                          <a:solidFill>
                            <a:schemeClr val="tx1"/>
                          </a:solidFill>
                          <a:latin typeface="+mn-lt"/>
                          <a:ea typeface="MS Mincho"/>
                          <a:cs typeface="Arial" charset="0"/>
                        </a:rPr>
                        <a:t>25.17（19.65、35.02）</a:t>
                      </a:r>
                    </a:p>
                  </a:txBody>
                  <a:tcPr anchor="ctr"/>
                </a:tc>
                <a:tc>
                  <a:txBody>
                    <a:bodyPr/>
                    <a:lstStyle/>
                    <a:p>
                      <a:pPr algn="ctr"/>
                      <a:r>
                        <a:rPr kumimoji="0" lang="ja-JP" sz="1400" b="0" i="0" u="none" strike="noStrike" cap="none" normalizeH="0" baseline="0" dirty="0">
                          <a:ln>
                            <a:noFill/>
                          </a:ln>
                          <a:solidFill>
                            <a:schemeClr val="tx1"/>
                          </a:solidFill>
                          <a:latin typeface="+mn-lt"/>
                          <a:ea typeface="MS Mincho"/>
                          <a:cs typeface="Arial" charset="0"/>
                        </a:rPr>
                        <a:t>26.19（20.63、35.90）</a:t>
                      </a:r>
                    </a:p>
                  </a:txBody>
                  <a:tcPr anchor="ctr"/>
                </a:tc>
                <a:extLst>
                  <a:ext uri="{0D108BD9-81ED-4DB2-BD59-A6C34878D82A}">
                    <a16:rowId xmlns:a16="http://schemas.microsoft.com/office/drawing/2014/main" xmlns="" val="2166301456"/>
                  </a:ext>
                </a:extLst>
              </a:tr>
              <a:tr h="143472">
                <a:tc>
                  <a:txBody>
                    <a:bodyPr/>
                    <a:lstStyle/>
                    <a:p>
                      <a:pPr marL="0" indent="0"/>
                      <a:r>
                        <a:rPr kumimoji="0" lang="ja-JP" sz="1400" u="none" strike="noStrike" cap="none" normalizeH="0" baseline="0">
                          <a:ln>
                            <a:noFill/>
                          </a:ln>
                          <a:solidFill>
                            <a:schemeClr val="tx1"/>
                          </a:solidFill>
                        </a:rPr>
                        <a:t>ウェルチのT検定</a:t>
                      </a:r>
                    </a:p>
                  </a:txBody>
                  <a:tcPr anchor="ctr"/>
                </a:tc>
                <a:tc gridSpan="2">
                  <a:txBody>
                    <a:bodyPr/>
                    <a:lstStyle/>
                    <a:p>
                      <a:pPr algn="ctr"/>
                      <a:r>
                        <a:rPr kumimoji="0" lang="ja-JP" sz="1400" b="0" i="0" u="none" strike="noStrike" cap="none" normalizeH="0" baseline="0">
                          <a:ln>
                            <a:noFill/>
                          </a:ln>
                          <a:solidFill>
                            <a:schemeClr val="tx1"/>
                          </a:solidFill>
                          <a:latin typeface="+mn-lt"/>
                          <a:ea typeface="MS Mincho"/>
                          <a:cs typeface="Arial" charset="0"/>
                        </a:rPr>
                        <a:t>0.0007</a:t>
                      </a:r>
                    </a:p>
                  </a:txBody>
                  <a:tcPr anchor="ctr"/>
                </a:tc>
                <a:tc hMerge="1">
                  <a:txBody>
                    <a:bodyPr/>
                    <a:lstStyle/>
                    <a:p>
                      <a:pPr algn="l" rtl="0"/>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gridSpan="2">
                  <a:txBody>
                    <a:bodyPr/>
                    <a:lstStyle/>
                    <a:p>
                      <a:pPr algn="ctr"/>
                      <a:r>
                        <a:rPr kumimoji="0" lang="ja-JP" sz="1400" b="0" i="0" u="none" strike="noStrike" cap="none" normalizeH="0" baseline="0" dirty="0">
                          <a:ln>
                            <a:noFill/>
                          </a:ln>
                          <a:solidFill>
                            <a:schemeClr val="tx1"/>
                          </a:solidFill>
                          <a:latin typeface="+mn-lt"/>
                          <a:ea typeface="MS Mincho"/>
                          <a:cs typeface="Arial" charset="0"/>
                        </a:rPr>
                        <a:t>0.4663</a:t>
                      </a:r>
                    </a:p>
                  </a:txBody>
                  <a:tcPr anchor="ctr"/>
                </a:tc>
                <a:tc hMerge="1">
                  <a:txBody>
                    <a:bodyPr/>
                    <a:lstStyle/>
                    <a:p>
                      <a:pPr algn="l" rtl="0"/>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541649123"/>
                  </a:ext>
                </a:extLst>
              </a:tr>
            </a:tbl>
          </a:graphicData>
        </a:graphic>
      </p:graphicFrame>
    </p:spTree>
    <p:extLst>
      <p:ext uri="{BB962C8B-B14F-4D97-AF65-F5344CB8AC3E}">
        <p14:creationId xmlns:p14="http://schemas.microsoft.com/office/powerpoint/2010/main" xmlns="" val="40552578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3501：RAS野生型腫瘍を伴う転移性結腸直腸癌の第一選択治療としてのFOLFOXIRIとセツキシマブの対FOLFOXIRIとベバシズマブの無作為化第II相試験：The DEEPER試験 (JACCRO CC-13) – Tsuji A, et al</a:t>
            </a:r>
          </a:p>
        </p:txBody>
      </p:sp>
      <p:sp>
        <p:nvSpPr>
          <p:cNvPr id="5" name="Content Placeholder 4"/>
          <p:cNvSpPr>
            <a:spLocks noGrp="1"/>
          </p:cNvSpPr>
          <p:nvPr>
            <p:ph idx="1"/>
          </p:nvPr>
        </p:nvSpPr>
        <p:spPr/>
        <p:txBody>
          <a:bodyPr/>
          <a:lstStyle/>
          <a:p>
            <a:pPr marL="0" lvl="0" indent="0">
              <a:buClr>
                <a:srgbClr val="043882"/>
              </a:buClr>
              <a:buNone/>
            </a:pPr>
            <a:r>
              <a:rPr lang="ja-JP" b="1"/>
              <a:t>主要結果（続き）</a:t>
            </a:r>
          </a:p>
          <a:p>
            <a:endParaRPr lang="en-GB" dirty="0"/>
          </a:p>
        </p:txBody>
      </p:sp>
      <p:sp>
        <p:nvSpPr>
          <p:cNvPr id="4" name="Text Placeholder 3"/>
          <p:cNvSpPr>
            <a:spLocks noGrp="1"/>
          </p:cNvSpPr>
          <p:nvPr>
            <p:ph type="body" sz="quarter" idx="11"/>
          </p:nvPr>
        </p:nvSpPr>
        <p:spPr/>
        <p:txBody>
          <a:bodyPr/>
          <a:lstStyle/>
          <a:p>
            <a:r>
              <a:rPr lang="ja-JP"/>
              <a:t>Tsuji A, et al.J Clin Oncol 2021;39(suppl):abstr 3501</a:t>
            </a:r>
          </a:p>
        </p:txBody>
      </p:sp>
      <p:sp>
        <p:nvSpPr>
          <p:cNvPr id="8" name="TextBox 7"/>
          <p:cNvSpPr txBox="1"/>
          <p:nvPr/>
        </p:nvSpPr>
        <p:spPr>
          <a:xfrm>
            <a:off x="1680930" y="1639054"/>
            <a:ext cx="265970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dirty="0">
                <a:ln>
                  <a:noFill/>
                </a:ln>
                <a:solidFill>
                  <a:srgbClr val="4D4D4D"/>
                </a:solidFill>
                <a:uLnTx/>
                <a:uFillTx/>
                <a:latin typeface="Arial"/>
                <a:ea typeface="MS Mincho"/>
                <a:cs typeface="Arial"/>
              </a:rPr>
              <a:t>無増悪生存期間</a:t>
            </a:r>
          </a:p>
        </p:txBody>
      </p:sp>
      <p:sp>
        <p:nvSpPr>
          <p:cNvPr id="9" name="TextBox 8"/>
          <p:cNvSpPr txBox="1"/>
          <p:nvPr/>
        </p:nvSpPr>
        <p:spPr>
          <a:xfrm>
            <a:off x="8140622" y="1639054"/>
            <a:ext cx="171553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dirty="0">
                <a:ln>
                  <a:noFill/>
                </a:ln>
                <a:solidFill>
                  <a:srgbClr val="4D4D4D"/>
                </a:solidFill>
                <a:uLnTx/>
                <a:uFillTx/>
                <a:latin typeface="Arial"/>
                <a:ea typeface="MS Mincho"/>
                <a:cs typeface="Arial"/>
              </a:rPr>
              <a:t>全体的生存</a:t>
            </a:r>
          </a:p>
        </p:txBody>
      </p:sp>
      <p:sp>
        <p:nvSpPr>
          <p:cNvPr id="11" name="Freeform 21">
            <a:extLst>
              <a:ext uri="{FF2B5EF4-FFF2-40B4-BE49-F238E27FC236}">
                <a16:creationId xmlns:a16="http://schemas.microsoft.com/office/drawing/2014/main" xmlns="" id="{E0EE16BC-72A1-450F-BB4C-05E5030AFA37}"/>
              </a:ext>
            </a:extLst>
          </p:cNvPr>
          <p:cNvSpPr>
            <a:spLocks/>
          </p:cNvSpPr>
          <p:nvPr/>
        </p:nvSpPr>
        <p:spPr bwMode="auto">
          <a:xfrm>
            <a:off x="6482148" y="2503201"/>
            <a:ext cx="5135384" cy="227407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2" name="Group 11">
            <a:extLst>
              <a:ext uri="{FF2B5EF4-FFF2-40B4-BE49-F238E27FC236}">
                <a16:creationId xmlns:a16="http://schemas.microsoft.com/office/drawing/2014/main" xmlns="" id="{D9C121AA-50EE-44B2-B8B3-679D3F58307C}"/>
              </a:ext>
            </a:extLst>
          </p:cNvPr>
          <p:cNvGrpSpPr/>
          <p:nvPr/>
        </p:nvGrpSpPr>
        <p:grpSpPr>
          <a:xfrm>
            <a:off x="5966700" y="2349967"/>
            <a:ext cx="524417" cy="2556000"/>
            <a:chOff x="1459938" y="1265887"/>
            <a:chExt cx="524417" cy="2858279"/>
          </a:xfrm>
        </p:grpSpPr>
        <p:sp>
          <p:nvSpPr>
            <p:cNvPr id="13" name="Line 6">
              <a:extLst>
                <a:ext uri="{FF2B5EF4-FFF2-40B4-BE49-F238E27FC236}">
                  <a16:creationId xmlns:a16="http://schemas.microsoft.com/office/drawing/2014/main" xmlns="" id="{B49B4516-0848-44D1-BF5D-295CA742A9C7}"/>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7">
              <a:extLst>
                <a:ext uri="{FF2B5EF4-FFF2-40B4-BE49-F238E27FC236}">
                  <a16:creationId xmlns:a16="http://schemas.microsoft.com/office/drawing/2014/main" xmlns="" id="{97604081-70F9-49B6-90A9-EB0ED72C63F0}"/>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8">
              <a:extLst>
                <a:ext uri="{FF2B5EF4-FFF2-40B4-BE49-F238E27FC236}">
                  <a16:creationId xmlns:a16="http://schemas.microsoft.com/office/drawing/2014/main" xmlns="" id="{DDBEDA91-6846-4B84-9BB9-6C4852465652}"/>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9">
              <a:extLst>
                <a:ext uri="{FF2B5EF4-FFF2-40B4-BE49-F238E27FC236}">
                  <a16:creationId xmlns:a16="http://schemas.microsoft.com/office/drawing/2014/main" xmlns="" id="{BA77CD63-1DDB-4BB8-A633-166225662025}"/>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10">
              <a:extLst>
                <a:ext uri="{FF2B5EF4-FFF2-40B4-BE49-F238E27FC236}">
                  <a16:creationId xmlns:a16="http://schemas.microsoft.com/office/drawing/2014/main" xmlns="" id="{42289264-02A6-462E-B982-85B69E98D30B}"/>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Line 11">
              <a:extLst>
                <a:ext uri="{FF2B5EF4-FFF2-40B4-BE49-F238E27FC236}">
                  <a16:creationId xmlns:a16="http://schemas.microsoft.com/office/drawing/2014/main" xmlns="" id="{E0F6A814-65AA-4B15-9A8B-23C6FAD30575}"/>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 name="TextBox 18">
              <a:extLst>
                <a:ext uri="{FF2B5EF4-FFF2-40B4-BE49-F238E27FC236}">
                  <a16:creationId xmlns:a16="http://schemas.microsoft.com/office/drawing/2014/main" xmlns="" id="{5B857815-152A-420B-AC2C-81D7CB1F6025}"/>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20" name="TextBox 19">
              <a:extLst>
                <a:ext uri="{FF2B5EF4-FFF2-40B4-BE49-F238E27FC236}">
                  <a16:creationId xmlns:a16="http://schemas.microsoft.com/office/drawing/2014/main" xmlns="" id="{A33A3623-18CC-43C9-9953-B72DD08D200F}"/>
                </a:ext>
              </a:extLst>
            </p:cNvPr>
            <p:cNvSpPr txBox="1"/>
            <p:nvPr/>
          </p:nvSpPr>
          <p:spPr>
            <a:xfrm>
              <a:off x="1559325" y="1790026"/>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21" name="TextBox 20">
              <a:extLst>
                <a:ext uri="{FF2B5EF4-FFF2-40B4-BE49-F238E27FC236}">
                  <a16:creationId xmlns:a16="http://schemas.microsoft.com/office/drawing/2014/main" xmlns="" id="{DB1EBED2-7DD4-415E-8C25-570F9AE1491C}"/>
                </a:ext>
              </a:extLst>
            </p:cNvPr>
            <p:cNvSpPr txBox="1"/>
            <p:nvPr/>
          </p:nvSpPr>
          <p:spPr>
            <a:xfrm>
              <a:off x="1559325" y="2288557"/>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22" name="TextBox 21">
              <a:extLst>
                <a:ext uri="{FF2B5EF4-FFF2-40B4-BE49-F238E27FC236}">
                  <a16:creationId xmlns:a16="http://schemas.microsoft.com/office/drawing/2014/main" xmlns="" id="{0F79E2C8-E043-4E34-832F-3CA1744803CD}"/>
                </a:ext>
              </a:extLst>
            </p:cNvPr>
            <p:cNvSpPr txBox="1"/>
            <p:nvPr/>
          </p:nvSpPr>
          <p:spPr>
            <a:xfrm>
              <a:off x="1559325" y="2803210"/>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23" name="TextBox 22">
              <a:extLst>
                <a:ext uri="{FF2B5EF4-FFF2-40B4-BE49-F238E27FC236}">
                  <a16:creationId xmlns:a16="http://schemas.microsoft.com/office/drawing/2014/main" xmlns="" id="{B345BE10-9C62-410A-B7C6-F611554C0388}"/>
                </a:ext>
              </a:extLst>
            </p:cNvPr>
            <p:cNvSpPr txBox="1"/>
            <p:nvPr/>
          </p:nvSpPr>
          <p:spPr>
            <a:xfrm>
              <a:off x="1559325" y="3307113"/>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24" name="TextBox 23">
              <a:extLst>
                <a:ext uri="{FF2B5EF4-FFF2-40B4-BE49-F238E27FC236}">
                  <a16:creationId xmlns:a16="http://schemas.microsoft.com/office/drawing/2014/main" xmlns="" id="{80E4474C-A598-4A85-95DF-40761ED68522}"/>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25" name="Group 24">
            <a:extLst>
              <a:ext uri="{FF2B5EF4-FFF2-40B4-BE49-F238E27FC236}">
                <a16:creationId xmlns:a16="http://schemas.microsoft.com/office/drawing/2014/main" xmlns="" id="{053CF078-DA48-453C-B3D5-C0BD89A053D4}"/>
              </a:ext>
            </a:extLst>
          </p:cNvPr>
          <p:cNvGrpSpPr/>
          <p:nvPr/>
        </p:nvGrpSpPr>
        <p:grpSpPr>
          <a:xfrm>
            <a:off x="6394743" y="4770796"/>
            <a:ext cx="5292000" cy="615243"/>
            <a:chOff x="1473905" y="5847756"/>
            <a:chExt cx="5856337" cy="615243"/>
          </a:xfrm>
        </p:grpSpPr>
        <p:sp>
          <p:nvSpPr>
            <p:cNvPr id="26" name="TextBox 25">
              <a:extLst>
                <a:ext uri="{FF2B5EF4-FFF2-40B4-BE49-F238E27FC236}">
                  <a16:creationId xmlns:a16="http://schemas.microsoft.com/office/drawing/2014/main" xmlns="" id="{EFB867EB-8BEB-4669-8BCF-2B659892F410}"/>
                </a:ext>
              </a:extLst>
            </p:cNvPr>
            <p:cNvSpPr txBox="1"/>
            <p:nvPr/>
          </p:nvSpPr>
          <p:spPr>
            <a:xfrm>
              <a:off x="3687738" y="6155222"/>
              <a:ext cx="1396166"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経過期間、月</a:t>
              </a:r>
            </a:p>
          </p:txBody>
        </p:sp>
        <p:sp>
          <p:nvSpPr>
            <p:cNvPr id="27" name="Line 21">
              <a:extLst>
                <a:ext uri="{FF2B5EF4-FFF2-40B4-BE49-F238E27FC236}">
                  <a16:creationId xmlns:a16="http://schemas.microsoft.com/office/drawing/2014/main" xmlns="" id="{D3475491-EAD9-4E86-8F49-9E130C1BD483}"/>
                </a:ext>
              </a:extLst>
            </p:cNvPr>
            <p:cNvSpPr>
              <a:spLocks noChangeShapeType="1"/>
            </p:cNvSpPr>
            <p:nvPr/>
          </p:nvSpPr>
          <p:spPr bwMode="auto">
            <a:xfrm>
              <a:off x="7197616"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xmlns="" id="{64D41CEC-02D7-478D-A274-A9A32CC60124}"/>
                </a:ext>
              </a:extLst>
            </p:cNvPr>
            <p:cNvSpPr txBox="1"/>
            <p:nvPr/>
          </p:nvSpPr>
          <p:spPr>
            <a:xfrm>
              <a:off x="7058767"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60</a:t>
              </a:r>
            </a:p>
          </p:txBody>
        </p:sp>
        <p:sp>
          <p:nvSpPr>
            <p:cNvPr id="29" name="Line 21">
              <a:extLst>
                <a:ext uri="{FF2B5EF4-FFF2-40B4-BE49-F238E27FC236}">
                  <a16:creationId xmlns:a16="http://schemas.microsoft.com/office/drawing/2014/main" xmlns="" id="{E9874F22-DAE8-43ED-AE90-B1C64D2DE4B0}"/>
                </a:ext>
              </a:extLst>
            </p:cNvPr>
            <p:cNvSpPr>
              <a:spLocks noChangeShapeType="1"/>
            </p:cNvSpPr>
            <p:nvPr/>
          </p:nvSpPr>
          <p:spPr bwMode="auto">
            <a:xfrm>
              <a:off x="6821979"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xmlns="" id="{557F96C9-9C33-4ACC-9913-8FB26244DE14}"/>
                </a:ext>
              </a:extLst>
            </p:cNvPr>
            <p:cNvSpPr txBox="1"/>
            <p:nvPr/>
          </p:nvSpPr>
          <p:spPr>
            <a:xfrm>
              <a:off x="6683130"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56</a:t>
              </a:r>
            </a:p>
          </p:txBody>
        </p:sp>
        <p:sp>
          <p:nvSpPr>
            <p:cNvPr id="31" name="Line 21">
              <a:extLst>
                <a:ext uri="{FF2B5EF4-FFF2-40B4-BE49-F238E27FC236}">
                  <a16:creationId xmlns:a16="http://schemas.microsoft.com/office/drawing/2014/main" xmlns="" id="{94ED4FBB-4FE6-4158-A9B8-FAC8B0B13600}"/>
                </a:ext>
              </a:extLst>
            </p:cNvPr>
            <p:cNvSpPr>
              <a:spLocks noChangeShapeType="1"/>
            </p:cNvSpPr>
            <p:nvPr/>
          </p:nvSpPr>
          <p:spPr bwMode="auto">
            <a:xfrm>
              <a:off x="6446342"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xmlns="" id="{BB1C478A-EA5F-40E6-86CE-9B59AD866540}"/>
                </a:ext>
              </a:extLst>
            </p:cNvPr>
            <p:cNvSpPr txBox="1"/>
            <p:nvPr/>
          </p:nvSpPr>
          <p:spPr>
            <a:xfrm>
              <a:off x="6307493"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52</a:t>
              </a:r>
            </a:p>
          </p:txBody>
        </p:sp>
        <p:sp>
          <p:nvSpPr>
            <p:cNvPr id="33" name="Line 21">
              <a:extLst>
                <a:ext uri="{FF2B5EF4-FFF2-40B4-BE49-F238E27FC236}">
                  <a16:creationId xmlns:a16="http://schemas.microsoft.com/office/drawing/2014/main" xmlns="" id="{C52538CE-C02A-47BA-AF3D-B4F32EAA385C}"/>
                </a:ext>
              </a:extLst>
            </p:cNvPr>
            <p:cNvSpPr>
              <a:spLocks noChangeShapeType="1"/>
            </p:cNvSpPr>
            <p:nvPr/>
          </p:nvSpPr>
          <p:spPr bwMode="auto">
            <a:xfrm>
              <a:off x="6070705"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xmlns="" id="{E3698C4C-8ECE-4DE1-A6DD-32292A28ADD8}"/>
                </a:ext>
              </a:extLst>
            </p:cNvPr>
            <p:cNvSpPr txBox="1"/>
            <p:nvPr/>
          </p:nvSpPr>
          <p:spPr>
            <a:xfrm>
              <a:off x="5931856"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48</a:t>
              </a:r>
            </a:p>
          </p:txBody>
        </p:sp>
        <p:sp>
          <p:nvSpPr>
            <p:cNvPr id="35" name="Line 21">
              <a:extLst>
                <a:ext uri="{FF2B5EF4-FFF2-40B4-BE49-F238E27FC236}">
                  <a16:creationId xmlns:a16="http://schemas.microsoft.com/office/drawing/2014/main" xmlns="" id="{2EA9824F-D4A7-4791-B823-88E92C234D44}"/>
                </a:ext>
              </a:extLst>
            </p:cNvPr>
            <p:cNvSpPr>
              <a:spLocks noChangeShapeType="1"/>
            </p:cNvSpPr>
            <p:nvPr/>
          </p:nvSpPr>
          <p:spPr bwMode="auto">
            <a:xfrm>
              <a:off x="5695068"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xmlns="" id="{E4FEF5F2-B6DB-4FB2-BBFC-10A304909DF4}"/>
                </a:ext>
              </a:extLst>
            </p:cNvPr>
            <p:cNvSpPr txBox="1"/>
            <p:nvPr/>
          </p:nvSpPr>
          <p:spPr>
            <a:xfrm>
              <a:off x="5556219"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44</a:t>
              </a:r>
            </a:p>
          </p:txBody>
        </p:sp>
        <p:sp>
          <p:nvSpPr>
            <p:cNvPr id="37" name="Line 21">
              <a:extLst>
                <a:ext uri="{FF2B5EF4-FFF2-40B4-BE49-F238E27FC236}">
                  <a16:creationId xmlns:a16="http://schemas.microsoft.com/office/drawing/2014/main" xmlns="" id="{1062A45F-C73C-40D5-B6E4-2BB719ED8142}"/>
                </a:ext>
              </a:extLst>
            </p:cNvPr>
            <p:cNvSpPr>
              <a:spLocks noChangeShapeType="1"/>
            </p:cNvSpPr>
            <p:nvPr/>
          </p:nvSpPr>
          <p:spPr bwMode="auto">
            <a:xfrm>
              <a:off x="5319431"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xmlns="" id="{425CB180-E014-44FE-ABB6-59D376154E8F}"/>
                </a:ext>
              </a:extLst>
            </p:cNvPr>
            <p:cNvSpPr txBox="1"/>
            <p:nvPr/>
          </p:nvSpPr>
          <p:spPr>
            <a:xfrm>
              <a:off x="5180582"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40</a:t>
              </a:r>
            </a:p>
          </p:txBody>
        </p:sp>
        <p:sp>
          <p:nvSpPr>
            <p:cNvPr id="39" name="Line 21">
              <a:extLst>
                <a:ext uri="{FF2B5EF4-FFF2-40B4-BE49-F238E27FC236}">
                  <a16:creationId xmlns:a16="http://schemas.microsoft.com/office/drawing/2014/main" xmlns="" id="{1BBBE1AE-5504-4CAB-9835-20D055723E1C}"/>
                </a:ext>
              </a:extLst>
            </p:cNvPr>
            <p:cNvSpPr>
              <a:spLocks noChangeShapeType="1"/>
            </p:cNvSpPr>
            <p:nvPr/>
          </p:nvSpPr>
          <p:spPr bwMode="auto">
            <a:xfrm>
              <a:off x="4943794"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xmlns="" id="{36561FFC-523C-435A-9ACD-FB13B5F5B2B7}"/>
                </a:ext>
              </a:extLst>
            </p:cNvPr>
            <p:cNvSpPr txBox="1"/>
            <p:nvPr/>
          </p:nvSpPr>
          <p:spPr>
            <a:xfrm>
              <a:off x="4804945"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41" name="Line 21">
              <a:extLst>
                <a:ext uri="{FF2B5EF4-FFF2-40B4-BE49-F238E27FC236}">
                  <a16:creationId xmlns:a16="http://schemas.microsoft.com/office/drawing/2014/main" xmlns="" id="{7BA42480-D3F6-4FDC-BA5D-4828FA4119C2}"/>
                </a:ext>
              </a:extLst>
            </p:cNvPr>
            <p:cNvSpPr>
              <a:spLocks noChangeShapeType="1"/>
            </p:cNvSpPr>
            <p:nvPr/>
          </p:nvSpPr>
          <p:spPr bwMode="auto">
            <a:xfrm>
              <a:off x="4568157"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xmlns="" id="{32E82B8C-4852-4867-9617-726B8337F574}"/>
                </a:ext>
              </a:extLst>
            </p:cNvPr>
            <p:cNvSpPr txBox="1"/>
            <p:nvPr/>
          </p:nvSpPr>
          <p:spPr>
            <a:xfrm>
              <a:off x="4429308"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32</a:t>
              </a:r>
            </a:p>
          </p:txBody>
        </p:sp>
        <p:sp>
          <p:nvSpPr>
            <p:cNvPr id="43" name="Line 21">
              <a:extLst>
                <a:ext uri="{FF2B5EF4-FFF2-40B4-BE49-F238E27FC236}">
                  <a16:creationId xmlns:a16="http://schemas.microsoft.com/office/drawing/2014/main" xmlns="" id="{06B07BAF-1A00-4965-B778-515713888B52}"/>
                </a:ext>
              </a:extLst>
            </p:cNvPr>
            <p:cNvSpPr>
              <a:spLocks noChangeShapeType="1"/>
            </p:cNvSpPr>
            <p:nvPr/>
          </p:nvSpPr>
          <p:spPr bwMode="auto">
            <a:xfrm>
              <a:off x="4192520"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xmlns="" id="{7418165A-5FAE-4889-B665-8A8D11B57511}"/>
                </a:ext>
              </a:extLst>
            </p:cNvPr>
            <p:cNvSpPr txBox="1"/>
            <p:nvPr/>
          </p:nvSpPr>
          <p:spPr>
            <a:xfrm>
              <a:off x="4053671"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28</a:t>
              </a:r>
            </a:p>
          </p:txBody>
        </p:sp>
        <p:sp>
          <p:nvSpPr>
            <p:cNvPr id="45" name="Line 21">
              <a:extLst>
                <a:ext uri="{FF2B5EF4-FFF2-40B4-BE49-F238E27FC236}">
                  <a16:creationId xmlns:a16="http://schemas.microsoft.com/office/drawing/2014/main" xmlns="" id="{A337F297-6882-44FA-97B1-D3F2C99FC90C}"/>
                </a:ext>
              </a:extLst>
            </p:cNvPr>
            <p:cNvSpPr>
              <a:spLocks noChangeShapeType="1"/>
            </p:cNvSpPr>
            <p:nvPr/>
          </p:nvSpPr>
          <p:spPr bwMode="auto">
            <a:xfrm>
              <a:off x="3816883"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xmlns="" id="{0FF3F985-A5BE-4804-A03E-265771DBA24D}"/>
                </a:ext>
              </a:extLst>
            </p:cNvPr>
            <p:cNvSpPr txBox="1"/>
            <p:nvPr/>
          </p:nvSpPr>
          <p:spPr>
            <a:xfrm>
              <a:off x="3678034"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47" name="Line 21">
              <a:extLst>
                <a:ext uri="{FF2B5EF4-FFF2-40B4-BE49-F238E27FC236}">
                  <a16:creationId xmlns:a16="http://schemas.microsoft.com/office/drawing/2014/main" xmlns="" id="{6FFAA822-C337-4092-8B03-7A8E76417546}"/>
                </a:ext>
              </a:extLst>
            </p:cNvPr>
            <p:cNvSpPr>
              <a:spLocks noChangeShapeType="1"/>
            </p:cNvSpPr>
            <p:nvPr/>
          </p:nvSpPr>
          <p:spPr bwMode="auto">
            <a:xfrm>
              <a:off x="3441246"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xmlns="" id="{274F12D2-F983-4B54-A982-5E2DB196EB57}"/>
                </a:ext>
              </a:extLst>
            </p:cNvPr>
            <p:cNvSpPr txBox="1"/>
            <p:nvPr/>
          </p:nvSpPr>
          <p:spPr>
            <a:xfrm>
              <a:off x="3302397"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20</a:t>
              </a:r>
            </a:p>
          </p:txBody>
        </p:sp>
        <p:sp>
          <p:nvSpPr>
            <p:cNvPr id="49" name="Line 21">
              <a:extLst>
                <a:ext uri="{FF2B5EF4-FFF2-40B4-BE49-F238E27FC236}">
                  <a16:creationId xmlns:a16="http://schemas.microsoft.com/office/drawing/2014/main" xmlns="" id="{2D95DE8F-6534-4BE3-AF30-D1DD874C3741}"/>
                </a:ext>
              </a:extLst>
            </p:cNvPr>
            <p:cNvSpPr>
              <a:spLocks noChangeShapeType="1"/>
            </p:cNvSpPr>
            <p:nvPr/>
          </p:nvSpPr>
          <p:spPr bwMode="auto">
            <a:xfrm>
              <a:off x="3065609"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xmlns="" id="{8B8B048D-7F3B-4E82-90AC-233C33F57AF2}"/>
                </a:ext>
              </a:extLst>
            </p:cNvPr>
            <p:cNvSpPr txBox="1"/>
            <p:nvPr/>
          </p:nvSpPr>
          <p:spPr>
            <a:xfrm>
              <a:off x="2926760"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16</a:t>
              </a:r>
            </a:p>
          </p:txBody>
        </p:sp>
        <p:sp>
          <p:nvSpPr>
            <p:cNvPr id="51" name="Line 21">
              <a:extLst>
                <a:ext uri="{FF2B5EF4-FFF2-40B4-BE49-F238E27FC236}">
                  <a16:creationId xmlns:a16="http://schemas.microsoft.com/office/drawing/2014/main" xmlns="" id="{2C2ADCF4-C76E-4027-BACC-B6329ACBD21D}"/>
                </a:ext>
              </a:extLst>
            </p:cNvPr>
            <p:cNvSpPr>
              <a:spLocks noChangeShapeType="1"/>
            </p:cNvSpPr>
            <p:nvPr/>
          </p:nvSpPr>
          <p:spPr bwMode="auto">
            <a:xfrm>
              <a:off x="2689972"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xmlns="" id="{307C36DC-B334-4894-90A3-EBD9792C7054}"/>
                </a:ext>
              </a:extLst>
            </p:cNvPr>
            <p:cNvSpPr txBox="1"/>
            <p:nvPr/>
          </p:nvSpPr>
          <p:spPr>
            <a:xfrm>
              <a:off x="2551123"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53" name="Line 21">
              <a:extLst>
                <a:ext uri="{FF2B5EF4-FFF2-40B4-BE49-F238E27FC236}">
                  <a16:creationId xmlns:a16="http://schemas.microsoft.com/office/drawing/2014/main" xmlns="" id="{FD6A72E2-418F-49C4-AF55-4B3C7E5AC836}"/>
                </a:ext>
              </a:extLst>
            </p:cNvPr>
            <p:cNvSpPr>
              <a:spLocks noChangeShapeType="1"/>
            </p:cNvSpPr>
            <p:nvPr/>
          </p:nvSpPr>
          <p:spPr bwMode="auto">
            <a:xfrm>
              <a:off x="2314335"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xmlns="" id="{9EC9395A-CDE4-4201-B77B-2F015AD4BAA1}"/>
                </a:ext>
              </a:extLst>
            </p:cNvPr>
            <p:cNvSpPr txBox="1"/>
            <p:nvPr/>
          </p:nvSpPr>
          <p:spPr>
            <a:xfrm>
              <a:off x="2225179" y="591975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a:t>
              </a:r>
            </a:p>
          </p:txBody>
        </p:sp>
        <p:sp>
          <p:nvSpPr>
            <p:cNvPr id="55" name="Line 21">
              <a:extLst>
                <a:ext uri="{FF2B5EF4-FFF2-40B4-BE49-F238E27FC236}">
                  <a16:creationId xmlns:a16="http://schemas.microsoft.com/office/drawing/2014/main" xmlns="" id="{B5F699F7-120F-41F4-850F-45D4B30057D9}"/>
                </a:ext>
              </a:extLst>
            </p:cNvPr>
            <p:cNvSpPr>
              <a:spLocks noChangeShapeType="1"/>
            </p:cNvSpPr>
            <p:nvPr/>
          </p:nvSpPr>
          <p:spPr bwMode="auto">
            <a:xfrm>
              <a:off x="1938698"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xmlns="" id="{04ACAD13-4D48-4B67-9331-026C46805737}"/>
                </a:ext>
              </a:extLst>
            </p:cNvPr>
            <p:cNvSpPr txBox="1"/>
            <p:nvPr/>
          </p:nvSpPr>
          <p:spPr>
            <a:xfrm>
              <a:off x="1849542" y="591975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a:t>
              </a:r>
            </a:p>
          </p:txBody>
        </p:sp>
        <p:sp>
          <p:nvSpPr>
            <p:cNvPr id="57" name="Line 21">
              <a:extLst>
                <a:ext uri="{FF2B5EF4-FFF2-40B4-BE49-F238E27FC236}">
                  <a16:creationId xmlns:a16="http://schemas.microsoft.com/office/drawing/2014/main" xmlns="" id="{2BB2ED7F-4054-44A4-B584-19E82585AACD}"/>
                </a:ext>
              </a:extLst>
            </p:cNvPr>
            <p:cNvSpPr>
              <a:spLocks noChangeShapeType="1"/>
            </p:cNvSpPr>
            <p:nvPr/>
          </p:nvSpPr>
          <p:spPr bwMode="auto">
            <a:xfrm>
              <a:off x="1563061"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xmlns="" id="{FCBB13F4-A763-41C6-AAD1-57ED37AC7A2A}"/>
                </a:ext>
              </a:extLst>
            </p:cNvPr>
            <p:cNvSpPr txBox="1"/>
            <p:nvPr/>
          </p:nvSpPr>
          <p:spPr>
            <a:xfrm>
              <a:off x="1473905" y="591975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59" name="Group 58">
            <a:extLst>
              <a:ext uri="{FF2B5EF4-FFF2-40B4-BE49-F238E27FC236}">
                <a16:creationId xmlns:a16="http://schemas.microsoft.com/office/drawing/2014/main" xmlns="" id="{B1C09F52-A677-4119-9249-D6C57FF83B16}"/>
              </a:ext>
            </a:extLst>
          </p:cNvPr>
          <p:cNvGrpSpPr/>
          <p:nvPr/>
        </p:nvGrpSpPr>
        <p:grpSpPr>
          <a:xfrm>
            <a:off x="6295358" y="5379140"/>
            <a:ext cx="4684186" cy="288147"/>
            <a:chOff x="866296" y="5775126"/>
            <a:chExt cx="4684186" cy="288147"/>
          </a:xfrm>
        </p:grpSpPr>
        <p:sp>
          <p:nvSpPr>
            <p:cNvPr id="60" name="TextBox 59">
              <a:extLst>
                <a:ext uri="{FF2B5EF4-FFF2-40B4-BE49-F238E27FC236}">
                  <a16:creationId xmlns:a16="http://schemas.microsoft.com/office/drawing/2014/main" xmlns="" id="{78B348BD-D1CF-4EF3-9F2E-8CD2C6793EA0}"/>
                </a:ext>
              </a:extLst>
            </p:cNvPr>
            <p:cNvSpPr txBox="1"/>
            <p:nvPr/>
          </p:nvSpPr>
          <p:spPr>
            <a:xfrm>
              <a:off x="5378393" y="5775126"/>
              <a:ext cx="172089" cy="288147"/>
            </a:xfrm>
            <a:prstGeom prst="rect">
              <a:avLst/>
            </a:prstGeom>
            <a:noFill/>
          </p:spPr>
          <p:txBody>
            <a:bodyPr wrap="none" lIns="36000" tIns="36000" rIns="36000" bIns="36000" rtlCol="0" anchor="t" anchorCtr="0">
              <a:spAutoFit/>
            </a:bodyPr>
            <a:lstStyle/>
            <a:p>
              <a:pPr algn="ctr"/>
              <a:r>
                <a:rPr lang="ja-JP" sz="1400">
                  <a:cs typeface="Arial" panose="020B0604020202020204" pitchFamily="34" charset="0"/>
                </a:rPr>
                <a:t>1</a:t>
              </a:r>
            </a:p>
          </p:txBody>
        </p:sp>
        <p:sp>
          <p:nvSpPr>
            <p:cNvPr id="61" name="TextBox 60">
              <a:extLst>
                <a:ext uri="{FF2B5EF4-FFF2-40B4-BE49-F238E27FC236}">
                  <a16:creationId xmlns:a16="http://schemas.microsoft.com/office/drawing/2014/main" xmlns="" id="{0352AB86-1718-41E2-BFA0-EA1370489F69}"/>
                </a:ext>
              </a:extLst>
            </p:cNvPr>
            <p:cNvSpPr txBox="1"/>
            <p:nvPr/>
          </p:nvSpPr>
          <p:spPr>
            <a:xfrm>
              <a:off x="5038953" y="5775126"/>
              <a:ext cx="172089" cy="288147"/>
            </a:xfrm>
            <a:prstGeom prst="rect">
              <a:avLst/>
            </a:prstGeom>
            <a:noFill/>
          </p:spPr>
          <p:txBody>
            <a:bodyPr wrap="none" lIns="36000" tIns="36000" rIns="36000" bIns="36000" rtlCol="0" anchor="t" anchorCtr="0">
              <a:spAutoFit/>
            </a:bodyPr>
            <a:lstStyle/>
            <a:p>
              <a:pPr algn="ctr"/>
              <a:r>
                <a:rPr lang="ja-JP" sz="1400">
                  <a:cs typeface="Arial" panose="020B0604020202020204" pitchFamily="34" charset="0"/>
                </a:rPr>
                <a:t>6</a:t>
              </a:r>
            </a:p>
          </p:txBody>
        </p:sp>
        <p:sp>
          <p:nvSpPr>
            <p:cNvPr id="62" name="TextBox 61">
              <a:extLst>
                <a:ext uri="{FF2B5EF4-FFF2-40B4-BE49-F238E27FC236}">
                  <a16:creationId xmlns:a16="http://schemas.microsoft.com/office/drawing/2014/main" xmlns="" id="{01BC154B-1779-404E-84D7-4265F68018DC}"/>
                </a:ext>
              </a:extLst>
            </p:cNvPr>
            <p:cNvSpPr txBox="1"/>
            <p:nvPr/>
          </p:nvSpPr>
          <p:spPr>
            <a:xfrm>
              <a:off x="4649821" y="5775126"/>
              <a:ext cx="271475" cy="288147"/>
            </a:xfrm>
            <a:prstGeom prst="rect">
              <a:avLst/>
            </a:prstGeom>
            <a:noFill/>
          </p:spPr>
          <p:txBody>
            <a:bodyPr wrap="none" lIns="36000" tIns="36000" rIns="36000" bIns="36000" rtlCol="0" anchor="t" anchorCtr="0">
              <a:spAutoFit/>
            </a:bodyPr>
            <a:lstStyle/>
            <a:p>
              <a:pPr algn="ctr"/>
              <a:r>
                <a:rPr lang="ja-JP" sz="1400">
                  <a:cs typeface="Arial" panose="020B0604020202020204" pitchFamily="34" charset="0"/>
                </a:rPr>
                <a:t>13</a:t>
              </a:r>
            </a:p>
          </p:txBody>
        </p:sp>
        <p:sp>
          <p:nvSpPr>
            <p:cNvPr id="63" name="TextBox 62">
              <a:extLst>
                <a:ext uri="{FF2B5EF4-FFF2-40B4-BE49-F238E27FC236}">
                  <a16:creationId xmlns:a16="http://schemas.microsoft.com/office/drawing/2014/main" xmlns="" id="{025EDB74-8839-4B2E-9BBE-A6BB220C780E}"/>
                </a:ext>
              </a:extLst>
            </p:cNvPr>
            <p:cNvSpPr txBox="1"/>
            <p:nvPr/>
          </p:nvSpPr>
          <p:spPr>
            <a:xfrm>
              <a:off x="4310382" y="5775126"/>
              <a:ext cx="271475" cy="288147"/>
            </a:xfrm>
            <a:prstGeom prst="rect">
              <a:avLst/>
            </a:prstGeom>
            <a:noFill/>
          </p:spPr>
          <p:txBody>
            <a:bodyPr wrap="none" lIns="36000" tIns="36000" rIns="36000" bIns="36000" rtlCol="0" anchor="t" anchorCtr="0">
              <a:spAutoFit/>
            </a:bodyPr>
            <a:lstStyle/>
            <a:p>
              <a:pPr algn="ctr"/>
              <a:r>
                <a:rPr lang="ja-JP" sz="1400">
                  <a:cs typeface="Arial" panose="020B0604020202020204" pitchFamily="34" charset="0"/>
                </a:rPr>
                <a:t>26</a:t>
              </a:r>
            </a:p>
          </p:txBody>
        </p:sp>
        <p:sp>
          <p:nvSpPr>
            <p:cNvPr id="64" name="TextBox 63">
              <a:extLst>
                <a:ext uri="{FF2B5EF4-FFF2-40B4-BE49-F238E27FC236}">
                  <a16:creationId xmlns:a16="http://schemas.microsoft.com/office/drawing/2014/main" xmlns="" id="{7F8C711E-2C63-4540-9A5E-72BD31DB98AA}"/>
                </a:ext>
              </a:extLst>
            </p:cNvPr>
            <p:cNvSpPr txBox="1"/>
            <p:nvPr/>
          </p:nvSpPr>
          <p:spPr>
            <a:xfrm>
              <a:off x="3970942" y="5775126"/>
              <a:ext cx="271475" cy="288147"/>
            </a:xfrm>
            <a:prstGeom prst="rect">
              <a:avLst/>
            </a:prstGeom>
            <a:noFill/>
          </p:spPr>
          <p:txBody>
            <a:bodyPr wrap="none" lIns="36000" tIns="36000" rIns="36000" bIns="36000" rtlCol="0" anchor="t" anchorCtr="0">
              <a:spAutoFit/>
            </a:bodyPr>
            <a:lstStyle/>
            <a:p>
              <a:pPr algn="ctr"/>
              <a:r>
                <a:rPr lang="ja-JP" sz="1400">
                  <a:cs typeface="Arial" panose="020B0604020202020204" pitchFamily="34" charset="0"/>
                </a:rPr>
                <a:t>43</a:t>
              </a:r>
            </a:p>
          </p:txBody>
        </p:sp>
        <p:sp>
          <p:nvSpPr>
            <p:cNvPr id="65" name="TextBox 64">
              <a:extLst>
                <a:ext uri="{FF2B5EF4-FFF2-40B4-BE49-F238E27FC236}">
                  <a16:creationId xmlns:a16="http://schemas.microsoft.com/office/drawing/2014/main" xmlns="" id="{2E5D54C8-6AB1-4474-9567-C387A310E862}"/>
                </a:ext>
              </a:extLst>
            </p:cNvPr>
            <p:cNvSpPr txBox="1"/>
            <p:nvPr/>
          </p:nvSpPr>
          <p:spPr>
            <a:xfrm>
              <a:off x="3631503" y="5775126"/>
              <a:ext cx="271475" cy="288147"/>
            </a:xfrm>
            <a:prstGeom prst="rect">
              <a:avLst/>
            </a:prstGeom>
            <a:noFill/>
          </p:spPr>
          <p:txBody>
            <a:bodyPr wrap="none" lIns="36000" tIns="36000" rIns="36000" bIns="36000" rtlCol="0" anchor="t" anchorCtr="0">
              <a:spAutoFit/>
            </a:bodyPr>
            <a:lstStyle/>
            <a:p>
              <a:pPr algn="ctr"/>
              <a:r>
                <a:rPr lang="ja-JP" sz="1400">
                  <a:cs typeface="Arial" panose="020B0604020202020204" pitchFamily="34" charset="0"/>
                </a:rPr>
                <a:t>61</a:t>
              </a:r>
            </a:p>
          </p:txBody>
        </p:sp>
        <p:sp>
          <p:nvSpPr>
            <p:cNvPr id="66" name="TextBox 65">
              <a:extLst>
                <a:ext uri="{FF2B5EF4-FFF2-40B4-BE49-F238E27FC236}">
                  <a16:creationId xmlns:a16="http://schemas.microsoft.com/office/drawing/2014/main" xmlns="" id="{0A045075-FCE3-43F1-8383-7B8787796B54}"/>
                </a:ext>
              </a:extLst>
            </p:cNvPr>
            <p:cNvSpPr txBox="1"/>
            <p:nvPr/>
          </p:nvSpPr>
          <p:spPr>
            <a:xfrm>
              <a:off x="3292064" y="5775126"/>
              <a:ext cx="271475" cy="288147"/>
            </a:xfrm>
            <a:prstGeom prst="rect">
              <a:avLst/>
            </a:prstGeom>
            <a:noFill/>
          </p:spPr>
          <p:txBody>
            <a:bodyPr wrap="none" lIns="36000" tIns="36000" rIns="36000" bIns="36000" rtlCol="0" anchor="t" anchorCtr="0">
              <a:spAutoFit/>
            </a:bodyPr>
            <a:lstStyle/>
            <a:p>
              <a:pPr algn="ctr"/>
              <a:r>
                <a:rPr lang="ja-JP" sz="1400">
                  <a:cs typeface="Arial" panose="020B0604020202020204" pitchFamily="34" charset="0"/>
                </a:rPr>
                <a:t>96</a:t>
              </a:r>
            </a:p>
          </p:txBody>
        </p:sp>
        <p:sp>
          <p:nvSpPr>
            <p:cNvPr id="67" name="TextBox 66">
              <a:extLst>
                <a:ext uri="{FF2B5EF4-FFF2-40B4-BE49-F238E27FC236}">
                  <a16:creationId xmlns:a16="http://schemas.microsoft.com/office/drawing/2014/main" xmlns="" id="{814A87B6-1163-4FAC-B446-B8826395ABCB}"/>
                </a:ext>
              </a:extLst>
            </p:cNvPr>
            <p:cNvSpPr txBox="1"/>
            <p:nvPr/>
          </p:nvSpPr>
          <p:spPr>
            <a:xfrm>
              <a:off x="2902931" y="5775126"/>
              <a:ext cx="370862" cy="288147"/>
            </a:xfrm>
            <a:prstGeom prst="rect">
              <a:avLst/>
            </a:prstGeom>
            <a:noFill/>
          </p:spPr>
          <p:txBody>
            <a:bodyPr wrap="none" lIns="36000" tIns="36000" rIns="36000" bIns="36000" rtlCol="0" anchor="t" anchorCtr="0">
              <a:spAutoFit/>
            </a:bodyPr>
            <a:lstStyle/>
            <a:p>
              <a:pPr algn="ctr"/>
              <a:r>
                <a:rPr lang="ja-JP" sz="1400">
                  <a:cs typeface="Arial" panose="020B0604020202020204" pitchFamily="34" charset="0"/>
                </a:rPr>
                <a:t>130</a:t>
              </a:r>
            </a:p>
          </p:txBody>
        </p:sp>
        <p:sp>
          <p:nvSpPr>
            <p:cNvPr id="68" name="TextBox 67">
              <a:extLst>
                <a:ext uri="{FF2B5EF4-FFF2-40B4-BE49-F238E27FC236}">
                  <a16:creationId xmlns:a16="http://schemas.microsoft.com/office/drawing/2014/main" xmlns="" id="{79BAAD41-20A8-47E3-A167-A89CA2201283}"/>
                </a:ext>
              </a:extLst>
            </p:cNvPr>
            <p:cNvSpPr txBox="1"/>
            <p:nvPr/>
          </p:nvSpPr>
          <p:spPr>
            <a:xfrm>
              <a:off x="2563492" y="5775126"/>
              <a:ext cx="370862" cy="288147"/>
            </a:xfrm>
            <a:prstGeom prst="rect">
              <a:avLst/>
            </a:prstGeom>
            <a:noFill/>
          </p:spPr>
          <p:txBody>
            <a:bodyPr wrap="none" lIns="36000" tIns="36000" rIns="36000" bIns="36000" rtlCol="0" anchor="t" anchorCtr="0">
              <a:spAutoFit/>
            </a:bodyPr>
            <a:lstStyle/>
            <a:p>
              <a:pPr algn="ctr"/>
              <a:r>
                <a:rPr lang="ja-JP" sz="1400">
                  <a:cs typeface="Arial" panose="020B0604020202020204" pitchFamily="34" charset="0"/>
                </a:rPr>
                <a:t>178</a:t>
              </a:r>
            </a:p>
          </p:txBody>
        </p:sp>
        <p:sp>
          <p:nvSpPr>
            <p:cNvPr id="69" name="TextBox 68">
              <a:extLst>
                <a:ext uri="{FF2B5EF4-FFF2-40B4-BE49-F238E27FC236}">
                  <a16:creationId xmlns:a16="http://schemas.microsoft.com/office/drawing/2014/main" xmlns="" id="{A2D941F6-CFAF-4DC6-9281-79F534E2E5B3}"/>
                </a:ext>
              </a:extLst>
            </p:cNvPr>
            <p:cNvSpPr txBox="1"/>
            <p:nvPr/>
          </p:nvSpPr>
          <p:spPr>
            <a:xfrm>
              <a:off x="2224053" y="5775126"/>
              <a:ext cx="370862" cy="288147"/>
            </a:xfrm>
            <a:prstGeom prst="rect">
              <a:avLst/>
            </a:prstGeom>
            <a:noFill/>
          </p:spPr>
          <p:txBody>
            <a:bodyPr wrap="none" lIns="36000" tIns="36000" rIns="36000" bIns="36000" rtlCol="0" anchor="t" anchorCtr="0">
              <a:spAutoFit/>
            </a:bodyPr>
            <a:lstStyle/>
            <a:p>
              <a:pPr algn="ctr"/>
              <a:r>
                <a:rPr lang="ja-JP" sz="1400">
                  <a:cs typeface="Arial" panose="020B0604020202020204" pitchFamily="34" charset="0"/>
                </a:rPr>
                <a:t>231</a:t>
              </a:r>
            </a:p>
          </p:txBody>
        </p:sp>
        <p:sp>
          <p:nvSpPr>
            <p:cNvPr id="70" name="TextBox 69">
              <a:extLst>
                <a:ext uri="{FF2B5EF4-FFF2-40B4-BE49-F238E27FC236}">
                  <a16:creationId xmlns:a16="http://schemas.microsoft.com/office/drawing/2014/main" xmlns="" id="{65588BB9-8B23-4C3E-8F1D-7899BC175CAA}"/>
                </a:ext>
              </a:extLst>
            </p:cNvPr>
            <p:cNvSpPr txBox="1"/>
            <p:nvPr/>
          </p:nvSpPr>
          <p:spPr>
            <a:xfrm>
              <a:off x="1884614" y="5775126"/>
              <a:ext cx="370862" cy="288147"/>
            </a:xfrm>
            <a:prstGeom prst="rect">
              <a:avLst/>
            </a:prstGeom>
            <a:noFill/>
          </p:spPr>
          <p:txBody>
            <a:bodyPr wrap="none" lIns="36000" tIns="36000" rIns="36000" bIns="36000" rtlCol="0" anchor="t" anchorCtr="0">
              <a:spAutoFit/>
            </a:bodyPr>
            <a:lstStyle/>
            <a:p>
              <a:pPr algn="ctr"/>
              <a:r>
                <a:rPr lang="ja-JP" sz="1400">
                  <a:cs typeface="Arial" panose="020B0604020202020204" pitchFamily="34" charset="0"/>
                </a:rPr>
                <a:t>278</a:t>
              </a:r>
            </a:p>
          </p:txBody>
        </p:sp>
        <p:sp>
          <p:nvSpPr>
            <p:cNvPr id="71" name="TextBox 70">
              <a:extLst>
                <a:ext uri="{FF2B5EF4-FFF2-40B4-BE49-F238E27FC236}">
                  <a16:creationId xmlns:a16="http://schemas.microsoft.com/office/drawing/2014/main" xmlns="" id="{F83C3442-1FC4-4C25-A596-56F1D9D35598}"/>
                </a:ext>
              </a:extLst>
            </p:cNvPr>
            <p:cNvSpPr txBox="1"/>
            <p:nvPr/>
          </p:nvSpPr>
          <p:spPr>
            <a:xfrm>
              <a:off x="1545175" y="5775126"/>
              <a:ext cx="370862" cy="288147"/>
            </a:xfrm>
            <a:prstGeom prst="rect">
              <a:avLst/>
            </a:prstGeom>
            <a:noFill/>
          </p:spPr>
          <p:txBody>
            <a:bodyPr wrap="none" lIns="36000" tIns="36000" rIns="36000" bIns="36000" rtlCol="0" anchor="t" anchorCtr="0">
              <a:spAutoFit/>
            </a:bodyPr>
            <a:lstStyle/>
            <a:p>
              <a:pPr algn="ctr"/>
              <a:r>
                <a:rPr lang="ja-JP" sz="1400">
                  <a:cs typeface="Arial" panose="020B0604020202020204" pitchFamily="34" charset="0"/>
                </a:rPr>
                <a:t>313</a:t>
              </a:r>
            </a:p>
          </p:txBody>
        </p:sp>
        <p:sp>
          <p:nvSpPr>
            <p:cNvPr id="72" name="TextBox 71">
              <a:extLst>
                <a:ext uri="{FF2B5EF4-FFF2-40B4-BE49-F238E27FC236}">
                  <a16:creationId xmlns:a16="http://schemas.microsoft.com/office/drawing/2014/main" xmlns="" id="{63B43866-4C8A-47BD-A8DA-6D106B5D5C18}"/>
                </a:ext>
              </a:extLst>
            </p:cNvPr>
            <p:cNvSpPr txBox="1"/>
            <p:nvPr/>
          </p:nvSpPr>
          <p:spPr>
            <a:xfrm>
              <a:off x="1205735" y="5775126"/>
              <a:ext cx="370862" cy="288147"/>
            </a:xfrm>
            <a:prstGeom prst="rect">
              <a:avLst/>
            </a:prstGeom>
            <a:noFill/>
          </p:spPr>
          <p:txBody>
            <a:bodyPr wrap="none" lIns="36000" tIns="36000" rIns="36000" bIns="36000" rtlCol="0" anchor="t" anchorCtr="0">
              <a:spAutoFit/>
            </a:bodyPr>
            <a:lstStyle/>
            <a:p>
              <a:pPr algn="ctr"/>
              <a:r>
                <a:rPr lang="ja-JP" sz="1400">
                  <a:cs typeface="Arial" panose="020B0604020202020204" pitchFamily="34" charset="0"/>
                </a:rPr>
                <a:t>329</a:t>
              </a:r>
            </a:p>
          </p:txBody>
        </p:sp>
        <p:sp>
          <p:nvSpPr>
            <p:cNvPr id="73" name="TextBox 72">
              <a:extLst>
                <a:ext uri="{FF2B5EF4-FFF2-40B4-BE49-F238E27FC236}">
                  <a16:creationId xmlns:a16="http://schemas.microsoft.com/office/drawing/2014/main" xmlns="" id="{38A67FBA-410A-4F98-9840-EC309897DC51}"/>
                </a:ext>
              </a:extLst>
            </p:cNvPr>
            <p:cNvSpPr txBox="1"/>
            <p:nvPr/>
          </p:nvSpPr>
          <p:spPr>
            <a:xfrm>
              <a:off x="866296" y="5775126"/>
              <a:ext cx="370862" cy="288147"/>
            </a:xfrm>
            <a:prstGeom prst="rect">
              <a:avLst/>
            </a:prstGeom>
            <a:noFill/>
          </p:spPr>
          <p:txBody>
            <a:bodyPr wrap="none" lIns="36000" tIns="36000" rIns="36000" bIns="36000" rtlCol="0" anchor="t" anchorCtr="0">
              <a:spAutoFit/>
            </a:bodyPr>
            <a:lstStyle/>
            <a:p>
              <a:pPr algn="ctr"/>
              <a:r>
                <a:rPr lang="ja-JP" sz="1400">
                  <a:cs typeface="Arial" panose="020B0604020202020204" pitchFamily="34" charset="0"/>
                </a:rPr>
                <a:t>348</a:t>
              </a:r>
            </a:p>
          </p:txBody>
        </p:sp>
      </p:grpSp>
      <p:graphicFrame>
        <p:nvGraphicFramePr>
          <p:cNvPr id="74" name="Table 124">
            <a:extLst>
              <a:ext uri="{FF2B5EF4-FFF2-40B4-BE49-F238E27FC236}">
                <a16:creationId xmlns:a16="http://schemas.microsoft.com/office/drawing/2014/main" xmlns="" id="{8E4BD3DA-5996-4972-8E0E-A6148E667B8E}"/>
              </a:ext>
            </a:extLst>
          </p:cNvPr>
          <p:cNvGraphicFramePr>
            <a:graphicFrameLocks noGrp="1"/>
          </p:cNvGraphicFramePr>
          <p:nvPr>
            <p:extLst>
              <p:ext uri="{D42A27DB-BD31-4B8C-83A1-F6EECF244321}">
                <p14:modId xmlns:p14="http://schemas.microsoft.com/office/powerpoint/2010/main" xmlns="" val="1966702055"/>
              </p:ext>
            </p:extLst>
          </p:nvPr>
        </p:nvGraphicFramePr>
        <p:xfrm>
          <a:off x="8492232" y="2149726"/>
          <a:ext cx="3418449" cy="1019520"/>
        </p:xfrm>
        <a:graphic>
          <a:graphicData uri="http://schemas.openxmlformats.org/drawingml/2006/table">
            <a:tbl>
              <a:tblPr firstRow="1" bandRow="1">
                <a:tableStyleId>{5C22544A-7EE6-4342-B048-85BDC9FD1C3A}</a:tableStyleId>
              </a:tblPr>
              <a:tblGrid>
                <a:gridCol w="1747564">
                  <a:extLst>
                    <a:ext uri="{9D8B030D-6E8A-4147-A177-3AD203B41FA5}">
                      <a16:colId xmlns:a16="http://schemas.microsoft.com/office/drawing/2014/main" xmlns="" val="1991750790"/>
                    </a:ext>
                  </a:extLst>
                </a:gridCol>
                <a:gridCol w="1670885">
                  <a:extLst>
                    <a:ext uri="{9D8B030D-6E8A-4147-A177-3AD203B41FA5}">
                      <a16:colId xmlns:a16="http://schemas.microsoft.com/office/drawing/2014/main" xmlns="" val="589414773"/>
                    </a:ext>
                  </a:extLst>
                </a:gridCol>
              </a:tblGrid>
              <a:tr h="158296">
                <a:tc>
                  <a:txBody>
                    <a:bodyPr/>
                    <a:lstStyle/>
                    <a:p>
                      <a:pPr algn="l" rtl="0"/>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すべての患者 n=348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83687285"/>
                  </a:ext>
                </a:extLst>
              </a:tr>
              <a:tr h="0">
                <a:tc>
                  <a:txBody>
                    <a:bodyPr/>
                    <a:lstStyle/>
                    <a:p>
                      <a:pPr algn="l"/>
                      <a:r>
                        <a:rPr lang="ja-JP" sz="1200">
                          <a:solidFill>
                            <a:srgbClr val="4D4D4D"/>
                          </a:solidFill>
                        </a:rPr>
                        <a:t>事象、n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rgbClr val="4D4D4D"/>
                          </a:solidFill>
                        </a:rPr>
                        <a:t>122（35.1）</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36603050"/>
                  </a:ext>
                </a:extLst>
              </a:tr>
              <a:tr h="127440">
                <a:tc>
                  <a:txBody>
                    <a:bodyPr/>
                    <a:lstStyle/>
                    <a:p>
                      <a:pPr algn="l"/>
                      <a:r>
                        <a:rPr lang="ja-JP" sz="1200">
                          <a:solidFill>
                            <a:srgbClr val="4D4D4D"/>
                          </a:solidFill>
                        </a:rPr>
                        <a:t>打ち切り数、n (%)</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a:solidFill>
                            <a:srgbClr val="4D4D4D"/>
                          </a:solidFill>
                        </a:rPr>
                        <a:t>226（64.9）</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589419872"/>
                  </a:ext>
                </a:extLst>
              </a:tr>
              <a:tr h="127440">
                <a:tc>
                  <a:txBody>
                    <a:bodyPr/>
                    <a:lstStyle/>
                    <a:p>
                      <a:pPr algn="l"/>
                      <a:r>
                        <a:rPr lang="ja-JP" sz="1200">
                          <a:solidFill>
                            <a:srgbClr val="4D4D4D"/>
                          </a:solidFill>
                        </a:rPr>
                        <a:t>mOS、</a:t>
                      </a:r>
                      <a:r>
                        <a:rPr lang="ja-JP" sz="1200" baseline="0">
                          <a:solidFill>
                            <a:srgbClr val="4D4D4D"/>
                          </a:solidFill>
                        </a:rPr>
                        <a:t> mo</a:t>
                      </a:r>
                      <a:r>
                        <a:rPr lang="ja-JP" sz="1200">
                          <a:solidFill>
                            <a:srgbClr val="4D4D4D"/>
                          </a:solidFill>
                        </a:rPr>
                        <a:t> （95％CI）</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chemeClr val="tx1"/>
                          </a:solidFill>
                        </a:rPr>
                        <a:t>37.6（30.8、43.0）</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17681780"/>
                  </a:ext>
                </a:extLst>
              </a:tr>
            </a:tbl>
          </a:graphicData>
        </a:graphic>
      </p:graphicFrame>
      <p:grpSp>
        <p:nvGrpSpPr>
          <p:cNvPr id="75" name="Group 74">
            <a:extLst>
              <a:ext uri="{FF2B5EF4-FFF2-40B4-BE49-F238E27FC236}">
                <a16:creationId xmlns:a16="http://schemas.microsoft.com/office/drawing/2014/main" xmlns="" id="{5E1BF7D0-7AFE-46F7-A89B-2D67D363999F}"/>
              </a:ext>
            </a:extLst>
          </p:cNvPr>
          <p:cNvGrpSpPr/>
          <p:nvPr/>
        </p:nvGrpSpPr>
        <p:grpSpPr>
          <a:xfrm>
            <a:off x="6479364" y="2493960"/>
            <a:ext cx="4565717" cy="1549719"/>
            <a:chOff x="3533774" y="2595562"/>
            <a:chExt cx="5134099" cy="1665502"/>
          </a:xfrm>
        </p:grpSpPr>
        <p:sp>
          <p:nvSpPr>
            <p:cNvPr id="76" name="Graphic 237">
              <a:extLst>
                <a:ext uri="{FF2B5EF4-FFF2-40B4-BE49-F238E27FC236}">
                  <a16:creationId xmlns:a16="http://schemas.microsoft.com/office/drawing/2014/main" xmlns="" id="{273903CA-B5A7-485F-9A51-DFD6216E4441}"/>
                </a:ext>
              </a:extLst>
            </p:cNvPr>
            <p:cNvSpPr/>
            <p:nvPr/>
          </p:nvSpPr>
          <p:spPr>
            <a:xfrm>
              <a:off x="3533774" y="2595562"/>
              <a:ext cx="5121106" cy="1625641"/>
            </a:xfrm>
            <a:custGeom>
              <a:avLst/>
              <a:gdLst>
                <a:gd name="connsiteX0" fmla="*/ 5121107 w 5121106"/>
                <a:gd name="connsiteY0" fmla="*/ 1625641 h 1625641"/>
                <a:gd name="connsiteX1" fmla="*/ 4258790 w 5121106"/>
                <a:gd name="connsiteY1" fmla="*/ 1625641 h 1625641"/>
                <a:gd name="connsiteX2" fmla="*/ 4258790 w 5121106"/>
                <a:gd name="connsiteY2" fmla="*/ 1539850 h 1625641"/>
                <a:gd name="connsiteX3" fmla="*/ 4052011 w 5121106"/>
                <a:gd name="connsiteY3" fmla="*/ 1539850 h 1625641"/>
                <a:gd name="connsiteX4" fmla="*/ 4052011 w 5121106"/>
                <a:gd name="connsiteY4" fmla="*/ 1487053 h 1625641"/>
                <a:gd name="connsiteX5" fmla="*/ 4032209 w 5121106"/>
                <a:gd name="connsiteY5" fmla="*/ 1487053 h 1625641"/>
                <a:gd name="connsiteX6" fmla="*/ 4032209 w 5121106"/>
                <a:gd name="connsiteY6" fmla="*/ 1427664 h 1625641"/>
                <a:gd name="connsiteX7" fmla="*/ 3895820 w 5121106"/>
                <a:gd name="connsiteY7" fmla="*/ 1427664 h 1625641"/>
                <a:gd name="connsiteX8" fmla="*/ 3895820 w 5121106"/>
                <a:gd name="connsiteY8" fmla="*/ 1366066 h 1625641"/>
                <a:gd name="connsiteX9" fmla="*/ 3669249 w 5121106"/>
                <a:gd name="connsiteY9" fmla="*/ 1366066 h 1625641"/>
                <a:gd name="connsiteX10" fmla="*/ 3669249 w 5121106"/>
                <a:gd name="connsiteY10" fmla="*/ 1330871 h 1625641"/>
                <a:gd name="connsiteX11" fmla="*/ 3565855 w 5121106"/>
                <a:gd name="connsiteY11" fmla="*/ 1330871 h 1625641"/>
                <a:gd name="connsiteX12" fmla="*/ 3565855 w 5121106"/>
                <a:gd name="connsiteY12" fmla="*/ 1295676 h 1625641"/>
                <a:gd name="connsiteX13" fmla="*/ 3526260 w 5121106"/>
                <a:gd name="connsiteY13" fmla="*/ 1295676 h 1625641"/>
                <a:gd name="connsiteX14" fmla="*/ 3526260 w 5121106"/>
                <a:gd name="connsiteY14" fmla="*/ 1262682 h 1625641"/>
                <a:gd name="connsiteX15" fmla="*/ 3433867 w 5121106"/>
                <a:gd name="connsiteY15" fmla="*/ 1262682 h 1625641"/>
                <a:gd name="connsiteX16" fmla="*/ 3433867 w 5121106"/>
                <a:gd name="connsiteY16" fmla="*/ 1231878 h 1625641"/>
                <a:gd name="connsiteX17" fmla="*/ 3387671 w 5121106"/>
                <a:gd name="connsiteY17" fmla="*/ 1231878 h 1625641"/>
                <a:gd name="connsiteX18" fmla="*/ 3387671 w 5121106"/>
                <a:gd name="connsiteY18" fmla="*/ 1201084 h 1625641"/>
                <a:gd name="connsiteX19" fmla="*/ 3284277 w 5121106"/>
                <a:gd name="connsiteY19" fmla="*/ 1201084 h 1625641"/>
                <a:gd name="connsiteX20" fmla="*/ 3284277 w 5121106"/>
                <a:gd name="connsiteY20" fmla="*/ 1172489 h 1625641"/>
                <a:gd name="connsiteX21" fmla="*/ 3077499 w 5121106"/>
                <a:gd name="connsiteY21" fmla="*/ 1172489 h 1625641"/>
                <a:gd name="connsiteX22" fmla="*/ 3077499 w 5121106"/>
                <a:gd name="connsiteY22" fmla="*/ 1157088 h 1625641"/>
                <a:gd name="connsiteX23" fmla="*/ 2993908 w 5121106"/>
                <a:gd name="connsiteY23" fmla="*/ 1157088 h 1625641"/>
                <a:gd name="connsiteX24" fmla="*/ 2993908 w 5121106"/>
                <a:gd name="connsiteY24" fmla="*/ 1130694 h 1625641"/>
                <a:gd name="connsiteX25" fmla="*/ 2914717 w 5121106"/>
                <a:gd name="connsiteY25" fmla="*/ 1130694 h 1625641"/>
                <a:gd name="connsiteX26" fmla="*/ 2914717 w 5121106"/>
                <a:gd name="connsiteY26" fmla="*/ 1108691 h 1625641"/>
                <a:gd name="connsiteX27" fmla="*/ 2877322 w 5121106"/>
                <a:gd name="connsiteY27" fmla="*/ 1108691 h 1625641"/>
                <a:gd name="connsiteX28" fmla="*/ 2877322 w 5121106"/>
                <a:gd name="connsiteY28" fmla="*/ 1060295 h 1625641"/>
                <a:gd name="connsiteX29" fmla="*/ 2853128 w 5121106"/>
                <a:gd name="connsiteY29" fmla="*/ 1060295 h 1625641"/>
                <a:gd name="connsiteX30" fmla="*/ 2853128 w 5121106"/>
                <a:gd name="connsiteY30" fmla="*/ 1038301 h 1625641"/>
                <a:gd name="connsiteX31" fmla="*/ 2760736 w 5121106"/>
                <a:gd name="connsiteY31" fmla="*/ 1038301 h 1625641"/>
                <a:gd name="connsiteX32" fmla="*/ 2760736 w 5121106"/>
                <a:gd name="connsiteY32" fmla="*/ 1018499 h 1625641"/>
                <a:gd name="connsiteX33" fmla="*/ 2685936 w 5121106"/>
                <a:gd name="connsiteY33" fmla="*/ 1018499 h 1625641"/>
                <a:gd name="connsiteX34" fmla="*/ 2685936 w 5121106"/>
                <a:gd name="connsiteY34" fmla="*/ 992105 h 1625641"/>
                <a:gd name="connsiteX35" fmla="*/ 2586952 w 5121106"/>
                <a:gd name="connsiteY35" fmla="*/ 992105 h 1625641"/>
                <a:gd name="connsiteX36" fmla="*/ 2586952 w 5121106"/>
                <a:gd name="connsiteY36" fmla="*/ 970102 h 1625641"/>
                <a:gd name="connsiteX37" fmla="*/ 2518753 w 5121106"/>
                <a:gd name="connsiteY37" fmla="*/ 970102 h 1625641"/>
                <a:gd name="connsiteX38" fmla="*/ 2518753 w 5121106"/>
                <a:gd name="connsiteY38" fmla="*/ 950308 h 1625641"/>
                <a:gd name="connsiteX39" fmla="*/ 2470357 w 5121106"/>
                <a:gd name="connsiteY39" fmla="*/ 950308 h 1625641"/>
                <a:gd name="connsiteX40" fmla="*/ 2470357 w 5121106"/>
                <a:gd name="connsiteY40" fmla="*/ 926110 h 1625641"/>
                <a:gd name="connsiteX41" fmla="*/ 2437362 w 5121106"/>
                <a:gd name="connsiteY41" fmla="*/ 926110 h 1625641"/>
                <a:gd name="connsiteX42" fmla="*/ 2437362 w 5121106"/>
                <a:gd name="connsiteY42" fmla="*/ 893114 h 1625641"/>
                <a:gd name="connsiteX43" fmla="*/ 2404367 w 5121106"/>
                <a:gd name="connsiteY43" fmla="*/ 893114 h 1625641"/>
                <a:gd name="connsiteX44" fmla="*/ 2404367 w 5121106"/>
                <a:gd name="connsiteY44" fmla="*/ 879915 h 1625641"/>
                <a:gd name="connsiteX45" fmla="*/ 2366972 w 5121106"/>
                <a:gd name="connsiteY45" fmla="*/ 879915 h 1625641"/>
                <a:gd name="connsiteX46" fmla="*/ 2366972 w 5121106"/>
                <a:gd name="connsiteY46" fmla="*/ 873315 h 1625641"/>
                <a:gd name="connsiteX47" fmla="*/ 2294382 w 5121106"/>
                <a:gd name="connsiteY47" fmla="*/ 873315 h 1625641"/>
                <a:gd name="connsiteX48" fmla="*/ 2294382 w 5121106"/>
                <a:gd name="connsiteY48" fmla="*/ 846917 h 1625641"/>
                <a:gd name="connsiteX49" fmla="*/ 2215182 w 5121106"/>
                <a:gd name="connsiteY49" fmla="*/ 846917 h 1625641"/>
                <a:gd name="connsiteX50" fmla="*/ 2215182 w 5121106"/>
                <a:gd name="connsiteY50" fmla="*/ 827120 h 1625641"/>
                <a:gd name="connsiteX51" fmla="*/ 2173386 w 5121106"/>
                <a:gd name="connsiteY51" fmla="*/ 827120 h 1625641"/>
                <a:gd name="connsiteX52" fmla="*/ 2173386 w 5121106"/>
                <a:gd name="connsiteY52" fmla="*/ 796322 h 1625641"/>
                <a:gd name="connsiteX53" fmla="*/ 2127190 w 5121106"/>
                <a:gd name="connsiteY53" fmla="*/ 796322 h 1625641"/>
                <a:gd name="connsiteX54" fmla="*/ 2127190 w 5121106"/>
                <a:gd name="connsiteY54" fmla="*/ 780924 h 1625641"/>
                <a:gd name="connsiteX55" fmla="*/ 2107397 w 5121106"/>
                <a:gd name="connsiteY55" fmla="*/ 780924 h 1625641"/>
                <a:gd name="connsiteX56" fmla="*/ 2107397 w 5121106"/>
                <a:gd name="connsiteY56" fmla="*/ 752327 h 1625641"/>
                <a:gd name="connsiteX57" fmla="*/ 2039198 w 5121106"/>
                <a:gd name="connsiteY57" fmla="*/ 752327 h 1625641"/>
                <a:gd name="connsiteX58" fmla="*/ 2039198 w 5121106"/>
                <a:gd name="connsiteY58" fmla="*/ 706131 h 1625641"/>
                <a:gd name="connsiteX59" fmla="*/ 1966608 w 5121106"/>
                <a:gd name="connsiteY59" fmla="*/ 706131 h 1625641"/>
                <a:gd name="connsiteX60" fmla="*/ 1966608 w 5121106"/>
                <a:gd name="connsiteY60" fmla="*/ 666536 h 1625641"/>
                <a:gd name="connsiteX61" fmla="*/ 1911610 w 5121106"/>
                <a:gd name="connsiteY61" fmla="*/ 666536 h 1625641"/>
                <a:gd name="connsiteX62" fmla="*/ 1911610 w 5121106"/>
                <a:gd name="connsiteY62" fmla="*/ 651137 h 1625641"/>
                <a:gd name="connsiteX63" fmla="*/ 1863223 w 5121106"/>
                <a:gd name="connsiteY63" fmla="*/ 651137 h 1625641"/>
                <a:gd name="connsiteX64" fmla="*/ 1863223 w 5121106"/>
                <a:gd name="connsiteY64" fmla="*/ 618140 h 1625641"/>
                <a:gd name="connsiteX65" fmla="*/ 1812627 w 5121106"/>
                <a:gd name="connsiteY65" fmla="*/ 618140 h 1625641"/>
                <a:gd name="connsiteX66" fmla="*/ 1812627 w 5121106"/>
                <a:gd name="connsiteY66" fmla="*/ 593943 h 1625641"/>
                <a:gd name="connsiteX67" fmla="*/ 1777432 w 5121106"/>
                <a:gd name="connsiteY67" fmla="*/ 593943 h 1625641"/>
                <a:gd name="connsiteX68" fmla="*/ 1777432 w 5121106"/>
                <a:gd name="connsiteY68" fmla="*/ 571944 h 1625641"/>
                <a:gd name="connsiteX69" fmla="*/ 1729035 w 5121106"/>
                <a:gd name="connsiteY69" fmla="*/ 571944 h 1625641"/>
                <a:gd name="connsiteX70" fmla="*/ 1729035 w 5121106"/>
                <a:gd name="connsiteY70" fmla="*/ 558746 h 1625641"/>
                <a:gd name="connsiteX71" fmla="*/ 1625641 w 5121106"/>
                <a:gd name="connsiteY71" fmla="*/ 558746 h 1625641"/>
                <a:gd name="connsiteX72" fmla="*/ 1625641 w 5121106"/>
                <a:gd name="connsiteY72" fmla="*/ 527949 h 1625641"/>
                <a:gd name="connsiteX73" fmla="*/ 1526648 w 5121106"/>
                <a:gd name="connsiteY73" fmla="*/ 527949 h 1625641"/>
                <a:gd name="connsiteX74" fmla="*/ 1526648 w 5121106"/>
                <a:gd name="connsiteY74" fmla="*/ 510350 h 1625641"/>
                <a:gd name="connsiteX75" fmla="*/ 1454058 w 5121106"/>
                <a:gd name="connsiteY75" fmla="*/ 510350 h 1625641"/>
                <a:gd name="connsiteX76" fmla="*/ 1454058 w 5121106"/>
                <a:gd name="connsiteY76" fmla="*/ 486152 h 1625641"/>
                <a:gd name="connsiteX77" fmla="*/ 1432065 w 5121106"/>
                <a:gd name="connsiteY77" fmla="*/ 486152 h 1625641"/>
                <a:gd name="connsiteX78" fmla="*/ 1432065 w 5121106"/>
                <a:gd name="connsiteY78" fmla="*/ 459756 h 1625641"/>
                <a:gd name="connsiteX79" fmla="*/ 1350674 w 5121106"/>
                <a:gd name="connsiteY79" fmla="*/ 459756 h 1625641"/>
                <a:gd name="connsiteX80" fmla="*/ 1350674 w 5121106"/>
                <a:gd name="connsiteY80" fmla="*/ 431158 h 1625641"/>
                <a:gd name="connsiteX81" fmla="*/ 1311069 w 5121106"/>
                <a:gd name="connsiteY81" fmla="*/ 431158 h 1625641"/>
                <a:gd name="connsiteX82" fmla="*/ 1311069 w 5121106"/>
                <a:gd name="connsiteY82" fmla="*/ 384962 h 1625641"/>
                <a:gd name="connsiteX83" fmla="*/ 1231878 w 5121106"/>
                <a:gd name="connsiteY83" fmla="*/ 384962 h 1625641"/>
                <a:gd name="connsiteX84" fmla="*/ 1231878 w 5121106"/>
                <a:gd name="connsiteY84" fmla="*/ 362964 h 1625641"/>
                <a:gd name="connsiteX85" fmla="*/ 1121893 w 5121106"/>
                <a:gd name="connsiteY85" fmla="*/ 362964 h 1625641"/>
                <a:gd name="connsiteX86" fmla="*/ 1121893 w 5121106"/>
                <a:gd name="connsiteY86" fmla="*/ 325568 h 1625641"/>
                <a:gd name="connsiteX87" fmla="*/ 1025100 w 5121106"/>
                <a:gd name="connsiteY87" fmla="*/ 325568 h 1625641"/>
                <a:gd name="connsiteX88" fmla="*/ 1025100 w 5121106"/>
                <a:gd name="connsiteY88" fmla="*/ 303570 h 1625641"/>
                <a:gd name="connsiteX89" fmla="*/ 956910 w 5121106"/>
                <a:gd name="connsiteY89" fmla="*/ 303570 h 1625641"/>
                <a:gd name="connsiteX90" fmla="*/ 956910 w 5121106"/>
                <a:gd name="connsiteY90" fmla="*/ 272773 h 1625641"/>
                <a:gd name="connsiteX91" fmla="*/ 886514 w 5121106"/>
                <a:gd name="connsiteY91" fmla="*/ 272773 h 1625641"/>
                <a:gd name="connsiteX92" fmla="*/ 886514 w 5121106"/>
                <a:gd name="connsiteY92" fmla="*/ 250775 h 1625641"/>
                <a:gd name="connsiteX93" fmla="*/ 888714 w 5121106"/>
                <a:gd name="connsiteY93" fmla="*/ 250775 h 1625641"/>
                <a:gd name="connsiteX94" fmla="*/ 888714 w 5121106"/>
                <a:gd name="connsiteY94" fmla="*/ 241977 h 1625641"/>
                <a:gd name="connsiteX95" fmla="*/ 739129 w 5121106"/>
                <a:gd name="connsiteY95" fmla="*/ 241977 h 1625641"/>
                <a:gd name="connsiteX96" fmla="*/ 739129 w 5121106"/>
                <a:gd name="connsiteY96" fmla="*/ 195781 h 1625641"/>
                <a:gd name="connsiteX97" fmla="*/ 569745 w 5121106"/>
                <a:gd name="connsiteY97" fmla="*/ 195781 h 1625641"/>
                <a:gd name="connsiteX98" fmla="*/ 569745 w 5121106"/>
                <a:gd name="connsiteY98" fmla="*/ 167184 h 1625641"/>
                <a:gd name="connsiteX99" fmla="*/ 466355 w 5121106"/>
                <a:gd name="connsiteY99" fmla="*/ 167184 h 1625641"/>
                <a:gd name="connsiteX100" fmla="*/ 466355 w 5121106"/>
                <a:gd name="connsiteY100" fmla="*/ 145186 h 1625641"/>
                <a:gd name="connsiteX101" fmla="*/ 422359 w 5121106"/>
                <a:gd name="connsiteY101" fmla="*/ 145186 h 1625641"/>
                <a:gd name="connsiteX102" fmla="*/ 422359 w 5121106"/>
                <a:gd name="connsiteY102" fmla="*/ 125388 h 1625641"/>
                <a:gd name="connsiteX103" fmla="*/ 323369 w 5121106"/>
                <a:gd name="connsiteY103" fmla="*/ 125388 h 1625641"/>
                <a:gd name="connsiteX104" fmla="*/ 323369 w 5121106"/>
                <a:gd name="connsiteY104" fmla="*/ 109989 h 1625641"/>
                <a:gd name="connsiteX105" fmla="*/ 272773 w 5121106"/>
                <a:gd name="connsiteY105" fmla="*/ 109989 h 1625641"/>
                <a:gd name="connsiteX106" fmla="*/ 272773 w 5121106"/>
                <a:gd name="connsiteY106" fmla="*/ 87991 h 1625641"/>
                <a:gd name="connsiteX107" fmla="*/ 167184 w 5121106"/>
                <a:gd name="connsiteY107" fmla="*/ 87991 h 1625641"/>
                <a:gd name="connsiteX108" fmla="*/ 167184 w 5121106"/>
                <a:gd name="connsiteY108" fmla="*/ 70393 h 1625641"/>
                <a:gd name="connsiteX109" fmla="*/ 35196 w 5121106"/>
                <a:gd name="connsiteY109" fmla="*/ 70393 h 1625641"/>
                <a:gd name="connsiteX110" fmla="*/ 35196 w 5121106"/>
                <a:gd name="connsiteY110" fmla="*/ 50595 h 1625641"/>
                <a:gd name="connsiteX111" fmla="*/ 0 w 5121106"/>
                <a:gd name="connsiteY111" fmla="*/ 50595 h 1625641"/>
                <a:gd name="connsiteX112" fmla="*/ 0 w 5121106"/>
                <a:gd name="connsiteY112" fmla="*/ 0 h 1625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5121106" h="1625641">
                  <a:moveTo>
                    <a:pt x="5121107" y="1625641"/>
                  </a:moveTo>
                  <a:lnTo>
                    <a:pt x="4258790" y="1625641"/>
                  </a:lnTo>
                  <a:lnTo>
                    <a:pt x="4258790" y="1539850"/>
                  </a:lnTo>
                  <a:lnTo>
                    <a:pt x="4052011" y="1539850"/>
                  </a:lnTo>
                  <a:lnTo>
                    <a:pt x="4052011" y="1487053"/>
                  </a:lnTo>
                  <a:lnTo>
                    <a:pt x="4032209" y="1487053"/>
                  </a:lnTo>
                  <a:lnTo>
                    <a:pt x="4032209" y="1427664"/>
                  </a:lnTo>
                  <a:lnTo>
                    <a:pt x="3895820" y="1427664"/>
                  </a:lnTo>
                  <a:lnTo>
                    <a:pt x="3895820" y="1366066"/>
                  </a:lnTo>
                  <a:lnTo>
                    <a:pt x="3669249" y="1366066"/>
                  </a:lnTo>
                  <a:lnTo>
                    <a:pt x="3669249" y="1330871"/>
                  </a:lnTo>
                  <a:lnTo>
                    <a:pt x="3565855" y="1330871"/>
                  </a:lnTo>
                  <a:lnTo>
                    <a:pt x="3565855" y="1295676"/>
                  </a:lnTo>
                  <a:lnTo>
                    <a:pt x="3526260" y="1295676"/>
                  </a:lnTo>
                  <a:lnTo>
                    <a:pt x="3526260" y="1262682"/>
                  </a:lnTo>
                  <a:lnTo>
                    <a:pt x="3433867" y="1262682"/>
                  </a:lnTo>
                  <a:lnTo>
                    <a:pt x="3433867" y="1231878"/>
                  </a:lnTo>
                  <a:lnTo>
                    <a:pt x="3387671" y="1231878"/>
                  </a:lnTo>
                  <a:lnTo>
                    <a:pt x="3387671" y="1201084"/>
                  </a:lnTo>
                  <a:lnTo>
                    <a:pt x="3284277" y="1201084"/>
                  </a:lnTo>
                  <a:lnTo>
                    <a:pt x="3284277" y="1172489"/>
                  </a:lnTo>
                  <a:lnTo>
                    <a:pt x="3077499" y="1172489"/>
                  </a:lnTo>
                  <a:lnTo>
                    <a:pt x="3077499" y="1157088"/>
                  </a:lnTo>
                  <a:lnTo>
                    <a:pt x="2993908" y="1157088"/>
                  </a:lnTo>
                  <a:lnTo>
                    <a:pt x="2993908" y="1130694"/>
                  </a:lnTo>
                  <a:lnTo>
                    <a:pt x="2914717" y="1130694"/>
                  </a:lnTo>
                  <a:lnTo>
                    <a:pt x="2914717" y="1108691"/>
                  </a:lnTo>
                  <a:lnTo>
                    <a:pt x="2877322" y="1108691"/>
                  </a:lnTo>
                  <a:lnTo>
                    <a:pt x="2877322" y="1060295"/>
                  </a:lnTo>
                  <a:lnTo>
                    <a:pt x="2853128" y="1060295"/>
                  </a:lnTo>
                  <a:lnTo>
                    <a:pt x="2853128" y="1038301"/>
                  </a:lnTo>
                  <a:lnTo>
                    <a:pt x="2760736" y="1038301"/>
                  </a:lnTo>
                  <a:lnTo>
                    <a:pt x="2760736" y="1018499"/>
                  </a:lnTo>
                  <a:lnTo>
                    <a:pt x="2685936" y="1018499"/>
                  </a:lnTo>
                  <a:lnTo>
                    <a:pt x="2685936" y="992105"/>
                  </a:lnTo>
                  <a:lnTo>
                    <a:pt x="2586952" y="992105"/>
                  </a:lnTo>
                  <a:lnTo>
                    <a:pt x="2586952" y="970102"/>
                  </a:lnTo>
                  <a:lnTo>
                    <a:pt x="2518753" y="970102"/>
                  </a:lnTo>
                  <a:lnTo>
                    <a:pt x="2518753" y="950308"/>
                  </a:lnTo>
                  <a:lnTo>
                    <a:pt x="2470357" y="950308"/>
                  </a:lnTo>
                  <a:lnTo>
                    <a:pt x="2470357" y="926110"/>
                  </a:lnTo>
                  <a:lnTo>
                    <a:pt x="2437362" y="926110"/>
                  </a:lnTo>
                  <a:lnTo>
                    <a:pt x="2437362" y="893114"/>
                  </a:lnTo>
                  <a:lnTo>
                    <a:pt x="2404367" y="893114"/>
                  </a:lnTo>
                  <a:lnTo>
                    <a:pt x="2404367" y="879915"/>
                  </a:lnTo>
                  <a:lnTo>
                    <a:pt x="2366972" y="879915"/>
                  </a:lnTo>
                  <a:lnTo>
                    <a:pt x="2366972" y="873315"/>
                  </a:lnTo>
                  <a:lnTo>
                    <a:pt x="2294382" y="873315"/>
                  </a:lnTo>
                  <a:lnTo>
                    <a:pt x="2294382" y="846917"/>
                  </a:lnTo>
                  <a:lnTo>
                    <a:pt x="2215182" y="846917"/>
                  </a:lnTo>
                  <a:lnTo>
                    <a:pt x="2215182" y="827120"/>
                  </a:lnTo>
                  <a:lnTo>
                    <a:pt x="2173386" y="827120"/>
                  </a:lnTo>
                  <a:lnTo>
                    <a:pt x="2173386" y="796322"/>
                  </a:lnTo>
                  <a:lnTo>
                    <a:pt x="2127190" y="796322"/>
                  </a:lnTo>
                  <a:lnTo>
                    <a:pt x="2127190" y="780924"/>
                  </a:lnTo>
                  <a:lnTo>
                    <a:pt x="2107397" y="780924"/>
                  </a:lnTo>
                  <a:lnTo>
                    <a:pt x="2107397" y="752327"/>
                  </a:lnTo>
                  <a:lnTo>
                    <a:pt x="2039198" y="752327"/>
                  </a:lnTo>
                  <a:lnTo>
                    <a:pt x="2039198" y="706131"/>
                  </a:lnTo>
                  <a:lnTo>
                    <a:pt x="1966608" y="706131"/>
                  </a:lnTo>
                  <a:lnTo>
                    <a:pt x="1966608" y="666536"/>
                  </a:lnTo>
                  <a:lnTo>
                    <a:pt x="1911610" y="666536"/>
                  </a:lnTo>
                  <a:lnTo>
                    <a:pt x="1911610" y="651137"/>
                  </a:lnTo>
                  <a:lnTo>
                    <a:pt x="1863223" y="651137"/>
                  </a:lnTo>
                  <a:lnTo>
                    <a:pt x="1863223" y="618140"/>
                  </a:lnTo>
                  <a:lnTo>
                    <a:pt x="1812627" y="618140"/>
                  </a:lnTo>
                  <a:lnTo>
                    <a:pt x="1812627" y="593943"/>
                  </a:lnTo>
                  <a:lnTo>
                    <a:pt x="1777432" y="593943"/>
                  </a:lnTo>
                  <a:lnTo>
                    <a:pt x="1777432" y="571944"/>
                  </a:lnTo>
                  <a:lnTo>
                    <a:pt x="1729035" y="571944"/>
                  </a:lnTo>
                  <a:lnTo>
                    <a:pt x="1729035" y="558746"/>
                  </a:lnTo>
                  <a:lnTo>
                    <a:pt x="1625641" y="558746"/>
                  </a:lnTo>
                  <a:lnTo>
                    <a:pt x="1625641" y="527949"/>
                  </a:lnTo>
                  <a:lnTo>
                    <a:pt x="1526648" y="527949"/>
                  </a:lnTo>
                  <a:lnTo>
                    <a:pt x="1526648" y="510350"/>
                  </a:lnTo>
                  <a:lnTo>
                    <a:pt x="1454058" y="510350"/>
                  </a:lnTo>
                  <a:lnTo>
                    <a:pt x="1454058" y="486152"/>
                  </a:lnTo>
                  <a:lnTo>
                    <a:pt x="1432065" y="486152"/>
                  </a:lnTo>
                  <a:lnTo>
                    <a:pt x="1432065" y="459756"/>
                  </a:lnTo>
                  <a:lnTo>
                    <a:pt x="1350674" y="459756"/>
                  </a:lnTo>
                  <a:lnTo>
                    <a:pt x="1350674" y="431158"/>
                  </a:lnTo>
                  <a:lnTo>
                    <a:pt x="1311069" y="431158"/>
                  </a:lnTo>
                  <a:lnTo>
                    <a:pt x="1311069" y="384962"/>
                  </a:lnTo>
                  <a:lnTo>
                    <a:pt x="1231878" y="384962"/>
                  </a:lnTo>
                  <a:lnTo>
                    <a:pt x="1231878" y="362964"/>
                  </a:lnTo>
                  <a:lnTo>
                    <a:pt x="1121893" y="362964"/>
                  </a:lnTo>
                  <a:lnTo>
                    <a:pt x="1121893" y="325568"/>
                  </a:lnTo>
                  <a:lnTo>
                    <a:pt x="1025100" y="325568"/>
                  </a:lnTo>
                  <a:lnTo>
                    <a:pt x="1025100" y="303570"/>
                  </a:lnTo>
                  <a:lnTo>
                    <a:pt x="956910" y="303570"/>
                  </a:lnTo>
                  <a:lnTo>
                    <a:pt x="956910" y="272773"/>
                  </a:lnTo>
                  <a:lnTo>
                    <a:pt x="886514" y="272773"/>
                  </a:lnTo>
                  <a:lnTo>
                    <a:pt x="886514" y="250775"/>
                  </a:lnTo>
                  <a:lnTo>
                    <a:pt x="888714" y="250775"/>
                  </a:lnTo>
                  <a:lnTo>
                    <a:pt x="888714" y="241977"/>
                  </a:lnTo>
                  <a:lnTo>
                    <a:pt x="739129" y="241977"/>
                  </a:lnTo>
                  <a:lnTo>
                    <a:pt x="739129" y="195781"/>
                  </a:lnTo>
                  <a:lnTo>
                    <a:pt x="569745" y="195781"/>
                  </a:lnTo>
                  <a:lnTo>
                    <a:pt x="569745" y="167184"/>
                  </a:lnTo>
                  <a:lnTo>
                    <a:pt x="466355" y="167184"/>
                  </a:lnTo>
                  <a:lnTo>
                    <a:pt x="466355" y="145186"/>
                  </a:lnTo>
                  <a:lnTo>
                    <a:pt x="422359" y="145186"/>
                  </a:lnTo>
                  <a:lnTo>
                    <a:pt x="422359" y="125388"/>
                  </a:lnTo>
                  <a:lnTo>
                    <a:pt x="323369" y="125388"/>
                  </a:lnTo>
                  <a:lnTo>
                    <a:pt x="323369" y="109989"/>
                  </a:lnTo>
                  <a:lnTo>
                    <a:pt x="272773" y="109989"/>
                  </a:lnTo>
                  <a:lnTo>
                    <a:pt x="272773" y="87991"/>
                  </a:lnTo>
                  <a:lnTo>
                    <a:pt x="167184" y="87991"/>
                  </a:lnTo>
                  <a:lnTo>
                    <a:pt x="167184" y="70393"/>
                  </a:lnTo>
                  <a:lnTo>
                    <a:pt x="35196" y="70393"/>
                  </a:lnTo>
                  <a:lnTo>
                    <a:pt x="35196" y="50595"/>
                  </a:lnTo>
                  <a:lnTo>
                    <a:pt x="0" y="50595"/>
                  </a:lnTo>
                  <a:lnTo>
                    <a:pt x="0" y="0"/>
                  </a:lnTo>
                </a:path>
              </a:pathLst>
            </a:custGeom>
            <a:noFill/>
            <a:ln w="22225" cap="flat">
              <a:solidFill>
                <a:schemeClr val="accent6"/>
              </a:solidFill>
              <a:prstDash val="solid"/>
              <a:miter/>
            </a:ln>
          </p:spPr>
          <p:txBody>
            <a:bodyPr rtlCol="0" anchor="ctr"/>
            <a:lstStyle/>
            <a:p>
              <a:endParaRPr lang="en-GB"/>
            </a:p>
          </p:txBody>
        </p:sp>
        <p:sp>
          <p:nvSpPr>
            <p:cNvPr id="77" name="Graphic 237">
              <a:extLst>
                <a:ext uri="{FF2B5EF4-FFF2-40B4-BE49-F238E27FC236}">
                  <a16:creationId xmlns:a16="http://schemas.microsoft.com/office/drawing/2014/main" xmlns="" id="{273903CA-B5A7-485F-9A51-DFD6216E4441}"/>
                </a:ext>
              </a:extLst>
            </p:cNvPr>
            <p:cNvSpPr/>
            <p:nvPr/>
          </p:nvSpPr>
          <p:spPr>
            <a:xfrm>
              <a:off x="3648163" y="2628001"/>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78" name="Graphic 237">
              <a:extLst>
                <a:ext uri="{FF2B5EF4-FFF2-40B4-BE49-F238E27FC236}">
                  <a16:creationId xmlns:a16="http://schemas.microsoft.com/office/drawing/2014/main" xmlns="" id="{273903CA-B5A7-485F-9A51-DFD6216E4441}"/>
                </a:ext>
              </a:extLst>
            </p:cNvPr>
            <p:cNvSpPr/>
            <p:nvPr/>
          </p:nvSpPr>
          <p:spPr>
            <a:xfrm>
              <a:off x="3781514" y="264705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79" name="Graphic 237">
              <a:extLst>
                <a:ext uri="{FF2B5EF4-FFF2-40B4-BE49-F238E27FC236}">
                  <a16:creationId xmlns:a16="http://schemas.microsoft.com/office/drawing/2014/main" xmlns="" id="{273903CA-B5A7-485F-9A51-DFD6216E4441}"/>
                </a:ext>
              </a:extLst>
            </p:cNvPr>
            <p:cNvSpPr/>
            <p:nvPr/>
          </p:nvSpPr>
          <p:spPr>
            <a:xfrm>
              <a:off x="3819614" y="266610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80" name="Graphic 237">
              <a:extLst>
                <a:ext uri="{FF2B5EF4-FFF2-40B4-BE49-F238E27FC236}">
                  <a16:creationId xmlns:a16="http://schemas.microsoft.com/office/drawing/2014/main" xmlns="" id="{273903CA-B5A7-485F-9A51-DFD6216E4441}"/>
                </a:ext>
              </a:extLst>
            </p:cNvPr>
            <p:cNvSpPr/>
            <p:nvPr/>
          </p:nvSpPr>
          <p:spPr>
            <a:xfrm>
              <a:off x="3876764" y="268515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81" name="Graphic 237">
              <a:extLst>
                <a:ext uri="{FF2B5EF4-FFF2-40B4-BE49-F238E27FC236}">
                  <a16:creationId xmlns:a16="http://schemas.microsoft.com/office/drawing/2014/main" xmlns="" id="{273903CA-B5A7-485F-9A51-DFD6216E4441}"/>
                </a:ext>
              </a:extLst>
            </p:cNvPr>
            <p:cNvSpPr/>
            <p:nvPr/>
          </p:nvSpPr>
          <p:spPr>
            <a:xfrm>
              <a:off x="3933914" y="268515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82" name="Graphic 237">
              <a:extLst>
                <a:ext uri="{FF2B5EF4-FFF2-40B4-BE49-F238E27FC236}">
                  <a16:creationId xmlns:a16="http://schemas.microsoft.com/office/drawing/2014/main" xmlns="" id="{273903CA-B5A7-485F-9A51-DFD6216E4441}"/>
                </a:ext>
              </a:extLst>
            </p:cNvPr>
            <p:cNvSpPr/>
            <p:nvPr/>
          </p:nvSpPr>
          <p:spPr>
            <a:xfrm>
              <a:off x="4143466" y="2742302"/>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6"/>
              </a:solidFill>
              <a:prstDash val="solid"/>
              <a:miter/>
            </a:ln>
          </p:spPr>
          <p:txBody>
            <a:bodyPr rtlCol="0" anchor="ctr"/>
            <a:lstStyle/>
            <a:p>
              <a:endParaRPr lang="en-GB"/>
            </a:p>
          </p:txBody>
        </p:sp>
        <p:sp>
          <p:nvSpPr>
            <p:cNvPr id="83" name="Graphic 237">
              <a:extLst>
                <a:ext uri="{FF2B5EF4-FFF2-40B4-BE49-F238E27FC236}">
                  <a16:creationId xmlns:a16="http://schemas.microsoft.com/office/drawing/2014/main" xmlns="" id="{273903CA-B5A7-485F-9A51-DFD6216E4441}"/>
                </a:ext>
              </a:extLst>
            </p:cNvPr>
            <p:cNvSpPr/>
            <p:nvPr/>
          </p:nvSpPr>
          <p:spPr>
            <a:xfrm>
              <a:off x="4219666" y="2742302"/>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6"/>
              </a:solidFill>
              <a:prstDash val="solid"/>
              <a:miter/>
            </a:ln>
          </p:spPr>
          <p:txBody>
            <a:bodyPr rtlCol="0" anchor="ctr"/>
            <a:lstStyle/>
            <a:p>
              <a:endParaRPr lang="en-GB"/>
            </a:p>
          </p:txBody>
        </p:sp>
        <p:sp>
          <p:nvSpPr>
            <p:cNvPr id="84" name="Graphic 237">
              <a:extLst>
                <a:ext uri="{FF2B5EF4-FFF2-40B4-BE49-F238E27FC236}">
                  <a16:creationId xmlns:a16="http://schemas.microsoft.com/office/drawing/2014/main" xmlns="" id="{273903CA-B5A7-485F-9A51-DFD6216E4441}"/>
                </a:ext>
              </a:extLst>
            </p:cNvPr>
            <p:cNvSpPr/>
            <p:nvPr/>
          </p:nvSpPr>
          <p:spPr>
            <a:xfrm>
              <a:off x="4295867" y="279945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85" name="Graphic 237">
              <a:extLst>
                <a:ext uri="{FF2B5EF4-FFF2-40B4-BE49-F238E27FC236}">
                  <a16:creationId xmlns:a16="http://schemas.microsoft.com/office/drawing/2014/main" xmlns="" id="{273903CA-B5A7-485F-9A51-DFD6216E4441}"/>
                </a:ext>
              </a:extLst>
            </p:cNvPr>
            <p:cNvSpPr/>
            <p:nvPr/>
          </p:nvSpPr>
          <p:spPr>
            <a:xfrm>
              <a:off x="4333967" y="279945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86" name="Graphic 237">
              <a:extLst>
                <a:ext uri="{FF2B5EF4-FFF2-40B4-BE49-F238E27FC236}">
                  <a16:creationId xmlns:a16="http://schemas.microsoft.com/office/drawing/2014/main" xmlns="" id="{273903CA-B5A7-485F-9A51-DFD6216E4441}"/>
                </a:ext>
              </a:extLst>
            </p:cNvPr>
            <p:cNvSpPr/>
            <p:nvPr/>
          </p:nvSpPr>
          <p:spPr>
            <a:xfrm>
              <a:off x="4353017" y="279945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87" name="Graphic 237">
              <a:extLst>
                <a:ext uri="{FF2B5EF4-FFF2-40B4-BE49-F238E27FC236}">
                  <a16:creationId xmlns:a16="http://schemas.microsoft.com/office/drawing/2014/main" xmlns="" id="{273903CA-B5A7-485F-9A51-DFD6216E4441}"/>
                </a:ext>
              </a:extLst>
            </p:cNvPr>
            <p:cNvSpPr/>
            <p:nvPr/>
          </p:nvSpPr>
          <p:spPr>
            <a:xfrm>
              <a:off x="4486369" y="285660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88" name="Graphic 237">
              <a:extLst>
                <a:ext uri="{FF2B5EF4-FFF2-40B4-BE49-F238E27FC236}">
                  <a16:creationId xmlns:a16="http://schemas.microsoft.com/office/drawing/2014/main" xmlns="" id="{273903CA-B5A7-485F-9A51-DFD6216E4441}"/>
                </a:ext>
              </a:extLst>
            </p:cNvPr>
            <p:cNvSpPr/>
            <p:nvPr/>
          </p:nvSpPr>
          <p:spPr>
            <a:xfrm>
              <a:off x="4524469" y="285660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89" name="Graphic 237">
              <a:extLst>
                <a:ext uri="{FF2B5EF4-FFF2-40B4-BE49-F238E27FC236}">
                  <a16:creationId xmlns:a16="http://schemas.microsoft.com/office/drawing/2014/main" xmlns="" id="{273903CA-B5A7-485F-9A51-DFD6216E4441}"/>
                </a:ext>
              </a:extLst>
            </p:cNvPr>
            <p:cNvSpPr/>
            <p:nvPr/>
          </p:nvSpPr>
          <p:spPr>
            <a:xfrm>
              <a:off x="4581619" y="2875653"/>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6"/>
              </a:solidFill>
              <a:prstDash val="solid"/>
              <a:miter/>
            </a:ln>
          </p:spPr>
          <p:txBody>
            <a:bodyPr rtlCol="0" anchor="ctr"/>
            <a:lstStyle/>
            <a:p>
              <a:endParaRPr lang="en-GB"/>
            </a:p>
          </p:txBody>
        </p:sp>
        <p:sp>
          <p:nvSpPr>
            <p:cNvPr id="90" name="Graphic 237">
              <a:extLst>
                <a:ext uri="{FF2B5EF4-FFF2-40B4-BE49-F238E27FC236}">
                  <a16:creationId xmlns:a16="http://schemas.microsoft.com/office/drawing/2014/main" xmlns="" id="{273903CA-B5A7-485F-9A51-DFD6216E4441}"/>
                </a:ext>
              </a:extLst>
            </p:cNvPr>
            <p:cNvSpPr/>
            <p:nvPr/>
          </p:nvSpPr>
          <p:spPr>
            <a:xfrm>
              <a:off x="4600669" y="2875653"/>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6"/>
              </a:solidFill>
              <a:prstDash val="solid"/>
              <a:miter/>
            </a:ln>
          </p:spPr>
          <p:txBody>
            <a:bodyPr rtlCol="0" anchor="ctr"/>
            <a:lstStyle/>
            <a:p>
              <a:endParaRPr lang="en-GB"/>
            </a:p>
          </p:txBody>
        </p:sp>
        <p:sp>
          <p:nvSpPr>
            <p:cNvPr id="91" name="Graphic 237">
              <a:extLst>
                <a:ext uri="{FF2B5EF4-FFF2-40B4-BE49-F238E27FC236}">
                  <a16:creationId xmlns:a16="http://schemas.microsoft.com/office/drawing/2014/main" xmlns="" id="{273903CA-B5A7-485F-9A51-DFD6216E4441}"/>
                </a:ext>
              </a:extLst>
            </p:cNvPr>
            <p:cNvSpPr/>
            <p:nvPr/>
          </p:nvSpPr>
          <p:spPr>
            <a:xfrm>
              <a:off x="4638769" y="2875653"/>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6"/>
              </a:solidFill>
              <a:prstDash val="solid"/>
              <a:miter/>
            </a:ln>
          </p:spPr>
          <p:txBody>
            <a:bodyPr rtlCol="0" anchor="ctr"/>
            <a:lstStyle/>
            <a:p>
              <a:endParaRPr lang="en-GB"/>
            </a:p>
          </p:txBody>
        </p:sp>
        <p:sp>
          <p:nvSpPr>
            <p:cNvPr id="92" name="Graphic 237">
              <a:extLst>
                <a:ext uri="{FF2B5EF4-FFF2-40B4-BE49-F238E27FC236}">
                  <a16:creationId xmlns:a16="http://schemas.microsoft.com/office/drawing/2014/main" xmlns="" id="{273903CA-B5A7-485F-9A51-DFD6216E4441}"/>
                </a:ext>
              </a:extLst>
            </p:cNvPr>
            <p:cNvSpPr/>
            <p:nvPr/>
          </p:nvSpPr>
          <p:spPr>
            <a:xfrm>
              <a:off x="4695919" y="291375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93" name="Graphic 237">
              <a:extLst>
                <a:ext uri="{FF2B5EF4-FFF2-40B4-BE49-F238E27FC236}">
                  <a16:creationId xmlns:a16="http://schemas.microsoft.com/office/drawing/2014/main" xmlns="" id="{273903CA-B5A7-485F-9A51-DFD6216E4441}"/>
                </a:ext>
              </a:extLst>
            </p:cNvPr>
            <p:cNvSpPr/>
            <p:nvPr/>
          </p:nvSpPr>
          <p:spPr>
            <a:xfrm>
              <a:off x="4714969" y="291375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94" name="Graphic 237">
              <a:extLst>
                <a:ext uri="{FF2B5EF4-FFF2-40B4-BE49-F238E27FC236}">
                  <a16:creationId xmlns:a16="http://schemas.microsoft.com/office/drawing/2014/main" xmlns="" id="{273903CA-B5A7-485F-9A51-DFD6216E4441}"/>
                </a:ext>
              </a:extLst>
            </p:cNvPr>
            <p:cNvSpPr/>
            <p:nvPr/>
          </p:nvSpPr>
          <p:spPr>
            <a:xfrm>
              <a:off x="4753069" y="291375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95" name="Graphic 237">
              <a:extLst>
                <a:ext uri="{FF2B5EF4-FFF2-40B4-BE49-F238E27FC236}">
                  <a16:creationId xmlns:a16="http://schemas.microsoft.com/office/drawing/2014/main" xmlns="" id="{273903CA-B5A7-485F-9A51-DFD6216E4441}"/>
                </a:ext>
              </a:extLst>
            </p:cNvPr>
            <p:cNvSpPr/>
            <p:nvPr/>
          </p:nvSpPr>
          <p:spPr>
            <a:xfrm>
              <a:off x="4791169" y="293280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96" name="Graphic 237">
              <a:extLst>
                <a:ext uri="{FF2B5EF4-FFF2-40B4-BE49-F238E27FC236}">
                  <a16:creationId xmlns:a16="http://schemas.microsoft.com/office/drawing/2014/main" xmlns="" id="{273903CA-B5A7-485F-9A51-DFD6216E4441}"/>
                </a:ext>
              </a:extLst>
            </p:cNvPr>
            <p:cNvSpPr/>
            <p:nvPr/>
          </p:nvSpPr>
          <p:spPr>
            <a:xfrm>
              <a:off x="4810219" y="293280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97" name="Graphic 237">
              <a:extLst>
                <a:ext uri="{FF2B5EF4-FFF2-40B4-BE49-F238E27FC236}">
                  <a16:creationId xmlns:a16="http://schemas.microsoft.com/office/drawing/2014/main" xmlns="" id="{273903CA-B5A7-485F-9A51-DFD6216E4441}"/>
                </a:ext>
              </a:extLst>
            </p:cNvPr>
            <p:cNvSpPr/>
            <p:nvPr/>
          </p:nvSpPr>
          <p:spPr>
            <a:xfrm>
              <a:off x="4867369" y="298995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98" name="Graphic 237">
              <a:extLst>
                <a:ext uri="{FF2B5EF4-FFF2-40B4-BE49-F238E27FC236}">
                  <a16:creationId xmlns:a16="http://schemas.microsoft.com/office/drawing/2014/main" xmlns="" id="{273903CA-B5A7-485F-9A51-DFD6216E4441}"/>
                </a:ext>
              </a:extLst>
            </p:cNvPr>
            <p:cNvSpPr/>
            <p:nvPr/>
          </p:nvSpPr>
          <p:spPr>
            <a:xfrm>
              <a:off x="4905469" y="300900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99" name="Graphic 237">
              <a:extLst>
                <a:ext uri="{FF2B5EF4-FFF2-40B4-BE49-F238E27FC236}">
                  <a16:creationId xmlns:a16="http://schemas.microsoft.com/office/drawing/2014/main" xmlns="" id="{273903CA-B5A7-485F-9A51-DFD6216E4441}"/>
                </a:ext>
              </a:extLst>
            </p:cNvPr>
            <p:cNvSpPr/>
            <p:nvPr/>
          </p:nvSpPr>
          <p:spPr>
            <a:xfrm>
              <a:off x="4924519" y="300900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00" name="Graphic 237">
              <a:extLst>
                <a:ext uri="{FF2B5EF4-FFF2-40B4-BE49-F238E27FC236}">
                  <a16:creationId xmlns:a16="http://schemas.microsoft.com/office/drawing/2014/main" xmlns="" id="{273903CA-B5A7-485F-9A51-DFD6216E4441}"/>
                </a:ext>
              </a:extLst>
            </p:cNvPr>
            <p:cNvSpPr/>
            <p:nvPr/>
          </p:nvSpPr>
          <p:spPr>
            <a:xfrm>
              <a:off x="4943569" y="300900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01" name="Graphic 237">
              <a:extLst>
                <a:ext uri="{FF2B5EF4-FFF2-40B4-BE49-F238E27FC236}">
                  <a16:creationId xmlns:a16="http://schemas.microsoft.com/office/drawing/2014/main" xmlns="" id="{273903CA-B5A7-485F-9A51-DFD6216E4441}"/>
                </a:ext>
              </a:extLst>
            </p:cNvPr>
            <p:cNvSpPr/>
            <p:nvPr/>
          </p:nvSpPr>
          <p:spPr>
            <a:xfrm>
              <a:off x="5000719" y="306615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02" name="Graphic 237">
              <a:extLst>
                <a:ext uri="{FF2B5EF4-FFF2-40B4-BE49-F238E27FC236}">
                  <a16:creationId xmlns:a16="http://schemas.microsoft.com/office/drawing/2014/main" xmlns="" id="{273903CA-B5A7-485F-9A51-DFD6216E4441}"/>
                </a:ext>
              </a:extLst>
            </p:cNvPr>
            <p:cNvSpPr/>
            <p:nvPr/>
          </p:nvSpPr>
          <p:spPr>
            <a:xfrm>
              <a:off x="5019769" y="306615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03" name="Graphic 237">
              <a:extLst>
                <a:ext uri="{FF2B5EF4-FFF2-40B4-BE49-F238E27FC236}">
                  <a16:creationId xmlns:a16="http://schemas.microsoft.com/office/drawing/2014/main" xmlns="" id="{273903CA-B5A7-485F-9A51-DFD6216E4441}"/>
                </a:ext>
              </a:extLst>
            </p:cNvPr>
            <p:cNvSpPr/>
            <p:nvPr/>
          </p:nvSpPr>
          <p:spPr>
            <a:xfrm>
              <a:off x="5038819" y="306615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04" name="Graphic 237">
              <a:extLst>
                <a:ext uri="{FF2B5EF4-FFF2-40B4-BE49-F238E27FC236}">
                  <a16:creationId xmlns:a16="http://schemas.microsoft.com/office/drawing/2014/main" xmlns="" id="{273903CA-B5A7-485F-9A51-DFD6216E4441}"/>
                </a:ext>
              </a:extLst>
            </p:cNvPr>
            <p:cNvSpPr/>
            <p:nvPr/>
          </p:nvSpPr>
          <p:spPr>
            <a:xfrm>
              <a:off x="5076919" y="308520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05" name="Graphic 237">
              <a:extLst>
                <a:ext uri="{FF2B5EF4-FFF2-40B4-BE49-F238E27FC236}">
                  <a16:creationId xmlns:a16="http://schemas.microsoft.com/office/drawing/2014/main" xmlns="" id="{273903CA-B5A7-485F-9A51-DFD6216E4441}"/>
                </a:ext>
              </a:extLst>
            </p:cNvPr>
            <p:cNvSpPr/>
            <p:nvPr/>
          </p:nvSpPr>
          <p:spPr>
            <a:xfrm>
              <a:off x="5115019" y="308520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06" name="Graphic 237">
              <a:extLst>
                <a:ext uri="{FF2B5EF4-FFF2-40B4-BE49-F238E27FC236}">
                  <a16:creationId xmlns:a16="http://schemas.microsoft.com/office/drawing/2014/main" xmlns="" id="{273903CA-B5A7-485F-9A51-DFD6216E4441}"/>
                </a:ext>
              </a:extLst>
            </p:cNvPr>
            <p:cNvSpPr/>
            <p:nvPr/>
          </p:nvSpPr>
          <p:spPr>
            <a:xfrm>
              <a:off x="5134069" y="308520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07" name="Graphic 237">
              <a:extLst>
                <a:ext uri="{FF2B5EF4-FFF2-40B4-BE49-F238E27FC236}">
                  <a16:creationId xmlns:a16="http://schemas.microsoft.com/office/drawing/2014/main" xmlns="" id="{273903CA-B5A7-485F-9A51-DFD6216E4441}"/>
                </a:ext>
              </a:extLst>
            </p:cNvPr>
            <p:cNvSpPr/>
            <p:nvPr/>
          </p:nvSpPr>
          <p:spPr>
            <a:xfrm>
              <a:off x="5172169" y="310425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08" name="Graphic 237">
              <a:extLst>
                <a:ext uri="{FF2B5EF4-FFF2-40B4-BE49-F238E27FC236}">
                  <a16:creationId xmlns:a16="http://schemas.microsoft.com/office/drawing/2014/main" xmlns="" id="{273903CA-B5A7-485F-9A51-DFD6216E4441}"/>
                </a:ext>
              </a:extLst>
            </p:cNvPr>
            <p:cNvSpPr/>
            <p:nvPr/>
          </p:nvSpPr>
          <p:spPr>
            <a:xfrm>
              <a:off x="5210269" y="310425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09" name="Graphic 237">
              <a:extLst>
                <a:ext uri="{FF2B5EF4-FFF2-40B4-BE49-F238E27FC236}">
                  <a16:creationId xmlns:a16="http://schemas.microsoft.com/office/drawing/2014/main" xmlns="" id="{273903CA-B5A7-485F-9A51-DFD6216E4441}"/>
                </a:ext>
              </a:extLst>
            </p:cNvPr>
            <p:cNvSpPr/>
            <p:nvPr/>
          </p:nvSpPr>
          <p:spPr>
            <a:xfrm>
              <a:off x="5248369" y="310425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10" name="Graphic 237">
              <a:extLst>
                <a:ext uri="{FF2B5EF4-FFF2-40B4-BE49-F238E27FC236}">
                  <a16:creationId xmlns:a16="http://schemas.microsoft.com/office/drawing/2014/main" xmlns="" id="{273903CA-B5A7-485F-9A51-DFD6216E4441}"/>
                </a:ext>
              </a:extLst>
            </p:cNvPr>
            <p:cNvSpPr/>
            <p:nvPr/>
          </p:nvSpPr>
          <p:spPr>
            <a:xfrm>
              <a:off x="5286469" y="312330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11" name="Graphic 237">
              <a:extLst>
                <a:ext uri="{FF2B5EF4-FFF2-40B4-BE49-F238E27FC236}">
                  <a16:creationId xmlns:a16="http://schemas.microsoft.com/office/drawing/2014/main" xmlns="" id="{273903CA-B5A7-485F-9A51-DFD6216E4441}"/>
                </a:ext>
              </a:extLst>
            </p:cNvPr>
            <p:cNvSpPr/>
            <p:nvPr/>
          </p:nvSpPr>
          <p:spPr>
            <a:xfrm>
              <a:off x="5362669" y="316140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12" name="Graphic 237">
              <a:extLst>
                <a:ext uri="{FF2B5EF4-FFF2-40B4-BE49-F238E27FC236}">
                  <a16:creationId xmlns:a16="http://schemas.microsoft.com/office/drawing/2014/main" xmlns="" id="{273903CA-B5A7-485F-9A51-DFD6216E4441}"/>
                </a:ext>
              </a:extLst>
            </p:cNvPr>
            <p:cNvSpPr/>
            <p:nvPr/>
          </p:nvSpPr>
          <p:spPr>
            <a:xfrm>
              <a:off x="5381719" y="316140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13" name="Graphic 237">
              <a:extLst>
                <a:ext uri="{FF2B5EF4-FFF2-40B4-BE49-F238E27FC236}">
                  <a16:creationId xmlns:a16="http://schemas.microsoft.com/office/drawing/2014/main" xmlns="" id="{273903CA-B5A7-485F-9A51-DFD6216E4441}"/>
                </a:ext>
              </a:extLst>
            </p:cNvPr>
            <p:cNvSpPr/>
            <p:nvPr/>
          </p:nvSpPr>
          <p:spPr>
            <a:xfrm>
              <a:off x="5457929" y="321855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14" name="Graphic 237">
              <a:extLst>
                <a:ext uri="{FF2B5EF4-FFF2-40B4-BE49-F238E27FC236}">
                  <a16:creationId xmlns:a16="http://schemas.microsoft.com/office/drawing/2014/main" xmlns="" id="{273903CA-B5A7-485F-9A51-DFD6216E4441}"/>
                </a:ext>
              </a:extLst>
            </p:cNvPr>
            <p:cNvSpPr/>
            <p:nvPr/>
          </p:nvSpPr>
          <p:spPr>
            <a:xfrm>
              <a:off x="5476979" y="321855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15" name="Graphic 237">
              <a:extLst>
                <a:ext uri="{FF2B5EF4-FFF2-40B4-BE49-F238E27FC236}">
                  <a16:creationId xmlns:a16="http://schemas.microsoft.com/office/drawing/2014/main" xmlns="" id="{273903CA-B5A7-485F-9A51-DFD6216E4441}"/>
                </a:ext>
              </a:extLst>
            </p:cNvPr>
            <p:cNvSpPr/>
            <p:nvPr/>
          </p:nvSpPr>
          <p:spPr>
            <a:xfrm>
              <a:off x="5515079" y="325665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16" name="Graphic 237">
              <a:extLst>
                <a:ext uri="{FF2B5EF4-FFF2-40B4-BE49-F238E27FC236}">
                  <a16:creationId xmlns:a16="http://schemas.microsoft.com/office/drawing/2014/main" xmlns="" id="{273903CA-B5A7-485F-9A51-DFD6216E4441}"/>
                </a:ext>
              </a:extLst>
            </p:cNvPr>
            <p:cNvSpPr/>
            <p:nvPr/>
          </p:nvSpPr>
          <p:spPr>
            <a:xfrm>
              <a:off x="5553179" y="325665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17" name="Graphic 237">
              <a:extLst>
                <a:ext uri="{FF2B5EF4-FFF2-40B4-BE49-F238E27FC236}">
                  <a16:creationId xmlns:a16="http://schemas.microsoft.com/office/drawing/2014/main" xmlns="" id="{273903CA-B5A7-485F-9A51-DFD6216E4441}"/>
                </a:ext>
              </a:extLst>
            </p:cNvPr>
            <p:cNvSpPr/>
            <p:nvPr/>
          </p:nvSpPr>
          <p:spPr>
            <a:xfrm>
              <a:off x="5610329" y="329475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18" name="Graphic 237">
              <a:extLst>
                <a:ext uri="{FF2B5EF4-FFF2-40B4-BE49-F238E27FC236}">
                  <a16:creationId xmlns:a16="http://schemas.microsoft.com/office/drawing/2014/main" xmlns="" id="{273903CA-B5A7-485F-9A51-DFD6216E4441}"/>
                </a:ext>
              </a:extLst>
            </p:cNvPr>
            <p:cNvSpPr/>
            <p:nvPr/>
          </p:nvSpPr>
          <p:spPr>
            <a:xfrm>
              <a:off x="5762729" y="339000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19" name="Graphic 237">
              <a:extLst>
                <a:ext uri="{FF2B5EF4-FFF2-40B4-BE49-F238E27FC236}">
                  <a16:creationId xmlns:a16="http://schemas.microsoft.com/office/drawing/2014/main" xmlns="" id="{273903CA-B5A7-485F-9A51-DFD6216E4441}"/>
                </a:ext>
              </a:extLst>
            </p:cNvPr>
            <p:cNvSpPr/>
            <p:nvPr/>
          </p:nvSpPr>
          <p:spPr>
            <a:xfrm>
              <a:off x="5762729" y="339000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20" name="Graphic 237">
              <a:extLst>
                <a:ext uri="{FF2B5EF4-FFF2-40B4-BE49-F238E27FC236}">
                  <a16:creationId xmlns:a16="http://schemas.microsoft.com/office/drawing/2014/main" xmlns="" id="{273903CA-B5A7-485F-9A51-DFD6216E4441}"/>
                </a:ext>
              </a:extLst>
            </p:cNvPr>
            <p:cNvSpPr/>
            <p:nvPr/>
          </p:nvSpPr>
          <p:spPr>
            <a:xfrm>
              <a:off x="5800829" y="339000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21" name="Graphic 237">
              <a:extLst>
                <a:ext uri="{FF2B5EF4-FFF2-40B4-BE49-F238E27FC236}">
                  <a16:creationId xmlns:a16="http://schemas.microsoft.com/office/drawing/2014/main" xmlns="" id="{273903CA-B5A7-485F-9A51-DFD6216E4441}"/>
                </a:ext>
              </a:extLst>
            </p:cNvPr>
            <p:cNvSpPr/>
            <p:nvPr/>
          </p:nvSpPr>
          <p:spPr>
            <a:xfrm>
              <a:off x="5838929" y="342810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22" name="Graphic 237">
              <a:extLst>
                <a:ext uri="{FF2B5EF4-FFF2-40B4-BE49-F238E27FC236}">
                  <a16:creationId xmlns:a16="http://schemas.microsoft.com/office/drawing/2014/main" xmlns="" id="{273903CA-B5A7-485F-9A51-DFD6216E4441}"/>
                </a:ext>
              </a:extLst>
            </p:cNvPr>
            <p:cNvSpPr/>
            <p:nvPr/>
          </p:nvSpPr>
          <p:spPr>
            <a:xfrm>
              <a:off x="5877029" y="342810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23" name="Graphic 237">
              <a:extLst>
                <a:ext uri="{FF2B5EF4-FFF2-40B4-BE49-F238E27FC236}">
                  <a16:creationId xmlns:a16="http://schemas.microsoft.com/office/drawing/2014/main" xmlns="" id="{273903CA-B5A7-485F-9A51-DFD6216E4441}"/>
                </a:ext>
              </a:extLst>
            </p:cNvPr>
            <p:cNvSpPr/>
            <p:nvPr/>
          </p:nvSpPr>
          <p:spPr>
            <a:xfrm>
              <a:off x="5915129" y="342810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24" name="Graphic 237">
              <a:extLst>
                <a:ext uri="{FF2B5EF4-FFF2-40B4-BE49-F238E27FC236}">
                  <a16:creationId xmlns:a16="http://schemas.microsoft.com/office/drawing/2014/main" xmlns="" id="{273903CA-B5A7-485F-9A51-DFD6216E4441}"/>
                </a:ext>
              </a:extLst>
            </p:cNvPr>
            <p:cNvSpPr/>
            <p:nvPr/>
          </p:nvSpPr>
          <p:spPr>
            <a:xfrm>
              <a:off x="6029429" y="3504307"/>
              <a:ext cx="9525" cy="89998"/>
            </a:xfrm>
            <a:custGeom>
              <a:avLst/>
              <a:gdLst>
                <a:gd name="connsiteX0" fmla="*/ 0 w 9525"/>
                <a:gd name="connsiteY0" fmla="*/ 0 h 89998"/>
                <a:gd name="connsiteX1" fmla="*/ 0 w 9525"/>
                <a:gd name="connsiteY1" fmla="*/ 89999 h 89998"/>
              </a:gdLst>
              <a:ahLst/>
              <a:cxnLst>
                <a:cxn ang="0">
                  <a:pos x="connsiteX0" y="connsiteY0"/>
                </a:cxn>
                <a:cxn ang="0">
                  <a:pos x="connsiteX1" y="connsiteY1"/>
                </a:cxn>
              </a:cxnLst>
              <a:rect l="l" t="t" r="r" b="b"/>
              <a:pathLst>
                <a:path w="9525" h="89998">
                  <a:moveTo>
                    <a:pt x="0" y="0"/>
                  </a:moveTo>
                  <a:lnTo>
                    <a:pt x="0" y="89999"/>
                  </a:lnTo>
                </a:path>
              </a:pathLst>
            </a:custGeom>
            <a:noFill/>
            <a:ln w="22225" cap="flat">
              <a:solidFill>
                <a:schemeClr val="accent6"/>
              </a:solidFill>
              <a:prstDash val="solid"/>
              <a:miter/>
            </a:ln>
          </p:spPr>
          <p:txBody>
            <a:bodyPr rtlCol="0" anchor="ctr"/>
            <a:lstStyle/>
            <a:p>
              <a:endParaRPr lang="en-GB"/>
            </a:p>
          </p:txBody>
        </p:sp>
        <p:sp>
          <p:nvSpPr>
            <p:cNvPr id="125" name="Graphic 237">
              <a:extLst>
                <a:ext uri="{FF2B5EF4-FFF2-40B4-BE49-F238E27FC236}">
                  <a16:creationId xmlns:a16="http://schemas.microsoft.com/office/drawing/2014/main" xmlns="" id="{273903CA-B5A7-485F-9A51-DFD6216E4441}"/>
                </a:ext>
              </a:extLst>
            </p:cNvPr>
            <p:cNvSpPr/>
            <p:nvPr/>
          </p:nvSpPr>
          <p:spPr>
            <a:xfrm>
              <a:off x="6067529" y="3523357"/>
              <a:ext cx="9525" cy="89997"/>
            </a:xfrm>
            <a:custGeom>
              <a:avLst/>
              <a:gdLst>
                <a:gd name="connsiteX0" fmla="*/ 0 w 9525"/>
                <a:gd name="connsiteY0" fmla="*/ 0 h 89997"/>
                <a:gd name="connsiteX1" fmla="*/ 0 w 9525"/>
                <a:gd name="connsiteY1" fmla="*/ 89998 h 89997"/>
              </a:gdLst>
              <a:ahLst/>
              <a:cxnLst>
                <a:cxn ang="0">
                  <a:pos x="connsiteX0" y="connsiteY0"/>
                </a:cxn>
                <a:cxn ang="0">
                  <a:pos x="connsiteX1" y="connsiteY1"/>
                </a:cxn>
              </a:cxnLst>
              <a:rect l="l" t="t" r="r" b="b"/>
              <a:pathLst>
                <a:path w="9525" h="89997">
                  <a:moveTo>
                    <a:pt x="0" y="0"/>
                  </a:moveTo>
                  <a:lnTo>
                    <a:pt x="0" y="89998"/>
                  </a:lnTo>
                </a:path>
              </a:pathLst>
            </a:custGeom>
            <a:noFill/>
            <a:ln w="22225" cap="flat">
              <a:solidFill>
                <a:schemeClr val="accent6"/>
              </a:solidFill>
              <a:prstDash val="solid"/>
              <a:miter/>
            </a:ln>
          </p:spPr>
          <p:txBody>
            <a:bodyPr rtlCol="0" anchor="ctr"/>
            <a:lstStyle/>
            <a:p>
              <a:endParaRPr lang="en-GB"/>
            </a:p>
          </p:txBody>
        </p:sp>
        <p:sp>
          <p:nvSpPr>
            <p:cNvPr id="126" name="Graphic 237">
              <a:extLst>
                <a:ext uri="{FF2B5EF4-FFF2-40B4-BE49-F238E27FC236}">
                  <a16:creationId xmlns:a16="http://schemas.microsoft.com/office/drawing/2014/main" xmlns="" id="{273903CA-B5A7-485F-9A51-DFD6216E4441}"/>
                </a:ext>
              </a:extLst>
            </p:cNvPr>
            <p:cNvSpPr/>
            <p:nvPr/>
          </p:nvSpPr>
          <p:spPr>
            <a:xfrm>
              <a:off x="6105629" y="3523357"/>
              <a:ext cx="9525" cy="89997"/>
            </a:xfrm>
            <a:custGeom>
              <a:avLst/>
              <a:gdLst>
                <a:gd name="connsiteX0" fmla="*/ 0 w 9525"/>
                <a:gd name="connsiteY0" fmla="*/ 0 h 89997"/>
                <a:gd name="connsiteX1" fmla="*/ 0 w 9525"/>
                <a:gd name="connsiteY1" fmla="*/ 89998 h 89997"/>
              </a:gdLst>
              <a:ahLst/>
              <a:cxnLst>
                <a:cxn ang="0">
                  <a:pos x="connsiteX0" y="connsiteY0"/>
                </a:cxn>
                <a:cxn ang="0">
                  <a:pos x="connsiteX1" y="connsiteY1"/>
                </a:cxn>
              </a:cxnLst>
              <a:rect l="l" t="t" r="r" b="b"/>
              <a:pathLst>
                <a:path w="9525" h="89997">
                  <a:moveTo>
                    <a:pt x="0" y="0"/>
                  </a:moveTo>
                  <a:lnTo>
                    <a:pt x="0" y="89998"/>
                  </a:lnTo>
                </a:path>
              </a:pathLst>
            </a:custGeom>
            <a:noFill/>
            <a:ln w="22225" cap="flat">
              <a:solidFill>
                <a:schemeClr val="accent6"/>
              </a:solidFill>
              <a:prstDash val="solid"/>
              <a:miter/>
            </a:ln>
          </p:spPr>
          <p:txBody>
            <a:bodyPr rtlCol="0" anchor="ctr"/>
            <a:lstStyle/>
            <a:p>
              <a:endParaRPr lang="en-GB"/>
            </a:p>
          </p:txBody>
        </p:sp>
        <p:sp>
          <p:nvSpPr>
            <p:cNvPr id="127" name="Graphic 237">
              <a:extLst>
                <a:ext uri="{FF2B5EF4-FFF2-40B4-BE49-F238E27FC236}">
                  <a16:creationId xmlns:a16="http://schemas.microsoft.com/office/drawing/2014/main" xmlns="" id="{273903CA-B5A7-485F-9A51-DFD6216E4441}"/>
                </a:ext>
              </a:extLst>
            </p:cNvPr>
            <p:cNvSpPr/>
            <p:nvPr/>
          </p:nvSpPr>
          <p:spPr>
            <a:xfrm>
              <a:off x="6143729" y="3542407"/>
              <a:ext cx="9525" cy="89997"/>
            </a:xfrm>
            <a:custGeom>
              <a:avLst/>
              <a:gdLst>
                <a:gd name="connsiteX0" fmla="*/ 0 w 9525"/>
                <a:gd name="connsiteY0" fmla="*/ 0 h 89997"/>
                <a:gd name="connsiteX1" fmla="*/ 0 w 9525"/>
                <a:gd name="connsiteY1" fmla="*/ 89998 h 89997"/>
              </a:gdLst>
              <a:ahLst/>
              <a:cxnLst>
                <a:cxn ang="0">
                  <a:pos x="connsiteX0" y="connsiteY0"/>
                </a:cxn>
                <a:cxn ang="0">
                  <a:pos x="connsiteX1" y="connsiteY1"/>
                </a:cxn>
              </a:cxnLst>
              <a:rect l="l" t="t" r="r" b="b"/>
              <a:pathLst>
                <a:path w="9525" h="89997">
                  <a:moveTo>
                    <a:pt x="0" y="0"/>
                  </a:moveTo>
                  <a:lnTo>
                    <a:pt x="0" y="89998"/>
                  </a:lnTo>
                </a:path>
              </a:pathLst>
            </a:custGeom>
            <a:noFill/>
            <a:ln w="22225" cap="flat">
              <a:solidFill>
                <a:schemeClr val="accent6"/>
              </a:solidFill>
              <a:prstDash val="solid"/>
              <a:miter/>
            </a:ln>
          </p:spPr>
          <p:txBody>
            <a:bodyPr rtlCol="0" anchor="ctr"/>
            <a:lstStyle/>
            <a:p>
              <a:endParaRPr lang="en-GB"/>
            </a:p>
          </p:txBody>
        </p:sp>
        <p:sp>
          <p:nvSpPr>
            <p:cNvPr id="128" name="Graphic 237">
              <a:extLst>
                <a:ext uri="{FF2B5EF4-FFF2-40B4-BE49-F238E27FC236}">
                  <a16:creationId xmlns:a16="http://schemas.microsoft.com/office/drawing/2014/main" xmlns="" id="{273903CA-B5A7-485F-9A51-DFD6216E4441}"/>
                </a:ext>
              </a:extLst>
            </p:cNvPr>
            <p:cNvSpPr/>
            <p:nvPr/>
          </p:nvSpPr>
          <p:spPr>
            <a:xfrm>
              <a:off x="6162779" y="3542407"/>
              <a:ext cx="9525" cy="89997"/>
            </a:xfrm>
            <a:custGeom>
              <a:avLst/>
              <a:gdLst>
                <a:gd name="connsiteX0" fmla="*/ 0 w 9525"/>
                <a:gd name="connsiteY0" fmla="*/ 0 h 89997"/>
                <a:gd name="connsiteX1" fmla="*/ 0 w 9525"/>
                <a:gd name="connsiteY1" fmla="*/ 89998 h 89997"/>
              </a:gdLst>
              <a:ahLst/>
              <a:cxnLst>
                <a:cxn ang="0">
                  <a:pos x="connsiteX0" y="connsiteY0"/>
                </a:cxn>
                <a:cxn ang="0">
                  <a:pos x="connsiteX1" y="connsiteY1"/>
                </a:cxn>
              </a:cxnLst>
              <a:rect l="l" t="t" r="r" b="b"/>
              <a:pathLst>
                <a:path w="9525" h="89997">
                  <a:moveTo>
                    <a:pt x="0" y="0"/>
                  </a:moveTo>
                  <a:lnTo>
                    <a:pt x="0" y="89998"/>
                  </a:lnTo>
                </a:path>
              </a:pathLst>
            </a:custGeom>
            <a:noFill/>
            <a:ln w="22225" cap="flat">
              <a:solidFill>
                <a:schemeClr val="accent6"/>
              </a:solidFill>
              <a:prstDash val="solid"/>
              <a:miter/>
            </a:ln>
          </p:spPr>
          <p:txBody>
            <a:bodyPr rtlCol="0" anchor="ctr"/>
            <a:lstStyle/>
            <a:p>
              <a:endParaRPr lang="en-GB"/>
            </a:p>
          </p:txBody>
        </p:sp>
        <p:sp>
          <p:nvSpPr>
            <p:cNvPr id="129" name="Graphic 237">
              <a:extLst>
                <a:ext uri="{FF2B5EF4-FFF2-40B4-BE49-F238E27FC236}">
                  <a16:creationId xmlns:a16="http://schemas.microsoft.com/office/drawing/2014/main" xmlns="" id="{273903CA-B5A7-485F-9A51-DFD6216E4441}"/>
                </a:ext>
              </a:extLst>
            </p:cNvPr>
            <p:cNvSpPr/>
            <p:nvPr/>
          </p:nvSpPr>
          <p:spPr>
            <a:xfrm>
              <a:off x="6200879" y="3542407"/>
              <a:ext cx="9525" cy="89997"/>
            </a:xfrm>
            <a:custGeom>
              <a:avLst/>
              <a:gdLst>
                <a:gd name="connsiteX0" fmla="*/ 0 w 9525"/>
                <a:gd name="connsiteY0" fmla="*/ 0 h 89997"/>
                <a:gd name="connsiteX1" fmla="*/ 0 w 9525"/>
                <a:gd name="connsiteY1" fmla="*/ 89998 h 89997"/>
              </a:gdLst>
              <a:ahLst/>
              <a:cxnLst>
                <a:cxn ang="0">
                  <a:pos x="connsiteX0" y="connsiteY0"/>
                </a:cxn>
                <a:cxn ang="0">
                  <a:pos x="connsiteX1" y="connsiteY1"/>
                </a:cxn>
              </a:cxnLst>
              <a:rect l="l" t="t" r="r" b="b"/>
              <a:pathLst>
                <a:path w="9525" h="89997">
                  <a:moveTo>
                    <a:pt x="0" y="0"/>
                  </a:moveTo>
                  <a:lnTo>
                    <a:pt x="0" y="89998"/>
                  </a:lnTo>
                </a:path>
              </a:pathLst>
            </a:custGeom>
            <a:noFill/>
            <a:ln w="22225" cap="flat">
              <a:solidFill>
                <a:schemeClr val="accent6"/>
              </a:solidFill>
              <a:prstDash val="solid"/>
              <a:miter/>
            </a:ln>
          </p:spPr>
          <p:txBody>
            <a:bodyPr rtlCol="0" anchor="ctr"/>
            <a:lstStyle/>
            <a:p>
              <a:endParaRPr lang="en-GB"/>
            </a:p>
          </p:txBody>
        </p:sp>
        <p:sp>
          <p:nvSpPr>
            <p:cNvPr id="130" name="Graphic 237">
              <a:extLst>
                <a:ext uri="{FF2B5EF4-FFF2-40B4-BE49-F238E27FC236}">
                  <a16:creationId xmlns:a16="http://schemas.microsoft.com/office/drawing/2014/main" xmlns="" id="{273903CA-B5A7-485F-9A51-DFD6216E4441}"/>
                </a:ext>
              </a:extLst>
            </p:cNvPr>
            <p:cNvSpPr/>
            <p:nvPr/>
          </p:nvSpPr>
          <p:spPr>
            <a:xfrm>
              <a:off x="6238979" y="35614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tlCol="0" anchor="ctr"/>
            <a:lstStyle/>
            <a:p>
              <a:endParaRPr lang="en-GB"/>
            </a:p>
          </p:txBody>
        </p:sp>
        <p:sp>
          <p:nvSpPr>
            <p:cNvPr id="131" name="Graphic 237">
              <a:extLst>
                <a:ext uri="{FF2B5EF4-FFF2-40B4-BE49-F238E27FC236}">
                  <a16:creationId xmlns:a16="http://schemas.microsoft.com/office/drawing/2014/main" xmlns="" id="{273903CA-B5A7-485F-9A51-DFD6216E4441}"/>
                </a:ext>
              </a:extLst>
            </p:cNvPr>
            <p:cNvSpPr/>
            <p:nvPr/>
          </p:nvSpPr>
          <p:spPr>
            <a:xfrm>
              <a:off x="6277079" y="35614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tlCol="0" anchor="ctr"/>
            <a:lstStyle/>
            <a:p>
              <a:endParaRPr lang="en-GB"/>
            </a:p>
          </p:txBody>
        </p:sp>
        <p:sp>
          <p:nvSpPr>
            <p:cNvPr id="132" name="Graphic 237">
              <a:extLst>
                <a:ext uri="{FF2B5EF4-FFF2-40B4-BE49-F238E27FC236}">
                  <a16:creationId xmlns:a16="http://schemas.microsoft.com/office/drawing/2014/main" xmlns="" id="{273903CA-B5A7-485F-9A51-DFD6216E4441}"/>
                </a:ext>
              </a:extLst>
            </p:cNvPr>
            <p:cNvSpPr/>
            <p:nvPr/>
          </p:nvSpPr>
          <p:spPr>
            <a:xfrm>
              <a:off x="6315179" y="358050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tlCol="0" anchor="ctr"/>
            <a:lstStyle/>
            <a:p>
              <a:endParaRPr lang="en-GB"/>
            </a:p>
          </p:txBody>
        </p:sp>
        <p:sp>
          <p:nvSpPr>
            <p:cNvPr id="133" name="Graphic 237">
              <a:extLst>
                <a:ext uri="{FF2B5EF4-FFF2-40B4-BE49-F238E27FC236}">
                  <a16:creationId xmlns:a16="http://schemas.microsoft.com/office/drawing/2014/main" xmlns="" id="{273903CA-B5A7-485F-9A51-DFD6216E4441}"/>
                </a:ext>
              </a:extLst>
            </p:cNvPr>
            <p:cNvSpPr/>
            <p:nvPr/>
          </p:nvSpPr>
          <p:spPr>
            <a:xfrm>
              <a:off x="6334229" y="358050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tlCol="0" anchor="ctr"/>
            <a:lstStyle/>
            <a:p>
              <a:endParaRPr lang="en-GB"/>
            </a:p>
          </p:txBody>
        </p:sp>
        <p:sp>
          <p:nvSpPr>
            <p:cNvPr id="134" name="Graphic 237">
              <a:extLst>
                <a:ext uri="{FF2B5EF4-FFF2-40B4-BE49-F238E27FC236}">
                  <a16:creationId xmlns:a16="http://schemas.microsoft.com/office/drawing/2014/main" xmlns="" id="{273903CA-B5A7-485F-9A51-DFD6216E4441}"/>
                </a:ext>
              </a:extLst>
            </p:cNvPr>
            <p:cNvSpPr/>
            <p:nvPr/>
          </p:nvSpPr>
          <p:spPr>
            <a:xfrm>
              <a:off x="6353279" y="358050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tlCol="0" anchor="ctr"/>
            <a:lstStyle/>
            <a:p>
              <a:endParaRPr lang="en-GB"/>
            </a:p>
          </p:txBody>
        </p:sp>
        <p:sp>
          <p:nvSpPr>
            <p:cNvPr id="135" name="Graphic 237">
              <a:extLst>
                <a:ext uri="{FF2B5EF4-FFF2-40B4-BE49-F238E27FC236}">
                  <a16:creationId xmlns:a16="http://schemas.microsoft.com/office/drawing/2014/main" xmlns="" id="{273903CA-B5A7-485F-9A51-DFD6216E4441}"/>
                </a:ext>
              </a:extLst>
            </p:cNvPr>
            <p:cNvSpPr/>
            <p:nvPr/>
          </p:nvSpPr>
          <p:spPr>
            <a:xfrm>
              <a:off x="6448529" y="36757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tlCol="0" anchor="ctr"/>
            <a:lstStyle/>
            <a:p>
              <a:endParaRPr lang="en-GB"/>
            </a:p>
          </p:txBody>
        </p:sp>
        <p:sp>
          <p:nvSpPr>
            <p:cNvPr id="136" name="Graphic 237">
              <a:extLst>
                <a:ext uri="{FF2B5EF4-FFF2-40B4-BE49-F238E27FC236}">
                  <a16:creationId xmlns:a16="http://schemas.microsoft.com/office/drawing/2014/main" xmlns="" id="{273903CA-B5A7-485F-9A51-DFD6216E4441}"/>
                </a:ext>
              </a:extLst>
            </p:cNvPr>
            <p:cNvSpPr/>
            <p:nvPr/>
          </p:nvSpPr>
          <p:spPr>
            <a:xfrm>
              <a:off x="6486629" y="36757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tlCol="0" anchor="ctr"/>
            <a:lstStyle/>
            <a:p>
              <a:endParaRPr lang="en-GB"/>
            </a:p>
          </p:txBody>
        </p:sp>
        <p:sp>
          <p:nvSpPr>
            <p:cNvPr id="137" name="Graphic 237">
              <a:extLst>
                <a:ext uri="{FF2B5EF4-FFF2-40B4-BE49-F238E27FC236}">
                  <a16:creationId xmlns:a16="http://schemas.microsoft.com/office/drawing/2014/main" xmlns="" id="{273903CA-B5A7-485F-9A51-DFD6216E4441}"/>
                </a:ext>
              </a:extLst>
            </p:cNvPr>
            <p:cNvSpPr/>
            <p:nvPr/>
          </p:nvSpPr>
          <p:spPr>
            <a:xfrm>
              <a:off x="6543779" y="37138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tlCol="0" anchor="ctr"/>
            <a:lstStyle/>
            <a:p>
              <a:endParaRPr lang="en-GB"/>
            </a:p>
          </p:txBody>
        </p:sp>
        <p:sp>
          <p:nvSpPr>
            <p:cNvPr id="138" name="Graphic 237">
              <a:extLst>
                <a:ext uri="{FF2B5EF4-FFF2-40B4-BE49-F238E27FC236}">
                  <a16:creationId xmlns:a16="http://schemas.microsoft.com/office/drawing/2014/main" xmlns="" id="{273903CA-B5A7-485F-9A51-DFD6216E4441}"/>
                </a:ext>
              </a:extLst>
            </p:cNvPr>
            <p:cNvSpPr/>
            <p:nvPr/>
          </p:nvSpPr>
          <p:spPr>
            <a:xfrm>
              <a:off x="6581879" y="37138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tlCol="0" anchor="ctr"/>
            <a:lstStyle/>
            <a:p>
              <a:endParaRPr lang="en-GB"/>
            </a:p>
          </p:txBody>
        </p:sp>
        <p:sp>
          <p:nvSpPr>
            <p:cNvPr id="139" name="Graphic 237">
              <a:extLst>
                <a:ext uri="{FF2B5EF4-FFF2-40B4-BE49-F238E27FC236}">
                  <a16:creationId xmlns:a16="http://schemas.microsoft.com/office/drawing/2014/main" xmlns="" id="{273903CA-B5A7-485F-9A51-DFD6216E4441}"/>
                </a:ext>
              </a:extLst>
            </p:cNvPr>
            <p:cNvSpPr/>
            <p:nvPr/>
          </p:nvSpPr>
          <p:spPr>
            <a:xfrm>
              <a:off x="6619979" y="373291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tlCol="0" anchor="ctr"/>
            <a:lstStyle/>
            <a:p>
              <a:endParaRPr lang="en-GB"/>
            </a:p>
          </p:txBody>
        </p:sp>
        <p:sp>
          <p:nvSpPr>
            <p:cNvPr id="140" name="Graphic 237">
              <a:extLst>
                <a:ext uri="{FF2B5EF4-FFF2-40B4-BE49-F238E27FC236}">
                  <a16:creationId xmlns:a16="http://schemas.microsoft.com/office/drawing/2014/main" xmlns="" id="{273903CA-B5A7-485F-9A51-DFD6216E4441}"/>
                </a:ext>
              </a:extLst>
            </p:cNvPr>
            <p:cNvSpPr/>
            <p:nvPr/>
          </p:nvSpPr>
          <p:spPr>
            <a:xfrm>
              <a:off x="6658079" y="373291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tlCol="0" anchor="ctr"/>
            <a:lstStyle/>
            <a:p>
              <a:endParaRPr lang="en-GB"/>
            </a:p>
          </p:txBody>
        </p:sp>
        <p:sp>
          <p:nvSpPr>
            <p:cNvPr id="141" name="Graphic 237">
              <a:extLst>
                <a:ext uri="{FF2B5EF4-FFF2-40B4-BE49-F238E27FC236}">
                  <a16:creationId xmlns:a16="http://schemas.microsoft.com/office/drawing/2014/main" xmlns="" id="{273903CA-B5A7-485F-9A51-DFD6216E4441}"/>
                </a:ext>
              </a:extLst>
            </p:cNvPr>
            <p:cNvSpPr/>
            <p:nvPr/>
          </p:nvSpPr>
          <p:spPr>
            <a:xfrm>
              <a:off x="6696179" y="373291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tlCol="0" anchor="ctr"/>
            <a:lstStyle/>
            <a:p>
              <a:endParaRPr lang="en-GB"/>
            </a:p>
          </p:txBody>
        </p:sp>
        <p:sp>
          <p:nvSpPr>
            <p:cNvPr id="142" name="Graphic 237">
              <a:extLst>
                <a:ext uri="{FF2B5EF4-FFF2-40B4-BE49-F238E27FC236}">
                  <a16:creationId xmlns:a16="http://schemas.microsoft.com/office/drawing/2014/main" xmlns="" id="{273903CA-B5A7-485F-9A51-DFD6216E4441}"/>
                </a:ext>
              </a:extLst>
            </p:cNvPr>
            <p:cNvSpPr/>
            <p:nvPr/>
          </p:nvSpPr>
          <p:spPr>
            <a:xfrm>
              <a:off x="6734279" y="373291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tlCol="0" anchor="ctr"/>
            <a:lstStyle/>
            <a:p>
              <a:endParaRPr lang="en-GB"/>
            </a:p>
          </p:txBody>
        </p:sp>
        <p:sp>
          <p:nvSpPr>
            <p:cNvPr id="143" name="Graphic 237">
              <a:extLst>
                <a:ext uri="{FF2B5EF4-FFF2-40B4-BE49-F238E27FC236}">
                  <a16:creationId xmlns:a16="http://schemas.microsoft.com/office/drawing/2014/main" xmlns="" id="{273903CA-B5A7-485F-9A51-DFD6216E4441}"/>
                </a:ext>
              </a:extLst>
            </p:cNvPr>
            <p:cNvSpPr/>
            <p:nvPr/>
          </p:nvSpPr>
          <p:spPr>
            <a:xfrm>
              <a:off x="6772379" y="373291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tlCol="0" anchor="ctr"/>
            <a:lstStyle/>
            <a:p>
              <a:endParaRPr lang="en-GB"/>
            </a:p>
          </p:txBody>
        </p:sp>
        <p:sp>
          <p:nvSpPr>
            <p:cNvPr id="144" name="Graphic 237">
              <a:extLst>
                <a:ext uri="{FF2B5EF4-FFF2-40B4-BE49-F238E27FC236}">
                  <a16:creationId xmlns:a16="http://schemas.microsoft.com/office/drawing/2014/main" xmlns="" id="{273903CA-B5A7-485F-9A51-DFD6216E4441}"/>
                </a:ext>
              </a:extLst>
            </p:cNvPr>
            <p:cNvSpPr/>
            <p:nvPr/>
          </p:nvSpPr>
          <p:spPr>
            <a:xfrm>
              <a:off x="6810479" y="373291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tlCol="0" anchor="ctr"/>
            <a:lstStyle/>
            <a:p>
              <a:endParaRPr lang="en-GB"/>
            </a:p>
          </p:txBody>
        </p:sp>
        <p:sp>
          <p:nvSpPr>
            <p:cNvPr id="145" name="Graphic 237">
              <a:extLst>
                <a:ext uri="{FF2B5EF4-FFF2-40B4-BE49-F238E27FC236}">
                  <a16:creationId xmlns:a16="http://schemas.microsoft.com/office/drawing/2014/main" xmlns="" id="{273903CA-B5A7-485F-9A51-DFD6216E4441}"/>
                </a:ext>
              </a:extLst>
            </p:cNvPr>
            <p:cNvSpPr/>
            <p:nvPr/>
          </p:nvSpPr>
          <p:spPr>
            <a:xfrm>
              <a:off x="6905738" y="375196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tlCol="0" anchor="ctr"/>
            <a:lstStyle/>
            <a:p>
              <a:endParaRPr lang="en-GB"/>
            </a:p>
          </p:txBody>
        </p:sp>
        <p:sp>
          <p:nvSpPr>
            <p:cNvPr id="146" name="Graphic 237">
              <a:extLst>
                <a:ext uri="{FF2B5EF4-FFF2-40B4-BE49-F238E27FC236}">
                  <a16:creationId xmlns:a16="http://schemas.microsoft.com/office/drawing/2014/main" xmlns="" id="{273903CA-B5A7-485F-9A51-DFD6216E4441}"/>
                </a:ext>
              </a:extLst>
            </p:cNvPr>
            <p:cNvSpPr/>
            <p:nvPr/>
          </p:nvSpPr>
          <p:spPr>
            <a:xfrm>
              <a:off x="7020038" y="380911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tlCol="0" anchor="ctr"/>
            <a:lstStyle/>
            <a:p>
              <a:endParaRPr lang="en-GB"/>
            </a:p>
          </p:txBody>
        </p:sp>
        <p:sp>
          <p:nvSpPr>
            <p:cNvPr id="147" name="Graphic 237">
              <a:extLst>
                <a:ext uri="{FF2B5EF4-FFF2-40B4-BE49-F238E27FC236}">
                  <a16:creationId xmlns:a16="http://schemas.microsoft.com/office/drawing/2014/main" xmlns="" id="{273903CA-B5A7-485F-9A51-DFD6216E4441}"/>
                </a:ext>
              </a:extLst>
            </p:cNvPr>
            <p:cNvSpPr/>
            <p:nvPr/>
          </p:nvSpPr>
          <p:spPr>
            <a:xfrm>
              <a:off x="7134338" y="388531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tlCol="0" anchor="ctr"/>
            <a:lstStyle/>
            <a:p>
              <a:endParaRPr lang="en-GB"/>
            </a:p>
          </p:txBody>
        </p:sp>
        <p:sp>
          <p:nvSpPr>
            <p:cNvPr id="148" name="Graphic 237">
              <a:extLst>
                <a:ext uri="{FF2B5EF4-FFF2-40B4-BE49-F238E27FC236}">
                  <a16:creationId xmlns:a16="http://schemas.microsoft.com/office/drawing/2014/main" xmlns="" id="{273903CA-B5A7-485F-9A51-DFD6216E4441}"/>
                </a:ext>
              </a:extLst>
            </p:cNvPr>
            <p:cNvSpPr/>
            <p:nvPr/>
          </p:nvSpPr>
          <p:spPr>
            <a:xfrm>
              <a:off x="7172438" y="388531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tlCol="0" anchor="ctr"/>
            <a:lstStyle/>
            <a:p>
              <a:endParaRPr lang="en-GB"/>
            </a:p>
          </p:txBody>
        </p:sp>
        <p:sp>
          <p:nvSpPr>
            <p:cNvPr id="149" name="Graphic 237">
              <a:extLst>
                <a:ext uri="{FF2B5EF4-FFF2-40B4-BE49-F238E27FC236}">
                  <a16:creationId xmlns:a16="http://schemas.microsoft.com/office/drawing/2014/main" xmlns="" id="{273903CA-B5A7-485F-9A51-DFD6216E4441}"/>
                </a:ext>
              </a:extLst>
            </p:cNvPr>
            <p:cNvSpPr/>
            <p:nvPr/>
          </p:nvSpPr>
          <p:spPr>
            <a:xfrm>
              <a:off x="7229588" y="390436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tlCol="0" anchor="ctr"/>
            <a:lstStyle/>
            <a:p>
              <a:endParaRPr lang="en-GB"/>
            </a:p>
          </p:txBody>
        </p:sp>
        <p:sp>
          <p:nvSpPr>
            <p:cNvPr id="150" name="Graphic 237">
              <a:extLst>
                <a:ext uri="{FF2B5EF4-FFF2-40B4-BE49-F238E27FC236}">
                  <a16:creationId xmlns:a16="http://schemas.microsoft.com/office/drawing/2014/main" xmlns="" id="{273903CA-B5A7-485F-9A51-DFD6216E4441}"/>
                </a:ext>
              </a:extLst>
            </p:cNvPr>
            <p:cNvSpPr/>
            <p:nvPr/>
          </p:nvSpPr>
          <p:spPr>
            <a:xfrm>
              <a:off x="7267688" y="390436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tlCol="0" anchor="ctr"/>
            <a:lstStyle/>
            <a:p>
              <a:endParaRPr lang="en-GB"/>
            </a:p>
          </p:txBody>
        </p:sp>
        <p:sp>
          <p:nvSpPr>
            <p:cNvPr id="151" name="Graphic 237">
              <a:extLst>
                <a:ext uri="{FF2B5EF4-FFF2-40B4-BE49-F238E27FC236}">
                  <a16:creationId xmlns:a16="http://schemas.microsoft.com/office/drawing/2014/main" xmlns="" id="{273903CA-B5A7-485F-9A51-DFD6216E4441}"/>
                </a:ext>
              </a:extLst>
            </p:cNvPr>
            <p:cNvSpPr/>
            <p:nvPr/>
          </p:nvSpPr>
          <p:spPr>
            <a:xfrm>
              <a:off x="7305788" y="390436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tlCol="0" anchor="ctr"/>
            <a:lstStyle/>
            <a:p>
              <a:endParaRPr lang="en-GB"/>
            </a:p>
          </p:txBody>
        </p:sp>
        <p:sp>
          <p:nvSpPr>
            <p:cNvPr id="152" name="Graphic 237">
              <a:extLst>
                <a:ext uri="{FF2B5EF4-FFF2-40B4-BE49-F238E27FC236}">
                  <a16:creationId xmlns:a16="http://schemas.microsoft.com/office/drawing/2014/main" xmlns="" id="{273903CA-B5A7-485F-9A51-DFD6216E4441}"/>
                </a:ext>
              </a:extLst>
            </p:cNvPr>
            <p:cNvSpPr/>
            <p:nvPr/>
          </p:nvSpPr>
          <p:spPr>
            <a:xfrm>
              <a:off x="7343888" y="390436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tlCol="0" anchor="ctr"/>
            <a:lstStyle/>
            <a:p>
              <a:endParaRPr lang="en-GB"/>
            </a:p>
          </p:txBody>
        </p:sp>
        <p:sp>
          <p:nvSpPr>
            <p:cNvPr id="153" name="Graphic 237">
              <a:extLst>
                <a:ext uri="{FF2B5EF4-FFF2-40B4-BE49-F238E27FC236}">
                  <a16:creationId xmlns:a16="http://schemas.microsoft.com/office/drawing/2014/main" xmlns="" id="{273903CA-B5A7-485F-9A51-DFD6216E4441}"/>
                </a:ext>
              </a:extLst>
            </p:cNvPr>
            <p:cNvSpPr/>
            <p:nvPr/>
          </p:nvSpPr>
          <p:spPr>
            <a:xfrm>
              <a:off x="7458188" y="398056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tlCol="0" anchor="ctr"/>
            <a:lstStyle/>
            <a:p>
              <a:endParaRPr lang="en-GB"/>
            </a:p>
          </p:txBody>
        </p:sp>
        <p:sp>
          <p:nvSpPr>
            <p:cNvPr id="154" name="Graphic 237">
              <a:extLst>
                <a:ext uri="{FF2B5EF4-FFF2-40B4-BE49-F238E27FC236}">
                  <a16:creationId xmlns:a16="http://schemas.microsoft.com/office/drawing/2014/main" xmlns="" id="{273903CA-B5A7-485F-9A51-DFD6216E4441}"/>
                </a:ext>
              </a:extLst>
            </p:cNvPr>
            <p:cNvSpPr/>
            <p:nvPr/>
          </p:nvSpPr>
          <p:spPr>
            <a:xfrm>
              <a:off x="7515338" y="398056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tlCol="0" anchor="ctr"/>
            <a:lstStyle/>
            <a:p>
              <a:endParaRPr lang="en-GB"/>
            </a:p>
          </p:txBody>
        </p:sp>
        <p:sp>
          <p:nvSpPr>
            <p:cNvPr id="155" name="Graphic 237">
              <a:extLst>
                <a:ext uri="{FF2B5EF4-FFF2-40B4-BE49-F238E27FC236}">
                  <a16:creationId xmlns:a16="http://schemas.microsoft.com/office/drawing/2014/main" xmlns="" id="{273903CA-B5A7-485F-9A51-DFD6216E4441}"/>
                </a:ext>
              </a:extLst>
            </p:cNvPr>
            <p:cNvSpPr/>
            <p:nvPr/>
          </p:nvSpPr>
          <p:spPr>
            <a:xfrm>
              <a:off x="7534388" y="398056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tlCol="0" anchor="ctr"/>
            <a:lstStyle/>
            <a:p>
              <a:endParaRPr lang="en-GB"/>
            </a:p>
          </p:txBody>
        </p:sp>
        <p:sp>
          <p:nvSpPr>
            <p:cNvPr id="156" name="Graphic 237">
              <a:extLst>
                <a:ext uri="{FF2B5EF4-FFF2-40B4-BE49-F238E27FC236}">
                  <a16:creationId xmlns:a16="http://schemas.microsoft.com/office/drawing/2014/main" xmlns="" id="{273903CA-B5A7-485F-9A51-DFD6216E4441}"/>
                </a:ext>
              </a:extLst>
            </p:cNvPr>
            <p:cNvSpPr/>
            <p:nvPr/>
          </p:nvSpPr>
          <p:spPr>
            <a:xfrm>
              <a:off x="7648688" y="40948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tlCol="0" anchor="ctr"/>
            <a:lstStyle/>
            <a:p>
              <a:endParaRPr lang="en-GB"/>
            </a:p>
          </p:txBody>
        </p:sp>
        <p:sp>
          <p:nvSpPr>
            <p:cNvPr id="157" name="Graphic 237">
              <a:extLst>
                <a:ext uri="{FF2B5EF4-FFF2-40B4-BE49-F238E27FC236}">
                  <a16:creationId xmlns:a16="http://schemas.microsoft.com/office/drawing/2014/main" xmlns="" id="{273903CA-B5A7-485F-9A51-DFD6216E4441}"/>
                </a:ext>
              </a:extLst>
            </p:cNvPr>
            <p:cNvSpPr/>
            <p:nvPr/>
          </p:nvSpPr>
          <p:spPr>
            <a:xfrm>
              <a:off x="7686788" y="40948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tlCol="0" anchor="ctr"/>
            <a:lstStyle/>
            <a:p>
              <a:endParaRPr lang="en-GB"/>
            </a:p>
          </p:txBody>
        </p:sp>
        <p:sp>
          <p:nvSpPr>
            <p:cNvPr id="158" name="Graphic 237">
              <a:extLst>
                <a:ext uri="{FF2B5EF4-FFF2-40B4-BE49-F238E27FC236}">
                  <a16:creationId xmlns:a16="http://schemas.microsoft.com/office/drawing/2014/main" xmlns="" id="{273903CA-B5A7-485F-9A51-DFD6216E4441}"/>
                </a:ext>
              </a:extLst>
            </p:cNvPr>
            <p:cNvSpPr/>
            <p:nvPr/>
          </p:nvSpPr>
          <p:spPr>
            <a:xfrm>
              <a:off x="7915388" y="41710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tlCol="0" anchor="ctr"/>
            <a:lstStyle/>
            <a:p>
              <a:endParaRPr lang="en-GB"/>
            </a:p>
          </p:txBody>
        </p:sp>
        <p:sp>
          <p:nvSpPr>
            <p:cNvPr id="159" name="Graphic 237">
              <a:extLst>
                <a:ext uri="{FF2B5EF4-FFF2-40B4-BE49-F238E27FC236}">
                  <a16:creationId xmlns:a16="http://schemas.microsoft.com/office/drawing/2014/main" xmlns="" id="{273903CA-B5A7-485F-9A51-DFD6216E4441}"/>
                </a:ext>
              </a:extLst>
            </p:cNvPr>
            <p:cNvSpPr/>
            <p:nvPr/>
          </p:nvSpPr>
          <p:spPr>
            <a:xfrm>
              <a:off x="8029688" y="41710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tlCol="0" anchor="ctr"/>
            <a:lstStyle/>
            <a:p>
              <a:endParaRPr lang="en-GB"/>
            </a:p>
          </p:txBody>
        </p:sp>
        <p:sp>
          <p:nvSpPr>
            <p:cNvPr id="160" name="Graphic 237">
              <a:extLst>
                <a:ext uri="{FF2B5EF4-FFF2-40B4-BE49-F238E27FC236}">
                  <a16:creationId xmlns:a16="http://schemas.microsoft.com/office/drawing/2014/main" xmlns="" id="{273903CA-B5A7-485F-9A51-DFD6216E4441}"/>
                </a:ext>
              </a:extLst>
            </p:cNvPr>
            <p:cNvSpPr/>
            <p:nvPr/>
          </p:nvSpPr>
          <p:spPr>
            <a:xfrm>
              <a:off x="8067788" y="41710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tlCol="0" anchor="ctr"/>
            <a:lstStyle/>
            <a:p>
              <a:endParaRPr lang="en-GB"/>
            </a:p>
          </p:txBody>
        </p:sp>
        <p:sp>
          <p:nvSpPr>
            <p:cNvPr id="161" name="Graphic 237">
              <a:extLst>
                <a:ext uri="{FF2B5EF4-FFF2-40B4-BE49-F238E27FC236}">
                  <a16:creationId xmlns:a16="http://schemas.microsoft.com/office/drawing/2014/main" xmlns="" id="{273903CA-B5A7-485F-9A51-DFD6216E4441}"/>
                </a:ext>
              </a:extLst>
            </p:cNvPr>
            <p:cNvSpPr/>
            <p:nvPr/>
          </p:nvSpPr>
          <p:spPr>
            <a:xfrm>
              <a:off x="8105888" y="41710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tlCol="0" anchor="ctr"/>
            <a:lstStyle/>
            <a:p>
              <a:endParaRPr lang="en-GB"/>
            </a:p>
          </p:txBody>
        </p:sp>
        <p:sp>
          <p:nvSpPr>
            <p:cNvPr id="162" name="Graphic 237">
              <a:extLst>
                <a:ext uri="{FF2B5EF4-FFF2-40B4-BE49-F238E27FC236}">
                  <a16:creationId xmlns:a16="http://schemas.microsoft.com/office/drawing/2014/main" xmlns="" id="{273903CA-B5A7-485F-9A51-DFD6216E4441}"/>
                </a:ext>
              </a:extLst>
            </p:cNvPr>
            <p:cNvSpPr/>
            <p:nvPr/>
          </p:nvSpPr>
          <p:spPr>
            <a:xfrm>
              <a:off x="8124938" y="41710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tlCol="0" anchor="ctr"/>
            <a:lstStyle/>
            <a:p>
              <a:endParaRPr lang="en-GB"/>
            </a:p>
          </p:txBody>
        </p:sp>
        <p:sp>
          <p:nvSpPr>
            <p:cNvPr id="163" name="Graphic 237">
              <a:extLst>
                <a:ext uri="{FF2B5EF4-FFF2-40B4-BE49-F238E27FC236}">
                  <a16:creationId xmlns:a16="http://schemas.microsoft.com/office/drawing/2014/main" xmlns="" id="{273903CA-B5A7-485F-9A51-DFD6216E4441}"/>
                </a:ext>
              </a:extLst>
            </p:cNvPr>
            <p:cNvSpPr/>
            <p:nvPr/>
          </p:nvSpPr>
          <p:spPr>
            <a:xfrm>
              <a:off x="8353538" y="41710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tlCol="0" anchor="ctr"/>
            <a:lstStyle/>
            <a:p>
              <a:endParaRPr lang="en-GB"/>
            </a:p>
          </p:txBody>
        </p:sp>
        <p:sp>
          <p:nvSpPr>
            <p:cNvPr id="164" name="Graphic 237">
              <a:extLst>
                <a:ext uri="{FF2B5EF4-FFF2-40B4-BE49-F238E27FC236}">
                  <a16:creationId xmlns:a16="http://schemas.microsoft.com/office/drawing/2014/main" xmlns="" id="{273903CA-B5A7-485F-9A51-DFD6216E4441}"/>
                </a:ext>
              </a:extLst>
            </p:cNvPr>
            <p:cNvSpPr/>
            <p:nvPr/>
          </p:nvSpPr>
          <p:spPr>
            <a:xfrm>
              <a:off x="8658348" y="41710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tlCol="0" anchor="ctr"/>
            <a:lstStyle/>
            <a:p>
              <a:endParaRPr lang="en-GB"/>
            </a:p>
          </p:txBody>
        </p:sp>
      </p:grpSp>
      <p:sp>
        <p:nvSpPr>
          <p:cNvPr id="165" name="Freeform 21">
            <a:extLst>
              <a:ext uri="{FF2B5EF4-FFF2-40B4-BE49-F238E27FC236}">
                <a16:creationId xmlns:a16="http://schemas.microsoft.com/office/drawing/2014/main" xmlns="" id="{94C6C46D-88B9-4B11-9110-9AA3BFD244BE}"/>
              </a:ext>
            </a:extLst>
          </p:cNvPr>
          <p:cNvSpPr>
            <a:spLocks/>
          </p:cNvSpPr>
          <p:nvPr/>
        </p:nvSpPr>
        <p:spPr bwMode="auto">
          <a:xfrm>
            <a:off x="937504" y="2503201"/>
            <a:ext cx="5135384" cy="227407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66" name="Group 165">
            <a:extLst>
              <a:ext uri="{FF2B5EF4-FFF2-40B4-BE49-F238E27FC236}">
                <a16:creationId xmlns:a16="http://schemas.microsoft.com/office/drawing/2014/main" xmlns="" id="{6B1A53DD-DB16-4784-A297-906495184379}"/>
              </a:ext>
            </a:extLst>
          </p:cNvPr>
          <p:cNvGrpSpPr/>
          <p:nvPr/>
        </p:nvGrpSpPr>
        <p:grpSpPr>
          <a:xfrm>
            <a:off x="265323" y="2349967"/>
            <a:ext cx="713736" cy="2556000"/>
            <a:chOff x="1270619" y="1265887"/>
            <a:chExt cx="713736" cy="2858279"/>
          </a:xfrm>
        </p:grpSpPr>
        <p:sp>
          <p:nvSpPr>
            <p:cNvPr id="167" name="Line 6">
              <a:extLst>
                <a:ext uri="{FF2B5EF4-FFF2-40B4-BE49-F238E27FC236}">
                  <a16:creationId xmlns:a16="http://schemas.microsoft.com/office/drawing/2014/main" xmlns="" id="{7EB19BF7-63EE-42D7-B5B4-FBE7427EEE1A}"/>
                </a:ext>
              </a:extLst>
            </p:cNvPr>
            <p:cNvSpPr>
              <a:spLocks noChangeShapeType="1"/>
            </p:cNvSpPr>
            <p:nvPr/>
          </p:nvSpPr>
          <p:spPr bwMode="auto">
            <a:xfrm>
              <a:off x="1850496" y="142254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8" name="Line 7">
              <a:extLst>
                <a:ext uri="{FF2B5EF4-FFF2-40B4-BE49-F238E27FC236}">
                  <a16:creationId xmlns:a16="http://schemas.microsoft.com/office/drawing/2014/main" xmlns="" id="{D7ADBBFA-BC31-456F-920E-D251976C5756}"/>
                </a:ext>
              </a:extLst>
            </p:cNvPr>
            <p:cNvSpPr>
              <a:spLocks noChangeShapeType="1"/>
            </p:cNvSpPr>
            <p:nvPr/>
          </p:nvSpPr>
          <p:spPr bwMode="auto">
            <a:xfrm>
              <a:off x="1861545"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9" name="Line 8">
              <a:extLst>
                <a:ext uri="{FF2B5EF4-FFF2-40B4-BE49-F238E27FC236}">
                  <a16:creationId xmlns:a16="http://schemas.microsoft.com/office/drawing/2014/main" xmlns="" id="{1E7D1C85-2645-483A-A109-E999711E645E}"/>
                </a:ext>
              </a:extLst>
            </p:cNvPr>
            <p:cNvSpPr>
              <a:spLocks noChangeShapeType="1"/>
            </p:cNvSpPr>
            <p:nvPr/>
          </p:nvSpPr>
          <p:spPr bwMode="auto">
            <a:xfrm>
              <a:off x="1861545"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0" name="Line 9">
              <a:extLst>
                <a:ext uri="{FF2B5EF4-FFF2-40B4-BE49-F238E27FC236}">
                  <a16:creationId xmlns:a16="http://schemas.microsoft.com/office/drawing/2014/main" xmlns="" id="{B9D77597-4018-4D70-BEC6-E920F29D0C01}"/>
                </a:ext>
              </a:extLst>
            </p:cNvPr>
            <p:cNvSpPr>
              <a:spLocks noChangeShapeType="1"/>
            </p:cNvSpPr>
            <p:nvPr/>
          </p:nvSpPr>
          <p:spPr bwMode="auto">
            <a:xfrm>
              <a:off x="1861545"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1" name="Line 10">
              <a:extLst>
                <a:ext uri="{FF2B5EF4-FFF2-40B4-BE49-F238E27FC236}">
                  <a16:creationId xmlns:a16="http://schemas.microsoft.com/office/drawing/2014/main" xmlns="" id="{B318E403-DEFC-4BF0-8DCA-861033DB0580}"/>
                </a:ext>
              </a:extLst>
            </p:cNvPr>
            <p:cNvSpPr>
              <a:spLocks noChangeShapeType="1"/>
            </p:cNvSpPr>
            <p:nvPr/>
          </p:nvSpPr>
          <p:spPr bwMode="auto">
            <a:xfrm>
              <a:off x="1861545"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2" name="Line 11">
              <a:extLst>
                <a:ext uri="{FF2B5EF4-FFF2-40B4-BE49-F238E27FC236}">
                  <a16:creationId xmlns:a16="http://schemas.microsoft.com/office/drawing/2014/main" xmlns="" id="{5782B80E-E342-4563-AD5B-72449C258C4A}"/>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3" name="TextBox 172">
              <a:extLst>
                <a:ext uri="{FF2B5EF4-FFF2-40B4-BE49-F238E27FC236}">
                  <a16:creationId xmlns:a16="http://schemas.microsoft.com/office/drawing/2014/main" xmlns="" id="{91C4048D-41EC-40D7-821B-17FE1B73FA9A}"/>
                </a:ext>
              </a:extLst>
            </p:cNvPr>
            <p:cNvSpPr txBox="1"/>
            <p:nvPr/>
          </p:nvSpPr>
          <p:spPr>
            <a:xfrm rot="16200000">
              <a:off x="220899" y="2569414"/>
              <a:ext cx="2407218"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推定確率、%</a:t>
              </a:r>
            </a:p>
          </p:txBody>
        </p:sp>
        <p:sp>
          <p:nvSpPr>
            <p:cNvPr id="174" name="TextBox 173">
              <a:extLst>
                <a:ext uri="{FF2B5EF4-FFF2-40B4-BE49-F238E27FC236}">
                  <a16:creationId xmlns:a16="http://schemas.microsoft.com/office/drawing/2014/main" xmlns="" id="{6A73F86E-6D48-4208-882A-FD0DE3DCF27B}"/>
                </a:ext>
              </a:extLst>
            </p:cNvPr>
            <p:cNvSpPr txBox="1"/>
            <p:nvPr/>
          </p:nvSpPr>
          <p:spPr>
            <a:xfrm>
              <a:off x="1445649" y="1265887"/>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175" name="TextBox 174">
              <a:extLst>
                <a:ext uri="{FF2B5EF4-FFF2-40B4-BE49-F238E27FC236}">
                  <a16:creationId xmlns:a16="http://schemas.microsoft.com/office/drawing/2014/main" xmlns="" id="{1A37AA3B-2BC6-4730-9016-6A90F5EEF1FE}"/>
                </a:ext>
              </a:extLst>
            </p:cNvPr>
            <p:cNvSpPr txBox="1"/>
            <p:nvPr/>
          </p:nvSpPr>
          <p:spPr>
            <a:xfrm>
              <a:off x="1545036" y="1790026"/>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176" name="TextBox 175">
              <a:extLst>
                <a:ext uri="{FF2B5EF4-FFF2-40B4-BE49-F238E27FC236}">
                  <a16:creationId xmlns:a16="http://schemas.microsoft.com/office/drawing/2014/main" xmlns="" id="{D5695A62-83D4-42BB-952C-EE61386479BB}"/>
                </a:ext>
              </a:extLst>
            </p:cNvPr>
            <p:cNvSpPr txBox="1"/>
            <p:nvPr/>
          </p:nvSpPr>
          <p:spPr>
            <a:xfrm>
              <a:off x="1545036" y="2288557"/>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177" name="TextBox 176">
              <a:extLst>
                <a:ext uri="{FF2B5EF4-FFF2-40B4-BE49-F238E27FC236}">
                  <a16:creationId xmlns:a16="http://schemas.microsoft.com/office/drawing/2014/main" xmlns="" id="{D4559860-6EAC-48C9-892D-4D595BC21854}"/>
                </a:ext>
              </a:extLst>
            </p:cNvPr>
            <p:cNvSpPr txBox="1"/>
            <p:nvPr/>
          </p:nvSpPr>
          <p:spPr>
            <a:xfrm>
              <a:off x="1545036" y="2803209"/>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178" name="TextBox 177">
              <a:extLst>
                <a:ext uri="{FF2B5EF4-FFF2-40B4-BE49-F238E27FC236}">
                  <a16:creationId xmlns:a16="http://schemas.microsoft.com/office/drawing/2014/main" xmlns="" id="{A36AF06C-865B-4DFD-BFA7-12ADACFBB3C9}"/>
                </a:ext>
              </a:extLst>
            </p:cNvPr>
            <p:cNvSpPr txBox="1"/>
            <p:nvPr/>
          </p:nvSpPr>
          <p:spPr>
            <a:xfrm>
              <a:off x="1545036" y="3307113"/>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179" name="TextBox 178">
              <a:extLst>
                <a:ext uri="{FF2B5EF4-FFF2-40B4-BE49-F238E27FC236}">
                  <a16:creationId xmlns:a16="http://schemas.microsoft.com/office/drawing/2014/main" xmlns="" id="{6A339135-F3DA-4A6D-86E5-D5FA97BA2E5E}"/>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180" name="Group 179">
            <a:extLst>
              <a:ext uri="{FF2B5EF4-FFF2-40B4-BE49-F238E27FC236}">
                <a16:creationId xmlns:a16="http://schemas.microsoft.com/office/drawing/2014/main" xmlns="" id="{6B3352E7-EDA0-4F6E-B20C-7CCF388007F3}"/>
              </a:ext>
            </a:extLst>
          </p:cNvPr>
          <p:cNvGrpSpPr/>
          <p:nvPr/>
        </p:nvGrpSpPr>
        <p:grpSpPr>
          <a:xfrm>
            <a:off x="862018" y="4770796"/>
            <a:ext cx="5346706" cy="615243"/>
            <a:chOff x="1473905" y="5847756"/>
            <a:chExt cx="5480700" cy="615243"/>
          </a:xfrm>
        </p:grpSpPr>
        <p:sp>
          <p:nvSpPr>
            <p:cNvPr id="181" name="TextBox 180">
              <a:extLst>
                <a:ext uri="{FF2B5EF4-FFF2-40B4-BE49-F238E27FC236}">
                  <a16:creationId xmlns:a16="http://schemas.microsoft.com/office/drawing/2014/main" xmlns="" id="{90492C36-2DBF-4263-915E-D9DD4065DD17}"/>
                </a:ext>
              </a:extLst>
            </p:cNvPr>
            <p:cNvSpPr txBox="1"/>
            <p:nvPr/>
          </p:nvSpPr>
          <p:spPr>
            <a:xfrm>
              <a:off x="3544040" y="6155222"/>
              <a:ext cx="1293245"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経過期間、月</a:t>
              </a:r>
            </a:p>
          </p:txBody>
        </p:sp>
        <p:sp>
          <p:nvSpPr>
            <p:cNvPr id="182" name="Line 21">
              <a:extLst>
                <a:ext uri="{FF2B5EF4-FFF2-40B4-BE49-F238E27FC236}">
                  <a16:creationId xmlns:a16="http://schemas.microsoft.com/office/drawing/2014/main" xmlns="" id="{B53C6006-4D5D-4749-A301-00AEFEFE0AFB}"/>
                </a:ext>
              </a:extLst>
            </p:cNvPr>
            <p:cNvSpPr>
              <a:spLocks noChangeShapeType="1"/>
            </p:cNvSpPr>
            <p:nvPr/>
          </p:nvSpPr>
          <p:spPr bwMode="auto">
            <a:xfrm>
              <a:off x="6821979"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3" name="TextBox 182">
              <a:extLst>
                <a:ext uri="{FF2B5EF4-FFF2-40B4-BE49-F238E27FC236}">
                  <a16:creationId xmlns:a16="http://schemas.microsoft.com/office/drawing/2014/main" xmlns="" id="{43D38914-6ECC-4E66-B8DC-5F7DBE598D70}"/>
                </a:ext>
              </a:extLst>
            </p:cNvPr>
            <p:cNvSpPr txBox="1"/>
            <p:nvPr/>
          </p:nvSpPr>
          <p:spPr>
            <a:xfrm>
              <a:off x="6683130"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56</a:t>
              </a:r>
            </a:p>
          </p:txBody>
        </p:sp>
        <p:sp>
          <p:nvSpPr>
            <p:cNvPr id="184" name="Line 21">
              <a:extLst>
                <a:ext uri="{FF2B5EF4-FFF2-40B4-BE49-F238E27FC236}">
                  <a16:creationId xmlns:a16="http://schemas.microsoft.com/office/drawing/2014/main" xmlns="" id="{67BA3402-33B5-467E-90BB-516B34B40910}"/>
                </a:ext>
              </a:extLst>
            </p:cNvPr>
            <p:cNvSpPr>
              <a:spLocks noChangeShapeType="1"/>
            </p:cNvSpPr>
            <p:nvPr/>
          </p:nvSpPr>
          <p:spPr bwMode="auto">
            <a:xfrm>
              <a:off x="6446342"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5" name="TextBox 184">
              <a:extLst>
                <a:ext uri="{FF2B5EF4-FFF2-40B4-BE49-F238E27FC236}">
                  <a16:creationId xmlns:a16="http://schemas.microsoft.com/office/drawing/2014/main" xmlns="" id="{FF9BC25A-5EDA-4597-AC6E-A638BD5270DF}"/>
                </a:ext>
              </a:extLst>
            </p:cNvPr>
            <p:cNvSpPr txBox="1"/>
            <p:nvPr/>
          </p:nvSpPr>
          <p:spPr>
            <a:xfrm>
              <a:off x="6307493"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52</a:t>
              </a:r>
            </a:p>
          </p:txBody>
        </p:sp>
        <p:sp>
          <p:nvSpPr>
            <p:cNvPr id="186" name="Line 21">
              <a:extLst>
                <a:ext uri="{FF2B5EF4-FFF2-40B4-BE49-F238E27FC236}">
                  <a16:creationId xmlns:a16="http://schemas.microsoft.com/office/drawing/2014/main" xmlns="" id="{31F737D8-97F7-416D-A55F-8CFCC181B9FE}"/>
                </a:ext>
              </a:extLst>
            </p:cNvPr>
            <p:cNvSpPr>
              <a:spLocks noChangeShapeType="1"/>
            </p:cNvSpPr>
            <p:nvPr/>
          </p:nvSpPr>
          <p:spPr bwMode="auto">
            <a:xfrm>
              <a:off x="6070705"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7" name="TextBox 186">
              <a:extLst>
                <a:ext uri="{FF2B5EF4-FFF2-40B4-BE49-F238E27FC236}">
                  <a16:creationId xmlns:a16="http://schemas.microsoft.com/office/drawing/2014/main" xmlns="" id="{DFCFE166-BEA5-48C1-B567-C521CCD7A578}"/>
                </a:ext>
              </a:extLst>
            </p:cNvPr>
            <p:cNvSpPr txBox="1"/>
            <p:nvPr/>
          </p:nvSpPr>
          <p:spPr>
            <a:xfrm>
              <a:off x="5931856"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48</a:t>
              </a:r>
            </a:p>
          </p:txBody>
        </p:sp>
        <p:sp>
          <p:nvSpPr>
            <p:cNvPr id="188" name="Line 21">
              <a:extLst>
                <a:ext uri="{FF2B5EF4-FFF2-40B4-BE49-F238E27FC236}">
                  <a16:creationId xmlns:a16="http://schemas.microsoft.com/office/drawing/2014/main" xmlns="" id="{9A73752B-2883-479D-8BC3-60CFF097842B}"/>
                </a:ext>
              </a:extLst>
            </p:cNvPr>
            <p:cNvSpPr>
              <a:spLocks noChangeShapeType="1"/>
            </p:cNvSpPr>
            <p:nvPr/>
          </p:nvSpPr>
          <p:spPr bwMode="auto">
            <a:xfrm>
              <a:off x="5695068"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9" name="TextBox 188">
              <a:extLst>
                <a:ext uri="{FF2B5EF4-FFF2-40B4-BE49-F238E27FC236}">
                  <a16:creationId xmlns:a16="http://schemas.microsoft.com/office/drawing/2014/main" xmlns="" id="{BE761429-2306-489B-8A15-2EC46386191D}"/>
                </a:ext>
              </a:extLst>
            </p:cNvPr>
            <p:cNvSpPr txBox="1"/>
            <p:nvPr/>
          </p:nvSpPr>
          <p:spPr>
            <a:xfrm>
              <a:off x="5556219"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44</a:t>
              </a:r>
            </a:p>
          </p:txBody>
        </p:sp>
        <p:sp>
          <p:nvSpPr>
            <p:cNvPr id="190" name="Line 21">
              <a:extLst>
                <a:ext uri="{FF2B5EF4-FFF2-40B4-BE49-F238E27FC236}">
                  <a16:creationId xmlns:a16="http://schemas.microsoft.com/office/drawing/2014/main" xmlns="" id="{596811B9-B289-4DA3-A5FA-7FA85F06B6C5}"/>
                </a:ext>
              </a:extLst>
            </p:cNvPr>
            <p:cNvSpPr>
              <a:spLocks noChangeShapeType="1"/>
            </p:cNvSpPr>
            <p:nvPr/>
          </p:nvSpPr>
          <p:spPr bwMode="auto">
            <a:xfrm>
              <a:off x="5319431"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1" name="TextBox 190">
              <a:extLst>
                <a:ext uri="{FF2B5EF4-FFF2-40B4-BE49-F238E27FC236}">
                  <a16:creationId xmlns:a16="http://schemas.microsoft.com/office/drawing/2014/main" xmlns="" id="{2D8025C2-4187-4FF1-A807-011BFC4B3697}"/>
                </a:ext>
              </a:extLst>
            </p:cNvPr>
            <p:cNvSpPr txBox="1"/>
            <p:nvPr/>
          </p:nvSpPr>
          <p:spPr>
            <a:xfrm>
              <a:off x="5180582"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40</a:t>
              </a:r>
            </a:p>
          </p:txBody>
        </p:sp>
        <p:sp>
          <p:nvSpPr>
            <p:cNvPr id="192" name="Line 21">
              <a:extLst>
                <a:ext uri="{FF2B5EF4-FFF2-40B4-BE49-F238E27FC236}">
                  <a16:creationId xmlns:a16="http://schemas.microsoft.com/office/drawing/2014/main" xmlns="" id="{BDF3C82C-F899-4F5D-B185-2AB965A05CD8}"/>
                </a:ext>
              </a:extLst>
            </p:cNvPr>
            <p:cNvSpPr>
              <a:spLocks noChangeShapeType="1"/>
            </p:cNvSpPr>
            <p:nvPr/>
          </p:nvSpPr>
          <p:spPr bwMode="auto">
            <a:xfrm>
              <a:off x="4943794"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3" name="TextBox 192">
              <a:extLst>
                <a:ext uri="{FF2B5EF4-FFF2-40B4-BE49-F238E27FC236}">
                  <a16:creationId xmlns:a16="http://schemas.microsoft.com/office/drawing/2014/main" xmlns="" id="{5640AD8C-94E1-4D0A-9044-A431F3745398}"/>
                </a:ext>
              </a:extLst>
            </p:cNvPr>
            <p:cNvSpPr txBox="1"/>
            <p:nvPr/>
          </p:nvSpPr>
          <p:spPr>
            <a:xfrm>
              <a:off x="4804945"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194" name="Line 21">
              <a:extLst>
                <a:ext uri="{FF2B5EF4-FFF2-40B4-BE49-F238E27FC236}">
                  <a16:creationId xmlns:a16="http://schemas.microsoft.com/office/drawing/2014/main" xmlns="" id="{1930016A-7372-43D9-96AD-F6CDE11E6F77}"/>
                </a:ext>
              </a:extLst>
            </p:cNvPr>
            <p:cNvSpPr>
              <a:spLocks noChangeShapeType="1"/>
            </p:cNvSpPr>
            <p:nvPr/>
          </p:nvSpPr>
          <p:spPr bwMode="auto">
            <a:xfrm>
              <a:off x="4568157"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5" name="TextBox 194">
              <a:extLst>
                <a:ext uri="{FF2B5EF4-FFF2-40B4-BE49-F238E27FC236}">
                  <a16:creationId xmlns:a16="http://schemas.microsoft.com/office/drawing/2014/main" xmlns="" id="{CF8FE1DB-D2D9-4BFB-97B3-919247F1DAE9}"/>
                </a:ext>
              </a:extLst>
            </p:cNvPr>
            <p:cNvSpPr txBox="1"/>
            <p:nvPr/>
          </p:nvSpPr>
          <p:spPr>
            <a:xfrm>
              <a:off x="4429308"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32</a:t>
              </a:r>
            </a:p>
          </p:txBody>
        </p:sp>
        <p:sp>
          <p:nvSpPr>
            <p:cNvPr id="196" name="Line 21">
              <a:extLst>
                <a:ext uri="{FF2B5EF4-FFF2-40B4-BE49-F238E27FC236}">
                  <a16:creationId xmlns:a16="http://schemas.microsoft.com/office/drawing/2014/main" xmlns="" id="{725640BA-2433-46B4-B2AF-F31E75657B0F}"/>
                </a:ext>
              </a:extLst>
            </p:cNvPr>
            <p:cNvSpPr>
              <a:spLocks noChangeShapeType="1"/>
            </p:cNvSpPr>
            <p:nvPr/>
          </p:nvSpPr>
          <p:spPr bwMode="auto">
            <a:xfrm>
              <a:off x="4192520"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7" name="TextBox 196">
              <a:extLst>
                <a:ext uri="{FF2B5EF4-FFF2-40B4-BE49-F238E27FC236}">
                  <a16:creationId xmlns:a16="http://schemas.microsoft.com/office/drawing/2014/main" xmlns="" id="{CDA56611-7133-4652-8663-3EF83BC23813}"/>
                </a:ext>
              </a:extLst>
            </p:cNvPr>
            <p:cNvSpPr txBox="1"/>
            <p:nvPr/>
          </p:nvSpPr>
          <p:spPr>
            <a:xfrm>
              <a:off x="4053671"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28</a:t>
              </a:r>
            </a:p>
          </p:txBody>
        </p:sp>
        <p:sp>
          <p:nvSpPr>
            <p:cNvPr id="198" name="Line 21">
              <a:extLst>
                <a:ext uri="{FF2B5EF4-FFF2-40B4-BE49-F238E27FC236}">
                  <a16:creationId xmlns:a16="http://schemas.microsoft.com/office/drawing/2014/main" xmlns="" id="{F8699DD7-C397-45FE-9A6C-A1C83833641A}"/>
                </a:ext>
              </a:extLst>
            </p:cNvPr>
            <p:cNvSpPr>
              <a:spLocks noChangeShapeType="1"/>
            </p:cNvSpPr>
            <p:nvPr/>
          </p:nvSpPr>
          <p:spPr bwMode="auto">
            <a:xfrm>
              <a:off x="3816883"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9" name="TextBox 198">
              <a:extLst>
                <a:ext uri="{FF2B5EF4-FFF2-40B4-BE49-F238E27FC236}">
                  <a16:creationId xmlns:a16="http://schemas.microsoft.com/office/drawing/2014/main" xmlns="" id="{38A01CAF-17A7-4BCD-9AC6-76DCE50AC2DA}"/>
                </a:ext>
              </a:extLst>
            </p:cNvPr>
            <p:cNvSpPr txBox="1"/>
            <p:nvPr/>
          </p:nvSpPr>
          <p:spPr>
            <a:xfrm>
              <a:off x="3678034"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200" name="Line 21">
              <a:extLst>
                <a:ext uri="{FF2B5EF4-FFF2-40B4-BE49-F238E27FC236}">
                  <a16:creationId xmlns:a16="http://schemas.microsoft.com/office/drawing/2014/main" xmlns="" id="{716EC14A-AE1F-4D03-8290-EFDB500C1BA9}"/>
                </a:ext>
              </a:extLst>
            </p:cNvPr>
            <p:cNvSpPr>
              <a:spLocks noChangeShapeType="1"/>
            </p:cNvSpPr>
            <p:nvPr/>
          </p:nvSpPr>
          <p:spPr bwMode="auto">
            <a:xfrm>
              <a:off x="3441246"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1" name="TextBox 200">
              <a:extLst>
                <a:ext uri="{FF2B5EF4-FFF2-40B4-BE49-F238E27FC236}">
                  <a16:creationId xmlns:a16="http://schemas.microsoft.com/office/drawing/2014/main" xmlns="" id="{BD89B72F-32B8-4B6B-AD9E-A9C5F1A36A5E}"/>
                </a:ext>
              </a:extLst>
            </p:cNvPr>
            <p:cNvSpPr txBox="1"/>
            <p:nvPr/>
          </p:nvSpPr>
          <p:spPr>
            <a:xfrm>
              <a:off x="3302397"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20</a:t>
              </a:r>
            </a:p>
          </p:txBody>
        </p:sp>
        <p:sp>
          <p:nvSpPr>
            <p:cNvPr id="202" name="Line 21">
              <a:extLst>
                <a:ext uri="{FF2B5EF4-FFF2-40B4-BE49-F238E27FC236}">
                  <a16:creationId xmlns:a16="http://schemas.microsoft.com/office/drawing/2014/main" xmlns="" id="{5E09D4FA-F4B7-4375-B158-486C1AC756E9}"/>
                </a:ext>
              </a:extLst>
            </p:cNvPr>
            <p:cNvSpPr>
              <a:spLocks noChangeShapeType="1"/>
            </p:cNvSpPr>
            <p:nvPr/>
          </p:nvSpPr>
          <p:spPr bwMode="auto">
            <a:xfrm>
              <a:off x="3065609"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3" name="TextBox 202">
              <a:extLst>
                <a:ext uri="{FF2B5EF4-FFF2-40B4-BE49-F238E27FC236}">
                  <a16:creationId xmlns:a16="http://schemas.microsoft.com/office/drawing/2014/main" xmlns="" id="{9B77678F-72BC-4038-97A8-706B26EED8DE}"/>
                </a:ext>
              </a:extLst>
            </p:cNvPr>
            <p:cNvSpPr txBox="1"/>
            <p:nvPr/>
          </p:nvSpPr>
          <p:spPr>
            <a:xfrm>
              <a:off x="2926760"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16</a:t>
              </a:r>
            </a:p>
          </p:txBody>
        </p:sp>
        <p:sp>
          <p:nvSpPr>
            <p:cNvPr id="204" name="Line 21">
              <a:extLst>
                <a:ext uri="{FF2B5EF4-FFF2-40B4-BE49-F238E27FC236}">
                  <a16:creationId xmlns:a16="http://schemas.microsoft.com/office/drawing/2014/main" xmlns="" id="{1CE2C881-AB10-4D27-B508-0A63E7EDC2B3}"/>
                </a:ext>
              </a:extLst>
            </p:cNvPr>
            <p:cNvSpPr>
              <a:spLocks noChangeShapeType="1"/>
            </p:cNvSpPr>
            <p:nvPr/>
          </p:nvSpPr>
          <p:spPr bwMode="auto">
            <a:xfrm>
              <a:off x="2689972"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5" name="TextBox 204">
              <a:extLst>
                <a:ext uri="{FF2B5EF4-FFF2-40B4-BE49-F238E27FC236}">
                  <a16:creationId xmlns:a16="http://schemas.microsoft.com/office/drawing/2014/main" xmlns="" id="{03824A00-09A6-4F50-AF1C-3E0423262EFF}"/>
                </a:ext>
              </a:extLst>
            </p:cNvPr>
            <p:cNvSpPr txBox="1"/>
            <p:nvPr/>
          </p:nvSpPr>
          <p:spPr>
            <a:xfrm>
              <a:off x="2551123" y="591975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206" name="Line 21">
              <a:extLst>
                <a:ext uri="{FF2B5EF4-FFF2-40B4-BE49-F238E27FC236}">
                  <a16:creationId xmlns:a16="http://schemas.microsoft.com/office/drawing/2014/main" xmlns="" id="{B0B68190-09D9-4C9F-A967-2AB74747F1E5}"/>
                </a:ext>
              </a:extLst>
            </p:cNvPr>
            <p:cNvSpPr>
              <a:spLocks noChangeShapeType="1"/>
            </p:cNvSpPr>
            <p:nvPr/>
          </p:nvSpPr>
          <p:spPr bwMode="auto">
            <a:xfrm>
              <a:off x="2314335"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7" name="TextBox 206">
              <a:extLst>
                <a:ext uri="{FF2B5EF4-FFF2-40B4-BE49-F238E27FC236}">
                  <a16:creationId xmlns:a16="http://schemas.microsoft.com/office/drawing/2014/main" xmlns="" id="{8F2F3D73-5471-412E-B457-34FC481A4B9B}"/>
                </a:ext>
              </a:extLst>
            </p:cNvPr>
            <p:cNvSpPr txBox="1"/>
            <p:nvPr/>
          </p:nvSpPr>
          <p:spPr>
            <a:xfrm>
              <a:off x="2225179" y="591975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a:t>
              </a:r>
            </a:p>
          </p:txBody>
        </p:sp>
        <p:sp>
          <p:nvSpPr>
            <p:cNvPr id="208" name="Line 21">
              <a:extLst>
                <a:ext uri="{FF2B5EF4-FFF2-40B4-BE49-F238E27FC236}">
                  <a16:creationId xmlns:a16="http://schemas.microsoft.com/office/drawing/2014/main" xmlns="" id="{056CC09A-6D8B-422E-A550-9F15F5286EBA}"/>
                </a:ext>
              </a:extLst>
            </p:cNvPr>
            <p:cNvSpPr>
              <a:spLocks noChangeShapeType="1"/>
            </p:cNvSpPr>
            <p:nvPr/>
          </p:nvSpPr>
          <p:spPr bwMode="auto">
            <a:xfrm>
              <a:off x="1938698"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9" name="TextBox 208">
              <a:extLst>
                <a:ext uri="{FF2B5EF4-FFF2-40B4-BE49-F238E27FC236}">
                  <a16:creationId xmlns:a16="http://schemas.microsoft.com/office/drawing/2014/main" xmlns="" id="{DD4071B7-10EE-4F34-9D11-18DF17BF145B}"/>
                </a:ext>
              </a:extLst>
            </p:cNvPr>
            <p:cNvSpPr txBox="1"/>
            <p:nvPr/>
          </p:nvSpPr>
          <p:spPr>
            <a:xfrm>
              <a:off x="1849542" y="591975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a:t>
              </a:r>
            </a:p>
          </p:txBody>
        </p:sp>
        <p:sp>
          <p:nvSpPr>
            <p:cNvPr id="210" name="Line 21">
              <a:extLst>
                <a:ext uri="{FF2B5EF4-FFF2-40B4-BE49-F238E27FC236}">
                  <a16:creationId xmlns:a16="http://schemas.microsoft.com/office/drawing/2014/main" xmlns="" id="{231F2063-3FF4-42F1-A09E-410631D15646}"/>
                </a:ext>
              </a:extLst>
            </p:cNvPr>
            <p:cNvSpPr>
              <a:spLocks noChangeShapeType="1"/>
            </p:cNvSpPr>
            <p:nvPr/>
          </p:nvSpPr>
          <p:spPr bwMode="auto">
            <a:xfrm>
              <a:off x="1563061"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1" name="TextBox 210">
              <a:extLst>
                <a:ext uri="{FF2B5EF4-FFF2-40B4-BE49-F238E27FC236}">
                  <a16:creationId xmlns:a16="http://schemas.microsoft.com/office/drawing/2014/main" xmlns="" id="{3F5A1DA6-83FD-4234-814D-A02C3A671BB0}"/>
                </a:ext>
              </a:extLst>
            </p:cNvPr>
            <p:cNvSpPr txBox="1"/>
            <p:nvPr/>
          </p:nvSpPr>
          <p:spPr>
            <a:xfrm>
              <a:off x="1473905" y="591975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212" name="Group 211">
            <a:extLst>
              <a:ext uri="{FF2B5EF4-FFF2-40B4-BE49-F238E27FC236}">
                <a16:creationId xmlns:a16="http://schemas.microsoft.com/office/drawing/2014/main" xmlns="" id="{62E8882F-835D-4E00-A5B4-ABC51105F076}"/>
              </a:ext>
            </a:extLst>
          </p:cNvPr>
          <p:cNvGrpSpPr/>
          <p:nvPr/>
        </p:nvGrpSpPr>
        <p:grpSpPr>
          <a:xfrm>
            <a:off x="769481" y="5379140"/>
            <a:ext cx="4668913" cy="288147"/>
            <a:chOff x="879965" y="5775126"/>
            <a:chExt cx="4324734" cy="288147"/>
          </a:xfrm>
        </p:grpSpPr>
        <p:sp>
          <p:nvSpPr>
            <p:cNvPr id="214" name="TextBox 213">
              <a:extLst>
                <a:ext uri="{FF2B5EF4-FFF2-40B4-BE49-F238E27FC236}">
                  <a16:creationId xmlns:a16="http://schemas.microsoft.com/office/drawing/2014/main" xmlns="" id="{B8D2E010-5CF4-46D3-839F-A251881A056D}"/>
                </a:ext>
              </a:extLst>
            </p:cNvPr>
            <p:cNvSpPr txBox="1"/>
            <p:nvPr/>
          </p:nvSpPr>
          <p:spPr>
            <a:xfrm>
              <a:off x="5045296" y="5775126"/>
              <a:ext cx="159403" cy="288147"/>
            </a:xfrm>
            <a:prstGeom prst="rect">
              <a:avLst/>
            </a:prstGeom>
            <a:noFill/>
          </p:spPr>
          <p:txBody>
            <a:bodyPr wrap="none" lIns="36000" tIns="36000" rIns="36000" bIns="36000" rtlCol="0" anchor="t" anchorCtr="0">
              <a:spAutoFit/>
            </a:bodyPr>
            <a:lstStyle/>
            <a:p>
              <a:pPr algn="ctr"/>
              <a:r>
                <a:rPr lang="ja-JP" sz="1400">
                  <a:cs typeface="Arial" panose="020B0604020202020204" pitchFamily="34" charset="0"/>
                </a:rPr>
                <a:t>1</a:t>
              </a:r>
            </a:p>
          </p:txBody>
        </p:sp>
        <p:sp>
          <p:nvSpPr>
            <p:cNvPr id="215" name="TextBox 214">
              <a:extLst>
                <a:ext uri="{FF2B5EF4-FFF2-40B4-BE49-F238E27FC236}">
                  <a16:creationId xmlns:a16="http://schemas.microsoft.com/office/drawing/2014/main" xmlns="" id="{6C654887-3E59-402C-A40C-FD00BB4325DF}"/>
                </a:ext>
              </a:extLst>
            </p:cNvPr>
            <p:cNvSpPr txBox="1"/>
            <p:nvPr/>
          </p:nvSpPr>
          <p:spPr>
            <a:xfrm>
              <a:off x="4705857" y="5775126"/>
              <a:ext cx="159403" cy="288147"/>
            </a:xfrm>
            <a:prstGeom prst="rect">
              <a:avLst/>
            </a:prstGeom>
            <a:noFill/>
          </p:spPr>
          <p:txBody>
            <a:bodyPr wrap="none" lIns="36000" tIns="36000" rIns="36000" bIns="36000" rtlCol="0" anchor="t" anchorCtr="0">
              <a:spAutoFit/>
            </a:bodyPr>
            <a:lstStyle/>
            <a:p>
              <a:pPr algn="ctr"/>
              <a:r>
                <a:rPr lang="ja-JP" sz="1400">
                  <a:cs typeface="Arial" panose="020B0604020202020204" pitchFamily="34" charset="0"/>
                </a:rPr>
                <a:t>4</a:t>
              </a:r>
            </a:p>
          </p:txBody>
        </p:sp>
        <p:sp>
          <p:nvSpPr>
            <p:cNvPr id="216" name="TextBox 215">
              <a:extLst>
                <a:ext uri="{FF2B5EF4-FFF2-40B4-BE49-F238E27FC236}">
                  <a16:creationId xmlns:a16="http://schemas.microsoft.com/office/drawing/2014/main" xmlns="" id="{9EE44748-B364-4043-9638-BA238611E6C5}"/>
                </a:ext>
              </a:extLst>
            </p:cNvPr>
            <p:cNvSpPr txBox="1"/>
            <p:nvPr/>
          </p:nvSpPr>
          <p:spPr>
            <a:xfrm>
              <a:off x="4366418" y="5775126"/>
              <a:ext cx="159403" cy="288147"/>
            </a:xfrm>
            <a:prstGeom prst="rect">
              <a:avLst/>
            </a:prstGeom>
            <a:noFill/>
          </p:spPr>
          <p:txBody>
            <a:bodyPr wrap="none" lIns="36000" tIns="36000" rIns="36000" bIns="36000" rtlCol="0" anchor="t" anchorCtr="0">
              <a:spAutoFit/>
            </a:bodyPr>
            <a:lstStyle/>
            <a:p>
              <a:pPr algn="ctr"/>
              <a:r>
                <a:rPr lang="ja-JP" sz="1400">
                  <a:cs typeface="Arial" panose="020B0604020202020204" pitchFamily="34" charset="0"/>
                </a:rPr>
                <a:t>8</a:t>
              </a:r>
            </a:p>
          </p:txBody>
        </p:sp>
        <p:sp>
          <p:nvSpPr>
            <p:cNvPr id="217" name="TextBox 216">
              <a:extLst>
                <a:ext uri="{FF2B5EF4-FFF2-40B4-BE49-F238E27FC236}">
                  <a16:creationId xmlns:a16="http://schemas.microsoft.com/office/drawing/2014/main" xmlns="" id="{CBA86DC0-C443-4A9C-968F-7FE22AD56035}"/>
                </a:ext>
              </a:extLst>
            </p:cNvPr>
            <p:cNvSpPr txBox="1"/>
            <p:nvPr/>
          </p:nvSpPr>
          <p:spPr>
            <a:xfrm>
              <a:off x="3980947" y="5775126"/>
              <a:ext cx="251463" cy="288147"/>
            </a:xfrm>
            <a:prstGeom prst="rect">
              <a:avLst/>
            </a:prstGeom>
            <a:noFill/>
          </p:spPr>
          <p:txBody>
            <a:bodyPr wrap="none" lIns="36000" tIns="36000" rIns="36000" bIns="36000" rtlCol="0" anchor="t" anchorCtr="0">
              <a:spAutoFit/>
            </a:bodyPr>
            <a:lstStyle/>
            <a:p>
              <a:pPr algn="ctr"/>
              <a:r>
                <a:rPr lang="ja-JP" sz="1400">
                  <a:cs typeface="Arial" panose="020B0604020202020204" pitchFamily="34" charset="0"/>
                </a:rPr>
                <a:t>10</a:t>
              </a:r>
            </a:p>
          </p:txBody>
        </p:sp>
        <p:sp>
          <p:nvSpPr>
            <p:cNvPr id="218" name="TextBox 217">
              <a:extLst>
                <a:ext uri="{FF2B5EF4-FFF2-40B4-BE49-F238E27FC236}">
                  <a16:creationId xmlns:a16="http://schemas.microsoft.com/office/drawing/2014/main" xmlns="" id="{54C10809-FCE1-42BF-9D7F-70798689AD97}"/>
                </a:ext>
              </a:extLst>
            </p:cNvPr>
            <p:cNvSpPr txBox="1"/>
            <p:nvPr/>
          </p:nvSpPr>
          <p:spPr>
            <a:xfrm>
              <a:off x="3641509" y="5775126"/>
              <a:ext cx="251463" cy="288147"/>
            </a:xfrm>
            <a:prstGeom prst="rect">
              <a:avLst/>
            </a:prstGeom>
            <a:noFill/>
          </p:spPr>
          <p:txBody>
            <a:bodyPr wrap="none" lIns="36000" tIns="36000" rIns="36000" bIns="36000" rtlCol="0" anchor="t" anchorCtr="0">
              <a:spAutoFit/>
            </a:bodyPr>
            <a:lstStyle/>
            <a:p>
              <a:pPr algn="ctr"/>
              <a:r>
                <a:rPr lang="ja-JP" sz="1400">
                  <a:cs typeface="Arial" panose="020B0604020202020204" pitchFamily="34" charset="0"/>
                </a:rPr>
                <a:t>16</a:t>
              </a:r>
            </a:p>
          </p:txBody>
        </p:sp>
        <p:sp>
          <p:nvSpPr>
            <p:cNvPr id="219" name="TextBox 218">
              <a:extLst>
                <a:ext uri="{FF2B5EF4-FFF2-40B4-BE49-F238E27FC236}">
                  <a16:creationId xmlns:a16="http://schemas.microsoft.com/office/drawing/2014/main" xmlns="" id="{E18B2E3E-435B-4524-B44E-BB2236599A5D}"/>
                </a:ext>
              </a:extLst>
            </p:cNvPr>
            <p:cNvSpPr txBox="1"/>
            <p:nvPr/>
          </p:nvSpPr>
          <p:spPr>
            <a:xfrm>
              <a:off x="3302070" y="5775126"/>
              <a:ext cx="251463" cy="288147"/>
            </a:xfrm>
            <a:prstGeom prst="rect">
              <a:avLst/>
            </a:prstGeom>
            <a:noFill/>
          </p:spPr>
          <p:txBody>
            <a:bodyPr wrap="none" lIns="36000" tIns="36000" rIns="36000" bIns="36000" rtlCol="0" anchor="t" anchorCtr="0">
              <a:spAutoFit/>
            </a:bodyPr>
            <a:lstStyle/>
            <a:p>
              <a:pPr algn="ctr"/>
              <a:r>
                <a:rPr lang="ja-JP" sz="1400">
                  <a:cs typeface="Arial" panose="020B0604020202020204" pitchFamily="34" charset="0"/>
                </a:rPr>
                <a:t>25</a:t>
              </a:r>
            </a:p>
          </p:txBody>
        </p:sp>
        <p:sp>
          <p:nvSpPr>
            <p:cNvPr id="220" name="TextBox 219">
              <a:extLst>
                <a:ext uri="{FF2B5EF4-FFF2-40B4-BE49-F238E27FC236}">
                  <a16:creationId xmlns:a16="http://schemas.microsoft.com/office/drawing/2014/main" xmlns="" id="{B668DDB7-7DBA-4369-93EF-942624D56E8D}"/>
                </a:ext>
              </a:extLst>
            </p:cNvPr>
            <p:cNvSpPr txBox="1"/>
            <p:nvPr/>
          </p:nvSpPr>
          <p:spPr>
            <a:xfrm>
              <a:off x="2962630" y="5775126"/>
              <a:ext cx="251463" cy="288147"/>
            </a:xfrm>
            <a:prstGeom prst="rect">
              <a:avLst/>
            </a:prstGeom>
            <a:noFill/>
          </p:spPr>
          <p:txBody>
            <a:bodyPr wrap="none" lIns="36000" tIns="36000" rIns="36000" bIns="36000" rtlCol="0" anchor="t" anchorCtr="0">
              <a:spAutoFit/>
            </a:bodyPr>
            <a:lstStyle/>
            <a:p>
              <a:pPr algn="ctr"/>
              <a:r>
                <a:rPr lang="ja-JP" sz="1400">
                  <a:cs typeface="Arial" panose="020B0604020202020204" pitchFamily="34" charset="0"/>
                </a:rPr>
                <a:t>41</a:t>
              </a:r>
            </a:p>
          </p:txBody>
        </p:sp>
        <p:sp>
          <p:nvSpPr>
            <p:cNvPr id="221" name="TextBox 220">
              <a:extLst>
                <a:ext uri="{FF2B5EF4-FFF2-40B4-BE49-F238E27FC236}">
                  <a16:creationId xmlns:a16="http://schemas.microsoft.com/office/drawing/2014/main" xmlns="" id="{4B3440C8-BDBE-433E-939E-B689F709A412}"/>
                </a:ext>
              </a:extLst>
            </p:cNvPr>
            <p:cNvSpPr txBox="1"/>
            <p:nvPr/>
          </p:nvSpPr>
          <p:spPr>
            <a:xfrm>
              <a:off x="2623192" y="5775126"/>
              <a:ext cx="251463" cy="288147"/>
            </a:xfrm>
            <a:prstGeom prst="rect">
              <a:avLst/>
            </a:prstGeom>
            <a:noFill/>
          </p:spPr>
          <p:txBody>
            <a:bodyPr wrap="none" lIns="36000" tIns="36000" rIns="36000" bIns="36000" rtlCol="0" anchor="t" anchorCtr="0">
              <a:spAutoFit/>
            </a:bodyPr>
            <a:lstStyle/>
            <a:p>
              <a:pPr algn="ctr"/>
              <a:r>
                <a:rPr lang="ja-JP" sz="1400">
                  <a:cs typeface="Arial" panose="020B0604020202020204" pitchFamily="34" charset="0"/>
                </a:rPr>
                <a:t>64</a:t>
              </a:r>
            </a:p>
          </p:txBody>
        </p:sp>
        <p:sp>
          <p:nvSpPr>
            <p:cNvPr id="222" name="TextBox 221">
              <a:extLst>
                <a:ext uri="{FF2B5EF4-FFF2-40B4-BE49-F238E27FC236}">
                  <a16:creationId xmlns:a16="http://schemas.microsoft.com/office/drawing/2014/main" xmlns="" id="{D2EFE620-0205-4E11-B990-93B8B2F3CB72}"/>
                </a:ext>
              </a:extLst>
            </p:cNvPr>
            <p:cNvSpPr txBox="1"/>
            <p:nvPr/>
          </p:nvSpPr>
          <p:spPr>
            <a:xfrm>
              <a:off x="2237722" y="5775126"/>
              <a:ext cx="343523" cy="288147"/>
            </a:xfrm>
            <a:prstGeom prst="rect">
              <a:avLst/>
            </a:prstGeom>
            <a:noFill/>
          </p:spPr>
          <p:txBody>
            <a:bodyPr wrap="none" lIns="36000" tIns="36000" rIns="36000" bIns="36000" rtlCol="0" anchor="t" anchorCtr="0">
              <a:spAutoFit/>
            </a:bodyPr>
            <a:lstStyle/>
            <a:p>
              <a:pPr algn="ctr"/>
              <a:r>
                <a:rPr lang="ja-JP" sz="1400">
                  <a:cs typeface="Arial" panose="020B0604020202020204" pitchFamily="34" charset="0"/>
                </a:rPr>
                <a:t>101</a:t>
              </a:r>
            </a:p>
          </p:txBody>
        </p:sp>
        <p:sp>
          <p:nvSpPr>
            <p:cNvPr id="223" name="TextBox 222">
              <a:extLst>
                <a:ext uri="{FF2B5EF4-FFF2-40B4-BE49-F238E27FC236}">
                  <a16:creationId xmlns:a16="http://schemas.microsoft.com/office/drawing/2014/main" xmlns="" id="{902CD092-3C94-4ACA-ADE9-D66BBCFA7B86}"/>
                </a:ext>
              </a:extLst>
            </p:cNvPr>
            <p:cNvSpPr txBox="1"/>
            <p:nvPr/>
          </p:nvSpPr>
          <p:spPr>
            <a:xfrm>
              <a:off x="1898284" y="5775126"/>
              <a:ext cx="343523" cy="288147"/>
            </a:xfrm>
            <a:prstGeom prst="rect">
              <a:avLst/>
            </a:prstGeom>
            <a:noFill/>
          </p:spPr>
          <p:txBody>
            <a:bodyPr wrap="none" lIns="36000" tIns="36000" rIns="36000" bIns="36000" rtlCol="0" anchor="t" anchorCtr="0">
              <a:spAutoFit/>
            </a:bodyPr>
            <a:lstStyle/>
            <a:p>
              <a:pPr algn="ctr"/>
              <a:r>
                <a:rPr lang="ja-JP" sz="1400">
                  <a:cs typeface="Arial" panose="020B0604020202020204" pitchFamily="34" charset="0"/>
                </a:rPr>
                <a:t>163</a:t>
              </a:r>
            </a:p>
          </p:txBody>
        </p:sp>
        <p:sp>
          <p:nvSpPr>
            <p:cNvPr id="224" name="TextBox 223">
              <a:extLst>
                <a:ext uri="{FF2B5EF4-FFF2-40B4-BE49-F238E27FC236}">
                  <a16:creationId xmlns:a16="http://schemas.microsoft.com/office/drawing/2014/main" xmlns="" id="{9F4123FE-06D0-4959-81E0-2F9407FC2D73}"/>
                </a:ext>
              </a:extLst>
            </p:cNvPr>
            <p:cNvSpPr txBox="1"/>
            <p:nvPr/>
          </p:nvSpPr>
          <p:spPr>
            <a:xfrm>
              <a:off x="1558844" y="5775126"/>
              <a:ext cx="343523" cy="288147"/>
            </a:xfrm>
            <a:prstGeom prst="rect">
              <a:avLst/>
            </a:prstGeom>
            <a:noFill/>
          </p:spPr>
          <p:txBody>
            <a:bodyPr wrap="none" lIns="36000" tIns="36000" rIns="36000" bIns="36000" rtlCol="0" anchor="t" anchorCtr="0">
              <a:spAutoFit/>
            </a:bodyPr>
            <a:lstStyle/>
            <a:p>
              <a:pPr algn="ctr"/>
              <a:r>
                <a:rPr lang="ja-JP" sz="1400">
                  <a:cs typeface="Arial" panose="020B0604020202020204" pitchFamily="34" charset="0"/>
                </a:rPr>
                <a:t>252</a:t>
              </a:r>
            </a:p>
          </p:txBody>
        </p:sp>
        <p:sp>
          <p:nvSpPr>
            <p:cNvPr id="225" name="TextBox 224">
              <a:extLst>
                <a:ext uri="{FF2B5EF4-FFF2-40B4-BE49-F238E27FC236}">
                  <a16:creationId xmlns:a16="http://schemas.microsoft.com/office/drawing/2014/main" xmlns="" id="{FD0B0F36-0ACA-4CEE-AA6F-CABD68EF4DCB}"/>
                </a:ext>
              </a:extLst>
            </p:cNvPr>
            <p:cNvSpPr txBox="1"/>
            <p:nvPr/>
          </p:nvSpPr>
          <p:spPr>
            <a:xfrm>
              <a:off x="1219404" y="5775126"/>
              <a:ext cx="343523" cy="288147"/>
            </a:xfrm>
            <a:prstGeom prst="rect">
              <a:avLst/>
            </a:prstGeom>
            <a:noFill/>
          </p:spPr>
          <p:txBody>
            <a:bodyPr wrap="none" lIns="36000" tIns="36000" rIns="36000" bIns="36000" rtlCol="0" anchor="t" anchorCtr="0">
              <a:spAutoFit/>
            </a:bodyPr>
            <a:lstStyle/>
            <a:p>
              <a:pPr algn="ctr"/>
              <a:r>
                <a:rPr lang="ja-JP" sz="1400">
                  <a:cs typeface="Arial" panose="020B0604020202020204" pitchFamily="34" charset="0"/>
                </a:rPr>
                <a:t>308</a:t>
              </a:r>
            </a:p>
          </p:txBody>
        </p:sp>
        <p:sp>
          <p:nvSpPr>
            <p:cNvPr id="226" name="TextBox 225">
              <a:extLst>
                <a:ext uri="{FF2B5EF4-FFF2-40B4-BE49-F238E27FC236}">
                  <a16:creationId xmlns:a16="http://schemas.microsoft.com/office/drawing/2014/main" xmlns="" id="{AD1B6785-1AEC-4C4D-8C85-89A1E5671FAB}"/>
                </a:ext>
              </a:extLst>
            </p:cNvPr>
            <p:cNvSpPr txBox="1"/>
            <p:nvPr/>
          </p:nvSpPr>
          <p:spPr>
            <a:xfrm>
              <a:off x="879965" y="5775126"/>
              <a:ext cx="343523" cy="288147"/>
            </a:xfrm>
            <a:prstGeom prst="rect">
              <a:avLst/>
            </a:prstGeom>
            <a:noFill/>
          </p:spPr>
          <p:txBody>
            <a:bodyPr wrap="none" lIns="36000" tIns="36000" rIns="36000" bIns="36000" rtlCol="0" anchor="t" anchorCtr="0">
              <a:spAutoFit/>
            </a:bodyPr>
            <a:lstStyle/>
            <a:p>
              <a:pPr algn="ctr"/>
              <a:r>
                <a:rPr lang="ja-JP" sz="1400">
                  <a:cs typeface="Arial" panose="020B0604020202020204" pitchFamily="34" charset="0"/>
                </a:rPr>
                <a:t>348</a:t>
              </a:r>
            </a:p>
          </p:txBody>
        </p:sp>
      </p:grpSp>
      <p:sp>
        <p:nvSpPr>
          <p:cNvPr id="227" name="TextBox 226">
            <a:extLst>
              <a:ext uri="{FF2B5EF4-FFF2-40B4-BE49-F238E27FC236}">
                <a16:creationId xmlns:a16="http://schemas.microsoft.com/office/drawing/2014/main" xmlns="" id="{E867865C-E13E-432B-89B5-C7B17BDF74C4}"/>
              </a:ext>
            </a:extLst>
          </p:cNvPr>
          <p:cNvSpPr txBox="1"/>
          <p:nvPr/>
        </p:nvSpPr>
        <p:spPr>
          <a:xfrm>
            <a:off x="265620" y="5136886"/>
            <a:ext cx="990977" cy="307777"/>
          </a:xfrm>
          <a:prstGeom prst="rect">
            <a:avLst/>
          </a:prstGeom>
          <a:noFill/>
        </p:spPr>
        <p:txBody>
          <a:bodyPr wrap="none" rtlCol="0">
            <a:spAutoFit/>
          </a:bodyPr>
          <a:lstStyle/>
          <a:p>
            <a:r>
              <a:rPr lang="ja-JP" sz="1400"/>
              <a:t>リスク有患者数</a:t>
            </a:r>
          </a:p>
        </p:txBody>
      </p:sp>
      <p:graphicFrame>
        <p:nvGraphicFramePr>
          <p:cNvPr id="228" name="Table 124">
            <a:extLst>
              <a:ext uri="{FF2B5EF4-FFF2-40B4-BE49-F238E27FC236}">
                <a16:creationId xmlns:a16="http://schemas.microsoft.com/office/drawing/2014/main" xmlns="" id="{D600A3CD-F59D-4B37-BF4E-72F71F225C1E}"/>
              </a:ext>
            </a:extLst>
          </p:cNvPr>
          <p:cNvGraphicFramePr>
            <a:graphicFrameLocks noGrp="1"/>
          </p:cNvGraphicFramePr>
          <p:nvPr>
            <p:extLst>
              <p:ext uri="{D42A27DB-BD31-4B8C-83A1-F6EECF244321}">
                <p14:modId xmlns:p14="http://schemas.microsoft.com/office/powerpoint/2010/main" xmlns="" val="2958963409"/>
              </p:ext>
            </p:extLst>
          </p:nvPr>
        </p:nvGraphicFramePr>
        <p:xfrm>
          <a:off x="2351270" y="2149726"/>
          <a:ext cx="3571675" cy="1019520"/>
        </p:xfrm>
        <a:graphic>
          <a:graphicData uri="http://schemas.openxmlformats.org/drawingml/2006/table">
            <a:tbl>
              <a:tblPr firstRow="1" bandRow="1">
                <a:tableStyleId>{5C22544A-7EE6-4342-B048-85BDC9FD1C3A}</a:tableStyleId>
              </a:tblPr>
              <a:tblGrid>
                <a:gridCol w="1843427">
                  <a:extLst>
                    <a:ext uri="{9D8B030D-6E8A-4147-A177-3AD203B41FA5}">
                      <a16:colId xmlns:a16="http://schemas.microsoft.com/office/drawing/2014/main" xmlns="" val="1991750790"/>
                    </a:ext>
                  </a:extLst>
                </a:gridCol>
                <a:gridCol w="1728248">
                  <a:extLst>
                    <a:ext uri="{9D8B030D-6E8A-4147-A177-3AD203B41FA5}">
                      <a16:colId xmlns:a16="http://schemas.microsoft.com/office/drawing/2014/main" xmlns="" val="589414773"/>
                    </a:ext>
                  </a:extLst>
                </a:gridCol>
              </a:tblGrid>
              <a:tr h="158296">
                <a:tc>
                  <a:txBody>
                    <a:bodyPr/>
                    <a:lstStyle/>
                    <a:p>
                      <a:pPr algn="l" rtl="0"/>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すべての患者 n=348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83687285"/>
                  </a:ext>
                </a:extLst>
              </a:tr>
              <a:tr h="0">
                <a:tc>
                  <a:txBody>
                    <a:bodyPr/>
                    <a:lstStyle/>
                    <a:p>
                      <a:pPr algn="l"/>
                      <a:r>
                        <a:rPr lang="ja-JP" sz="1200" baseline="0">
                          <a:solidFill>
                            <a:srgbClr val="4D4D4D"/>
                          </a:solidFill>
                        </a:rPr>
                        <a:t>事象、n（％）</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rgbClr val="4D4D4D"/>
                          </a:solidFill>
                        </a:rPr>
                        <a:t>243（69.8）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36603050"/>
                  </a:ext>
                </a:extLst>
              </a:tr>
              <a:tr h="127440">
                <a:tc>
                  <a:txBody>
                    <a:bodyPr/>
                    <a:lstStyle/>
                    <a:p>
                      <a:pPr algn="l"/>
                      <a:r>
                        <a:rPr lang="ja-JP" sz="1200">
                          <a:solidFill>
                            <a:srgbClr val="4D4D4D"/>
                          </a:solidFill>
                        </a:rPr>
                        <a:t>打ち切り数、n (%)</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a:solidFill>
                            <a:srgbClr val="4D4D4D"/>
                          </a:solidFill>
                        </a:rPr>
                        <a:t>105（30.2）</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589419872"/>
                  </a:ext>
                </a:extLst>
              </a:tr>
              <a:tr h="127440">
                <a:tc>
                  <a:txBody>
                    <a:bodyPr/>
                    <a:lstStyle/>
                    <a:p>
                      <a:pPr algn="l"/>
                      <a:r>
                        <a:rPr lang="ja-JP" sz="1200">
                          <a:solidFill>
                            <a:srgbClr val="4D4D4D"/>
                          </a:solidFill>
                        </a:rPr>
                        <a:t>mPFS、mo（95％CI）</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chemeClr val="tx1"/>
                          </a:solidFill>
                        </a:rPr>
                        <a:t>12.7 (11.5、14.0)</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17681780"/>
                  </a:ext>
                </a:extLst>
              </a:tr>
            </a:tbl>
          </a:graphicData>
        </a:graphic>
      </p:graphicFrame>
      <p:grpSp>
        <p:nvGrpSpPr>
          <p:cNvPr id="229" name="Group 228">
            <a:extLst>
              <a:ext uri="{FF2B5EF4-FFF2-40B4-BE49-F238E27FC236}">
                <a16:creationId xmlns:a16="http://schemas.microsoft.com/office/drawing/2014/main" xmlns="" id="{FBDD216C-1EBC-4F67-8DC4-DC1972716796}"/>
              </a:ext>
            </a:extLst>
          </p:cNvPr>
          <p:cNvGrpSpPr/>
          <p:nvPr/>
        </p:nvGrpSpPr>
        <p:grpSpPr>
          <a:xfrm>
            <a:off x="945724" y="2492020"/>
            <a:ext cx="4456748" cy="2088000"/>
            <a:chOff x="3300412" y="2126260"/>
            <a:chExt cx="5596965" cy="2604616"/>
          </a:xfrm>
        </p:grpSpPr>
        <p:sp>
          <p:nvSpPr>
            <p:cNvPr id="230" name="Graphic 493">
              <a:extLst>
                <a:ext uri="{FF2B5EF4-FFF2-40B4-BE49-F238E27FC236}">
                  <a16:creationId xmlns:a16="http://schemas.microsoft.com/office/drawing/2014/main" xmlns="" id="{918AFDDA-E936-4C63-B4A8-FE05AE289F64}"/>
                </a:ext>
              </a:extLst>
            </p:cNvPr>
            <p:cNvSpPr/>
            <p:nvPr/>
          </p:nvSpPr>
          <p:spPr>
            <a:xfrm>
              <a:off x="3300412" y="2128837"/>
              <a:ext cx="5587688" cy="2562786"/>
            </a:xfrm>
            <a:custGeom>
              <a:avLst/>
              <a:gdLst>
                <a:gd name="connsiteX0" fmla="*/ 5587689 w 5587688"/>
                <a:gd name="connsiteY0" fmla="*/ 2562787 h 2562786"/>
                <a:gd name="connsiteX1" fmla="*/ 5073710 w 5587688"/>
                <a:gd name="connsiteY1" fmla="*/ 2562787 h 2562786"/>
                <a:gd name="connsiteX2" fmla="*/ 5073710 w 5587688"/>
                <a:gd name="connsiteY2" fmla="*/ 2451983 h 2562786"/>
                <a:gd name="connsiteX3" fmla="*/ 4194305 w 5587688"/>
                <a:gd name="connsiteY3" fmla="*/ 2451983 h 2562786"/>
                <a:gd name="connsiteX4" fmla="*/ 4194305 w 5587688"/>
                <a:gd name="connsiteY4" fmla="*/ 2414254 h 2562786"/>
                <a:gd name="connsiteX5" fmla="*/ 3892515 w 5587688"/>
                <a:gd name="connsiteY5" fmla="*/ 2414254 h 2562786"/>
                <a:gd name="connsiteX6" fmla="*/ 3892515 w 5587688"/>
                <a:gd name="connsiteY6" fmla="*/ 2374173 h 2562786"/>
                <a:gd name="connsiteX7" fmla="*/ 3706263 w 5587688"/>
                <a:gd name="connsiteY7" fmla="*/ 2374173 h 2562786"/>
                <a:gd name="connsiteX8" fmla="*/ 3706263 w 5587688"/>
                <a:gd name="connsiteY8" fmla="*/ 2341169 h 2562786"/>
                <a:gd name="connsiteX9" fmla="*/ 3277162 w 5587688"/>
                <a:gd name="connsiteY9" fmla="*/ 2341169 h 2562786"/>
                <a:gd name="connsiteX10" fmla="*/ 3277162 w 5587688"/>
                <a:gd name="connsiteY10" fmla="*/ 2317595 h 2562786"/>
                <a:gd name="connsiteX11" fmla="*/ 3213507 w 5587688"/>
                <a:gd name="connsiteY11" fmla="*/ 2317595 h 2562786"/>
                <a:gd name="connsiteX12" fmla="*/ 3213507 w 5587688"/>
                <a:gd name="connsiteY12" fmla="*/ 2289305 h 2562786"/>
                <a:gd name="connsiteX13" fmla="*/ 3116847 w 5587688"/>
                <a:gd name="connsiteY13" fmla="*/ 2289305 h 2562786"/>
                <a:gd name="connsiteX14" fmla="*/ 3116847 w 5587688"/>
                <a:gd name="connsiteY14" fmla="*/ 2265721 h 2562786"/>
                <a:gd name="connsiteX15" fmla="*/ 3069689 w 5587688"/>
                <a:gd name="connsiteY15" fmla="*/ 2265721 h 2562786"/>
                <a:gd name="connsiteX16" fmla="*/ 3069689 w 5587688"/>
                <a:gd name="connsiteY16" fmla="*/ 2230355 h 2562786"/>
                <a:gd name="connsiteX17" fmla="*/ 3003680 w 5587688"/>
                <a:gd name="connsiteY17" fmla="*/ 2230355 h 2562786"/>
                <a:gd name="connsiteX18" fmla="*/ 3003680 w 5587688"/>
                <a:gd name="connsiteY18" fmla="*/ 2209143 h 2562786"/>
                <a:gd name="connsiteX19" fmla="*/ 2916441 w 5587688"/>
                <a:gd name="connsiteY19" fmla="*/ 2209143 h 2562786"/>
                <a:gd name="connsiteX20" fmla="*/ 2916441 w 5587688"/>
                <a:gd name="connsiteY20" fmla="*/ 2183206 h 2562786"/>
                <a:gd name="connsiteX21" fmla="*/ 2807989 w 5587688"/>
                <a:gd name="connsiteY21" fmla="*/ 2183206 h 2562786"/>
                <a:gd name="connsiteX22" fmla="*/ 2807989 w 5587688"/>
                <a:gd name="connsiteY22" fmla="*/ 2176129 h 2562786"/>
                <a:gd name="connsiteX23" fmla="*/ 2758478 w 5587688"/>
                <a:gd name="connsiteY23" fmla="*/ 2176129 h 2562786"/>
                <a:gd name="connsiteX24" fmla="*/ 2758478 w 5587688"/>
                <a:gd name="connsiteY24" fmla="*/ 2154917 h 2562786"/>
                <a:gd name="connsiteX25" fmla="*/ 2614660 w 5587688"/>
                <a:gd name="connsiteY25" fmla="*/ 2154917 h 2562786"/>
                <a:gd name="connsiteX26" fmla="*/ 2614660 w 5587688"/>
                <a:gd name="connsiteY26" fmla="*/ 2136048 h 2562786"/>
                <a:gd name="connsiteX27" fmla="*/ 2541575 w 5587688"/>
                <a:gd name="connsiteY27" fmla="*/ 2136048 h 2562786"/>
                <a:gd name="connsiteX28" fmla="*/ 2541575 w 5587688"/>
                <a:gd name="connsiteY28" fmla="*/ 2112474 h 2562786"/>
                <a:gd name="connsiteX29" fmla="*/ 2449621 w 5587688"/>
                <a:gd name="connsiteY29" fmla="*/ 2112474 h 2562786"/>
                <a:gd name="connsiteX30" fmla="*/ 2449621 w 5587688"/>
                <a:gd name="connsiteY30" fmla="*/ 2093614 h 2562786"/>
                <a:gd name="connsiteX31" fmla="*/ 2421331 w 5587688"/>
                <a:gd name="connsiteY31" fmla="*/ 2093614 h 2562786"/>
                <a:gd name="connsiteX32" fmla="*/ 2421331 w 5587688"/>
                <a:gd name="connsiteY32" fmla="*/ 2081822 h 2562786"/>
                <a:gd name="connsiteX33" fmla="*/ 2385965 w 5587688"/>
                <a:gd name="connsiteY33" fmla="*/ 2081822 h 2562786"/>
                <a:gd name="connsiteX34" fmla="*/ 2385965 w 5587688"/>
                <a:gd name="connsiteY34" fmla="*/ 2065325 h 2562786"/>
                <a:gd name="connsiteX35" fmla="*/ 2360028 w 5587688"/>
                <a:gd name="connsiteY35" fmla="*/ 2065325 h 2562786"/>
                <a:gd name="connsiteX36" fmla="*/ 2360028 w 5587688"/>
                <a:gd name="connsiteY36" fmla="*/ 2051180 h 2562786"/>
                <a:gd name="connsiteX37" fmla="*/ 2324662 w 5587688"/>
                <a:gd name="connsiteY37" fmla="*/ 2051180 h 2562786"/>
                <a:gd name="connsiteX38" fmla="*/ 2324662 w 5587688"/>
                <a:gd name="connsiteY38" fmla="*/ 2022882 h 2562786"/>
                <a:gd name="connsiteX39" fmla="*/ 2272798 w 5587688"/>
                <a:gd name="connsiteY39" fmla="*/ 2022882 h 2562786"/>
                <a:gd name="connsiteX40" fmla="*/ 2272798 w 5587688"/>
                <a:gd name="connsiteY40" fmla="*/ 1992230 h 2562786"/>
                <a:gd name="connsiteX41" fmla="*/ 2202066 w 5587688"/>
                <a:gd name="connsiteY41" fmla="*/ 1992230 h 2562786"/>
                <a:gd name="connsiteX42" fmla="*/ 2202066 w 5587688"/>
                <a:gd name="connsiteY42" fmla="*/ 1966303 h 2562786"/>
                <a:gd name="connsiteX43" fmla="*/ 2159632 w 5587688"/>
                <a:gd name="connsiteY43" fmla="*/ 1966303 h 2562786"/>
                <a:gd name="connsiteX44" fmla="*/ 2159632 w 5587688"/>
                <a:gd name="connsiteY44" fmla="*/ 1942719 h 2562786"/>
                <a:gd name="connsiteX45" fmla="*/ 2091252 w 5587688"/>
                <a:gd name="connsiteY45" fmla="*/ 1942719 h 2562786"/>
                <a:gd name="connsiteX46" fmla="*/ 2091252 w 5587688"/>
                <a:gd name="connsiteY46" fmla="*/ 1912077 h 2562786"/>
                <a:gd name="connsiteX47" fmla="*/ 2060610 w 5587688"/>
                <a:gd name="connsiteY47" fmla="*/ 1912077 h 2562786"/>
                <a:gd name="connsiteX48" fmla="*/ 2060610 w 5587688"/>
                <a:gd name="connsiteY48" fmla="*/ 1890855 h 2562786"/>
                <a:gd name="connsiteX49" fmla="*/ 2013452 w 5587688"/>
                <a:gd name="connsiteY49" fmla="*/ 1890855 h 2562786"/>
                <a:gd name="connsiteX50" fmla="*/ 2013452 w 5587688"/>
                <a:gd name="connsiteY50" fmla="*/ 1867281 h 2562786"/>
                <a:gd name="connsiteX51" fmla="*/ 1959226 w 5587688"/>
                <a:gd name="connsiteY51" fmla="*/ 1867281 h 2562786"/>
                <a:gd name="connsiteX52" fmla="*/ 1959226 w 5587688"/>
                <a:gd name="connsiteY52" fmla="*/ 1850774 h 2562786"/>
                <a:gd name="connsiteX53" fmla="*/ 1905000 w 5587688"/>
                <a:gd name="connsiteY53" fmla="*/ 1850774 h 2562786"/>
                <a:gd name="connsiteX54" fmla="*/ 1905000 w 5587688"/>
                <a:gd name="connsiteY54" fmla="*/ 1829552 h 2562786"/>
                <a:gd name="connsiteX55" fmla="*/ 1850774 w 5587688"/>
                <a:gd name="connsiteY55" fmla="*/ 1829552 h 2562786"/>
                <a:gd name="connsiteX56" fmla="*/ 1850774 w 5587688"/>
                <a:gd name="connsiteY56" fmla="*/ 1810693 h 2562786"/>
                <a:gd name="connsiteX57" fmla="*/ 1805978 w 5587688"/>
                <a:gd name="connsiteY57" fmla="*/ 1810693 h 2562786"/>
                <a:gd name="connsiteX58" fmla="*/ 1805978 w 5587688"/>
                <a:gd name="connsiteY58" fmla="*/ 1798901 h 2562786"/>
                <a:gd name="connsiteX59" fmla="*/ 1794186 w 5587688"/>
                <a:gd name="connsiteY59" fmla="*/ 1798901 h 2562786"/>
                <a:gd name="connsiteX60" fmla="*/ 1794186 w 5587688"/>
                <a:gd name="connsiteY60" fmla="*/ 1775327 h 2562786"/>
                <a:gd name="connsiteX61" fmla="*/ 1737608 w 5587688"/>
                <a:gd name="connsiteY61" fmla="*/ 1775327 h 2562786"/>
                <a:gd name="connsiteX62" fmla="*/ 1737608 w 5587688"/>
                <a:gd name="connsiteY62" fmla="*/ 1730531 h 2562786"/>
                <a:gd name="connsiteX63" fmla="*/ 1699879 w 5587688"/>
                <a:gd name="connsiteY63" fmla="*/ 1730531 h 2562786"/>
                <a:gd name="connsiteX64" fmla="*/ 1699879 w 5587688"/>
                <a:gd name="connsiteY64" fmla="*/ 1704594 h 2562786"/>
                <a:gd name="connsiteX65" fmla="*/ 1673952 w 5587688"/>
                <a:gd name="connsiteY65" fmla="*/ 1704594 h 2562786"/>
                <a:gd name="connsiteX66" fmla="*/ 1673952 w 5587688"/>
                <a:gd name="connsiteY66" fmla="*/ 1671590 h 2562786"/>
                <a:gd name="connsiteX67" fmla="*/ 1648016 w 5587688"/>
                <a:gd name="connsiteY67" fmla="*/ 1671590 h 2562786"/>
                <a:gd name="connsiteX68" fmla="*/ 1648016 w 5587688"/>
                <a:gd name="connsiteY68" fmla="*/ 1648016 h 2562786"/>
                <a:gd name="connsiteX69" fmla="*/ 1636224 w 5587688"/>
                <a:gd name="connsiteY69" fmla="*/ 1648016 h 2562786"/>
                <a:gd name="connsiteX70" fmla="*/ 1636224 w 5587688"/>
                <a:gd name="connsiteY70" fmla="*/ 1622079 h 2562786"/>
                <a:gd name="connsiteX71" fmla="*/ 1607934 w 5587688"/>
                <a:gd name="connsiteY71" fmla="*/ 1622079 h 2562786"/>
                <a:gd name="connsiteX72" fmla="*/ 1607934 w 5587688"/>
                <a:gd name="connsiteY72" fmla="*/ 1574930 h 2562786"/>
                <a:gd name="connsiteX73" fmla="*/ 1574930 w 5587688"/>
                <a:gd name="connsiteY73" fmla="*/ 1574930 h 2562786"/>
                <a:gd name="connsiteX74" fmla="*/ 1574930 w 5587688"/>
                <a:gd name="connsiteY74" fmla="*/ 1548994 h 2562786"/>
                <a:gd name="connsiteX75" fmla="*/ 1544279 w 5587688"/>
                <a:gd name="connsiteY75" fmla="*/ 1548994 h 2562786"/>
                <a:gd name="connsiteX76" fmla="*/ 1544279 w 5587688"/>
                <a:gd name="connsiteY76" fmla="*/ 1530134 h 2562786"/>
                <a:gd name="connsiteX77" fmla="*/ 1494768 w 5587688"/>
                <a:gd name="connsiteY77" fmla="*/ 1530134 h 2562786"/>
                <a:gd name="connsiteX78" fmla="*/ 1494768 w 5587688"/>
                <a:gd name="connsiteY78" fmla="*/ 1461754 h 2562786"/>
                <a:gd name="connsiteX79" fmla="*/ 1454687 w 5587688"/>
                <a:gd name="connsiteY79" fmla="*/ 1461754 h 2562786"/>
                <a:gd name="connsiteX80" fmla="*/ 1454687 w 5587688"/>
                <a:gd name="connsiteY80" fmla="*/ 1416958 h 2562786"/>
                <a:gd name="connsiteX81" fmla="*/ 1405176 w 5587688"/>
                <a:gd name="connsiteY81" fmla="*/ 1416958 h 2562786"/>
                <a:gd name="connsiteX82" fmla="*/ 1405176 w 5587688"/>
                <a:gd name="connsiteY82" fmla="*/ 1374524 h 2562786"/>
                <a:gd name="connsiteX83" fmla="*/ 1360380 w 5587688"/>
                <a:gd name="connsiteY83" fmla="*/ 1374524 h 2562786"/>
                <a:gd name="connsiteX84" fmla="*/ 1360380 w 5587688"/>
                <a:gd name="connsiteY84" fmla="*/ 1329728 h 2562786"/>
                <a:gd name="connsiteX85" fmla="*/ 1322651 w 5587688"/>
                <a:gd name="connsiteY85" fmla="*/ 1329728 h 2562786"/>
                <a:gd name="connsiteX86" fmla="*/ 1322651 w 5587688"/>
                <a:gd name="connsiteY86" fmla="*/ 1280217 h 2562786"/>
                <a:gd name="connsiteX87" fmla="*/ 1296724 w 5587688"/>
                <a:gd name="connsiteY87" fmla="*/ 1280217 h 2562786"/>
                <a:gd name="connsiteX88" fmla="*/ 1296724 w 5587688"/>
                <a:gd name="connsiteY88" fmla="*/ 1240136 h 2562786"/>
                <a:gd name="connsiteX89" fmla="*/ 1261358 w 5587688"/>
                <a:gd name="connsiteY89" fmla="*/ 1240136 h 2562786"/>
                <a:gd name="connsiteX90" fmla="*/ 1261358 w 5587688"/>
                <a:gd name="connsiteY90" fmla="*/ 1190625 h 2562786"/>
                <a:gd name="connsiteX91" fmla="*/ 1240136 w 5587688"/>
                <a:gd name="connsiteY91" fmla="*/ 1190625 h 2562786"/>
                <a:gd name="connsiteX92" fmla="*/ 1240136 w 5587688"/>
                <a:gd name="connsiteY92" fmla="*/ 1141114 h 2562786"/>
                <a:gd name="connsiteX93" fmla="*/ 1211847 w 5587688"/>
                <a:gd name="connsiteY93" fmla="*/ 1141114 h 2562786"/>
                <a:gd name="connsiteX94" fmla="*/ 1211847 w 5587688"/>
                <a:gd name="connsiteY94" fmla="*/ 1119892 h 2562786"/>
                <a:gd name="connsiteX95" fmla="*/ 1174118 w 5587688"/>
                <a:gd name="connsiteY95" fmla="*/ 1119892 h 2562786"/>
                <a:gd name="connsiteX96" fmla="*/ 1174118 w 5587688"/>
                <a:gd name="connsiteY96" fmla="*/ 1072744 h 2562786"/>
                <a:gd name="connsiteX97" fmla="*/ 1129322 w 5587688"/>
                <a:gd name="connsiteY97" fmla="*/ 1072744 h 2562786"/>
                <a:gd name="connsiteX98" fmla="*/ 1129322 w 5587688"/>
                <a:gd name="connsiteY98" fmla="*/ 987866 h 2562786"/>
                <a:gd name="connsiteX99" fmla="*/ 1098680 w 5587688"/>
                <a:gd name="connsiteY99" fmla="*/ 987866 h 2562786"/>
                <a:gd name="connsiteX100" fmla="*/ 1098680 w 5587688"/>
                <a:gd name="connsiteY100" fmla="*/ 902989 h 2562786"/>
                <a:gd name="connsiteX101" fmla="*/ 1063314 w 5587688"/>
                <a:gd name="connsiteY101" fmla="*/ 902989 h 2562786"/>
                <a:gd name="connsiteX102" fmla="*/ 1063314 w 5587688"/>
                <a:gd name="connsiteY102" fmla="*/ 869981 h 2562786"/>
                <a:gd name="connsiteX103" fmla="*/ 1027948 w 5587688"/>
                <a:gd name="connsiteY103" fmla="*/ 869981 h 2562786"/>
                <a:gd name="connsiteX104" fmla="*/ 1027948 w 5587688"/>
                <a:gd name="connsiteY104" fmla="*/ 848762 h 2562786"/>
                <a:gd name="connsiteX105" fmla="*/ 1004373 w 5587688"/>
                <a:gd name="connsiteY105" fmla="*/ 848762 h 2562786"/>
                <a:gd name="connsiteX106" fmla="*/ 1004373 w 5587688"/>
                <a:gd name="connsiteY106" fmla="*/ 811039 h 2562786"/>
                <a:gd name="connsiteX107" fmla="*/ 950143 w 5587688"/>
                <a:gd name="connsiteY107" fmla="*/ 811039 h 2562786"/>
                <a:gd name="connsiteX108" fmla="*/ 950143 w 5587688"/>
                <a:gd name="connsiteY108" fmla="*/ 770959 h 2562786"/>
                <a:gd name="connsiteX109" fmla="*/ 914777 w 5587688"/>
                <a:gd name="connsiteY109" fmla="*/ 770959 h 2562786"/>
                <a:gd name="connsiteX110" fmla="*/ 914777 w 5587688"/>
                <a:gd name="connsiteY110" fmla="*/ 716732 h 2562786"/>
                <a:gd name="connsiteX111" fmla="*/ 893558 w 5587688"/>
                <a:gd name="connsiteY111" fmla="*/ 716732 h 2562786"/>
                <a:gd name="connsiteX112" fmla="*/ 893558 w 5587688"/>
                <a:gd name="connsiteY112" fmla="*/ 674295 h 2562786"/>
                <a:gd name="connsiteX113" fmla="*/ 867624 w 5587688"/>
                <a:gd name="connsiteY113" fmla="*/ 674295 h 2562786"/>
                <a:gd name="connsiteX114" fmla="*/ 867624 w 5587688"/>
                <a:gd name="connsiteY114" fmla="*/ 638929 h 2562786"/>
                <a:gd name="connsiteX115" fmla="*/ 829901 w 5587688"/>
                <a:gd name="connsiteY115" fmla="*/ 638929 h 2562786"/>
                <a:gd name="connsiteX116" fmla="*/ 829901 w 5587688"/>
                <a:gd name="connsiteY116" fmla="*/ 572914 h 2562786"/>
                <a:gd name="connsiteX117" fmla="*/ 799251 w 5587688"/>
                <a:gd name="connsiteY117" fmla="*/ 572914 h 2562786"/>
                <a:gd name="connsiteX118" fmla="*/ 799251 w 5587688"/>
                <a:gd name="connsiteY118" fmla="*/ 518689 h 2562786"/>
                <a:gd name="connsiteX119" fmla="*/ 756814 w 5587688"/>
                <a:gd name="connsiteY119" fmla="*/ 518689 h 2562786"/>
                <a:gd name="connsiteX120" fmla="*/ 756814 w 5587688"/>
                <a:gd name="connsiteY120" fmla="*/ 485681 h 2562786"/>
                <a:gd name="connsiteX121" fmla="*/ 723806 w 5587688"/>
                <a:gd name="connsiteY121" fmla="*/ 485681 h 2562786"/>
                <a:gd name="connsiteX122" fmla="*/ 723806 w 5587688"/>
                <a:gd name="connsiteY122" fmla="*/ 443243 h 2562786"/>
                <a:gd name="connsiteX123" fmla="*/ 693156 w 5587688"/>
                <a:gd name="connsiteY123" fmla="*/ 443243 h 2562786"/>
                <a:gd name="connsiteX124" fmla="*/ 693156 w 5587688"/>
                <a:gd name="connsiteY124" fmla="*/ 417308 h 2562786"/>
                <a:gd name="connsiteX125" fmla="*/ 662507 w 5587688"/>
                <a:gd name="connsiteY125" fmla="*/ 417308 h 2562786"/>
                <a:gd name="connsiteX126" fmla="*/ 662507 w 5587688"/>
                <a:gd name="connsiteY126" fmla="*/ 358367 h 2562786"/>
                <a:gd name="connsiteX127" fmla="*/ 634215 w 5587688"/>
                <a:gd name="connsiteY127" fmla="*/ 358367 h 2562786"/>
                <a:gd name="connsiteX128" fmla="*/ 634215 w 5587688"/>
                <a:gd name="connsiteY128" fmla="*/ 341863 h 2562786"/>
                <a:gd name="connsiteX129" fmla="*/ 589418 w 5587688"/>
                <a:gd name="connsiteY129" fmla="*/ 341863 h 2562786"/>
                <a:gd name="connsiteX130" fmla="*/ 589418 w 5587688"/>
                <a:gd name="connsiteY130" fmla="*/ 323001 h 2562786"/>
                <a:gd name="connsiteX131" fmla="*/ 558769 w 5587688"/>
                <a:gd name="connsiteY131" fmla="*/ 323001 h 2562786"/>
                <a:gd name="connsiteX132" fmla="*/ 558769 w 5587688"/>
                <a:gd name="connsiteY132" fmla="*/ 292352 h 2562786"/>
                <a:gd name="connsiteX133" fmla="*/ 445600 w 5587688"/>
                <a:gd name="connsiteY133" fmla="*/ 292352 h 2562786"/>
                <a:gd name="connsiteX134" fmla="*/ 445600 w 5587688"/>
                <a:gd name="connsiteY134" fmla="*/ 240482 h 2562786"/>
                <a:gd name="connsiteX135" fmla="*/ 410235 w 5587688"/>
                <a:gd name="connsiteY135" fmla="*/ 240482 h 2562786"/>
                <a:gd name="connsiteX136" fmla="*/ 410235 w 5587688"/>
                <a:gd name="connsiteY136" fmla="*/ 221621 h 2562786"/>
                <a:gd name="connsiteX137" fmla="*/ 374870 w 5587688"/>
                <a:gd name="connsiteY137" fmla="*/ 221621 h 2562786"/>
                <a:gd name="connsiteX138" fmla="*/ 374870 w 5587688"/>
                <a:gd name="connsiteY138" fmla="*/ 193329 h 2562786"/>
                <a:gd name="connsiteX139" fmla="*/ 292352 w 5587688"/>
                <a:gd name="connsiteY139" fmla="*/ 193329 h 2562786"/>
                <a:gd name="connsiteX140" fmla="*/ 292352 w 5587688"/>
                <a:gd name="connsiteY140" fmla="*/ 172110 h 2562786"/>
                <a:gd name="connsiteX141" fmla="*/ 254629 w 5587688"/>
                <a:gd name="connsiteY141" fmla="*/ 172110 h 2562786"/>
                <a:gd name="connsiteX142" fmla="*/ 254629 w 5587688"/>
                <a:gd name="connsiteY142" fmla="*/ 132030 h 2562786"/>
                <a:gd name="connsiteX143" fmla="*/ 209833 w 5587688"/>
                <a:gd name="connsiteY143" fmla="*/ 132030 h 2562786"/>
                <a:gd name="connsiteX144" fmla="*/ 209833 w 5587688"/>
                <a:gd name="connsiteY144" fmla="*/ 94307 h 2562786"/>
                <a:gd name="connsiteX145" fmla="*/ 176826 w 5587688"/>
                <a:gd name="connsiteY145" fmla="*/ 94307 h 2562786"/>
                <a:gd name="connsiteX146" fmla="*/ 176826 w 5587688"/>
                <a:gd name="connsiteY146" fmla="*/ 68373 h 2562786"/>
                <a:gd name="connsiteX147" fmla="*/ 139103 w 5587688"/>
                <a:gd name="connsiteY147" fmla="*/ 68373 h 2562786"/>
                <a:gd name="connsiteX148" fmla="*/ 139103 w 5587688"/>
                <a:gd name="connsiteY148" fmla="*/ 44796 h 2562786"/>
                <a:gd name="connsiteX149" fmla="*/ 66015 w 5587688"/>
                <a:gd name="connsiteY149" fmla="*/ 44796 h 2562786"/>
                <a:gd name="connsiteX150" fmla="*/ 66015 w 5587688"/>
                <a:gd name="connsiteY150" fmla="*/ 37723 h 2562786"/>
                <a:gd name="connsiteX151" fmla="*/ 33008 w 5587688"/>
                <a:gd name="connsiteY151" fmla="*/ 37723 h 2562786"/>
                <a:gd name="connsiteX152" fmla="*/ 33008 w 5587688"/>
                <a:gd name="connsiteY152" fmla="*/ 0 h 2562786"/>
                <a:gd name="connsiteX153" fmla="*/ 0 w 5587688"/>
                <a:gd name="connsiteY153" fmla="*/ 0 h 256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5587688" h="2562786">
                  <a:moveTo>
                    <a:pt x="5587689" y="2562787"/>
                  </a:moveTo>
                  <a:lnTo>
                    <a:pt x="5073710" y="2562787"/>
                  </a:lnTo>
                  <a:lnTo>
                    <a:pt x="5073710" y="2451983"/>
                  </a:lnTo>
                  <a:lnTo>
                    <a:pt x="4194305" y="2451983"/>
                  </a:lnTo>
                  <a:lnTo>
                    <a:pt x="4194305" y="2414254"/>
                  </a:lnTo>
                  <a:lnTo>
                    <a:pt x="3892515" y="2414254"/>
                  </a:lnTo>
                  <a:lnTo>
                    <a:pt x="3892515" y="2374173"/>
                  </a:lnTo>
                  <a:lnTo>
                    <a:pt x="3706263" y="2374173"/>
                  </a:lnTo>
                  <a:lnTo>
                    <a:pt x="3706263" y="2341169"/>
                  </a:lnTo>
                  <a:lnTo>
                    <a:pt x="3277162" y="2341169"/>
                  </a:lnTo>
                  <a:lnTo>
                    <a:pt x="3277162" y="2317595"/>
                  </a:lnTo>
                  <a:lnTo>
                    <a:pt x="3213507" y="2317595"/>
                  </a:lnTo>
                  <a:lnTo>
                    <a:pt x="3213507" y="2289305"/>
                  </a:lnTo>
                  <a:lnTo>
                    <a:pt x="3116847" y="2289305"/>
                  </a:lnTo>
                  <a:lnTo>
                    <a:pt x="3116847" y="2265721"/>
                  </a:lnTo>
                  <a:lnTo>
                    <a:pt x="3069689" y="2265721"/>
                  </a:lnTo>
                  <a:lnTo>
                    <a:pt x="3069689" y="2230355"/>
                  </a:lnTo>
                  <a:lnTo>
                    <a:pt x="3003680" y="2230355"/>
                  </a:lnTo>
                  <a:lnTo>
                    <a:pt x="3003680" y="2209143"/>
                  </a:lnTo>
                  <a:lnTo>
                    <a:pt x="2916441" y="2209143"/>
                  </a:lnTo>
                  <a:lnTo>
                    <a:pt x="2916441" y="2183206"/>
                  </a:lnTo>
                  <a:lnTo>
                    <a:pt x="2807989" y="2183206"/>
                  </a:lnTo>
                  <a:lnTo>
                    <a:pt x="2807989" y="2176129"/>
                  </a:lnTo>
                  <a:lnTo>
                    <a:pt x="2758478" y="2176129"/>
                  </a:lnTo>
                  <a:lnTo>
                    <a:pt x="2758478" y="2154917"/>
                  </a:lnTo>
                  <a:lnTo>
                    <a:pt x="2614660" y="2154917"/>
                  </a:lnTo>
                  <a:lnTo>
                    <a:pt x="2614660" y="2136048"/>
                  </a:lnTo>
                  <a:lnTo>
                    <a:pt x="2541575" y="2136048"/>
                  </a:lnTo>
                  <a:lnTo>
                    <a:pt x="2541575" y="2112474"/>
                  </a:lnTo>
                  <a:lnTo>
                    <a:pt x="2449621" y="2112474"/>
                  </a:lnTo>
                  <a:lnTo>
                    <a:pt x="2449621" y="2093614"/>
                  </a:lnTo>
                  <a:lnTo>
                    <a:pt x="2421331" y="2093614"/>
                  </a:lnTo>
                  <a:lnTo>
                    <a:pt x="2421331" y="2081822"/>
                  </a:lnTo>
                  <a:lnTo>
                    <a:pt x="2385965" y="2081822"/>
                  </a:lnTo>
                  <a:lnTo>
                    <a:pt x="2385965" y="2065325"/>
                  </a:lnTo>
                  <a:lnTo>
                    <a:pt x="2360028" y="2065325"/>
                  </a:lnTo>
                  <a:lnTo>
                    <a:pt x="2360028" y="2051180"/>
                  </a:lnTo>
                  <a:lnTo>
                    <a:pt x="2324662" y="2051180"/>
                  </a:lnTo>
                  <a:lnTo>
                    <a:pt x="2324662" y="2022882"/>
                  </a:lnTo>
                  <a:lnTo>
                    <a:pt x="2272798" y="2022882"/>
                  </a:lnTo>
                  <a:lnTo>
                    <a:pt x="2272798" y="1992230"/>
                  </a:lnTo>
                  <a:lnTo>
                    <a:pt x="2202066" y="1992230"/>
                  </a:lnTo>
                  <a:lnTo>
                    <a:pt x="2202066" y="1966303"/>
                  </a:lnTo>
                  <a:lnTo>
                    <a:pt x="2159632" y="1966303"/>
                  </a:lnTo>
                  <a:lnTo>
                    <a:pt x="2159632" y="1942719"/>
                  </a:lnTo>
                  <a:lnTo>
                    <a:pt x="2091252" y="1942719"/>
                  </a:lnTo>
                  <a:lnTo>
                    <a:pt x="2091252" y="1912077"/>
                  </a:lnTo>
                  <a:lnTo>
                    <a:pt x="2060610" y="1912077"/>
                  </a:lnTo>
                  <a:lnTo>
                    <a:pt x="2060610" y="1890855"/>
                  </a:lnTo>
                  <a:lnTo>
                    <a:pt x="2013452" y="1890855"/>
                  </a:lnTo>
                  <a:lnTo>
                    <a:pt x="2013452" y="1867281"/>
                  </a:lnTo>
                  <a:lnTo>
                    <a:pt x="1959226" y="1867281"/>
                  </a:lnTo>
                  <a:lnTo>
                    <a:pt x="1959226" y="1850774"/>
                  </a:lnTo>
                  <a:lnTo>
                    <a:pt x="1905000" y="1850774"/>
                  </a:lnTo>
                  <a:lnTo>
                    <a:pt x="1905000" y="1829552"/>
                  </a:lnTo>
                  <a:lnTo>
                    <a:pt x="1850774" y="1829552"/>
                  </a:lnTo>
                  <a:lnTo>
                    <a:pt x="1850774" y="1810693"/>
                  </a:lnTo>
                  <a:lnTo>
                    <a:pt x="1805978" y="1810693"/>
                  </a:lnTo>
                  <a:lnTo>
                    <a:pt x="1805978" y="1798901"/>
                  </a:lnTo>
                  <a:lnTo>
                    <a:pt x="1794186" y="1798901"/>
                  </a:lnTo>
                  <a:lnTo>
                    <a:pt x="1794186" y="1775327"/>
                  </a:lnTo>
                  <a:lnTo>
                    <a:pt x="1737608" y="1775327"/>
                  </a:lnTo>
                  <a:lnTo>
                    <a:pt x="1737608" y="1730531"/>
                  </a:lnTo>
                  <a:lnTo>
                    <a:pt x="1699879" y="1730531"/>
                  </a:lnTo>
                  <a:lnTo>
                    <a:pt x="1699879" y="1704594"/>
                  </a:lnTo>
                  <a:lnTo>
                    <a:pt x="1673952" y="1704594"/>
                  </a:lnTo>
                  <a:lnTo>
                    <a:pt x="1673952" y="1671590"/>
                  </a:lnTo>
                  <a:lnTo>
                    <a:pt x="1648016" y="1671590"/>
                  </a:lnTo>
                  <a:lnTo>
                    <a:pt x="1648016" y="1648016"/>
                  </a:lnTo>
                  <a:lnTo>
                    <a:pt x="1636224" y="1648016"/>
                  </a:lnTo>
                  <a:lnTo>
                    <a:pt x="1636224" y="1622079"/>
                  </a:lnTo>
                  <a:lnTo>
                    <a:pt x="1607934" y="1622079"/>
                  </a:lnTo>
                  <a:lnTo>
                    <a:pt x="1607934" y="1574930"/>
                  </a:lnTo>
                  <a:lnTo>
                    <a:pt x="1574930" y="1574930"/>
                  </a:lnTo>
                  <a:lnTo>
                    <a:pt x="1574930" y="1548994"/>
                  </a:lnTo>
                  <a:lnTo>
                    <a:pt x="1544279" y="1548994"/>
                  </a:lnTo>
                  <a:lnTo>
                    <a:pt x="1544279" y="1530134"/>
                  </a:lnTo>
                  <a:lnTo>
                    <a:pt x="1494768" y="1530134"/>
                  </a:lnTo>
                  <a:lnTo>
                    <a:pt x="1494768" y="1461754"/>
                  </a:lnTo>
                  <a:lnTo>
                    <a:pt x="1454687" y="1461754"/>
                  </a:lnTo>
                  <a:lnTo>
                    <a:pt x="1454687" y="1416958"/>
                  </a:lnTo>
                  <a:lnTo>
                    <a:pt x="1405176" y="1416958"/>
                  </a:lnTo>
                  <a:lnTo>
                    <a:pt x="1405176" y="1374524"/>
                  </a:lnTo>
                  <a:lnTo>
                    <a:pt x="1360380" y="1374524"/>
                  </a:lnTo>
                  <a:lnTo>
                    <a:pt x="1360380" y="1329728"/>
                  </a:lnTo>
                  <a:lnTo>
                    <a:pt x="1322651" y="1329728"/>
                  </a:lnTo>
                  <a:lnTo>
                    <a:pt x="1322651" y="1280217"/>
                  </a:lnTo>
                  <a:lnTo>
                    <a:pt x="1296724" y="1280217"/>
                  </a:lnTo>
                  <a:lnTo>
                    <a:pt x="1296724" y="1240136"/>
                  </a:lnTo>
                  <a:lnTo>
                    <a:pt x="1261358" y="1240136"/>
                  </a:lnTo>
                  <a:lnTo>
                    <a:pt x="1261358" y="1190625"/>
                  </a:lnTo>
                  <a:lnTo>
                    <a:pt x="1240136" y="1190625"/>
                  </a:lnTo>
                  <a:lnTo>
                    <a:pt x="1240136" y="1141114"/>
                  </a:lnTo>
                  <a:lnTo>
                    <a:pt x="1211847" y="1141114"/>
                  </a:lnTo>
                  <a:lnTo>
                    <a:pt x="1211847" y="1119892"/>
                  </a:lnTo>
                  <a:lnTo>
                    <a:pt x="1174118" y="1119892"/>
                  </a:lnTo>
                  <a:lnTo>
                    <a:pt x="1174118" y="1072744"/>
                  </a:lnTo>
                  <a:lnTo>
                    <a:pt x="1129322" y="1072744"/>
                  </a:lnTo>
                  <a:lnTo>
                    <a:pt x="1129322" y="987866"/>
                  </a:lnTo>
                  <a:lnTo>
                    <a:pt x="1098680" y="987866"/>
                  </a:lnTo>
                  <a:lnTo>
                    <a:pt x="1098680" y="902989"/>
                  </a:lnTo>
                  <a:lnTo>
                    <a:pt x="1063314" y="902989"/>
                  </a:lnTo>
                  <a:lnTo>
                    <a:pt x="1063314" y="869981"/>
                  </a:lnTo>
                  <a:lnTo>
                    <a:pt x="1027948" y="869981"/>
                  </a:lnTo>
                  <a:lnTo>
                    <a:pt x="1027948" y="848762"/>
                  </a:lnTo>
                  <a:lnTo>
                    <a:pt x="1004373" y="848762"/>
                  </a:lnTo>
                  <a:lnTo>
                    <a:pt x="1004373" y="811039"/>
                  </a:lnTo>
                  <a:lnTo>
                    <a:pt x="950143" y="811039"/>
                  </a:lnTo>
                  <a:lnTo>
                    <a:pt x="950143" y="770959"/>
                  </a:lnTo>
                  <a:lnTo>
                    <a:pt x="914777" y="770959"/>
                  </a:lnTo>
                  <a:lnTo>
                    <a:pt x="914777" y="716732"/>
                  </a:lnTo>
                  <a:lnTo>
                    <a:pt x="893558" y="716732"/>
                  </a:lnTo>
                  <a:lnTo>
                    <a:pt x="893558" y="674295"/>
                  </a:lnTo>
                  <a:lnTo>
                    <a:pt x="867624" y="674295"/>
                  </a:lnTo>
                  <a:lnTo>
                    <a:pt x="867624" y="638929"/>
                  </a:lnTo>
                  <a:lnTo>
                    <a:pt x="829901" y="638929"/>
                  </a:lnTo>
                  <a:lnTo>
                    <a:pt x="829901" y="572914"/>
                  </a:lnTo>
                  <a:lnTo>
                    <a:pt x="799251" y="572914"/>
                  </a:lnTo>
                  <a:lnTo>
                    <a:pt x="799251" y="518689"/>
                  </a:lnTo>
                  <a:lnTo>
                    <a:pt x="756814" y="518689"/>
                  </a:lnTo>
                  <a:lnTo>
                    <a:pt x="756814" y="485681"/>
                  </a:lnTo>
                  <a:lnTo>
                    <a:pt x="723806" y="485681"/>
                  </a:lnTo>
                  <a:lnTo>
                    <a:pt x="723806" y="443243"/>
                  </a:lnTo>
                  <a:lnTo>
                    <a:pt x="693156" y="443243"/>
                  </a:lnTo>
                  <a:lnTo>
                    <a:pt x="693156" y="417308"/>
                  </a:lnTo>
                  <a:lnTo>
                    <a:pt x="662507" y="417308"/>
                  </a:lnTo>
                  <a:lnTo>
                    <a:pt x="662507" y="358367"/>
                  </a:lnTo>
                  <a:lnTo>
                    <a:pt x="634215" y="358367"/>
                  </a:lnTo>
                  <a:lnTo>
                    <a:pt x="634215" y="341863"/>
                  </a:lnTo>
                  <a:lnTo>
                    <a:pt x="589418" y="341863"/>
                  </a:lnTo>
                  <a:lnTo>
                    <a:pt x="589418" y="323001"/>
                  </a:lnTo>
                  <a:lnTo>
                    <a:pt x="558769" y="323001"/>
                  </a:lnTo>
                  <a:lnTo>
                    <a:pt x="558769" y="292352"/>
                  </a:lnTo>
                  <a:lnTo>
                    <a:pt x="445600" y="292352"/>
                  </a:lnTo>
                  <a:lnTo>
                    <a:pt x="445600" y="240482"/>
                  </a:lnTo>
                  <a:lnTo>
                    <a:pt x="410235" y="240482"/>
                  </a:lnTo>
                  <a:lnTo>
                    <a:pt x="410235" y="221621"/>
                  </a:lnTo>
                  <a:lnTo>
                    <a:pt x="374870" y="221621"/>
                  </a:lnTo>
                  <a:lnTo>
                    <a:pt x="374870" y="193329"/>
                  </a:lnTo>
                  <a:lnTo>
                    <a:pt x="292352" y="193329"/>
                  </a:lnTo>
                  <a:lnTo>
                    <a:pt x="292352" y="172110"/>
                  </a:lnTo>
                  <a:lnTo>
                    <a:pt x="254629" y="172110"/>
                  </a:lnTo>
                  <a:lnTo>
                    <a:pt x="254629" y="132030"/>
                  </a:lnTo>
                  <a:lnTo>
                    <a:pt x="209833" y="132030"/>
                  </a:lnTo>
                  <a:lnTo>
                    <a:pt x="209833" y="94307"/>
                  </a:lnTo>
                  <a:lnTo>
                    <a:pt x="176826" y="94307"/>
                  </a:lnTo>
                  <a:lnTo>
                    <a:pt x="176826" y="68373"/>
                  </a:lnTo>
                  <a:lnTo>
                    <a:pt x="139103" y="68373"/>
                  </a:lnTo>
                  <a:lnTo>
                    <a:pt x="139103" y="44796"/>
                  </a:lnTo>
                  <a:lnTo>
                    <a:pt x="66015" y="44796"/>
                  </a:lnTo>
                  <a:lnTo>
                    <a:pt x="66015" y="37723"/>
                  </a:lnTo>
                  <a:lnTo>
                    <a:pt x="33008" y="37723"/>
                  </a:lnTo>
                  <a:lnTo>
                    <a:pt x="33008" y="0"/>
                  </a:lnTo>
                  <a:lnTo>
                    <a:pt x="0" y="0"/>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1" name="Graphic 493">
              <a:extLst>
                <a:ext uri="{FF2B5EF4-FFF2-40B4-BE49-F238E27FC236}">
                  <a16:creationId xmlns:a16="http://schemas.microsoft.com/office/drawing/2014/main" xmlns="" id="{918AFDDA-E936-4C63-B4A8-FE05AE289F64}"/>
                </a:ext>
              </a:extLst>
            </p:cNvPr>
            <p:cNvSpPr/>
            <p:nvPr/>
          </p:nvSpPr>
          <p:spPr>
            <a:xfrm>
              <a:off x="3439515" y="212626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2" name="Graphic 493">
              <a:extLst>
                <a:ext uri="{FF2B5EF4-FFF2-40B4-BE49-F238E27FC236}">
                  <a16:creationId xmlns:a16="http://schemas.microsoft.com/office/drawing/2014/main" xmlns="" id="{918AFDDA-E936-4C63-B4A8-FE05AE289F64}"/>
                </a:ext>
              </a:extLst>
            </p:cNvPr>
            <p:cNvSpPr/>
            <p:nvPr/>
          </p:nvSpPr>
          <p:spPr>
            <a:xfrm>
              <a:off x="3649066" y="227866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3" name="Graphic 493">
              <a:extLst>
                <a:ext uri="{FF2B5EF4-FFF2-40B4-BE49-F238E27FC236}">
                  <a16:creationId xmlns:a16="http://schemas.microsoft.com/office/drawing/2014/main" xmlns="" id="{918AFDDA-E936-4C63-B4A8-FE05AE289F64}"/>
                </a:ext>
              </a:extLst>
            </p:cNvPr>
            <p:cNvSpPr/>
            <p:nvPr/>
          </p:nvSpPr>
          <p:spPr>
            <a:xfrm>
              <a:off x="3820516" y="237391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4" name="Graphic 493">
              <a:extLst>
                <a:ext uri="{FF2B5EF4-FFF2-40B4-BE49-F238E27FC236}">
                  <a16:creationId xmlns:a16="http://schemas.microsoft.com/office/drawing/2014/main" xmlns="" id="{918AFDDA-E936-4C63-B4A8-FE05AE289F64}"/>
                </a:ext>
              </a:extLst>
            </p:cNvPr>
            <p:cNvSpPr/>
            <p:nvPr/>
          </p:nvSpPr>
          <p:spPr>
            <a:xfrm>
              <a:off x="5058774" y="385982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5" name="Graphic 493">
              <a:extLst>
                <a:ext uri="{FF2B5EF4-FFF2-40B4-BE49-F238E27FC236}">
                  <a16:creationId xmlns:a16="http://schemas.microsoft.com/office/drawing/2014/main" xmlns="" id="{918AFDDA-E936-4C63-B4A8-FE05AE289F64}"/>
                </a:ext>
              </a:extLst>
            </p:cNvPr>
            <p:cNvSpPr/>
            <p:nvPr/>
          </p:nvSpPr>
          <p:spPr>
            <a:xfrm>
              <a:off x="5249274" y="393602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6" name="Graphic 493">
              <a:extLst>
                <a:ext uri="{FF2B5EF4-FFF2-40B4-BE49-F238E27FC236}">
                  <a16:creationId xmlns:a16="http://schemas.microsoft.com/office/drawing/2014/main" xmlns="" id="{918AFDDA-E936-4C63-B4A8-FE05AE289F64}"/>
                </a:ext>
              </a:extLst>
            </p:cNvPr>
            <p:cNvSpPr/>
            <p:nvPr/>
          </p:nvSpPr>
          <p:spPr>
            <a:xfrm>
              <a:off x="5325474" y="397412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7" name="Graphic 493">
              <a:extLst>
                <a:ext uri="{FF2B5EF4-FFF2-40B4-BE49-F238E27FC236}">
                  <a16:creationId xmlns:a16="http://schemas.microsoft.com/office/drawing/2014/main" xmlns="" id="{918AFDDA-E936-4C63-B4A8-FE05AE289F64}"/>
                </a:ext>
              </a:extLst>
            </p:cNvPr>
            <p:cNvSpPr/>
            <p:nvPr/>
          </p:nvSpPr>
          <p:spPr>
            <a:xfrm>
              <a:off x="5420724" y="40312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8" name="Graphic 493">
              <a:extLst>
                <a:ext uri="{FF2B5EF4-FFF2-40B4-BE49-F238E27FC236}">
                  <a16:creationId xmlns:a16="http://schemas.microsoft.com/office/drawing/2014/main" xmlns="" id="{918AFDDA-E936-4C63-B4A8-FE05AE289F64}"/>
                </a:ext>
              </a:extLst>
            </p:cNvPr>
            <p:cNvSpPr/>
            <p:nvPr/>
          </p:nvSpPr>
          <p:spPr>
            <a:xfrm>
              <a:off x="5535024" y="40693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9" name="Graphic 493">
              <a:extLst>
                <a:ext uri="{FF2B5EF4-FFF2-40B4-BE49-F238E27FC236}">
                  <a16:creationId xmlns:a16="http://schemas.microsoft.com/office/drawing/2014/main" xmlns="" id="{918AFDDA-E936-4C63-B4A8-FE05AE289F64}"/>
                </a:ext>
              </a:extLst>
            </p:cNvPr>
            <p:cNvSpPr/>
            <p:nvPr/>
          </p:nvSpPr>
          <p:spPr>
            <a:xfrm>
              <a:off x="5687424" y="4164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0" name="Graphic 493">
              <a:extLst>
                <a:ext uri="{FF2B5EF4-FFF2-40B4-BE49-F238E27FC236}">
                  <a16:creationId xmlns:a16="http://schemas.microsoft.com/office/drawing/2014/main" xmlns="" id="{918AFDDA-E936-4C63-B4A8-FE05AE289F64}"/>
                </a:ext>
              </a:extLst>
            </p:cNvPr>
            <p:cNvSpPr/>
            <p:nvPr/>
          </p:nvSpPr>
          <p:spPr>
            <a:xfrm>
              <a:off x="5725524" y="4164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1" name="Graphic 493">
              <a:extLst>
                <a:ext uri="{FF2B5EF4-FFF2-40B4-BE49-F238E27FC236}">
                  <a16:creationId xmlns:a16="http://schemas.microsoft.com/office/drawing/2014/main" xmlns="" id="{918AFDDA-E936-4C63-B4A8-FE05AE289F64}"/>
                </a:ext>
              </a:extLst>
            </p:cNvPr>
            <p:cNvSpPr/>
            <p:nvPr/>
          </p:nvSpPr>
          <p:spPr>
            <a:xfrm>
              <a:off x="5801734" y="42027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2" name="Graphic 493">
              <a:extLst>
                <a:ext uri="{FF2B5EF4-FFF2-40B4-BE49-F238E27FC236}">
                  <a16:creationId xmlns:a16="http://schemas.microsoft.com/office/drawing/2014/main" xmlns="" id="{918AFDDA-E936-4C63-B4A8-FE05AE289F64}"/>
                </a:ext>
              </a:extLst>
            </p:cNvPr>
            <p:cNvSpPr/>
            <p:nvPr/>
          </p:nvSpPr>
          <p:spPr>
            <a:xfrm>
              <a:off x="5896984" y="42217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3" name="Graphic 493">
              <a:extLst>
                <a:ext uri="{FF2B5EF4-FFF2-40B4-BE49-F238E27FC236}">
                  <a16:creationId xmlns:a16="http://schemas.microsoft.com/office/drawing/2014/main" xmlns="" id="{918AFDDA-E936-4C63-B4A8-FE05AE289F64}"/>
                </a:ext>
              </a:extLst>
            </p:cNvPr>
            <p:cNvSpPr/>
            <p:nvPr/>
          </p:nvSpPr>
          <p:spPr>
            <a:xfrm>
              <a:off x="5935084" y="42408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4" name="Graphic 493">
              <a:extLst>
                <a:ext uri="{FF2B5EF4-FFF2-40B4-BE49-F238E27FC236}">
                  <a16:creationId xmlns:a16="http://schemas.microsoft.com/office/drawing/2014/main" xmlns="" id="{918AFDDA-E936-4C63-B4A8-FE05AE289F64}"/>
                </a:ext>
              </a:extLst>
            </p:cNvPr>
            <p:cNvSpPr/>
            <p:nvPr/>
          </p:nvSpPr>
          <p:spPr>
            <a:xfrm>
              <a:off x="5973184" y="42408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5" name="Graphic 493">
              <a:extLst>
                <a:ext uri="{FF2B5EF4-FFF2-40B4-BE49-F238E27FC236}">
                  <a16:creationId xmlns:a16="http://schemas.microsoft.com/office/drawing/2014/main" xmlns="" id="{918AFDDA-E936-4C63-B4A8-FE05AE289F64}"/>
                </a:ext>
              </a:extLst>
            </p:cNvPr>
            <p:cNvSpPr/>
            <p:nvPr/>
          </p:nvSpPr>
          <p:spPr>
            <a:xfrm>
              <a:off x="6144634" y="4259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6" name="Graphic 493">
              <a:extLst>
                <a:ext uri="{FF2B5EF4-FFF2-40B4-BE49-F238E27FC236}">
                  <a16:creationId xmlns:a16="http://schemas.microsoft.com/office/drawing/2014/main" xmlns="" id="{918AFDDA-E936-4C63-B4A8-FE05AE289F64}"/>
                </a:ext>
              </a:extLst>
            </p:cNvPr>
            <p:cNvSpPr/>
            <p:nvPr/>
          </p:nvSpPr>
          <p:spPr>
            <a:xfrm>
              <a:off x="6201784" y="4259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7" name="Graphic 493">
              <a:extLst>
                <a:ext uri="{FF2B5EF4-FFF2-40B4-BE49-F238E27FC236}">
                  <a16:creationId xmlns:a16="http://schemas.microsoft.com/office/drawing/2014/main" xmlns="" id="{918AFDDA-E936-4C63-B4A8-FE05AE289F64}"/>
                </a:ext>
              </a:extLst>
            </p:cNvPr>
            <p:cNvSpPr/>
            <p:nvPr/>
          </p:nvSpPr>
          <p:spPr>
            <a:xfrm>
              <a:off x="6258934" y="42979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8" name="Graphic 493">
              <a:extLst>
                <a:ext uri="{FF2B5EF4-FFF2-40B4-BE49-F238E27FC236}">
                  <a16:creationId xmlns:a16="http://schemas.microsoft.com/office/drawing/2014/main" xmlns="" id="{918AFDDA-E936-4C63-B4A8-FE05AE289F64}"/>
                </a:ext>
              </a:extLst>
            </p:cNvPr>
            <p:cNvSpPr/>
            <p:nvPr/>
          </p:nvSpPr>
          <p:spPr>
            <a:xfrm>
              <a:off x="6297034" y="42979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9" name="Graphic 493">
              <a:extLst>
                <a:ext uri="{FF2B5EF4-FFF2-40B4-BE49-F238E27FC236}">
                  <a16:creationId xmlns:a16="http://schemas.microsoft.com/office/drawing/2014/main" xmlns="" id="{918AFDDA-E936-4C63-B4A8-FE05AE289F64}"/>
                </a:ext>
              </a:extLst>
            </p:cNvPr>
            <p:cNvSpPr/>
            <p:nvPr/>
          </p:nvSpPr>
          <p:spPr>
            <a:xfrm>
              <a:off x="6392284" y="4355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0" name="Graphic 493">
              <a:extLst>
                <a:ext uri="{FF2B5EF4-FFF2-40B4-BE49-F238E27FC236}">
                  <a16:creationId xmlns:a16="http://schemas.microsoft.com/office/drawing/2014/main" xmlns="" id="{918AFDDA-E936-4C63-B4A8-FE05AE289F64}"/>
                </a:ext>
              </a:extLst>
            </p:cNvPr>
            <p:cNvSpPr/>
            <p:nvPr/>
          </p:nvSpPr>
          <p:spPr>
            <a:xfrm>
              <a:off x="6430384" y="43741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1" name="Graphic 493">
              <a:extLst>
                <a:ext uri="{FF2B5EF4-FFF2-40B4-BE49-F238E27FC236}">
                  <a16:creationId xmlns:a16="http://schemas.microsoft.com/office/drawing/2014/main" xmlns="" id="{918AFDDA-E936-4C63-B4A8-FE05AE289F64}"/>
                </a:ext>
              </a:extLst>
            </p:cNvPr>
            <p:cNvSpPr/>
            <p:nvPr/>
          </p:nvSpPr>
          <p:spPr>
            <a:xfrm>
              <a:off x="6468484" y="43741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2" name="Graphic 493">
              <a:extLst>
                <a:ext uri="{FF2B5EF4-FFF2-40B4-BE49-F238E27FC236}">
                  <a16:creationId xmlns:a16="http://schemas.microsoft.com/office/drawing/2014/main" xmlns="" id="{918AFDDA-E936-4C63-B4A8-FE05AE289F64}"/>
                </a:ext>
              </a:extLst>
            </p:cNvPr>
            <p:cNvSpPr/>
            <p:nvPr/>
          </p:nvSpPr>
          <p:spPr>
            <a:xfrm>
              <a:off x="6487534" y="43741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3" name="Graphic 493">
              <a:extLst>
                <a:ext uri="{FF2B5EF4-FFF2-40B4-BE49-F238E27FC236}">
                  <a16:creationId xmlns:a16="http://schemas.microsoft.com/office/drawing/2014/main" xmlns="" id="{918AFDDA-E936-4C63-B4A8-FE05AE289F64}"/>
                </a:ext>
              </a:extLst>
            </p:cNvPr>
            <p:cNvSpPr/>
            <p:nvPr/>
          </p:nvSpPr>
          <p:spPr>
            <a:xfrm>
              <a:off x="6639934" y="44313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4" name="Graphic 493">
              <a:extLst>
                <a:ext uri="{FF2B5EF4-FFF2-40B4-BE49-F238E27FC236}">
                  <a16:creationId xmlns:a16="http://schemas.microsoft.com/office/drawing/2014/main" xmlns="" id="{918AFDDA-E936-4C63-B4A8-FE05AE289F64}"/>
                </a:ext>
              </a:extLst>
            </p:cNvPr>
            <p:cNvSpPr/>
            <p:nvPr/>
          </p:nvSpPr>
          <p:spPr>
            <a:xfrm>
              <a:off x="6716134" y="44313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5" name="Graphic 493">
              <a:extLst>
                <a:ext uri="{FF2B5EF4-FFF2-40B4-BE49-F238E27FC236}">
                  <a16:creationId xmlns:a16="http://schemas.microsoft.com/office/drawing/2014/main" xmlns="" id="{918AFDDA-E936-4C63-B4A8-FE05AE289F64}"/>
                </a:ext>
              </a:extLst>
            </p:cNvPr>
            <p:cNvSpPr/>
            <p:nvPr/>
          </p:nvSpPr>
          <p:spPr>
            <a:xfrm>
              <a:off x="6754234" y="44313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6" name="Graphic 493">
              <a:extLst>
                <a:ext uri="{FF2B5EF4-FFF2-40B4-BE49-F238E27FC236}">
                  <a16:creationId xmlns:a16="http://schemas.microsoft.com/office/drawing/2014/main" xmlns="" id="{918AFDDA-E936-4C63-B4A8-FE05AE289F64}"/>
                </a:ext>
              </a:extLst>
            </p:cNvPr>
            <p:cNvSpPr/>
            <p:nvPr/>
          </p:nvSpPr>
          <p:spPr>
            <a:xfrm>
              <a:off x="6773284" y="44313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7" name="Graphic 493">
              <a:extLst>
                <a:ext uri="{FF2B5EF4-FFF2-40B4-BE49-F238E27FC236}">
                  <a16:creationId xmlns:a16="http://schemas.microsoft.com/office/drawing/2014/main" xmlns="" id="{918AFDDA-E936-4C63-B4A8-FE05AE289F64}"/>
                </a:ext>
              </a:extLst>
            </p:cNvPr>
            <p:cNvSpPr/>
            <p:nvPr/>
          </p:nvSpPr>
          <p:spPr>
            <a:xfrm>
              <a:off x="6849484" y="44313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8" name="Graphic 493">
              <a:extLst>
                <a:ext uri="{FF2B5EF4-FFF2-40B4-BE49-F238E27FC236}">
                  <a16:creationId xmlns:a16="http://schemas.microsoft.com/office/drawing/2014/main" xmlns="" id="{918AFDDA-E936-4C63-B4A8-FE05AE289F64}"/>
                </a:ext>
              </a:extLst>
            </p:cNvPr>
            <p:cNvSpPr/>
            <p:nvPr/>
          </p:nvSpPr>
          <p:spPr>
            <a:xfrm>
              <a:off x="6944734" y="44313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9" name="Graphic 493">
              <a:extLst>
                <a:ext uri="{FF2B5EF4-FFF2-40B4-BE49-F238E27FC236}">
                  <a16:creationId xmlns:a16="http://schemas.microsoft.com/office/drawing/2014/main" xmlns="" id="{918AFDDA-E936-4C63-B4A8-FE05AE289F64}"/>
                </a:ext>
              </a:extLst>
            </p:cNvPr>
            <p:cNvSpPr/>
            <p:nvPr/>
          </p:nvSpPr>
          <p:spPr>
            <a:xfrm>
              <a:off x="7154284" y="44313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0" name="Graphic 493">
              <a:extLst>
                <a:ext uri="{FF2B5EF4-FFF2-40B4-BE49-F238E27FC236}">
                  <a16:creationId xmlns:a16="http://schemas.microsoft.com/office/drawing/2014/main" xmlns="" id="{918AFDDA-E936-4C63-B4A8-FE05AE289F64}"/>
                </a:ext>
              </a:extLst>
            </p:cNvPr>
            <p:cNvSpPr/>
            <p:nvPr/>
          </p:nvSpPr>
          <p:spPr>
            <a:xfrm>
              <a:off x="7249543" y="44884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1" name="Graphic 493">
              <a:extLst>
                <a:ext uri="{FF2B5EF4-FFF2-40B4-BE49-F238E27FC236}">
                  <a16:creationId xmlns:a16="http://schemas.microsoft.com/office/drawing/2014/main" xmlns="" id="{918AFDDA-E936-4C63-B4A8-FE05AE289F64}"/>
                </a:ext>
              </a:extLst>
            </p:cNvPr>
            <p:cNvSpPr/>
            <p:nvPr/>
          </p:nvSpPr>
          <p:spPr>
            <a:xfrm>
              <a:off x="7287643" y="44884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2" name="Graphic 493">
              <a:extLst>
                <a:ext uri="{FF2B5EF4-FFF2-40B4-BE49-F238E27FC236}">
                  <a16:creationId xmlns:a16="http://schemas.microsoft.com/office/drawing/2014/main" xmlns="" id="{918AFDDA-E936-4C63-B4A8-FE05AE289F64}"/>
                </a:ext>
              </a:extLst>
            </p:cNvPr>
            <p:cNvSpPr/>
            <p:nvPr/>
          </p:nvSpPr>
          <p:spPr>
            <a:xfrm>
              <a:off x="7611493" y="45265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3" name="Graphic 493">
              <a:extLst>
                <a:ext uri="{FF2B5EF4-FFF2-40B4-BE49-F238E27FC236}">
                  <a16:creationId xmlns:a16="http://schemas.microsoft.com/office/drawing/2014/main" xmlns="" id="{918AFDDA-E936-4C63-B4A8-FE05AE289F64}"/>
                </a:ext>
              </a:extLst>
            </p:cNvPr>
            <p:cNvSpPr/>
            <p:nvPr/>
          </p:nvSpPr>
          <p:spPr>
            <a:xfrm>
              <a:off x="7897243" y="45265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4" name="Graphic 493">
              <a:extLst>
                <a:ext uri="{FF2B5EF4-FFF2-40B4-BE49-F238E27FC236}">
                  <a16:creationId xmlns:a16="http://schemas.microsoft.com/office/drawing/2014/main" xmlns="" id="{918AFDDA-E936-4C63-B4A8-FE05AE289F64}"/>
                </a:ext>
              </a:extLst>
            </p:cNvPr>
            <p:cNvSpPr/>
            <p:nvPr/>
          </p:nvSpPr>
          <p:spPr>
            <a:xfrm>
              <a:off x="8106793" y="45265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5" name="Graphic 493">
              <a:extLst>
                <a:ext uri="{FF2B5EF4-FFF2-40B4-BE49-F238E27FC236}">
                  <a16:creationId xmlns:a16="http://schemas.microsoft.com/office/drawing/2014/main" xmlns="" id="{918AFDDA-E936-4C63-B4A8-FE05AE289F64}"/>
                </a:ext>
              </a:extLst>
            </p:cNvPr>
            <p:cNvSpPr/>
            <p:nvPr/>
          </p:nvSpPr>
          <p:spPr>
            <a:xfrm>
              <a:off x="8221093" y="45265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6" name="Graphic 493">
              <a:extLst>
                <a:ext uri="{FF2B5EF4-FFF2-40B4-BE49-F238E27FC236}">
                  <a16:creationId xmlns:a16="http://schemas.microsoft.com/office/drawing/2014/main" xmlns="" id="{918AFDDA-E936-4C63-B4A8-FE05AE289F64}"/>
                </a:ext>
              </a:extLst>
            </p:cNvPr>
            <p:cNvSpPr/>
            <p:nvPr/>
          </p:nvSpPr>
          <p:spPr>
            <a:xfrm>
              <a:off x="8316343" y="45265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7" name="Graphic 493">
              <a:extLst>
                <a:ext uri="{FF2B5EF4-FFF2-40B4-BE49-F238E27FC236}">
                  <a16:creationId xmlns:a16="http://schemas.microsoft.com/office/drawing/2014/main" xmlns="" id="{918AFDDA-E936-4C63-B4A8-FE05AE289F64}"/>
                </a:ext>
              </a:extLst>
            </p:cNvPr>
            <p:cNvSpPr/>
            <p:nvPr/>
          </p:nvSpPr>
          <p:spPr>
            <a:xfrm>
              <a:off x="8411593" y="4640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8" name="Graphic 493">
              <a:extLst>
                <a:ext uri="{FF2B5EF4-FFF2-40B4-BE49-F238E27FC236}">
                  <a16:creationId xmlns:a16="http://schemas.microsoft.com/office/drawing/2014/main" xmlns="" id="{918AFDDA-E936-4C63-B4A8-FE05AE289F64}"/>
                </a:ext>
              </a:extLst>
            </p:cNvPr>
            <p:cNvSpPr/>
            <p:nvPr/>
          </p:nvSpPr>
          <p:spPr>
            <a:xfrm>
              <a:off x="8487793" y="4640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9" name="Graphic 493">
              <a:extLst>
                <a:ext uri="{FF2B5EF4-FFF2-40B4-BE49-F238E27FC236}">
                  <a16:creationId xmlns:a16="http://schemas.microsoft.com/office/drawing/2014/main" xmlns="" id="{918AFDDA-E936-4C63-B4A8-FE05AE289F64}"/>
                </a:ext>
              </a:extLst>
            </p:cNvPr>
            <p:cNvSpPr/>
            <p:nvPr/>
          </p:nvSpPr>
          <p:spPr>
            <a:xfrm>
              <a:off x="8887852" y="4640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xmlns="" val="21850842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3501：RAS野生型腫瘍を伴う転移性結腸直腸癌の第一選択治療としてのFOLFOXIRIとセツキシマブの対FOLFOXIRIとベバシズマブの無作為化第II相試験：The DEEPER試験 (JACCRO CC-13) – Tsuji A, et al</a:t>
            </a:r>
          </a:p>
        </p:txBody>
      </p:sp>
      <p:sp>
        <p:nvSpPr>
          <p:cNvPr id="5" name="Content Placeholder 4"/>
          <p:cNvSpPr>
            <a:spLocks noGrp="1"/>
          </p:cNvSpPr>
          <p:nvPr>
            <p:ph idx="1"/>
          </p:nvPr>
        </p:nvSpPr>
        <p:spPr/>
        <p:txBody>
          <a:bodyPr/>
          <a:lstStyle/>
          <a:p>
            <a:pPr marL="0" lvl="0" indent="0">
              <a:buClr>
                <a:srgbClr val="043882"/>
              </a:buClr>
              <a:buNone/>
            </a:pPr>
            <a:r>
              <a:rPr lang="ja-JP" b="1" dirty="0"/>
              <a:t>主要結果（続き）</a:t>
            </a:r>
          </a:p>
          <a:p>
            <a:pPr marL="0" lvl="0" indent="0">
              <a:spcBef>
                <a:spcPts val="25000"/>
              </a:spcBef>
              <a:buClr>
                <a:srgbClr val="043882"/>
              </a:buClr>
              <a:buNone/>
            </a:pPr>
            <a:r>
              <a:rPr lang="ja-JP" b="1" dirty="0"/>
              <a:t>結論</a:t>
            </a:r>
          </a:p>
          <a:p>
            <a:pPr>
              <a:buClr>
                <a:srgbClr val="043882"/>
              </a:buClr>
            </a:pPr>
            <a:r>
              <a:rPr lang="ja-JP" b="1" dirty="0"/>
              <a:t>RAS WT mCRCの患者では、1Lセツキシマブ+ mFOLFOXIRIは、ベバシズマブ+ mFOLFOXIRIと比較して優れた効果の深度を示した</a:t>
            </a:r>
          </a:p>
          <a:p>
            <a:endParaRPr lang="en-GB" dirty="0"/>
          </a:p>
        </p:txBody>
      </p:sp>
      <p:sp>
        <p:nvSpPr>
          <p:cNvPr id="4" name="Text Placeholder 3"/>
          <p:cNvSpPr>
            <a:spLocks noGrp="1"/>
          </p:cNvSpPr>
          <p:nvPr>
            <p:ph type="body" sz="quarter" idx="11"/>
          </p:nvPr>
        </p:nvSpPr>
        <p:spPr/>
        <p:txBody>
          <a:bodyPr/>
          <a:lstStyle/>
          <a:p>
            <a:r>
              <a:rPr lang="ja-JP"/>
              <a:t>Tsuji A, et al.J Clin Oncol 2021;39(suppl):abstr 3501</a:t>
            </a:r>
          </a:p>
        </p:txBody>
      </p:sp>
      <p:graphicFrame>
        <p:nvGraphicFramePr>
          <p:cNvPr id="7" name="Group 88"/>
          <p:cNvGraphicFramePr>
            <a:graphicFrameLocks noGrp="1"/>
          </p:cNvGraphicFramePr>
          <p:nvPr>
            <p:extLst>
              <p:ext uri="{D42A27DB-BD31-4B8C-83A1-F6EECF244321}">
                <p14:modId xmlns:p14="http://schemas.microsoft.com/office/powerpoint/2010/main" xmlns="" val="921946136"/>
              </p:ext>
            </p:extLst>
          </p:nvPr>
        </p:nvGraphicFramePr>
        <p:xfrm>
          <a:off x="365761" y="1668624"/>
          <a:ext cx="5449825" cy="2834640"/>
        </p:xfrm>
        <a:graphic>
          <a:graphicData uri="http://schemas.openxmlformats.org/drawingml/2006/table">
            <a:tbl>
              <a:tblPr firstRow="1" bandRow="1">
                <a:tableStyleId>{5202B0CA-FC54-4496-8BCA-5EF66A818D29}</a:tableStyleId>
              </a:tblPr>
              <a:tblGrid>
                <a:gridCol w="1483941">
                  <a:extLst>
                    <a:ext uri="{9D8B030D-6E8A-4147-A177-3AD203B41FA5}">
                      <a16:colId xmlns:a16="http://schemas.microsoft.com/office/drawing/2014/main" xmlns="" val="20000"/>
                    </a:ext>
                  </a:extLst>
                </a:gridCol>
                <a:gridCol w="1617182">
                  <a:extLst>
                    <a:ext uri="{9D8B030D-6E8A-4147-A177-3AD203B41FA5}">
                      <a16:colId xmlns:a16="http://schemas.microsoft.com/office/drawing/2014/main" xmlns="" val="20001"/>
                    </a:ext>
                  </a:extLst>
                </a:gridCol>
                <a:gridCol w="1617182">
                  <a:extLst>
                    <a:ext uri="{9D8B030D-6E8A-4147-A177-3AD203B41FA5}">
                      <a16:colId xmlns:a16="http://schemas.microsoft.com/office/drawing/2014/main" xmlns="" val="20002"/>
                    </a:ext>
                  </a:extLst>
                </a:gridCol>
                <a:gridCol w="731520">
                  <a:extLst>
                    <a:ext uri="{9D8B030D-6E8A-4147-A177-3AD203B41FA5}">
                      <a16:colId xmlns:a16="http://schemas.microsoft.com/office/drawing/2014/main" xmlns="" val="3175027410"/>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奏効</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ベバシズマブ + mFOLFOXIRI</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（n=173）</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a:ln>
                            <a:noFill/>
                          </a:ln>
                          <a:solidFill>
                            <a:schemeClr val="tx2"/>
                          </a:solidFill>
                        </a:rPr>
                        <a:t>セツキシマブ + mFOLFOXIRI</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（n=175）</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p値</a:t>
                      </a: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BOR、n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238878900"/>
                  </a:ext>
                </a:extLst>
              </a:tr>
              <a:tr h="143472">
                <a:tc>
                  <a:txBody>
                    <a:bodyPr/>
                    <a:lstStyle/>
                    <a:p>
                      <a:pPr marL="88900" marR="0" lvl="0" indent="0" algn="l" defTabSz="4572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CR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4/23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11（6.3）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094055339"/>
                  </a:ext>
                </a:extLst>
              </a:tr>
              <a:tr h="143472">
                <a:tc>
                  <a:txBody>
                    <a:bodyPr/>
                    <a:lstStyle/>
                    <a:p>
                      <a:pPr marL="88900" indent="0"/>
                      <a:r>
                        <a:rPr kumimoji="0" lang="ja-JP" sz="1200" u="none" strike="noStrike" cap="none" normalizeH="0" baseline="0">
                          <a:ln>
                            <a:noFill/>
                          </a:ln>
                          <a:solidFill>
                            <a:schemeClr val="tx1"/>
                          </a:solidFill>
                        </a:rPr>
                        <a:t>PR</a:t>
                      </a:r>
                    </a:p>
                  </a:txBody>
                  <a:tcPr anchor="ctr"/>
                </a:tc>
                <a:tc>
                  <a:txBody>
                    <a:bodyPr/>
                    <a:lstStyle/>
                    <a:p>
                      <a:pPr algn="ctr"/>
                      <a:r>
                        <a:rPr kumimoji="0" lang="ja-JP" sz="1200" u="none" strike="noStrike" cap="none" normalizeH="0" baseline="0">
                          <a:ln>
                            <a:noFill/>
                          </a:ln>
                          <a:solidFill>
                            <a:schemeClr val="tx1"/>
                          </a:solidFill>
                        </a:rPr>
                        <a:t>120（69.4）</a:t>
                      </a:r>
                    </a:p>
                  </a:txBody>
                  <a:tcPr anchor="ctr"/>
                </a:tc>
                <a:tc>
                  <a:txBody>
                    <a:bodyPr/>
                    <a:lstStyle/>
                    <a:p>
                      <a:pPr algn="ctr"/>
                      <a:r>
                        <a:rPr kumimoji="0" lang="ja-JP" sz="1200" u="none" strike="noStrike" cap="none" normalizeH="0" baseline="0">
                          <a:ln>
                            <a:noFill/>
                          </a:ln>
                          <a:solidFill>
                            <a:schemeClr val="tx1"/>
                          </a:solidFill>
                        </a:rPr>
                        <a:t>110（62.9）</a:t>
                      </a:r>
                    </a:p>
                  </a:txBody>
                  <a:tcPr anchor="ctr"/>
                </a:tc>
                <a:tc>
                  <a:txBody>
                    <a:bodyPr/>
                    <a:lstStyle/>
                    <a:p>
                      <a:pPr algn="l" rtl="0"/>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166301456"/>
                  </a:ext>
                </a:extLst>
              </a:tr>
              <a:tr h="143472">
                <a:tc>
                  <a:txBody>
                    <a:bodyPr/>
                    <a:lstStyle/>
                    <a:p>
                      <a:pPr marL="88900" indent="0"/>
                      <a:r>
                        <a:rPr kumimoji="0" lang="ja-JP" sz="1200" u="none" strike="noStrike" cap="none" normalizeH="0" baseline="0">
                          <a:ln>
                            <a:noFill/>
                          </a:ln>
                          <a:solidFill>
                            <a:schemeClr val="tx1"/>
                          </a:solidFill>
                        </a:rPr>
                        <a:t>SD</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41（23.7）</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38（21.7）</a:t>
                      </a:r>
                    </a:p>
                  </a:txBody>
                  <a:tcPr anchor="ctr"/>
                </a:tc>
                <a:tc>
                  <a:txBody>
                    <a:bodyPr/>
                    <a:lstStyle/>
                    <a:p>
                      <a:pPr algn="l" rtl="0"/>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541649123"/>
                  </a:ext>
                </a:extLst>
              </a:tr>
              <a:tr h="143472">
                <a:tc>
                  <a:txBody>
                    <a:bodyPr/>
                    <a:lstStyle/>
                    <a:p>
                      <a:pPr marL="88900" indent="0"/>
                      <a:r>
                        <a:rPr kumimoji="0" lang="ja-JP" sz="1200" b="0" i="0" u="none" strike="noStrike" cap="none" normalizeH="0" baseline="0">
                          <a:ln>
                            <a:noFill/>
                          </a:ln>
                          <a:solidFill>
                            <a:schemeClr val="tx1"/>
                          </a:solidFill>
                          <a:latin typeface="+mn-lt"/>
                          <a:ea typeface="MS Mincho"/>
                          <a:cs typeface="Arial" charset="0"/>
                        </a:rPr>
                        <a:t>PD</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3 (1.7)</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8　(4.6)</a:t>
                      </a:r>
                    </a:p>
                  </a:txBody>
                  <a:tcPr anchor="ctr"/>
                </a:tc>
                <a:tc>
                  <a:txBody>
                    <a:bodyPr/>
                    <a:lstStyle/>
                    <a:p>
                      <a:pPr algn="l" rtl="0"/>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634814640"/>
                  </a:ext>
                </a:extLst>
              </a:tr>
              <a:tr h="143472">
                <a:tc>
                  <a:txBody>
                    <a:bodyPr/>
                    <a:lstStyle/>
                    <a:p>
                      <a:pPr marL="88900" indent="0"/>
                      <a:r>
                        <a:rPr kumimoji="0" lang="ja-JP" sz="1200" b="0" i="0" u="none" strike="noStrike" cap="none" normalizeH="0" baseline="0">
                          <a:ln>
                            <a:noFill/>
                          </a:ln>
                          <a:solidFill>
                            <a:schemeClr val="tx1"/>
                          </a:solidFill>
                          <a:latin typeface="+mn-lt"/>
                          <a:ea typeface="MS Mincho"/>
                          <a:cs typeface="Arial" charset="0"/>
                        </a:rPr>
                        <a:t>NE</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5（2.9）</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8　(4.6)</a:t>
                      </a:r>
                    </a:p>
                  </a:txBody>
                  <a:tcPr anchor="ctr"/>
                </a:tc>
                <a:tc>
                  <a:txBody>
                    <a:bodyPr/>
                    <a:lstStyle/>
                    <a:p>
                      <a:pPr algn="l" rtl="0"/>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195426766"/>
                  </a:ext>
                </a:extLst>
              </a:tr>
              <a:tr h="143472">
                <a:tc>
                  <a:txBody>
                    <a:bodyPr/>
                    <a:lstStyle/>
                    <a:p>
                      <a:pPr marL="0" indent="0"/>
                      <a:r>
                        <a:rPr kumimoji="0" lang="ja-JP" sz="1200" b="0" i="0" u="none" strike="noStrike" cap="none" normalizeH="0" baseline="0">
                          <a:ln>
                            <a:noFill/>
                          </a:ln>
                          <a:solidFill>
                            <a:schemeClr val="tx1"/>
                          </a:solidFill>
                          <a:latin typeface="+mn-lt"/>
                          <a:ea typeface="MS Mincho"/>
                          <a:cs typeface="Arial" charset="0"/>
                        </a:rPr>
                        <a:t>ORR、% (95%CI)</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71.7（65.0、78.4）</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69.1（62.3、76.0）</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0.6047</a:t>
                      </a:r>
                    </a:p>
                  </a:txBody>
                  <a:tcPr anchor="ctr"/>
                </a:tc>
                <a:extLst>
                  <a:ext uri="{0D108BD9-81ED-4DB2-BD59-A6C34878D82A}">
                    <a16:rowId xmlns:a16="http://schemas.microsoft.com/office/drawing/2014/main" xmlns="" val="580700801"/>
                  </a:ext>
                </a:extLst>
              </a:tr>
              <a:tr h="143472">
                <a:tc>
                  <a:txBody>
                    <a:bodyPr/>
                    <a:lstStyle/>
                    <a:p>
                      <a:pPr marL="0" indent="0"/>
                      <a:r>
                        <a:rPr kumimoji="0" lang="ja-JP" sz="1200" b="0" i="0" u="none" strike="noStrike" cap="none" normalizeH="0" baseline="0">
                          <a:ln>
                            <a:noFill/>
                          </a:ln>
                          <a:solidFill>
                            <a:schemeClr val="tx1"/>
                          </a:solidFill>
                          <a:latin typeface="+mn-lt"/>
                          <a:ea typeface="MS Mincho"/>
                          <a:cs typeface="Arial" charset="0"/>
                        </a:rPr>
                        <a:t>DCR, % (95%CI)</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95.4（92.2、98.5）</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90.9（86.6、95.1）</a:t>
                      </a:r>
                    </a:p>
                  </a:txBody>
                  <a:tcPr anchor="ctr"/>
                </a:tc>
                <a:tc>
                  <a:txBody>
                    <a:bodyPr/>
                    <a:lstStyle/>
                    <a:p>
                      <a:pPr algn="ctr"/>
                      <a:r>
                        <a:rPr kumimoji="0" lang="ja-JP" sz="1200" b="0" i="0" u="none" strike="noStrike" cap="none" normalizeH="0" baseline="0" dirty="0">
                          <a:ln>
                            <a:noFill/>
                          </a:ln>
                          <a:solidFill>
                            <a:schemeClr val="tx1"/>
                          </a:solidFill>
                          <a:latin typeface="+mn-lt"/>
                          <a:ea typeface="MS Mincho"/>
                          <a:cs typeface="Arial" charset="0"/>
                        </a:rPr>
                        <a:t>0.0963</a:t>
                      </a:r>
                    </a:p>
                  </a:txBody>
                  <a:tcPr anchor="ctr"/>
                </a:tc>
                <a:extLst>
                  <a:ext uri="{0D108BD9-81ED-4DB2-BD59-A6C34878D82A}">
                    <a16:rowId xmlns:a16="http://schemas.microsoft.com/office/drawing/2014/main" xmlns="" val="2129147075"/>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xmlns="" val="990436533"/>
              </p:ext>
            </p:extLst>
          </p:nvPr>
        </p:nvGraphicFramePr>
        <p:xfrm>
          <a:off x="6042033" y="1668624"/>
          <a:ext cx="5599586" cy="2560320"/>
        </p:xfrm>
        <a:graphic>
          <a:graphicData uri="http://schemas.openxmlformats.org/drawingml/2006/table">
            <a:tbl>
              <a:tblPr firstRow="1" bandRow="1">
                <a:tableStyleId>{5202B0CA-FC54-4496-8BCA-5EF66A818D29}</a:tableStyleId>
              </a:tblPr>
              <a:tblGrid>
                <a:gridCol w="2015137">
                  <a:extLst>
                    <a:ext uri="{9D8B030D-6E8A-4147-A177-3AD203B41FA5}">
                      <a16:colId xmlns:a16="http://schemas.microsoft.com/office/drawing/2014/main" xmlns="" val="20000"/>
                    </a:ext>
                  </a:extLst>
                </a:gridCol>
                <a:gridCol w="1724298">
                  <a:extLst>
                    <a:ext uri="{9D8B030D-6E8A-4147-A177-3AD203B41FA5}">
                      <a16:colId xmlns:a16="http://schemas.microsoft.com/office/drawing/2014/main" xmlns="" val="20001"/>
                    </a:ext>
                  </a:extLst>
                </a:gridCol>
                <a:gridCol w="1860151">
                  <a:extLst>
                    <a:ext uri="{9D8B030D-6E8A-4147-A177-3AD203B41FA5}">
                      <a16:colId xmlns:a16="http://schemas.microsoft.com/office/drawing/2014/main" xmlns="" val="20002"/>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グレード3以上のAEが10％以上で発生、n（％）</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ベバシズマブ + mFOLFOXIRI</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（n=176）</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a:ln>
                            <a:noFill/>
                          </a:ln>
                          <a:solidFill>
                            <a:schemeClr val="tx2"/>
                          </a:solidFill>
                        </a:rPr>
                        <a:t>セツキシマブ + mFOLFOXIRI</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（n=175）</a:t>
                      </a: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好中球減少症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96（54.5）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96（54.9）</a:t>
                      </a:r>
                    </a:p>
                  </a:txBody>
                  <a:tcPr anchor="ctr"/>
                </a:tc>
                <a:extLst>
                  <a:ext uri="{0D108BD9-81ED-4DB2-BD59-A6C34878D82A}">
                    <a16:rowId xmlns:a16="http://schemas.microsoft.com/office/drawing/2014/main" xmlns="" val="3238878900"/>
                  </a:ext>
                </a:extLst>
              </a:tr>
              <a:tr h="143472">
                <a:tc>
                  <a:txBody>
                    <a:bodyPr/>
                    <a:lstStyle/>
                    <a:p>
                      <a:pPr marL="0" indent="0"/>
                      <a:r>
                        <a:rPr kumimoji="0" lang="ja-JP" sz="1200" b="0" i="0" u="none" strike="noStrike" cap="none" normalizeH="0" baseline="0">
                          <a:ln>
                            <a:noFill/>
                          </a:ln>
                          <a:solidFill>
                            <a:schemeClr val="tx1"/>
                          </a:solidFill>
                          <a:latin typeface="+mn-lt"/>
                          <a:ea typeface="MS Mincho"/>
                          <a:cs typeface="Arial" charset="0"/>
                        </a:rPr>
                        <a:t>高血圧</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53（30.1）</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29（16.6）</a:t>
                      </a:r>
                    </a:p>
                  </a:txBody>
                  <a:tcPr anchor="ctr"/>
                </a:tc>
                <a:extLst>
                  <a:ext uri="{0D108BD9-81ED-4DB2-BD59-A6C34878D82A}">
                    <a16:rowId xmlns:a16="http://schemas.microsoft.com/office/drawing/2014/main" xmlns="" val="203330289"/>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発熱性好中球減少症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19（10.8）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15（8.6）</a:t>
                      </a:r>
                    </a:p>
                  </a:txBody>
                  <a:tcPr anchor="ctr"/>
                </a:tc>
                <a:extLst>
                  <a:ext uri="{0D108BD9-81ED-4DB2-BD59-A6C34878D82A}">
                    <a16:rowId xmlns:a16="http://schemas.microsoft.com/office/drawing/2014/main" xmlns="" val="4094055339"/>
                  </a:ext>
                </a:extLst>
              </a:tr>
              <a:tr h="143472">
                <a:tc>
                  <a:txBody>
                    <a:bodyPr/>
                    <a:lstStyle/>
                    <a:p>
                      <a:pPr marL="0" indent="0"/>
                      <a:r>
                        <a:rPr kumimoji="0" lang="ja-JP" sz="1200" u="none" strike="noStrike" cap="none" normalizeH="0" baseline="0">
                          <a:ln>
                            <a:noFill/>
                          </a:ln>
                          <a:solidFill>
                            <a:schemeClr val="tx1"/>
                          </a:solidFill>
                        </a:rPr>
                        <a:t>食欲不振</a:t>
                      </a:r>
                    </a:p>
                  </a:txBody>
                  <a:tcPr anchor="ctr"/>
                </a:tc>
                <a:tc>
                  <a:txBody>
                    <a:bodyPr/>
                    <a:lstStyle/>
                    <a:p>
                      <a:pPr algn="ctr"/>
                      <a:r>
                        <a:rPr kumimoji="0" lang="ja-JP" sz="1200" u="none" strike="noStrike" cap="none" normalizeH="0" baseline="0">
                          <a:ln>
                            <a:noFill/>
                          </a:ln>
                          <a:solidFill>
                            <a:schemeClr val="tx1"/>
                          </a:solidFill>
                        </a:rPr>
                        <a:t>19（10.8）</a:t>
                      </a:r>
                    </a:p>
                  </a:txBody>
                  <a:tcPr anchor="ctr"/>
                </a:tc>
                <a:tc>
                  <a:txBody>
                    <a:bodyPr/>
                    <a:lstStyle/>
                    <a:p>
                      <a:pPr algn="ctr"/>
                      <a:r>
                        <a:rPr kumimoji="0" lang="ja-JP" sz="1200" u="none" strike="noStrike" cap="none" normalizeH="0" baseline="0">
                          <a:ln>
                            <a:noFill/>
                          </a:ln>
                          <a:solidFill>
                            <a:schemeClr val="tx1"/>
                          </a:solidFill>
                        </a:rPr>
                        <a:t>21（12.0）</a:t>
                      </a:r>
                    </a:p>
                  </a:txBody>
                  <a:tcPr anchor="ctr"/>
                </a:tc>
                <a:extLst>
                  <a:ext uri="{0D108BD9-81ED-4DB2-BD59-A6C34878D82A}">
                    <a16:rowId xmlns:a16="http://schemas.microsoft.com/office/drawing/2014/main" xmlns="" val="2166301456"/>
                  </a:ext>
                </a:extLst>
              </a:tr>
              <a:tr h="143472">
                <a:tc>
                  <a:txBody>
                    <a:bodyPr/>
                    <a:lstStyle/>
                    <a:p>
                      <a:pPr marL="0" indent="0"/>
                      <a:r>
                        <a:rPr kumimoji="0" lang="ja-JP" sz="1200" b="0" i="0" u="none" strike="noStrike" cap="none" normalizeH="0" baseline="0">
                          <a:ln>
                            <a:noFill/>
                          </a:ln>
                          <a:solidFill>
                            <a:schemeClr val="tx1"/>
                          </a:solidFill>
                          <a:latin typeface="+mn-lt"/>
                          <a:ea typeface="MS Mincho"/>
                          <a:cs typeface="+mn-cs"/>
                        </a:rPr>
                        <a:t>下痢</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14（8.0）</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21（12.0）</a:t>
                      </a:r>
                    </a:p>
                  </a:txBody>
                  <a:tcPr anchor="ctr"/>
                </a:tc>
                <a:extLst>
                  <a:ext uri="{0D108BD9-81ED-4DB2-BD59-A6C34878D82A}">
                    <a16:rowId xmlns:a16="http://schemas.microsoft.com/office/drawing/2014/main" xmlns="" val="1541649123"/>
                  </a:ext>
                </a:extLst>
              </a:tr>
              <a:tr h="143472">
                <a:tc>
                  <a:txBody>
                    <a:bodyPr/>
                    <a:lstStyle/>
                    <a:p>
                      <a:pPr marL="0" indent="0">
                        <a:tabLst/>
                      </a:pPr>
                      <a:r>
                        <a:rPr kumimoji="0" lang="ja-JP" sz="1200" b="0" i="0" u="none" strike="noStrike" cap="none" normalizeH="0" baseline="0">
                          <a:ln>
                            <a:noFill/>
                          </a:ln>
                          <a:solidFill>
                            <a:schemeClr val="tx1"/>
                          </a:solidFill>
                          <a:latin typeface="+mn-lt"/>
                          <a:ea typeface="MS Mincho"/>
                          <a:cs typeface="Arial" charset="0"/>
                        </a:rPr>
                        <a:t>発疹ニキビ状</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0（0）</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21（12.0）</a:t>
                      </a:r>
                    </a:p>
                  </a:txBody>
                  <a:tcPr anchor="ctr"/>
                </a:tc>
                <a:extLst>
                  <a:ext uri="{0D108BD9-81ED-4DB2-BD59-A6C34878D82A}">
                    <a16:rowId xmlns:a16="http://schemas.microsoft.com/office/drawing/2014/main" xmlns="" val="2634814640"/>
                  </a:ext>
                </a:extLst>
              </a:tr>
              <a:tr h="143472">
                <a:tc>
                  <a:txBody>
                    <a:bodyPr/>
                    <a:lstStyle/>
                    <a:p>
                      <a:pPr marL="0" indent="0"/>
                      <a:r>
                        <a:rPr kumimoji="0" lang="ja-JP" sz="1200" b="0" i="0" u="none" strike="noStrike" cap="none" normalizeH="0" baseline="0">
                          <a:ln>
                            <a:noFill/>
                          </a:ln>
                          <a:solidFill>
                            <a:schemeClr val="tx1"/>
                          </a:solidFill>
                          <a:latin typeface="+mn-lt"/>
                          <a:ea typeface="MS Mincho"/>
                          <a:cs typeface="Arial" charset="0"/>
                        </a:rPr>
                        <a:t>爪囲炎</a:t>
                      </a:r>
                    </a:p>
                  </a:txBody>
                  <a:tcPr anchor="ctr"/>
                </a:tc>
                <a:tc>
                  <a:txBody>
                    <a:bodyPr/>
                    <a:lstStyle/>
                    <a:p>
                      <a:pPr algn="ctr"/>
                      <a:r>
                        <a:rPr kumimoji="0" lang="ja-JP" sz="1200" b="0" i="0" u="none" strike="noStrike" cap="none" normalizeH="0" baseline="0">
                          <a:ln>
                            <a:noFill/>
                          </a:ln>
                          <a:solidFill>
                            <a:schemeClr val="tx1"/>
                          </a:solidFill>
                          <a:latin typeface="+mn-lt"/>
                          <a:ea typeface="MS Mincho"/>
                          <a:cs typeface="Arial" charset="0"/>
                        </a:rPr>
                        <a:t>0（0）</a:t>
                      </a:r>
                    </a:p>
                  </a:txBody>
                  <a:tcPr anchor="ctr"/>
                </a:tc>
                <a:tc>
                  <a:txBody>
                    <a:bodyPr/>
                    <a:lstStyle/>
                    <a:p>
                      <a:pPr algn="ctr"/>
                      <a:r>
                        <a:rPr kumimoji="0" lang="ja-JP" sz="1200" b="0" i="0" u="none" strike="noStrike" cap="none" normalizeH="0" baseline="0" dirty="0">
                          <a:ln>
                            <a:noFill/>
                          </a:ln>
                          <a:solidFill>
                            <a:schemeClr val="tx1"/>
                          </a:solidFill>
                          <a:latin typeface="+mn-lt"/>
                          <a:ea typeface="MS Mincho"/>
                          <a:cs typeface="Arial" charset="0"/>
                        </a:rPr>
                        <a:t>20（11.4）</a:t>
                      </a:r>
                    </a:p>
                  </a:txBody>
                  <a:tcPr anchor="ctr"/>
                </a:tc>
                <a:extLst>
                  <a:ext uri="{0D108BD9-81ED-4DB2-BD59-A6C34878D82A}">
                    <a16:rowId xmlns:a16="http://schemas.microsoft.com/office/drawing/2014/main" xmlns="" val="2195426766"/>
                  </a:ext>
                </a:extLst>
              </a:tr>
            </a:tbl>
          </a:graphicData>
        </a:graphic>
      </p:graphicFrame>
    </p:spTree>
    <p:extLst>
      <p:ext uri="{BB962C8B-B14F-4D97-AF65-F5344CB8AC3E}">
        <p14:creationId xmlns:p14="http://schemas.microsoft.com/office/powerpoint/2010/main" xmlns="" val="24096020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3502: BRAF V600E変異型mCRCの第一選択治療として、FOLFOXIRIとベバシズマブまたはセツキシマブのいずれかを調査する無作為化試験：第II相FIRE-4.5試験（AIO KRK-0116</a:t>
            </a:r>
            <a:r>
              <a:rPr lang="ja-JP" dirty="0" smtClean="0"/>
              <a:t>）– </a:t>
            </a:r>
            <a:r>
              <a:rPr lang="ja-JP" dirty="0"/>
              <a:t>Stintzing S、et al</a:t>
            </a:r>
          </a:p>
        </p:txBody>
      </p:sp>
      <p:sp>
        <p:nvSpPr>
          <p:cNvPr id="5" name="Content Placeholder 4"/>
          <p:cNvSpPr>
            <a:spLocks noGrp="1"/>
          </p:cNvSpPr>
          <p:nvPr>
            <p:ph idx="1"/>
          </p:nvPr>
        </p:nvSpPr>
        <p:spPr/>
        <p:txBody>
          <a:bodyPr/>
          <a:lstStyle/>
          <a:p>
            <a:pPr marL="0" lvl="0" indent="0">
              <a:buClr>
                <a:srgbClr val="043882"/>
              </a:buClr>
              <a:buNone/>
            </a:pPr>
            <a:r>
              <a:rPr lang="ja-JP" b="1"/>
              <a:t>治験の目的</a:t>
            </a:r>
          </a:p>
          <a:p>
            <a:r>
              <a:rPr lang="ja-JP"/>
              <a:t>FIRE-4.5試験でBRAFV600E変異型mCRCの治療歴のない患者を対象に、ベバシズマブ+ FOLFOXIRIとセツキシマブ+ FOLFOXIRIの有効性と安全性を評価すること</a:t>
            </a:r>
          </a:p>
        </p:txBody>
      </p:sp>
      <p:sp>
        <p:nvSpPr>
          <p:cNvPr id="6" name="Text Placeholder 5"/>
          <p:cNvSpPr>
            <a:spLocks noGrp="1"/>
          </p:cNvSpPr>
          <p:nvPr>
            <p:ph type="body" sz="quarter" idx="10"/>
          </p:nvPr>
        </p:nvSpPr>
        <p:spPr>
          <a:xfrm>
            <a:off x="486837" y="6096005"/>
            <a:ext cx="5135418" cy="487363"/>
          </a:xfrm>
        </p:spPr>
        <p:txBody>
          <a:bodyPr/>
          <a:lstStyle/>
          <a:p>
            <a:r>
              <a:rPr lang="ja-JP"/>
              <a:t>*イリノテカン150mg / m</a:t>
            </a:r>
            <a:r>
              <a:rPr lang="ja-JP" baseline="30000"/>
              <a:t>2</a:t>
            </a:r>
            <a:r>
              <a:rPr lang="ja-JP"/>
              <a:t> +オキサリプラチン85mg / m</a:t>
            </a:r>
            <a:r>
              <a:rPr lang="ja-JP" baseline="30000"/>
              <a:t>2</a:t>
            </a:r>
            <a:r>
              <a:rPr lang="ja-JP"/>
              <a:t> +フォリン酸400mg / m</a:t>
            </a:r>
            <a:r>
              <a:rPr lang="ja-JP" baseline="30000"/>
              <a:t>2 + 5</a:t>
            </a:r>
            <a:r>
              <a:rPr lang="ja-JP"/>
              <a:t> FU 3000 mg / m</a:t>
            </a:r>
            <a:r>
              <a:rPr lang="ja-JP" baseline="30000"/>
              <a:t>2</a:t>
            </a:r>
            <a:r>
              <a:rPr lang="ja-JP"/>
              <a:t> 、48時間以内</a:t>
            </a:r>
          </a:p>
        </p:txBody>
      </p:sp>
      <p:sp>
        <p:nvSpPr>
          <p:cNvPr id="4" name="Text Placeholder 3"/>
          <p:cNvSpPr>
            <a:spLocks noGrp="1"/>
          </p:cNvSpPr>
          <p:nvPr>
            <p:ph type="body" sz="quarter" idx="11"/>
          </p:nvPr>
        </p:nvSpPr>
        <p:spPr/>
        <p:txBody>
          <a:bodyPr/>
          <a:lstStyle/>
          <a:p>
            <a:r>
              <a:rPr lang="ja-JP" dirty="0"/>
              <a:t>Stintzing S, et al.J Clin Oncol 202</a:t>
            </a:r>
            <a:r>
              <a:rPr lang="ja-JP" dirty="0" smtClean="0"/>
              <a:t>1</a:t>
            </a:r>
            <a:r>
              <a:rPr lang="en-GB" altLang="ja-JP" dirty="0" smtClean="0"/>
              <a:t>;</a:t>
            </a:r>
            <a:r>
              <a:rPr lang="ja-JP" dirty="0" smtClean="0"/>
              <a:t>3</a:t>
            </a:r>
            <a:r>
              <a:rPr lang="ja-JP" dirty="0"/>
              <a:t>9(suppl</a:t>
            </a:r>
            <a:r>
              <a:rPr lang="ja-JP" dirty="0" smtClean="0"/>
              <a:t>)</a:t>
            </a:r>
            <a:r>
              <a:rPr lang="en-GB" altLang="ja-JP" dirty="0" smtClean="0"/>
              <a:t>:</a:t>
            </a:r>
            <a:r>
              <a:rPr lang="ja-JP" dirty="0" smtClean="0"/>
              <a:t>a</a:t>
            </a:r>
            <a:r>
              <a:rPr lang="ja-JP" dirty="0"/>
              <a:t>bstr 3502</a:t>
            </a:r>
          </a:p>
        </p:txBody>
      </p:sp>
      <p:sp>
        <p:nvSpPr>
          <p:cNvPr id="7" name="Rectangle 9"/>
          <p:cNvSpPr txBox="1">
            <a:spLocks noChangeArrowheads="1"/>
          </p:cNvSpPr>
          <p:nvPr/>
        </p:nvSpPr>
        <p:spPr bwMode="auto">
          <a:xfrm>
            <a:off x="1644857" y="5359356"/>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a:ln>
                  <a:noFill/>
                </a:ln>
                <a:solidFill>
                  <a:srgbClr val="4D4D4D"/>
                </a:solidFill>
                <a:uLnTx/>
                <a:uFillTx/>
                <a:latin typeface="Arial"/>
                <a:ea typeface="MS Mincho"/>
                <a:cs typeface="Arial"/>
              </a:rPr>
              <a:t>ORR (RECIST v1.1)</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sp>
        <p:nvSpPr>
          <p:cNvPr id="8" name="AutoShape 9"/>
          <p:cNvSpPr>
            <a:spLocks noChangeArrowheads="1"/>
          </p:cNvSpPr>
          <p:nvPr/>
        </p:nvSpPr>
        <p:spPr bwMode="auto">
          <a:xfrm>
            <a:off x="537541" y="2653624"/>
            <a:ext cx="2740887" cy="225651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a:ln>
                  <a:noFill/>
                </a:ln>
                <a:solidFill>
                  <a:srgbClr val="FFFFFF"/>
                </a:solidFill>
                <a:uLnTx/>
                <a:uFillTx/>
                <a:latin typeface="Arial"/>
                <a:ea typeface="MS Mincho" pitchFamily="2" charset="-122"/>
                <a:cs typeface="Arial"/>
              </a:rPr>
              <a:t>主要な患者選択基準</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a:ln>
                  <a:noFill/>
                </a:ln>
                <a:solidFill>
                  <a:srgbClr val="FFFFFF"/>
                </a:solidFill>
                <a:uLnTx/>
                <a:uFillTx/>
                <a:latin typeface="Arial"/>
                <a:ea typeface="MS Mincho" pitchFamily="2" charset="-122"/>
                <a:cs typeface="Arial"/>
              </a:rPr>
              <a:t>mCRC</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ja-JP" sz="1600">
                <a:solidFill>
                  <a:srgbClr val="FFFFFF"/>
                </a:solidFill>
                <a:latin typeface="Arial"/>
                <a:ea typeface="MS Mincho" pitchFamily="2" charset="-122"/>
                <a:cs typeface="Arial"/>
              </a:rPr>
              <a:t>BRAF V600E変異</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ja-JP" sz="1600">
                <a:solidFill>
                  <a:srgbClr val="FFFFFF"/>
                </a:solidFill>
                <a:latin typeface="Arial"/>
                <a:ea typeface="MS Mincho" pitchFamily="2" charset="-122"/>
                <a:cs typeface="Arial"/>
              </a:rPr>
              <a:t>RAS WT</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a:ln>
                  <a:noFill/>
                </a:ln>
                <a:solidFill>
                  <a:srgbClr val="FFFFFF"/>
                </a:solidFill>
                <a:uLnTx/>
                <a:uFillTx/>
                <a:latin typeface="Arial"/>
                <a:ea typeface="MS Mincho" pitchFamily="2" charset="-122"/>
                <a:cs typeface="Arial"/>
              </a:rPr>
              <a:t>未治療</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ja-JP" sz="1600">
                <a:solidFill>
                  <a:srgbClr val="FFFFFF"/>
                </a:solidFill>
                <a:latin typeface="Arial"/>
                <a:ea typeface="MS Mincho" pitchFamily="2" charset="-122"/>
                <a:cs typeface="Arial"/>
              </a:rPr>
              <a:t>ECOG PS 0–1</a:t>
            </a:r>
            <a:r>
              <a:rPr kumimoji="0" lang="ja-JP" sz="1600" b="0" i="0" u="none" strike="noStrike" cap="none" normalizeH="0" baseline="0">
                <a:ln>
                  <a:noFill/>
                </a:ln>
                <a:solidFill>
                  <a:srgbClr val="FFFFFF"/>
                </a:solidFill>
                <a:uLnTx/>
                <a:uFillTx/>
                <a:latin typeface="Arial"/>
                <a:ea typeface="MS Mincho" pitchFamily="2" charset="-122"/>
                <a:cs typeface="Arial"/>
              </a:rPr>
              <a:t> </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a:ln>
                  <a:noFill/>
                </a:ln>
                <a:solidFill>
                  <a:srgbClr val="FFFFFF"/>
                </a:solidFill>
                <a:uLnTx/>
                <a:uFillTx/>
                <a:latin typeface="Arial"/>
                <a:ea typeface="MS Mincho" pitchFamily="2" charset="-122"/>
                <a:cs typeface="Arial"/>
              </a:rPr>
              <a:t>（n=359）</a:t>
            </a:r>
          </a:p>
        </p:txBody>
      </p:sp>
      <p:sp>
        <p:nvSpPr>
          <p:cNvPr id="9" name="Content Placeholder 26"/>
          <p:cNvSpPr txBox="1">
            <a:spLocks/>
          </p:cNvSpPr>
          <p:nvPr/>
        </p:nvSpPr>
        <p:spPr>
          <a:xfrm>
            <a:off x="5558046" y="5359356"/>
            <a:ext cx="4848768"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a:ln>
                  <a:noFill/>
                </a:ln>
                <a:solidFill>
                  <a:srgbClr val="4D4D4D"/>
                </a:solidFill>
                <a:uLnTx/>
                <a:uFillTx/>
                <a:latin typeface="Arial"/>
                <a:ea typeface="MS Mincho"/>
                <a:cs typeface="Arial"/>
              </a:rPr>
              <a:t>PFS、OS、安全性</a:t>
            </a:r>
          </a:p>
        </p:txBody>
      </p:sp>
      <p:sp>
        <p:nvSpPr>
          <p:cNvPr id="10" name="Oval 14"/>
          <p:cNvSpPr>
            <a:spLocks noChangeArrowheads="1"/>
          </p:cNvSpPr>
          <p:nvPr/>
        </p:nvSpPr>
        <p:spPr bwMode="auto">
          <a:xfrm>
            <a:off x="3456353" y="348978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1" i="0" u="none" strike="noStrike" cap="none" normalizeH="0" baseline="0">
                <a:ln>
                  <a:noFill/>
                </a:ln>
                <a:solidFill>
                  <a:srgbClr val="043882"/>
                </a:solidFill>
                <a:uLnTx/>
                <a:uFillTx/>
                <a:latin typeface="Arial" charset="0"/>
                <a:ea typeface="MS Mincho" pitchFamily="2" charset="-122"/>
                <a:cs typeface="Arial" charset="0"/>
              </a:rPr>
              <a:t>R</a:t>
            </a:r>
            <a:br>
              <a:rPr kumimoji="0" lang="ja-JP" sz="1400" b="1" i="0" u="none" strike="noStrike" cap="none" normalizeH="0" baseline="0">
                <a:ln>
                  <a:noFill/>
                </a:ln>
                <a:solidFill>
                  <a:srgbClr val="043882"/>
                </a:solidFill>
                <a:uLnTx/>
                <a:uFillTx/>
                <a:latin typeface="Arial" charset="0"/>
                <a:ea typeface="MS Mincho" pitchFamily="2" charset="-122"/>
                <a:cs typeface="Arial" charset="0"/>
              </a:rPr>
            </a:br>
            <a:r>
              <a:rPr lang="ja-JP" sz="1400" b="1">
                <a:solidFill>
                  <a:srgbClr val="043882"/>
                </a:solidFill>
                <a:latin typeface="Arial" charset="0"/>
                <a:ea typeface="MS Mincho" pitchFamily="2" charset="-122"/>
                <a:cs typeface="Arial" charset="0"/>
              </a:rPr>
              <a:t>2</a:t>
            </a:r>
            <a:r>
              <a:rPr kumimoji="0" lang="ja-JP" sz="1400" b="1" i="0" u="none" strike="noStrike" cap="none" normalizeH="0" baseline="0">
                <a:ln>
                  <a:noFill/>
                </a:ln>
                <a:solidFill>
                  <a:srgbClr val="043882"/>
                </a:solidFill>
                <a:uLnTx/>
                <a:uFillTx/>
                <a:latin typeface="Arial" charset="0"/>
                <a:ea typeface="MS Mincho" pitchFamily="2" charset="-122"/>
                <a:cs typeface="Arial" charset="0"/>
              </a:rPr>
              <a:t>:1</a:t>
            </a:r>
          </a:p>
        </p:txBody>
      </p:sp>
      <p:cxnSp>
        <p:nvCxnSpPr>
          <p:cNvPr id="11" name="AutoShape 15"/>
          <p:cNvCxnSpPr>
            <a:cxnSpLocks noChangeShapeType="1"/>
            <a:stCxn id="10" idx="0"/>
            <a:endCxn id="15" idx="1"/>
          </p:cNvCxnSpPr>
          <p:nvPr/>
        </p:nvCxnSpPr>
        <p:spPr bwMode="auto">
          <a:xfrm rot="5400000" flipH="1" flipV="1">
            <a:off x="3672096" y="2906218"/>
            <a:ext cx="659619" cy="507508"/>
          </a:xfrm>
          <a:prstGeom prst="bentConnector2">
            <a:avLst/>
          </a:prstGeom>
          <a:noFill/>
          <a:ln w="57150">
            <a:solidFill>
              <a:schemeClr val="bg2">
                <a:lumMod val="60000"/>
                <a:lumOff val="40000"/>
              </a:schemeClr>
            </a:solidFill>
            <a:round/>
            <a:headEnd/>
            <a:tailEnd type="triangle" w="med" len="med"/>
          </a:ln>
        </p:spPr>
      </p:cxnSp>
      <p:cxnSp>
        <p:nvCxnSpPr>
          <p:cNvPr id="12" name="AutoShape 16"/>
          <p:cNvCxnSpPr>
            <a:cxnSpLocks noChangeShapeType="1"/>
            <a:stCxn id="10" idx="4"/>
            <a:endCxn id="14" idx="1"/>
          </p:cNvCxnSpPr>
          <p:nvPr/>
        </p:nvCxnSpPr>
        <p:spPr bwMode="auto">
          <a:xfrm rot="16200000" flipH="1">
            <a:off x="3691788" y="4130344"/>
            <a:ext cx="619271" cy="506544"/>
          </a:xfrm>
          <a:prstGeom prst="bentConnector2">
            <a:avLst/>
          </a:prstGeom>
          <a:noFill/>
          <a:ln w="57150">
            <a:solidFill>
              <a:schemeClr val="bg2">
                <a:lumMod val="60000"/>
                <a:lumOff val="40000"/>
              </a:schemeClr>
            </a:solidFill>
            <a:round/>
            <a:headEnd/>
            <a:tailEnd type="triangle" w="med" len="med"/>
          </a:ln>
        </p:spPr>
      </p:cxnSp>
      <p:cxnSp>
        <p:nvCxnSpPr>
          <p:cNvPr id="13" name="AutoShape 19"/>
          <p:cNvCxnSpPr>
            <a:cxnSpLocks noChangeShapeType="1"/>
            <a:stCxn id="8" idx="3"/>
            <a:endCxn id="10" idx="2"/>
          </p:cNvCxnSpPr>
          <p:nvPr/>
        </p:nvCxnSpPr>
        <p:spPr bwMode="auto">
          <a:xfrm flipV="1">
            <a:off x="3278428" y="3781881"/>
            <a:ext cx="177925" cy="1"/>
          </a:xfrm>
          <a:prstGeom prst="straightConnector1">
            <a:avLst/>
          </a:prstGeom>
          <a:noFill/>
          <a:ln w="57150">
            <a:solidFill>
              <a:schemeClr val="bg2">
                <a:lumMod val="60000"/>
                <a:lumOff val="40000"/>
              </a:schemeClr>
            </a:solidFill>
            <a:round/>
            <a:headEnd type="none" w="med" len="med"/>
            <a:tailEnd type="none" w="med" len="med"/>
          </a:ln>
        </p:spPr>
      </p:cxnSp>
      <p:sp>
        <p:nvSpPr>
          <p:cNvPr id="14" name="AutoShape 12"/>
          <p:cNvSpPr>
            <a:spLocks noChangeArrowheads="1"/>
          </p:cNvSpPr>
          <p:nvPr/>
        </p:nvSpPr>
        <p:spPr bwMode="auto">
          <a:xfrm>
            <a:off x="4254695" y="4122945"/>
            <a:ext cx="4142109" cy="1140613"/>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dirty="0">
                <a:ln>
                  <a:noFill/>
                </a:ln>
                <a:solidFill>
                  <a:srgbClr val="4D4D4D"/>
                </a:solidFill>
                <a:uLnTx/>
                <a:uFillTx/>
                <a:latin typeface="Arial" charset="0"/>
                <a:ea typeface="MS Mincho" pitchFamily="2" charset="-122"/>
                <a:cs typeface="Arial" charset="0"/>
              </a:rPr>
              <a:t>ベバシズマブ7.5mg / kg体重</a:t>
            </a:r>
            <a:r>
              <a:rPr kumimoji="0" lang="ja-JP" sz="1600" b="0" i="0" u="none" strike="noStrike" cap="none" normalizeH="0" dirty="0">
                <a:ln>
                  <a:noFill/>
                </a:ln>
                <a:solidFill>
                  <a:srgbClr val="4D4D4D"/>
                </a:solidFill>
                <a:uLnTx/>
                <a:uFillTx/>
                <a:latin typeface="Arial" charset="0"/>
                <a:ea typeface="MS Mincho" pitchFamily="2" charset="-122"/>
                <a:cs typeface="Arial" charset="0"/>
              </a:rPr>
              <a:t> 隔週 </a:t>
            </a:r>
            <a:r>
              <a:rPr kumimoji="0" lang="ja-JP" sz="1600" b="0" i="0" u="none" strike="noStrike" cap="none" normalizeH="0" baseline="0" dirty="0">
                <a:ln>
                  <a:noFill/>
                </a:ln>
                <a:solidFill>
                  <a:srgbClr val="4D4D4D"/>
                </a:solidFill>
                <a:uLnTx/>
                <a:uFillTx/>
                <a:latin typeface="Arial" charset="0"/>
                <a:ea typeface="MS Mincho" pitchFamily="2" charset="-122"/>
                <a:cs typeface="Arial" charset="0"/>
              </a:rPr>
              <a:t>+ mFOLFOXIRI *</a:t>
            </a:r>
            <a:br>
              <a:rPr kumimoji="0" lang="ja-JP" sz="1600" b="0" i="0" u="none" strike="noStrike" cap="none" normalizeH="0" baseline="0" dirty="0">
                <a:ln>
                  <a:noFill/>
                </a:ln>
                <a:solidFill>
                  <a:srgbClr val="4D4D4D"/>
                </a:solidFill>
                <a:uLnTx/>
                <a:uFillTx/>
                <a:latin typeface="Arial" charset="0"/>
                <a:ea typeface="MS Mincho" pitchFamily="2" charset="-122"/>
                <a:cs typeface="Arial" charset="0"/>
              </a:rPr>
            </a:br>
            <a:r>
              <a:rPr kumimoji="0" lang="ja-JP" sz="1600" b="0" i="0" u="none" strike="noStrike" cap="none" normalizeH="0" baseline="0" dirty="0">
                <a:ln>
                  <a:noFill/>
                </a:ln>
                <a:solidFill>
                  <a:srgbClr val="4D4D4D"/>
                </a:solidFill>
                <a:uLnTx/>
                <a:uFillTx/>
                <a:latin typeface="Arial" charset="0"/>
                <a:ea typeface="MS Mincho" pitchFamily="2" charset="-122"/>
                <a:cs typeface="Arial" charset="0"/>
              </a:rPr>
              <a:t>最大</a:t>
            </a:r>
            <a:r>
              <a:rPr kumimoji="0" lang="ja-JP" sz="1600" b="0" i="0" u="none" strike="noStrike" cap="none" normalizeH="0" dirty="0">
                <a:ln>
                  <a:noFill/>
                </a:ln>
                <a:solidFill>
                  <a:srgbClr val="4D4D4D"/>
                </a:solidFill>
                <a:uLnTx/>
                <a:uFillTx/>
                <a:latin typeface="Arial" charset="0"/>
                <a:ea typeface="MS Mincho" pitchFamily="2" charset="-122"/>
                <a:cs typeface="Arial" charset="0"/>
              </a:rPr>
              <a:t> 12サイクル</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dirty="0">
                <a:ln>
                  <a:noFill/>
                </a:ln>
                <a:solidFill>
                  <a:srgbClr val="4D4D4D"/>
                </a:solidFill>
                <a:uLnTx/>
                <a:uFillTx/>
                <a:latin typeface="Arial" charset="0"/>
                <a:ea typeface="MS Mincho" pitchFamily="2" charset="-122"/>
                <a:cs typeface="Arial" charset="0"/>
              </a:rPr>
              <a:t>（n=36）</a:t>
            </a:r>
          </a:p>
        </p:txBody>
      </p:sp>
      <p:sp>
        <p:nvSpPr>
          <p:cNvPr id="15" name="AutoShape 8"/>
          <p:cNvSpPr>
            <a:spLocks noChangeArrowheads="1"/>
          </p:cNvSpPr>
          <p:nvPr/>
        </p:nvSpPr>
        <p:spPr bwMode="auto">
          <a:xfrm>
            <a:off x="4255659" y="2255313"/>
            <a:ext cx="4141063" cy="1149698"/>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kumimoji="0" lang="ja-JP" sz="1600" b="0" i="0" u="none" strike="noStrike" cap="none" normalizeH="0" baseline="0" dirty="0">
                <a:ln>
                  <a:noFill/>
                </a:ln>
                <a:solidFill>
                  <a:srgbClr val="FFFFFF"/>
                </a:solidFill>
                <a:uLnTx/>
                <a:uFillTx/>
                <a:latin typeface="Arial" charset="0"/>
                <a:ea typeface="MS Mincho" pitchFamily="2" charset="-122"/>
                <a:cs typeface="Arial" charset="0"/>
              </a:rPr>
              <a:t>セツキシマブ400mg / m</a:t>
            </a:r>
            <a:r>
              <a:rPr kumimoji="0" lang="ja-JP" sz="1600" b="0" i="0" u="none" strike="noStrike" cap="none" normalizeH="0" baseline="30000" dirty="0">
                <a:ln>
                  <a:noFill/>
                </a:ln>
                <a:solidFill>
                  <a:srgbClr val="FFFFFF"/>
                </a:solidFill>
                <a:uLnTx/>
                <a:uFillTx/>
                <a:latin typeface="Arial" charset="0"/>
                <a:ea typeface="MS Mincho" pitchFamily="2" charset="-122"/>
                <a:cs typeface="Arial" charset="0"/>
              </a:rPr>
              <a:t>2</a:t>
            </a:r>
            <a:r>
              <a:rPr kumimoji="0" lang="ja-JP" sz="1600" b="0" i="0" u="none" strike="noStrike" cap="none" normalizeH="0" dirty="0">
                <a:ln>
                  <a:noFill/>
                </a:ln>
                <a:solidFill>
                  <a:srgbClr val="FFFFFF"/>
                </a:solidFill>
                <a:uLnTx/>
                <a:uFillTx/>
                <a:latin typeface="Arial" charset="0"/>
                <a:ea typeface="MS Mincho" pitchFamily="2" charset="-122"/>
                <a:cs typeface="Arial" charset="0"/>
              </a:rPr>
              <a:t>の</a:t>
            </a:r>
            <a:r>
              <a:rPr kumimoji="0" lang="ja-JP" sz="1600" b="0" i="0" u="none" strike="noStrike" cap="none" normalizeH="0" baseline="0" dirty="0">
                <a:ln>
                  <a:noFill/>
                </a:ln>
                <a:solidFill>
                  <a:srgbClr val="FFFFFF"/>
                </a:solidFill>
                <a:uLnTx/>
                <a:uFillTx/>
                <a:latin typeface="Arial" charset="0"/>
                <a:ea typeface="MS Mincho" pitchFamily="2" charset="-122"/>
                <a:cs typeface="Arial" charset="0"/>
              </a:rPr>
              <a:t> 負荷量、次に250 mg / m</a:t>
            </a:r>
            <a:r>
              <a:rPr lang="ja-JP" sz="1600" baseline="30000" dirty="0">
                <a:solidFill>
                  <a:srgbClr val="FFFFFF"/>
                </a:solidFill>
                <a:latin typeface="Arial" charset="0"/>
                <a:ea typeface="MS Mincho" pitchFamily="2" charset="-122"/>
                <a:cs typeface="Arial" charset="0"/>
              </a:rPr>
              <a:t>2</a:t>
            </a:r>
            <a:r>
              <a:rPr kumimoji="0" lang="ja-JP" sz="1600" b="0" i="0" u="none" strike="noStrike" cap="none" normalizeH="0" baseline="0" dirty="0">
                <a:ln>
                  <a:noFill/>
                </a:ln>
                <a:solidFill>
                  <a:srgbClr val="FFFFFF"/>
                </a:solidFill>
                <a:uLnTx/>
                <a:uFillTx/>
                <a:latin typeface="Arial" charset="0"/>
                <a:ea typeface="MS Mincho" pitchFamily="2" charset="-122"/>
                <a:cs typeface="Arial" charset="0"/>
              </a:rPr>
              <a:t> qw + mFOLFOXIRI *</a:t>
            </a:r>
            <a:br>
              <a:rPr kumimoji="0" lang="ja-JP" sz="1600" b="0" i="0" u="none" strike="noStrike" cap="none" normalizeH="0" baseline="0" dirty="0">
                <a:ln>
                  <a:noFill/>
                </a:ln>
                <a:solidFill>
                  <a:srgbClr val="FFFFFF"/>
                </a:solidFill>
                <a:uLnTx/>
                <a:uFillTx/>
                <a:latin typeface="Arial" charset="0"/>
                <a:ea typeface="MS Mincho" pitchFamily="2" charset="-122"/>
                <a:cs typeface="Arial" charset="0"/>
              </a:rPr>
            </a:br>
            <a:r>
              <a:rPr kumimoji="0" lang="ja-JP" sz="1600" b="0" i="0" u="none" strike="noStrike" cap="none" normalizeH="0" baseline="0" dirty="0">
                <a:ln>
                  <a:noFill/>
                </a:ln>
                <a:solidFill>
                  <a:srgbClr val="FFFFFF"/>
                </a:solidFill>
                <a:uLnTx/>
                <a:uFillTx/>
                <a:latin typeface="Arial" charset="0"/>
                <a:ea typeface="MS Mincho" pitchFamily="2" charset="-122"/>
                <a:cs typeface="Arial" charset="0"/>
              </a:rPr>
              <a:t>最大12サイクル</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dirty="0">
                <a:ln>
                  <a:noFill/>
                </a:ln>
                <a:solidFill>
                  <a:srgbClr val="FFFFFF"/>
                </a:solidFill>
                <a:uLnTx/>
                <a:uFillTx/>
                <a:latin typeface="Arial" charset="0"/>
                <a:ea typeface="MS Mincho" pitchFamily="2" charset="-122"/>
                <a:cs typeface="Arial" charset="0"/>
              </a:rPr>
              <a:t>（n = 73）</a:t>
            </a:r>
          </a:p>
        </p:txBody>
      </p:sp>
      <p:sp>
        <p:nvSpPr>
          <p:cNvPr id="16" name="Content Placeholder 26"/>
          <p:cNvSpPr txBox="1">
            <a:spLocks/>
          </p:cNvSpPr>
          <p:nvPr/>
        </p:nvSpPr>
        <p:spPr bwMode="auto">
          <a:xfrm>
            <a:off x="4327075" y="3379366"/>
            <a:ext cx="4807123"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ja-JP" sz="1400" b="1" i="0" u="none" strike="noStrike" cap="none" normalizeH="0" baseline="0">
                <a:ln>
                  <a:noFill/>
                </a:ln>
                <a:solidFill>
                  <a:srgbClr val="043882"/>
                </a:solidFill>
                <a:uLnTx/>
                <a:uFillTx/>
                <a:latin typeface="Arial"/>
                <a:ea typeface="MS Mincho"/>
                <a:cs typeface="Arial"/>
              </a:rPr>
              <a:t>層別化</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ja-JP" sz="1400" b="0" i="0" u="none" strike="noStrike" cap="none" normalizeH="0" baseline="0">
                <a:ln>
                  <a:noFill/>
                </a:ln>
                <a:solidFill>
                  <a:srgbClr val="4D4D4D"/>
                </a:solidFill>
                <a:uLnTx/>
                <a:uFillTx/>
                <a:latin typeface="Arial"/>
                <a:ea typeface="MS Mincho"/>
                <a:cs typeface="Arial"/>
              </a:rPr>
              <a:t>ECOG PS（0対1）</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ja-JP" sz="1400">
                <a:solidFill>
                  <a:srgbClr val="4D4D4D"/>
                </a:solidFill>
                <a:latin typeface="Arial"/>
                <a:ea typeface="MS Mincho"/>
                <a:cs typeface="Arial"/>
              </a:rPr>
              <a:t>原発部位(右と左)</a:t>
            </a:r>
          </a:p>
        </p:txBody>
      </p:sp>
      <p:cxnSp>
        <p:nvCxnSpPr>
          <p:cNvPr id="21" name="AutoShape 21"/>
          <p:cNvCxnSpPr>
            <a:cxnSpLocks noChangeShapeType="1"/>
            <a:stCxn id="15" idx="3"/>
            <a:endCxn id="28" idx="1"/>
          </p:cNvCxnSpPr>
          <p:nvPr/>
        </p:nvCxnSpPr>
        <p:spPr bwMode="auto">
          <a:xfrm>
            <a:off x="8396722" y="2830162"/>
            <a:ext cx="512344" cy="0"/>
          </a:xfrm>
          <a:prstGeom prst="straightConnector1">
            <a:avLst/>
          </a:prstGeom>
          <a:noFill/>
          <a:ln w="57150">
            <a:solidFill>
              <a:schemeClr val="bg2">
                <a:lumMod val="60000"/>
                <a:lumOff val="40000"/>
              </a:schemeClr>
            </a:solidFill>
            <a:round/>
            <a:headEnd/>
            <a:tailEnd type="triangle" w="med" len="med"/>
          </a:ln>
        </p:spPr>
      </p:cxnSp>
      <p:sp>
        <p:nvSpPr>
          <p:cNvPr id="22" name="AutoShape 12"/>
          <p:cNvSpPr>
            <a:spLocks noChangeArrowheads="1"/>
          </p:cNvSpPr>
          <p:nvPr/>
        </p:nvSpPr>
        <p:spPr bwMode="auto">
          <a:xfrm>
            <a:off x="10834438" y="2571212"/>
            <a:ext cx="637657" cy="51790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1" i="0" u="none" strike="noStrike" cap="none" normalizeH="0" baseline="0">
                <a:ln>
                  <a:noFill/>
                </a:ln>
                <a:solidFill>
                  <a:srgbClr val="FFFFFF"/>
                </a:solidFill>
                <a:uLnTx/>
                <a:uFillTx/>
                <a:latin typeface="Arial" charset="0"/>
                <a:ea typeface="MS Mincho" pitchFamily="2" charset="-122"/>
                <a:cs typeface="Arial" charset="0"/>
              </a:rPr>
              <a:t>PD</a:t>
            </a:r>
          </a:p>
        </p:txBody>
      </p:sp>
      <p:sp>
        <p:nvSpPr>
          <p:cNvPr id="28" name="AutoShape 12"/>
          <p:cNvSpPr>
            <a:spLocks noChangeArrowheads="1"/>
          </p:cNvSpPr>
          <p:nvPr/>
        </p:nvSpPr>
        <p:spPr bwMode="auto">
          <a:xfrm>
            <a:off x="8909066" y="2484818"/>
            <a:ext cx="1677270" cy="690688"/>
          </a:xfrm>
          <a:prstGeom prst="rect">
            <a:avLst/>
          </a:prstGeom>
          <a:solidFill>
            <a:schemeClr val="accent6"/>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a:ln>
                  <a:noFill/>
                </a:ln>
                <a:solidFill>
                  <a:srgbClr val="FFFFFF"/>
                </a:solidFill>
                <a:uLnTx/>
                <a:uFillTx/>
                <a:latin typeface="Arial" charset="0"/>
                <a:ea typeface="MS Mincho" pitchFamily="2" charset="-122"/>
                <a:cs typeface="Arial" charset="0"/>
              </a:rPr>
              <a:t>維持療法</a:t>
            </a:r>
          </a:p>
        </p:txBody>
      </p:sp>
      <p:cxnSp>
        <p:nvCxnSpPr>
          <p:cNvPr id="31" name="AutoShape 21"/>
          <p:cNvCxnSpPr>
            <a:cxnSpLocks noChangeShapeType="1"/>
            <a:stCxn id="28" idx="3"/>
            <a:endCxn id="22" idx="1"/>
          </p:cNvCxnSpPr>
          <p:nvPr/>
        </p:nvCxnSpPr>
        <p:spPr bwMode="auto">
          <a:xfrm>
            <a:off x="10586336" y="2830162"/>
            <a:ext cx="248102" cy="0"/>
          </a:xfrm>
          <a:prstGeom prst="straightConnector1">
            <a:avLst/>
          </a:prstGeom>
          <a:noFill/>
          <a:ln w="57150">
            <a:solidFill>
              <a:schemeClr val="bg2">
                <a:lumMod val="60000"/>
                <a:lumOff val="40000"/>
              </a:schemeClr>
            </a:solidFill>
            <a:round/>
            <a:headEnd/>
            <a:tailEnd type="triangle" w="med" len="med"/>
          </a:ln>
        </p:spPr>
      </p:cxnSp>
      <p:cxnSp>
        <p:nvCxnSpPr>
          <p:cNvPr id="40" name="AutoShape 21"/>
          <p:cNvCxnSpPr>
            <a:cxnSpLocks noChangeShapeType="1"/>
            <a:stCxn id="14" idx="3"/>
            <a:endCxn id="42" idx="1"/>
          </p:cNvCxnSpPr>
          <p:nvPr/>
        </p:nvCxnSpPr>
        <p:spPr bwMode="auto">
          <a:xfrm flipV="1">
            <a:off x="8396804" y="4693251"/>
            <a:ext cx="512262" cy="1"/>
          </a:xfrm>
          <a:prstGeom prst="straightConnector1">
            <a:avLst/>
          </a:prstGeom>
          <a:noFill/>
          <a:ln w="57150">
            <a:solidFill>
              <a:schemeClr val="bg2">
                <a:lumMod val="60000"/>
                <a:lumOff val="40000"/>
              </a:schemeClr>
            </a:solidFill>
            <a:round/>
            <a:headEnd/>
            <a:tailEnd type="triangle" w="med" len="med"/>
          </a:ln>
        </p:spPr>
      </p:cxnSp>
      <p:sp>
        <p:nvSpPr>
          <p:cNvPr id="41" name="AutoShape 12"/>
          <p:cNvSpPr>
            <a:spLocks noChangeArrowheads="1"/>
          </p:cNvSpPr>
          <p:nvPr/>
        </p:nvSpPr>
        <p:spPr bwMode="auto">
          <a:xfrm>
            <a:off x="10834438" y="4434301"/>
            <a:ext cx="637657" cy="51790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1" i="0" u="none" strike="noStrike" cap="none" normalizeH="0" baseline="0">
                <a:ln>
                  <a:noFill/>
                </a:ln>
                <a:solidFill>
                  <a:srgbClr val="FFFFFF"/>
                </a:solidFill>
                <a:uLnTx/>
                <a:uFillTx/>
                <a:latin typeface="Arial" charset="0"/>
                <a:ea typeface="MS Mincho" pitchFamily="2" charset="-122"/>
                <a:cs typeface="Arial" charset="0"/>
              </a:rPr>
              <a:t>PD</a:t>
            </a:r>
          </a:p>
        </p:txBody>
      </p:sp>
      <p:sp>
        <p:nvSpPr>
          <p:cNvPr id="42" name="AutoShape 12"/>
          <p:cNvSpPr>
            <a:spLocks noChangeArrowheads="1"/>
          </p:cNvSpPr>
          <p:nvPr/>
        </p:nvSpPr>
        <p:spPr bwMode="auto">
          <a:xfrm>
            <a:off x="8909066" y="4347907"/>
            <a:ext cx="1677270" cy="690688"/>
          </a:xfrm>
          <a:prstGeom prst="rect">
            <a:avLst/>
          </a:prstGeom>
          <a:solidFill>
            <a:schemeClr val="accent6"/>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a:ln>
                  <a:noFill/>
                </a:ln>
                <a:solidFill>
                  <a:srgbClr val="FFFFFF"/>
                </a:solidFill>
                <a:uLnTx/>
                <a:uFillTx/>
                <a:latin typeface="Arial" charset="0"/>
                <a:ea typeface="MS Mincho" pitchFamily="2" charset="-122"/>
                <a:cs typeface="Arial" charset="0"/>
              </a:rPr>
              <a:t>維持療法</a:t>
            </a:r>
          </a:p>
        </p:txBody>
      </p:sp>
      <p:cxnSp>
        <p:nvCxnSpPr>
          <p:cNvPr id="43" name="AutoShape 21"/>
          <p:cNvCxnSpPr>
            <a:cxnSpLocks noChangeShapeType="1"/>
            <a:stCxn id="42" idx="3"/>
            <a:endCxn id="41" idx="1"/>
          </p:cNvCxnSpPr>
          <p:nvPr/>
        </p:nvCxnSpPr>
        <p:spPr bwMode="auto">
          <a:xfrm>
            <a:off x="10586336" y="4693251"/>
            <a:ext cx="248102"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14765473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3502: BRAF V600E変異型mCRCの第一選択治療として、FOLFOXIRIとベバシズマブまたはセツキシマブのいずれかを調査する無作為化試験：第II相FIRE-4.5試験（AIO KRK-0116</a:t>
            </a:r>
            <a:r>
              <a:rPr lang="ja-JP" dirty="0" smtClean="0"/>
              <a:t>）– </a:t>
            </a:r>
            <a:r>
              <a:rPr lang="ja-JP" dirty="0"/>
              <a:t>Stintzing S、et al</a:t>
            </a:r>
          </a:p>
        </p:txBody>
      </p:sp>
      <p:sp>
        <p:nvSpPr>
          <p:cNvPr id="5" name="Content Placeholder 4"/>
          <p:cNvSpPr>
            <a:spLocks noGrp="1"/>
          </p:cNvSpPr>
          <p:nvPr>
            <p:ph idx="1"/>
          </p:nvPr>
        </p:nvSpPr>
        <p:spPr/>
        <p:txBody>
          <a:bodyPr/>
          <a:lstStyle/>
          <a:p>
            <a:pPr marL="0" indent="0">
              <a:buNone/>
            </a:pPr>
            <a:r>
              <a:rPr lang="ja-JP" b="1" dirty="0"/>
              <a:t>主要結果</a:t>
            </a:r>
          </a:p>
        </p:txBody>
      </p:sp>
      <p:sp>
        <p:nvSpPr>
          <p:cNvPr id="4" name="Text Placeholder 3"/>
          <p:cNvSpPr>
            <a:spLocks noGrp="1"/>
          </p:cNvSpPr>
          <p:nvPr>
            <p:ph type="body" sz="quarter" idx="11"/>
          </p:nvPr>
        </p:nvSpPr>
        <p:spPr/>
        <p:txBody>
          <a:bodyPr/>
          <a:lstStyle/>
          <a:p>
            <a:r>
              <a:rPr lang="en-US" altLang="ja-JP" dirty="0"/>
              <a:t>Stintzing S, et </a:t>
            </a:r>
            <a:r>
              <a:rPr lang="en-US" altLang="ja-JP" dirty="0" err="1"/>
              <a:t>al.J</a:t>
            </a:r>
            <a:r>
              <a:rPr lang="en-US" altLang="ja-JP" dirty="0"/>
              <a:t> </a:t>
            </a:r>
            <a:r>
              <a:rPr lang="en-US" altLang="ja-JP" dirty="0" err="1"/>
              <a:t>Clin</a:t>
            </a:r>
            <a:r>
              <a:rPr lang="en-US" altLang="ja-JP" dirty="0"/>
              <a:t> </a:t>
            </a:r>
            <a:r>
              <a:rPr lang="en-US" altLang="ja-JP" dirty="0" err="1"/>
              <a:t>Oncol</a:t>
            </a:r>
            <a:r>
              <a:rPr lang="en-US" altLang="ja-JP" dirty="0"/>
              <a:t> 2021</a:t>
            </a:r>
            <a:r>
              <a:rPr lang="en-GB" altLang="ja-JP" dirty="0"/>
              <a:t>;</a:t>
            </a:r>
            <a:r>
              <a:rPr lang="en-US" altLang="ja-JP" dirty="0"/>
              <a:t>39(</a:t>
            </a:r>
            <a:r>
              <a:rPr lang="en-US" altLang="ja-JP" dirty="0" err="1"/>
              <a:t>suppl</a:t>
            </a:r>
            <a:r>
              <a:rPr lang="en-US" altLang="ja-JP" dirty="0"/>
              <a:t>)</a:t>
            </a:r>
            <a:r>
              <a:rPr lang="en-GB" altLang="ja-JP" dirty="0"/>
              <a:t>:</a:t>
            </a:r>
            <a:r>
              <a:rPr lang="en-US" altLang="ja-JP" dirty="0" err="1"/>
              <a:t>abstr</a:t>
            </a:r>
            <a:r>
              <a:rPr lang="en-US" altLang="ja-JP" dirty="0"/>
              <a:t> 3502</a:t>
            </a:r>
            <a:endParaRPr lang="ja-JP" altLang="en-US" dirty="0"/>
          </a:p>
        </p:txBody>
      </p:sp>
      <p:sp>
        <p:nvSpPr>
          <p:cNvPr id="40" name="TextBox 39"/>
          <p:cNvSpPr txBox="1"/>
          <p:nvPr/>
        </p:nvSpPr>
        <p:spPr>
          <a:xfrm>
            <a:off x="2367670" y="1609344"/>
            <a:ext cx="1632178" cy="338554"/>
          </a:xfrm>
          <a:prstGeom prst="rect">
            <a:avLst/>
          </a:prstGeom>
          <a:noFill/>
        </p:spPr>
        <p:txBody>
          <a:bodyPr wrap="none" rtlCol="0">
            <a:spAutoFit/>
          </a:bodyPr>
          <a:lstStyle/>
          <a:p>
            <a:pPr algn="ctr"/>
            <a:r>
              <a:rPr lang="ja-JP" sz="1600" b="1" dirty="0"/>
              <a:t>無増悪生存期間</a:t>
            </a:r>
          </a:p>
        </p:txBody>
      </p:sp>
      <p:sp>
        <p:nvSpPr>
          <p:cNvPr id="41" name="TextBox 40"/>
          <p:cNvSpPr txBox="1"/>
          <p:nvPr/>
        </p:nvSpPr>
        <p:spPr>
          <a:xfrm>
            <a:off x="8395369" y="1609344"/>
            <a:ext cx="1218603" cy="338554"/>
          </a:xfrm>
          <a:prstGeom prst="rect">
            <a:avLst/>
          </a:prstGeom>
          <a:noFill/>
        </p:spPr>
        <p:txBody>
          <a:bodyPr wrap="none" rtlCol="0">
            <a:spAutoFit/>
          </a:bodyPr>
          <a:lstStyle/>
          <a:p>
            <a:pPr algn="ctr"/>
            <a:r>
              <a:rPr lang="ja-JP" sz="1600" b="1" dirty="0"/>
              <a:t>全体的生存</a:t>
            </a:r>
          </a:p>
        </p:txBody>
      </p:sp>
      <p:sp>
        <p:nvSpPr>
          <p:cNvPr id="10" name="Freeform 21">
            <a:extLst>
              <a:ext uri="{FF2B5EF4-FFF2-40B4-BE49-F238E27FC236}">
                <a16:creationId xmlns:a16="http://schemas.microsoft.com/office/drawing/2014/main" xmlns="" id="{EF6DFFA3-3B91-4FC6-AF46-A5CA0707D1D4}"/>
              </a:ext>
            </a:extLst>
          </p:cNvPr>
          <p:cNvSpPr>
            <a:spLocks/>
          </p:cNvSpPr>
          <p:nvPr/>
        </p:nvSpPr>
        <p:spPr bwMode="auto">
          <a:xfrm>
            <a:off x="1065609" y="2455506"/>
            <a:ext cx="4991110" cy="306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1" name="Line 7">
            <a:extLst>
              <a:ext uri="{FF2B5EF4-FFF2-40B4-BE49-F238E27FC236}">
                <a16:creationId xmlns:a16="http://schemas.microsoft.com/office/drawing/2014/main" xmlns="" id="{DEA5D5B0-CD1B-49EA-858F-314A5CDDF930}"/>
              </a:ext>
            </a:extLst>
          </p:cNvPr>
          <p:cNvSpPr>
            <a:spLocks noChangeShapeType="1"/>
          </p:cNvSpPr>
          <p:nvPr/>
        </p:nvSpPr>
        <p:spPr bwMode="auto">
          <a:xfrm>
            <a:off x="991854" y="2460276"/>
            <a:ext cx="83606"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8">
            <a:extLst>
              <a:ext uri="{FF2B5EF4-FFF2-40B4-BE49-F238E27FC236}">
                <a16:creationId xmlns:a16="http://schemas.microsoft.com/office/drawing/2014/main" xmlns="" id="{9005E450-BADC-429C-8EF6-E5F770426044}"/>
              </a:ext>
            </a:extLst>
          </p:cNvPr>
          <p:cNvSpPr>
            <a:spLocks noChangeShapeType="1"/>
          </p:cNvSpPr>
          <p:nvPr/>
        </p:nvSpPr>
        <p:spPr bwMode="auto">
          <a:xfrm>
            <a:off x="991854" y="3212997"/>
            <a:ext cx="83606"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9">
            <a:extLst>
              <a:ext uri="{FF2B5EF4-FFF2-40B4-BE49-F238E27FC236}">
                <a16:creationId xmlns:a16="http://schemas.microsoft.com/office/drawing/2014/main" xmlns="" id="{EF521A88-73CC-42C3-8505-890FF70BA40D}"/>
              </a:ext>
            </a:extLst>
          </p:cNvPr>
          <p:cNvSpPr>
            <a:spLocks noChangeShapeType="1"/>
          </p:cNvSpPr>
          <p:nvPr/>
        </p:nvSpPr>
        <p:spPr bwMode="auto">
          <a:xfrm>
            <a:off x="991854" y="3990044"/>
            <a:ext cx="83606"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10">
            <a:extLst>
              <a:ext uri="{FF2B5EF4-FFF2-40B4-BE49-F238E27FC236}">
                <a16:creationId xmlns:a16="http://schemas.microsoft.com/office/drawing/2014/main" xmlns="" id="{6D4DA14E-1CE4-4E33-9EC1-006FC4F3F0D2}"/>
              </a:ext>
            </a:extLst>
          </p:cNvPr>
          <p:cNvSpPr>
            <a:spLocks noChangeShapeType="1"/>
          </p:cNvSpPr>
          <p:nvPr/>
        </p:nvSpPr>
        <p:spPr bwMode="auto">
          <a:xfrm>
            <a:off x="991854" y="4750877"/>
            <a:ext cx="83606"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11">
            <a:extLst>
              <a:ext uri="{FF2B5EF4-FFF2-40B4-BE49-F238E27FC236}">
                <a16:creationId xmlns:a16="http://schemas.microsoft.com/office/drawing/2014/main" xmlns="" id="{98B32BCF-E731-4AC0-BC70-371A3C190B2E}"/>
              </a:ext>
            </a:extLst>
          </p:cNvPr>
          <p:cNvSpPr>
            <a:spLocks noChangeShapeType="1"/>
          </p:cNvSpPr>
          <p:nvPr/>
        </p:nvSpPr>
        <p:spPr bwMode="auto">
          <a:xfrm>
            <a:off x="991854" y="5519817"/>
            <a:ext cx="83606"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TextBox 15">
            <a:extLst>
              <a:ext uri="{FF2B5EF4-FFF2-40B4-BE49-F238E27FC236}">
                <a16:creationId xmlns:a16="http://schemas.microsoft.com/office/drawing/2014/main" xmlns="" id="{694BE771-7B5A-4CE4-8CF7-F7D293DE36B9}"/>
              </a:ext>
            </a:extLst>
          </p:cNvPr>
          <p:cNvSpPr txBox="1"/>
          <p:nvPr/>
        </p:nvSpPr>
        <p:spPr>
          <a:xfrm rot="16200000">
            <a:off x="-1368802" y="3855861"/>
            <a:ext cx="3564000" cy="29839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無増悪率</a:t>
            </a:r>
          </a:p>
        </p:txBody>
      </p:sp>
      <p:sp>
        <p:nvSpPr>
          <p:cNvPr id="17" name="TextBox 16">
            <a:extLst>
              <a:ext uri="{FF2B5EF4-FFF2-40B4-BE49-F238E27FC236}">
                <a16:creationId xmlns:a16="http://schemas.microsoft.com/office/drawing/2014/main" xmlns="" id="{D5EA214D-34B2-464B-B1A9-572203DD37DE}"/>
              </a:ext>
            </a:extLst>
          </p:cNvPr>
          <p:cNvSpPr txBox="1"/>
          <p:nvPr/>
        </p:nvSpPr>
        <p:spPr>
          <a:xfrm>
            <a:off x="498940" y="2305122"/>
            <a:ext cx="516289"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18" name="TextBox 17">
            <a:extLst>
              <a:ext uri="{FF2B5EF4-FFF2-40B4-BE49-F238E27FC236}">
                <a16:creationId xmlns:a16="http://schemas.microsoft.com/office/drawing/2014/main" xmlns="" id="{7A6228BD-E200-4770-831B-9C95C2B698FF}"/>
              </a:ext>
            </a:extLst>
          </p:cNvPr>
          <p:cNvSpPr txBox="1"/>
          <p:nvPr/>
        </p:nvSpPr>
        <p:spPr>
          <a:xfrm>
            <a:off x="498940" y="3057496"/>
            <a:ext cx="516289"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0.75</a:t>
            </a:r>
          </a:p>
        </p:txBody>
      </p:sp>
      <p:sp>
        <p:nvSpPr>
          <p:cNvPr id="19" name="TextBox 18">
            <a:extLst>
              <a:ext uri="{FF2B5EF4-FFF2-40B4-BE49-F238E27FC236}">
                <a16:creationId xmlns:a16="http://schemas.microsoft.com/office/drawing/2014/main" xmlns="" id="{B7886A54-2BC8-4539-A3CE-D913DF8289DB}"/>
              </a:ext>
            </a:extLst>
          </p:cNvPr>
          <p:cNvSpPr txBox="1"/>
          <p:nvPr/>
        </p:nvSpPr>
        <p:spPr>
          <a:xfrm>
            <a:off x="498940" y="3834201"/>
            <a:ext cx="516289"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0.50</a:t>
            </a:r>
          </a:p>
        </p:txBody>
      </p:sp>
      <p:sp>
        <p:nvSpPr>
          <p:cNvPr id="20" name="TextBox 19">
            <a:extLst>
              <a:ext uri="{FF2B5EF4-FFF2-40B4-BE49-F238E27FC236}">
                <a16:creationId xmlns:a16="http://schemas.microsoft.com/office/drawing/2014/main" xmlns="" id="{88837B45-FB51-47C2-85D7-6A1682017010}"/>
              </a:ext>
            </a:extLst>
          </p:cNvPr>
          <p:cNvSpPr txBox="1"/>
          <p:nvPr/>
        </p:nvSpPr>
        <p:spPr>
          <a:xfrm>
            <a:off x="498940" y="4594682"/>
            <a:ext cx="516289"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0.25</a:t>
            </a:r>
          </a:p>
        </p:txBody>
      </p:sp>
      <p:sp>
        <p:nvSpPr>
          <p:cNvPr id="21" name="TextBox 20">
            <a:extLst>
              <a:ext uri="{FF2B5EF4-FFF2-40B4-BE49-F238E27FC236}">
                <a16:creationId xmlns:a16="http://schemas.microsoft.com/office/drawing/2014/main" xmlns="" id="{6CC52B09-29FA-4255-902A-C19839547071}"/>
              </a:ext>
            </a:extLst>
          </p:cNvPr>
          <p:cNvSpPr txBox="1"/>
          <p:nvPr/>
        </p:nvSpPr>
        <p:spPr>
          <a:xfrm>
            <a:off x="731185" y="5363273"/>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sp>
        <p:nvSpPr>
          <p:cNvPr id="22" name="TextBox 21">
            <a:extLst>
              <a:ext uri="{FF2B5EF4-FFF2-40B4-BE49-F238E27FC236}">
                <a16:creationId xmlns:a16="http://schemas.microsoft.com/office/drawing/2014/main" xmlns="" id="{A8EE60F4-6322-4B43-8B38-D75352CA08F6}"/>
              </a:ext>
            </a:extLst>
          </p:cNvPr>
          <p:cNvSpPr txBox="1"/>
          <p:nvPr/>
        </p:nvSpPr>
        <p:spPr>
          <a:xfrm>
            <a:off x="2207632" y="5855580"/>
            <a:ext cx="2412840"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無作為化からの月数</a:t>
            </a:r>
          </a:p>
        </p:txBody>
      </p:sp>
      <p:grpSp>
        <p:nvGrpSpPr>
          <p:cNvPr id="23" name="Group 22">
            <a:extLst>
              <a:ext uri="{FF2B5EF4-FFF2-40B4-BE49-F238E27FC236}">
                <a16:creationId xmlns:a16="http://schemas.microsoft.com/office/drawing/2014/main" xmlns="" id="{F07EE7A7-034F-4003-9EEA-93E1498252F9}"/>
              </a:ext>
            </a:extLst>
          </p:cNvPr>
          <p:cNvGrpSpPr/>
          <p:nvPr/>
        </p:nvGrpSpPr>
        <p:grpSpPr>
          <a:xfrm>
            <a:off x="917975" y="5519817"/>
            <a:ext cx="4885102" cy="360147"/>
            <a:chOff x="1774944" y="5783559"/>
            <a:chExt cx="2790682" cy="360147"/>
          </a:xfrm>
        </p:grpSpPr>
        <p:sp>
          <p:nvSpPr>
            <p:cNvPr id="24" name="Line 21">
              <a:extLst>
                <a:ext uri="{FF2B5EF4-FFF2-40B4-BE49-F238E27FC236}">
                  <a16:creationId xmlns:a16="http://schemas.microsoft.com/office/drawing/2014/main" xmlns="" id="{3071BA3D-5DD1-4787-BAF5-FE27BCEAEF09}"/>
                </a:ext>
              </a:extLst>
            </p:cNvPr>
            <p:cNvSpPr>
              <a:spLocks noChangeShapeType="1"/>
            </p:cNvSpPr>
            <p:nvPr/>
          </p:nvSpPr>
          <p:spPr bwMode="auto">
            <a:xfrm>
              <a:off x="4493559" y="5783559"/>
              <a:ext cx="0" cy="108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xmlns="" id="{6F650745-4A93-4D66-B331-4C139CD832B5}"/>
                </a:ext>
              </a:extLst>
            </p:cNvPr>
            <p:cNvSpPr txBox="1"/>
            <p:nvPr/>
          </p:nvSpPr>
          <p:spPr>
            <a:xfrm>
              <a:off x="4415268" y="5855559"/>
              <a:ext cx="15035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42</a:t>
              </a:r>
            </a:p>
          </p:txBody>
        </p:sp>
        <p:sp>
          <p:nvSpPr>
            <p:cNvPr id="26" name="Line 21">
              <a:extLst>
                <a:ext uri="{FF2B5EF4-FFF2-40B4-BE49-F238E27FC236}">
                  <a16:creationId xmlns:a16="http://schemas.microsoft.com/office/drawing/2014/main" xmlns="" id="{BCDC3DF9-898E-4AAC-91EB-1563FB16F2FE}"/>
                </a:ext>
              </a:extLst>
            </p:cNvPr>
            <p:cNvSpPr>
              <a:spLocks noChangeShapeType="1"/>
            </p:cNvSpPr>
            <p:nvPr/>
          </p:nvSpPr>
          <p:spPr bwMode="auto">
            <a:xfrm>
              <a:off x="4117922" y="5783559"/>
              <a:ext cx="0" cy="108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xmlns="" id="{1C780AA7-42F3-461F-AECD-73ECF75C9C85}"/>
                </a:ext>
              </a:extLst>
            </p:cNvPr>
            <p:cNvSpPr txBox="1"/>
            <p:nvPr/>
          </p:nvSpPr>
          <p:spPr>
            <a:xfrm>
              <a:off x="4039631" y="5855559"/>
              <a:ext cx="15035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28" name="Line 21">
              <a:extLst>
                <a:ext uri="{FF2B5EF4-FFF2-40B4-BE49-F238E27FC236}">
                  <a16:creationId xmlns:a16="http://schemas.microsoft.com/office/drawing/2014/main" xmlns="" id="{5E9BB76F-046E-4AE7-BE02-2FFC0F22EA29}"/>
                </a:ext>
              </a:extLst>
            </p:cNvPr>
            <p:cNvSpPr>
              <a:spLocks noChangeShapeType="1"/>
            </p:cNvSpPr>
            <p:nvPr/>
          </p:nvSpPr>
          <p:spPr bwMode="auto">
            <a:xfrm>
              <a:off x="3742285" y="5783559"/>
              <a:ext cx="0" cy="108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xmlns="" id="{22F068B6-0E5F-44B7-95D5-2F30EC368921}"/>
                </a:ext>
              </a:extLst>
            </p:cNvPr>
            <p:cNvSpPr txBox="1"/>
            <p:nvPr/>
          </p:nvSpPr>
          <p:spPr>
            <a:xfrm>
              <a:off x="3663994" y="5855559"/>
              <a:ext cx="15035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30" name="Line 21">
              <a:extLst>
                <a:ext uri="{FF2B5EF4-FFF2-40B4-BE49-F238E27FC236}">
                  <a16:creationId xmlns:a16="http://schemas.microsoft.com/office/drawing/2014/main" xmlns="" id="{CFBFD8C1-0589-48E4-820D-0FF690B8DAD8}"/>
                </a:ext>
              </a:extLst>
            </p:cNvPr>
            <p:cNvSpPr>
              <a:spLocks noChangeShapeType="1"/>
            </p:cNvSpPr>
            <p:nvPr/>
          </p:nvSpPr>
          <p:spPr bwMode="auto">
            <a:xfrm>
              <a:off x="3366648" y="5783559"/>
              <a:ext cx="0" cy="108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xmlns="" id="{3F379AA8-FB79-42AC-8417-4173FF17A5CB}"/>
                </a:ext>
              </a:extLst>
            </p:cNvPr>
            <p:cNvSpPr txBox="1"/>
            <p:nvPr/>
          </p:nvSpPr>
          <p:spPr>
            <a:xfrm>
              <a:off x="3288358" y="5855559"/>
              <a:ext cx="15035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32" name="Line 21">
              <a:extLst>
                <a:ext uri="{FF2B5EF4-FFF2-40B4-BE49-F238E27FC236}">
                  <a16:creationId xmlns:a16="http://schemas.microsoft.com/office/drawing/2014/main" xmlns="" id="{DCE40690-1E65-4DDD-8C09-DF30498A0F3C}"/>
                </a:ext>
              </a:extLst>
            </p:cNvPr>
            <p:cNvSpPr>
              <a:spLocks noChangeShapeType="1"/>
            </p:cNvSpPr>
            <p:nvPr/>
          </p:nvSpPr>
          <p:spPr bwMode="auto">
            <a:xfrm>
              <a:off x="2991011" y="5783559"/>
              <a:ext cx="0" cy="108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xmlns="" id="{A3AA3A3F-CEAE-43BE-93E1-D5FD87120EAE}"/>
                </a:ext>
              </a:extLst>
            </p:cNvPr>
            <p:cNvSpPr txBox="1"/>
            <p:nvPr/>
          </p:nvSpPr>
          <p:spPr>
            <a:xfrm>
              <a:off x="2912720" y="5855559"/>
              <a:ext cx="15035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34" name="Line 21">
              <a:extLst>
                <a:ext uri="{FF2B5EF4-FFF2-40B4-BE49-F238E27FC236}">
                  <a16:creationId xmlns:a16="http://schemas.microsoft.com/office/drawing/2014/main" xmlns="" id="{484BD93A-BD2D-4E94-88DC-3F8E3F1EF29F}"/>
                </a:ext>
              </a:extLst>
            </p:cNvPr>
            <p:cNvSpPr>
              <a:spLocks noChangeShapeType="1"/>
            </p:cNvSpPr>
            <p:nvPr/>
          </p:nvSpPr>
          <p:spPr bwMode="auto">
            <a:xfrm>
              <a:off x="2615374" y="5783559"/>
              <a:ext cx="0" cy="108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xmlns="" id="{6B788379-958D-45CE-93A3-66B693F44687}"/>
                </a:ext>
              </a:extLst>
            </p:cNvPr>
            <p:cNvSpPr txBox="1"/>
            <p:nvPr/>
          </p:nvSpPr>
          <p:spPr>
            <a:xfrm>
              <a:off x="2537083" y="5855559"/>
              <a:ext cx="15035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36" name="Line 21">
              <a:extLst>
                <a:ext uri="{FF2B5EF4-FFF2-40B4-BE49-F238E27FC236}">
                  <a16:creationId xmlns:a16="http://schemas.microsoft.com/office/drawing/2014/main" xmlns="" id="{3A8FD003-FC01-4E09-9E58-1DE4BF4435C2}"/>
                </a:ext>
              </a:extLst>
            </p:cNvPr>
            <p:cNvSpPr>
              <a:spLocks noChangeShapeType="1"/>
            </p:cNvSpPr>
            <p:nvPr/>
          </p:nvSpPr>
          <p:spPr bwMode="auto">
            <a:xfrm>
              <a:off x="2239737" y="5783559"/>
              <a:ext cx="0" cy="108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xmlns="" id="{029A05C1-6974-4889-98A7-36476EB3DC41}"/>
                </a:ext>
              </a:extLst>
            </p:cNvPr>
            <p:cNvSpPr txBox="1"/>
            <p:nvPr/>
          </p:nvSpPr>
          <p:spPr>
            <a:xfrm>
              <a:off x="2188969" y="5855559"/>
              <a:ext cx="9531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38" name="Line 21">
              <a:extLst>
                <a:ext uri="{FF2B5EF4-FFF2-40B4-BE49-F238E27FC236}">
                  <a16:creationId xmlns:a16="http://schemas.microsoft.com/office/drawing/2014/main" xmlns="" id="{E1BC5603-A88D-4E6E-ACCD-626F79CA2111}"/>
                </a:ext>
              </a:extLst>
            </p:cNvPr>
            <p:cNvSpPr>
              <a:spLocks noChangeShapeType="1"/>
            </p:cNvSpPr>
            <p:nvPr/>
          </p:nvSpPr>
          <p:spPr bwMode="auto">
            <a:xfrm>
              <a:off x="1864100" y="5783559"/>
              <a:ext cx="0" cy="108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xmlns="" id="{EF8CA494-CD45-4B94-9761-FD351C30AD5D}"/>
                </a:ext>
              </a:extLst>
            </p:cNvPr>
            <p:cNvSpPr txBox="1"/>
            <p:nvPr/>
          </p:nvSpPr>
          <p:spPr>
            <a:xfrm>
              <a:off x="1774944" y="585555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43" name="Group 42">
            <a:extLst>
              <a:ext uri="{FF2B5EF4-FFF2-40B4-BE49-F238E27FC236}">
                <a16:creationId xmlns:a16="http://schemas.microsoft.com/office/drawing/2014/main" xmlns="" id="{463E85B1-B3F5-4C76-8136-7A79521D69DD}"/>
              </a:ext>
            </a:extLst>
          </p:cNvPr>
          <p:cNvGrpSpPr/>
          <p:nvPr/>
        </p:nvGrpSpPr>
        <p:grpSpPr>
          <a:xfrm>
            <a:off x="2034676" y="2227675"/>
            <a:ext cx="4307210" cy="1169551"/>
            <a:chOff x="2034676" y="2451195"/>
            <a:chExt cx="4307210" cy="1169551"/>
          </a:xfrm>
        </p:grpSpPr>
        <p:sp>
          <p:nvSpPr>
            <p:cNvPr id="44" name="TextBox 43">
              <a:extLst>
                <a:ext uri="{FF2B5EF4-FFF2-40B4-BE49-F238E27FC236}">
                  <a16:creationId xmlns:a16="http://schemas.microsoft.com/office/drawing/2014/main" xmlns="" id="{8383E60C-CFD0-49AB-9075-3BF17F6855DD}"/>
                </a:ext>
              </a:extLst>
            </p:cNvPr>
            <p:cNvSpPr txBox="1"/>
            <p:nvPr/>
          </p:nvSpPr>
          <p:spPr>
            <a:xfrm>
              <a:off x="2353294" y="2451195"/>
              <a:ext cx="3988592" cy="1169551"/>
            </a:xfrm>
            <a:prstGeom prst="rect">
              <a:avLst/>
            </a:prstGeom>
            <a:noFill/>
          </p:spPr>
          <p:txBody>
            <a:bodyPr wrap="none" rtlCol="0">
              <a:spAutoFit/>
            </a:bodyPr>
            <a:lstStyle/>
            <a:p>
              <a:r>
                <a:rPr lang="ja-JP" sz="1400" dirty="0"/>
                <a:t>Bev + FOLFOXIR</a:t>
              </a:r>
              <a:r>
                <a:rPr lang="ja-JP" sz="1400" dirty="0" smtClean="0"/>
                <a:t>I</a:t>
              </a:r>
              <a:r>
                <a:rPr lang="en-GB" altLang="ja-JP" sz="1400" dirty="0" smtClean="0"/>
                <a:t> </a:t>
              </a:r>
              <a:r>
                <a:rPr lang="ja-JP" sz="1400" dirty="0" smtClean="0"/>
                <a:t>(</a:t>
              </a:r>
              <a:r>
                <a:rPr lang="ja-JP" sz="1400" dirty="0"/>
                <a:t>17/30イベント): 10.1か月)</a:t>
              </a:r>
            </a:p>
            <a:p>
              <a:r>
                <a:rPr lang="ja-JP" sz="1400" dirty="0"/>
                <a:t>Cet + FOLFOXIR</a:t>
              </a:r>
              <a:r>
                <a:rPr lang="en-US" altLang="ja-JP" sz="1400" dirty="0" smtClean="0"/>
                <a:t>I (4</a:t>
              </a:r>
              <a:r>
                <a:rPr lang="ja-JP" sz="1400" dirty="0"/>
                <a:t>6/59イベント：6.3か月)</a:t>
              </a:r>
            </a:p>
            <a:p>
              <a:endParaRPr lang="en-GB" sz="1400" dirty="0"/>
            </a:p>
            <a:p>
              <a:r>
                <a:rPr lang="ja-JP" sz="1400" dirty="0"/>
                <a:t>HR 2.03（95％CI 1.15、3.59）</a:t>
              </a:r>
            </a:p>
            <a:p>
              <a:r>
                <a:rPr lang="ja-JP" sz="1400" dirty="0"/>
                <a:t>p（ログランク）= 0.01</a:t>
              </a:r>
            </a:p>
          </p:txBody>
        </p:sp>
        <p:cxnSp>
          <p:nvCxnSpPr>
            <p:cNvPr id="45" name="Straight Connector 44">
              <a:extLst>
                <a:ext uri="{FF2B5EF4-FFF2-40B4-BE49-F238E27FC236}">
                  <a16:creationId xmlns:a16="http://schemas.microsoft.com/office/drawing/2014/main" xmlns="" id="{775FCA64-B0B3-49E4-B533-6DAC1BCEAB94}"/>
                </a:ext>
              </a:extLst>
            </p:cNvPr>
            <p:cNvCxnSpPr>
              <a:cxnSpLocks/>
            </p:cNvCxnSpPr>
            <p:nvPr/>
          </p:nvCxnSpPr>
          <p:spPr>
            <a:xfrm>
              <a:off x="2034676" y="2602739"/>
              <a:ext cx="349029"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66FDEED0-A021-4B44-A131-FA74F9575294}"/>
                </a:ext>
              </a:extLst>
            </p:cNvPr>
            <p:cNvCxnSpPr>
              <a:cxnSpLocks/>
            </p:cNvCxnSpPr>
            <p:nvPr/>
          </p:nvCxnSpPr>
          <p:spPr>
            <a:xfrm>
              <a:off x="2034676" y="2826259"/>
              <a:ext cx="349029"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a:extLst>
              <a:ext uri="{FF2B5EF4-FFF2-40B4-BE49-F238E27FC236}">
                <a16:creationId xmlns:a16="http://schemas.microsoft.com/office/drawing/2014/main" xmlns="" id="{2CD8D11A-43DA-49BC-BA8E-8D227ADE21F1}"/>
              </a:ext>
            </a:extLst>
          </p:cNvPr>
          <p:cNvCxnSpPr/>
          <p:nvPr/>
        </p:nvCxnSpPr>
        <p:spPr>
          <a:xfrm flipV="1">
            <a:off x="1065609" y="3985506"/>
            <a:ext cx="4737467" cy="19553"/>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xmlns="" id="{034693E5-EA76-4A26-9287-3AFE413C32FE}"/>
              </a:ext>
            </a:extLst>
          </p:cNvPr>
          <p:cNvGrpSpPr/>
          <p:nvPr/>
        </p:nvGrpSpPr>
        <p:grpSpPr>
          <a:xfrm>
            <a:off x="1077536" y="2426192"/>
            <a:ext cx="4651815" cy="3007788"/>
            <a:chOff x="3105150" y="1538287"/>
            <a:chExt cx="5978461" cy="3784672"/>
          </a:xfrm>
        </p:grpSpPr>
        <p:sp>
          <p:nvSpPr>
            <p:cNvPr id="49" name="Graphic 48">
              <a:extLst>
                <a:ext uri="{FF2B5EF4-FFF2-40B4-BE49-F238E27FC236}">
                  <a16:creationId xmlns:a16="http://schemas.microsoft.com/office/drawing/2014/main" xmlns="" id="{029422C8-5BE6-49CD-AE42-94FD838BFDF9}"/>
                </a:ext>
              </a:extLst>
            </p:cNvPr>
            <p:cNvSpPr/>
            <p:nvPr/>
          </p:nvSpPr>
          <p:spPr>
            <a:xfrm>
              <a:off x="3105150" y="1576387"/>
              <a:ext cx="5978461" cy="3698538"/>
            </a:xfrm>
            <a:custGeom>
              <a:avLst/>
              <a:gdLst>
                <a:gd name="connsiteX0" fmla="*/ 5978461 w 5978461"/>
                <a:gd name="connsiteY0" fmla="*/ 3698538 h 3698538"/>
                <a:gd name="connsiteX1" fmla="*/ 2290058 w 5978461"/>
                <a:gd name="connsiteY1" fmla="*/ 3698538 h 3698538"/>
                <a:gd name="connsiteX2" fmla="*/ 2290058 w 5978461"/>
                <a:gd name="connsiteY2" fmla="*/ 3541480 h 3698538"/>
                <a:gd name="connsiteX3" fmla="*/ 1854337 w 5978461"/>
                <a:gd name="connsiteY3" fmla="*/ 3541480 h 3698538"/>
                <a:gd name="connsiteX4" fmla="*/ 1854337 w 5978461"/>
                <a:gd name="connsiteY4" fmla="*/ 3424942 h 3698538"/>
                <a:gd name="connsiteX5" fmla="*/ 1768202 w 5978461"/>
                <a:gd name="connsiteY5" fmla="*/ 3424942 h 3698538"/>
                <a:gd name="connsiteX6" fmla="*/ 1768202 w 5978461"/>
                <a:gd name="connsiteY6" fmla="*/ 3323615 h 3698538"/>
                <a:gd name="connsiteX7" fmla="*/ 1707404 w 5978461"/>
                <a:gd name="connsiteY7" fmla="*/ 3323615 h 3698538"/>
                <a:gd name="connsiteX8" fmla="*/ 1707404 w 5978461"/>
                <a:gd name="connsiteY8" fmla="*/ 3237490 h 3698538"/>
                <a:gd name="connsiteX9" fmla="*/ 1666875 w 5978461"/>
                <a:gd name="connsiteY9" fmla="*/ 3237490 h 3698538"/>
                <a:gd name="connsiteX10" fmla="*/ 1666875 w 5978461"/>
                <a:gd name="connsiteY10" fmla="*/ 3161490 h 3698538"/>
                <a:gd name="connsiteX11" fmla="*/ 1580740 w 5978461"/>
                <a:gd name="connsiteY11" fmla="*/ 3161490 h 3698538"/>
                <a:gd name="connsiteX12" fmla="*/ 1580740 w 5978461"/>
                <a:gd name="connsiteY12" fmla="*/ 3070288 h 3698538"/>
                <a:gd name="connsiteX13" fmla="*/ 1464212 w 5978461"/>
                <a:gd name="connsiteY13" fmla="*/ 3070288 h 3698538"/>
                <a:gd name="connsiteX14" fmla="*/ 1464212 w 5978461"/>
                <a:gd name="connsiteY14" fmla="*/ 2979096 h 3698538"/>
                <a:gd name="connsiteX15" fmla="*/ 1398356 w 5978461"/>
                <a:gd name="connsiteY15" fmla="*/ 2979096 h 3698538"/>
                <a:gd name="connsiteX16" fmla="*/ 1398356 w 5978461"/>
                <a:gd name="connsiteY16" fmla="*/ 2913231 h 3698538"/>
                <a:gd name="connsiteX17" fmla="*/ 1302087 w 5978461"/>
                <a:gd name="connsiteY17" fmla="*/ 2913231 h 3698538"/>
                <a:gd name="connsiteX18" fmla="*/ 1302087 w 5978461"/>
                <a:gd name="connsiteY18" fmla="*/ 2816971 h 3698538"/>
                <a:gd name="connsiteX19" fmla="*/ 1226087 w 5978461"/>
                <a:gd name="connsiteY19" fmla="*/ 2816971 h 3698538"/>
                <a:gd name="connsiteX20" fmla="*/ 1226087 w 5978461"/>
                <a:gd name="connsiteY20" fmla="*/ 2639644 h 3698538"/>
                <a:gd name="connsiteX21" fmla="*/ 1175423 w 5978461"/>
                <a:gd name="connsiteY21" fmla="*/ 2639644 h 3698538"/>
                <a:gd name="connsiteX22" fmla="*/ 1175423 w 5978461"/>
                <a:gd name="connsiteY22" fmla="*/ 2568711 h 3698538"/>
                <a:gd name="connsiteX23" fmla="*/ 1104490 w 5978461"/>
                <a:gd name="connsiteY23" fmla="*/ 2568711 h 3698538"/>
                <a:gd name="connsiteX24" fmla="*/ 1104490 w 5978461"/>
                <a:gd name="connsiteY24" fmla="*/ 2477509 h 3698538"/>
                <a:gd name="connsiteX25" fmla="*/ 1063962 w 5978461"/>
                <a:gd name="connsiteY25" fmla="*/ 2477509 h 3698538"/>
                <a:gd name="connsiteX26" fmla="*/ 1063962 w 5978461"/>
                <a:gd name="connsiteY26" fmla="*/ 2401519 h 3698538"/>
                <a:gd name="connsiteX27" fmla="*/ 1028500 w 5978461"/>
                <a:gd name="connsiteY27" fmla="*/ 2401519 h 3698538"/>
                <a:gd name="connsiteX28" fmla="*/ 1028500 w 5978461"/>
                <a:gd name="connsiteY28" fmla="*/ 2219125 h 3698538"/>
                <a:gd name="connsiteX29" fmla="*/ 982894 w 5978461"/>
                <a:gd name="connsiteY29" fmla="*/ 2219125 h 3698538"/>
                <a:gd name="connsiteX30" fmla="*/ 982894 w 5978461"/>
                <a:gd name="connsiteY30" fmla="*/ 2148192 h 3698538"/>
                <a:gd name="connsiteX31" fmla="*/ 942367 w 5978461"/>
                <a:gd name="connsiteY31" fmla="*/ 2148192 h 3698538"/>
                <a:gd name="connsiteX32" fmla="*/ 942367 w 5978461"/>
                <a:gd name="connsiteY32" fmla="*/ 1981000 h 3698538"/>
                <a:gd name="connsiteX33" fmla="*/ 876503 w 5978461"/>
                <a:gd name="connsiteY33" fmla="*/ 1981000 h 3698538"/>
                <a:gd name="connsiteX34" fmla="*/ 876503 w 5978461"/>
                <a:gd name="connsiteY34" fmla="*/ 1798606 h 3698538"/>
                <a:gd name="connsiteX35" fmla="*/ 825838 w 5978461"/>
                <a:gd name="connsiteY35" fmla="*/ 1798606 h 3698538"/>
                <a:gd name="connsiteX36" fmla="*/ 825838 w 5978461"/>
                <a:gd name="connsiteY36" fmla="*/ 1560481 h 3698538"/>
                <a:gd name="connsiteX37" fmla="*/ 785306 w 5978461"/>
                <a:gd name="connsiteY37" fmla="*/ 1560481 h 3698538"/>
                <a:gd name="connsiteX38" fmla="*/ 785306 w 5978461"/>
                <a:gd name="connsiteY38" fmla="*/ 1256490 h 3698538"/>
                <a:gd name="connsiteX39" fmla="*/ 765039 w 5978461"/>
                <a:gd name="connsiteY39" fmla="*/ 1256490 h 3698538"/>
                <a:gd name="connsiteX40" fmla="*/ 765039 w 5978461"/>
                <a:gd name="connsiteY40" fmla="*/ 1185557 h 3698538"/>
                <a:gd name="connsiteX41" fmla="*/ 724508 w 5978461"/>
                <a:gd name="connsiteY41" fmla="*/ 1185557 h 3698538"/>
                <a:gd name="connsiteX42" fmla="*/ 724508 w 5978461"/>
                <a:gd name="connsiteY42" fmla="*/ 1109557 h 3698538"/>
                <a:gd name="connsiteX43" fmla="*/ 648511 w 5978461"/>
                <a:gd name="connsiteY43" fmla="*/ 1109557 h 3698538"/>
                <a:gd name="connsiteX44" fmla="*/ 648511 w 5978461"/>
                <a:gd name="connsiteY44" fmla="*/ 1028500 h 3698538"/>
                <a:gd name="connsiteX45" fmla="*/ 577580 w 5978461"/>
                <a:gd name="connsiteY45" fmla="*/ 1028500 h 3698538"/>
                <a:gd name="connsiteX46" fmla="*/ 577580 w 5978461"/>
                <a:gd name="connsiteY46" fmla="*/ 881569 h 3698538"/>
                <a:gd name="connsiteX47" fmla="*/ 531982 w 5978461"/>
                <a:gd name="connsiteY47" fmla="*/ 881569 h 3698538"/>
                <a:gd name="connsiteX48" fmla="*/ 531982 w 5978461"/>
                <a:gd name="connsiteY48" fmla="*/ 749840 h 3698538"/>
                <a:gd name="connsiteX49" fmla="*/ 511715 w 5978461"/>
                <a:gd name="connsiteY49" fmla="*/ 749840 h 3698538"/>
                <a:gd name="connsiteX50" fmla="*/ 511715 w 5978461"/>
                <a:gd name="connsiteY50" fmla="*/ 668777 h 3698538"/>
                <a:gd name="connsiteX51" fmla="*/ 303989 w 5978461"/>
                <a:gd name="connsiteY51" fmla="*/ 668777 h 3698538"/>
                <a:gd name="connsiteX52" fmla="*/ 303989 w 5978461"/>
                <a:gd name="connsiteY52" fmla="*/ 587713 h 3698538"/>
                <a:gd name="connsiteX53" fmla="*/ 253324 w 5978461"/>
                <a:gd name="connsiteY53" fmla="*/ 587713 h 3698538"/>
                <a:gd name="connsiteX54" fmla="*/ 253324 w 5978461"/>
                <a:gd name="connsiteY54" fmla="*/ 364787 h 3698538"/>
                <a:gd name="connsiteX55" fmla="*/ 238125 w 5978461"/>
                <a:gd name="connsiteY55" fmla="*/ 364787 h 3698538"/>
                <a:gd name="connsiteX56" fmla="*/ 238125 w 5978461"/>
                <a:gd name="connsiteY56" fmla="*/ 136795 h 3698538"/>
                <a:gd name="connsiteX57" fmla="*/ 202660 w 5978461"/>
                <a:gd name="connsiteY57" fmla="*/ 136795 h 3698538"/>
                <a:gd name="connsiteX58" fmla="*/ 202660 w 5978461"/>
                <a:gd name="connsiteY58" fmla="*/ 0 h 3698538"/>
                <a:gd name="connsiteX59" fmla="*/ 0 w 5978461"/>
                <a:gd name="connsiteY59" fmla="*/ 0 h 369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978461" h="3698538">
                  <a:moveTo>
                    <a:pt x="5978461" y="3698538"/>
                  </a:moveTo>
                  <a:lnTo>
                    <a:pt x="2290058" y="3698538"/>
                  </a:lnTo>
                  <a:lnTo>
                    <a:pt x="2290058" y="3541480"/>
                  </a:lnTo>
                  <a:lnTo>
                    <a:pt x="1854337" y="3541480"/>
                  </a:lnTo>
                  <a:lnTo>
                    <a:pt x="1854337" y="3424942"/>
                  </a:lnTo>
                  <a:lnTo>
                    <a:pt x="1768202" y="3424942"/>
                  </a:lnTo>
                  <a:lnTo>
                    <a:pt x="1768202" y="3323615"/>
                  </a:lnTo>
                  <a:lnTo>
                    <a:pt x="1707404" y="3323615"/>
                  </a:lnTo>
                  <a:lnTo>
                    <a:pt x="1707404" y="3237490"/>
                  </a:lnTo>
                  <a:lnTo>
                    <a:pt x="1666875" y="3237490"/>
                  </a:lnTo>
                  <a:lnTo>
                    <a:pt x="1666875" y="3161490"/>
                  </a:lnTo>
                  <a:lnTo>
                    <a:pt x="1580740" y="3161490"/>
                  </a:lnTo>
                  <a:lnTo>
                    <a:pt x="1580740" y="3070288"/>
                  </a:lnTo>
                  <a:lnTo>
                    <a:pt x="1464212" y="3070288"/>
                  </a:lnTo>
                  <a:lnTo>
                    <a:pt x="1464212" y="2979096"/>
                  </a:lnTo>
                  <a:lnTo>
                    <a:pt x="1398356" y="2979096"/>
                  </a:lnTo>
                  <a:lnTo>
                    <a:pt x="1398356" y="2913231"/>
                  </a:lnTo>
                  <a:lnTo>
                    <a:pt x="1302087" y="2913231"/>
                  </a:lnTo>
                  <a:lnTo>
                    <a:pt x="1302087" y="2816971"/>
                  </a:lnTo>
                  <a:lnTo>
                    <a:pt x="1226087" y="2816971"/>
                  </a:lnTo>
                  <a:lnTo>
                    <a:pt x="1226087" y="2639644"/>
                  </a:lnTo>
                  <a:lnTo>
                    <a:pt x="1175423" y="2639644"/>
                  </a:lnTo>
                  <a:lnTo>
                    <a:pt x="1175423" y="2568711"/>
                  </a:lnTo>
                  <a:lnTo>
                    <a:pt x="1104490" y="2568711"/>
                  </a:lnTo>
                  <a:lnTo>
                    <a:pt x="1104490" y="2477509"/>
                  </a:lnTo>
                  <a:lnTo>
                    <a:pt x="1063962" y="2477509"/>
                  </a:lnTo>
                  <a:lnTo>
                    <a:pt x="1063962" y="2401519"/>
                  </a:lnTo>
                  <a:lnTo>
                    <a:pt x="1028500" y="2401519"/>
                  </a:lnTo>
                  <a:lnTo>
                    <a:pt x="1028500" y="2219125"/>
                  </a:lnTo>
                  <a:lnTo>
                    <a:pt x="982894" y="2219125"/>
                  </a:lnTo>
                  <a:lnTo>
                    <a:pt x="982894" y="2148192"/>
                  </a:lnTo>
                  <a:lnTo>
                    <a:pt x="942367" y="2148192"/>
                  </a:lnTo>
                  <a:lnTo>
                    <a:pt x="942367" y="1981000"/>
                  </a:lnTo>
                  <a:lnTo>
                    <a:pt x="876503" y="1981000"/>
                  </a:lnTo>
                  <a:lnTo>
                    <a:pt x="876503" y="1798606"/>
                  </a:lnTo>
                  <a:lnTo>
                    <a:pt x="825838" y="1798606"/>
                  </a:lnTo>
                  <a:lnTo>
                    <a:pt x="825838" y="1560481"/>
                  </a:lnTo>
                  <a:lnTo>
                    <a:pt x="785306" y="1560481"/>
                  </a:lnTo>
                  <a:lnTo>
                    <a:pt x="785306" y="1256490"/>
                  </a:lnTo>
                  <a:lnTo>
                    <a:pt x="765039" y="1256490"/>
                  </a:lnTo>
                  <a:lnTo>
                    <a:pt x="765039" y="1185557"/>
                  </a:lnTo>
                  <a:lnTo>
                    <a:pt x="724508" y="1185557"/>
                  </a:lnTo>
                  <a:lnTo>
                    <a:pt x="724508" y="1109557"/>
                  </a:lnTo>
                  <a:lnTo>
                    <a:pt x="648511" y="1109557"/>
                  </a:lnTo>
                  <a:lnTo>
                    <a:pt x="648511" y="1028500"/>
                  </a:lnTo>
                  <a:lnTo>
                    <a:pt x="577580" y="1028500"/>
                  </a:lnTo>
                  <a:lnTo>
                    <a:pt x="577580" y="881569"/>
                  </a:lnTo>
                  <a:lnTo>
                    <a:pt x="531982" y="881569"/>
                  </a:lnTo>
                  <a:lnTo>
                    <a:pt x="531982" y="749840"/>
                  </a:lnTo>
                  <a:lnTo>
                    <a:pt x="511715" y="749840"/>
                  </a:lnTo>
                  <a:lnTo>
                    <a:pt x="511715" y="668777"/>
                  </a:lnTo>
                  <a:lnTo>
                    <a:pt x="303989" y="668777"/>
                  </a:lnTo>
                  <a:lnTo>
                    <a:pt x="303989" y="587713"/>
                  </a:lnTo>
                  <a:lnTo>
                    <a:pt x="253324" y="587713"/>
                  </a:lnTo>
                  <a:lnTo>
                    <a:pt x="253324" y="364787"/>
                  </a:lnTo>
                  <a:lnTo>
                    <a:pt x="238125" y="364787"/>
                  </a:lnTo>
                  <a:lnTo>
                    <a:pt x="238125" y="136795"/>
                  </a:lnTo>
                  <a:lnTo>
                    <a:pt x="202660" y="136795"/>
                  </a:lnTo>
                  <a:lnTo>
                    <a:pt x="202660"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 name="Graphic 48">
              <a:extLst>
                <a:ext uri="{FF2B5EF4-FFF2-40B4-BE49-F238E27FC236}">
                  <a16:creationId xmlns:a16="http://schemas.microsoft.com/office/drawing/2014/main" xmlns="" id="{029422C8-5BE6-49CD-AE42-94FD838BFDF9}"/>
                </a:ext>
              </a:extLst>
            </p:cNvPr>
            <p:cNvSpPr/>
            <p:nvPr/>
          </p:nvSpPr>
          <p:spPr>
            <a:xfrm>
              <a:off x="3250659" y="15382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1" name="Graphic 48">
              <a:extLst>
                <a:ext uri="{FF2B5EF4-FFF2-40B4-BE49-F238E27FC236}">
                  <a16:creationId xmlns:a16="http://schemas.microsoft.com/office/drawing/2014/main" xmlns="" id="{029422C8-5BE6-49CD-AE42-94FD838BFDF9}"/>
                </a:ext>
              </a:extLst>
            </p:cNvPr>
            <p:cNvSpPr/>
            <p:nvPr/>
          </p:nvSpPr>
          <p:spPr>
            <a:xfrm>
              <a:off x="3688809" y="25669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2" name="Graphic 48">
              <a:extLst>
                <a:ext uri="{FF2B5EF4-FFF2-40B4-BE49-F238E27FC236}">
                  <a16:creationId xmlns:a16="http://schemas.microsoft.com/office/drawing/2014/main" xmlns="" id="{029422C8-5BE6-49CD-AE42-94FD838BFDF9}"/>
                </a:ext>
              </a:extLst>
            </p:cNvPr>
            <p:cNvSpPr/>
            <p:nvPr/>
          </p:nvSpPr>
          <p:spPr>
            <a:xfrm>
              <a:off x="4869913" y="49482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3" name="Graphic 48">
              <a:extLst>
                <a:ext uri="{FF2B5EF4-FFF2-40B4-BE49-F238E27FC236}">
                  <a16:creationId xmlns:a16="http://schemas.microsoft.com/office/drawing/2014/main" xmlns="" id="{029422C8-5BE6-49CD-AE42-94FD838BFDF9}"/>
                </a:ext>
              </a:extLst>
            </p:cNvPr>
            <p:cNvSpPr/>
            <p:nvPr/>
          </p:nvSpPr>
          <p:spPr>
            <a:xfrm>
              <a:off x="5003263" y="50625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4" name="Graphic 48">
              <a:extLst>
                <a:ext uri="{FF2B5EF4-FFF2-40B4-BE49-F238E27FC236}">
                  <a16:creationId xmlns:a16="http://schemas.microsoft.com/office/drawing/2014/main" xmlns="" id="{029422C8-5BE6-49CD-AE42-94FD838BFDF9}"/>
                </a:ext>
              </a:extLst>
            </p:cNvPr>
            <p:cNvSpPr/>
            <p:nvPr/>
          </p:nvSpPr>
          <p:spPr>
            <a:xfrm>
              <a:off x="9060932" y="52149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55" name="Group 54">
            <a:extLst>
              <a:ext uri="{FF2B5EF4-FFF2-40B4-BE49-F238E27FC236}">
                <a16:creationId xmlns:a16="http://schemas.microsoft.com/office/drawing/2014/main" xmlns="" id="{21588D3C-D863-46C4-9B68-98C50FE423CD}"/>
              </a:ext>
            </a:extLst>
          </p:cNvPr>
          <p:cNvGrpSpPr/>
          <p:nvPr/>
        </p:nvGrpSpPr>
        <p:grpSpPr>
          <a:xfrm>
            <a:off x="1077536" y="2456673"/>
            <a:ext cx="4432342" cy="2871922"/>
            <a:chOff x="3219450" y="1638299"/>
            <a:chExt cx="5757434" cy="3589639"/>
          </a:xfrm>
        </p:grpSpPr>
        <p:sp>
          <p:nvSpPr>
            <p:cNvPr id="56" name="Graphic 57">
              <a:extLst>
                <a:ext uri="{FF2B5EF4-FFF2-40B4-BE49-F238E27FC236}">
                  <a16:creationId xmlns:a16="http://schemas.microsoft.com/office/drawing/2014/main" xmlns="" id="{8F5BE9EA-9555-40E2-8861-AFA25EAEA2A9}"/>
                </a:ext>
              </a:extLst>
            </p:cNvPr>
            <p:cNvSpPr/>
            <p:nvPr/>
          </p:nvSpPr>
          <p:spPr>
            <a:xfrm>
              <a:off x="3219450" y="1638299"/>
              <a:ext cx="5757434" cy="3550653"/>
            </a:xfrm>
            <a:custGeom>
              <a:avLst/>
              <a:gdLst>
                <a:gd name="connsiteX0" fmla="*/ 5757434 w 5757434"/>
                <a:gd name="connsiteY0" fmla="*/ 3550653 h 3550653"/>
                <a:gd name="connsiteX1" fmla="*/ 4984119 w 5757434"/>
                <a:gd name="connsiteY1" fmla="*/ 3550653 h 3550653"/>
                <a:gd name="connsiteX2" fmla="*/ 4984119 w 5757434"/>
                <a:gd name="connsiteY2" fmla="*/ 3234728 h 3550653"/>
                <a:gd name="connsiteX3" fmla="*/ 2786768 w 5757434"/>
                <a:gd name="connsiteY3" fmla="*/ 3234728 h 3550653"/>
                <a:gd name="connsiteX4" fmla="*/ 2786768 w 5757434"/>
                <a:gd name="connsiteY4" fmla="*/ 2937662 h 3550653"/>
                <a:gd name="connsiteX5" fmla="*/ 2442553 w 5757434"/>
                <a:gd name="connsiteY5" fmla="*/ 2937662 h 3550653"/>
                <a:gd name="connsiteX6" fmla="*/ 2442553 w 5757434"/>
                <a:gd name="connsiteY6" fmla="*/ 2617022 h 3550653"/>
                <a:gd name="connsiteX7" fmla="*/ 1749390 w 5757434"/>
                <a:gd name="connsiteY7" fmla="*/ 2617022 h 3550653"/>
                <a:gd name="connsiteX8" fmla="*/ 1749390 w 5757434"/>
                <a:gd name="connsiteY8" fmla="*/ 2362391 h 3550653"/>
                <a:gd name="connsiteX9" fmla="*/ 1659798 w 5757434"/>
                <a:gd name="connsiteY9" fmla="*/ 2362391 h 3550653"/>
                <a:gd name="connsiteX10" fmla="*/ 1659798 w 5757434"/>
                <a:gd name="connsiteY10" fmla="*/ 2140763 h 3550653"/>
                <a:gd name="connsiteX11" fmla="*/ 1457039 w 5757434"/>
                <a:gd name="connsiteY11" fmla="*/ 2140763 h 3550653"/>
                <a:gd name="connsiteX12" fmla="*/ 1457039 w 5757434"/>
                <a:gd name="connsiteY12" fmla="*/ 1975733 h 3550653"/>
                <a:gd name="connsiteX13" fmla="*/ 1424035 w 5757434"/>
                <a:gd name="connsiteY13" fmla="*/ 1975733 h 3550653"/>
                <a:gd name="connsiteX14" fmla="*/ 1424035 w 5757434"/>
                <a:gd name="connsiteY14" fmla="*/ 1768259 h 3550653"/>
                <a:gd name="connsiteX15" fmla="*/ 1315584 w 5757434"/>
                <a:gd name="connsiteY15" fmla="*/ 1768259 h 3550653"/>
                <a:gd name="connsiteX16" fmla="*/ 1315584 w 5757434"/>
                <a:gd name="connsiteY16" fmla="*/ 1584360 h 3550653"/>
                <a:gd name="connsiteX17" fmla="*/ 1183548 w 5757434"/>
                <a:gd name="connsiteY17" fmla="*/ 1584360 h 3550653"/>
                <a:gd name="connsiteX18" fmla="*/ 1183548 w 5757434"/>
                <a:gd name="connsiteY18" fmla="*/ 1405176 h 3550653"/>
                <a:gd name="connsiteX19" fmla="*/ 1089241 w 5757434"/>
                <a:gd name="connsiteY19" fmla="*/ 1405176 h 3550653"/>
                <a:gd name="connsiteX20" fmla="*/ 1089241 w 5757434"/>
                <a:gd name="connsiteY20" fmla="*/ 1207132 h 3550653"/>
                <a:gd name="connsiteX21" fmla="*/ 1056237 w 5757434"/>
                <a:gd name="connsiteY21" fmla="*/ 1207132 h 3550653"/>
                <a:gd name="connsiteX22" fmla="*/ 1056237 w 5757434"/>
                <a:gd name="connsiteY22" fmla="*/ 839332 h 3550653"/>
                <a:gd name="connsiteX23" fmla="*/ 1013803 w 5757434"/>
                <a:gd name="connsiteY23" fmla="*/ 839332 h 3550653"/>
                <a:gd name="connsiteX24" fmla="*/ 1013803 w 5757434"/>
                <a:gd name="connsiteY24" fmla="*/ 655433 h 3550653"/>
                <a:gd name="connsiteX25" fmla="*/ 919493 w 5757434"/>
                <a:gd name="connsiteY25" fmla="*/ 655433 h 3550653"/>
                <a:gd name="connsiteX26" fmla="*/ 919493 w 5757434"/>
                <a:gd name="connsiteY26" fmla="*/ 452674 h 3550653"/>
                <a:gd name="connsiteX27" fmla="*/ 334789 w 5757434"/>
                <a:gd name="connsiteY27" fmla="*/ 452674 h 3550653"/>
                <a:gd name="connsiteX28" fmla="*/ 334789 w 5757434"/>
                <a:gd name="connsiteY28" fmla="*/ 292352 h 3550653"/>
                <a:gd name="connsiteX29" fmla="*/ 301783 w 5757434"/>
                <a:gd name="connsiteY29" fmla="*/ 292352 h 3550653"/>
                <a:gd name="connsiteX30" fmla="*/ 301783 w 5757434"/>
                <a:gd name="connsiteY30" fmla="*/ 169753 h 3550653"/>
                <a:gd name="connsiteX31" fmla="*/ 273490 w 5757434"/>
                <a:gd name="connsiteY31" fmla="*/ 169753 h 3550653"/>
                <a:gd name="connsiteX32" fmla="*/ 273490 w 5757434"/>
                <a:gd name="connsiteY32" fmla="*/ 0 h 3550653"/>
                <a:gd name="connsiteX33" fmla="*/ 0 w 5757434"/>
                <a:gd name="connsiteY33" fmla="*/ 0 h 355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57434" h="3550653">
                  <a:moveTo>
                    <a:pt x="5757434" y="3550653"/>
                  </a:moveTo>
                  <a:lnTo>
                    <a:pt x="4984119" y="3550653"/>
                  </a:lnTo>
                  <a:lnTo>
                    <a:pt x="4984119" y="3234728"/>
                  </a:lnTo>
                  <a:lnTo>
                    <a:pt x="2786768" y="3234728"/>
                  </a:lnTo>
                  <a:lnTo>
                    <a:pt x="2786768" y="2937662"/>
                  </a:lnTo>
                  <a:lnTo>
                    <a:pt x="2442553" y="2937662"/>
                  </a:lnTo>
                  <a:lnTo>
                    <a:pt x="2442553" y="2617022"/>
                  </a:lnTo>
                  <a:lnTo>
                    <a:pt x="1749390" y="2617022"/>
                  </a:lnTo>
                  <a:lnTo>
                    <a:pt x="1749390" y="2362391"/>
                  </a:lnTo>
                  <a:lnTo>
                    <a:pt x="1659798" y="2362391"/>
                  </a:lnTo>
                  <a:lnTo>
                    <a:pt x="1659798" y="2140763"/>
                  </a:lnTo>
                  <a:lnTo>
                    <a:pt x="1457039" y="2140763"/>
                  </a:lnTo>
                  <a:lnTo>
                    <a:pt x="1457039" y="1975733"/>
                  </a:lnTo>
                  <a:lnTo>
                    <a:pt x="1424035" y="1975733"/>
                  </a:lnTo>
                  <a:lnTo>
                    <a:pt x="1424035" y="1768259"/>
                  </a:lnTo>
                  <a:lnTo>
                    <a:pt x="1315584" y="1768259"/>
                  </a:lnTo>
                  <a:lnTo>
                    <a:pt x="1315584" y="1584360"/>
                  </a:lnTo>
                  <a:lnTo>
                    <a:pt x="1183548" y="1584360"/>
                  </a:lnTo>
                  <a:lnTo>
                    <a:pt x="1183548" y="1405176"/>
                  </a:lnTo>
                  <a:lnTo>
                    <a:pt x="1089241" y="1405176"/>
                  </a:lnTo>
                  <a:lnTo>
                    <a:pt x="1089241" y="1207132"/>
                  </a:lnTo>
                  <a:lnTo>
                    <a:pt x="1056237" y="1207132"/>
                  </a:lnTo>
                  <a:lnTo>
                    <a:pt x="1056237" y="839332"/>
                  </a:lnTo>
                  <a:lnTo>
                    <a:pt x="1013803" y="839332"/>
                  </a:lnTo>
                  <a:lnTo>
                    <a:pt x="1013803" y="655433"/>
                  </a:lnTo>
                  <a:lnTo>
                    <a:pt x="919493" y="655433"/>
                  </a:lnTo>
                  <a:lnTo>
                    <a:pt x="919493" y="452674"/>
                  </a:lnTo>
                  <a:lnTo>
                    <a:pt x="334789" y="452674"/>
                  </a:lnTo>
                  <a:lnTo>
                    <a:pt x="334789" y="292352"/>
                  </a:lnTo>
                  <a:lnTo>
                    <a:pt x="301783" y="292352"/>
                  </a:lnTo>
                  <a:lnTo>
                    <a:pt x="301783" y="169753"/>
                  </a:lnTo>
                  <a:lnTo>
                    <a:pt x="273490" y="169753"/>
                  </a:lnTo>
                  <a:lnTo>
                    <a:pt x="273490"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7" name="Graphic 57">
              <a:extLst>
                <a:ext uri="{FF2B5EF4-FFF2-40B4-BE49-F238E27FC236}">
                  <a16:creationId xmlns:a16="http://schemas.microsoft.com/office/drawing/2014/main" xmlns="" id="{8F5BE9EA-9555-40E2-8861-AFA25EAEA2A9}"/>
                </a:ext>
              </a:extLst>
            </p:cNvPr>
            <p:cNvSpPr/>
            <p:nvPr/>
          </p:nvSpPr>
          <p:spPr>
            <a:xfrm>
              <a:off x="3611389" y="205287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8" name="Graphic 57">
              <a:extLst>
                <a:ext uri="{FF2B5EF4-FFF2-40B4-BE49-F238E27FC236}">
                  <a16:creationId xmlns:a16="http://schemas.microsoft.com/office/drawing/2014/main" xmlns="" id="{8F5BE9EA-9555-40E2-8861-AFA25EAEA2A9}"/>
                </a:ext>
              </a:extLst>
            </p:cNvPr>
            <p:cNvSpPr/>
            <p:nvPr/>
          </p:nvSpPr>
          <p:spPr>
            <a:xfrm>
              <a:off x="3706639" y="205287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9" name="Graphic 57">
              <a:extLst>
                <a:ext uri="{FF2B5EF4-FFF2-40B4-BE49-F238E27FC236}">
                  <a16:creationId xmlns:a16="http://schemas.microsoft.com/office/drawing/2014/main" xmlns="" id="{8F5BE9EA-9555-40E2-8861-AFA25EAEA2A9}"/>
                </a:ext>
              </a:extLst>
            </p:cNvPr>
            <p:cNvSpPr/>
            <p:nvPr/>
          </p:nvSpPr>
          <p:spPr>
            <a:xfrm>
              <a:off x="3763789" y="205287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0" name="Graphic 57">
              <a:extLst>
                <a:ext uri="{FF2B5EF4-FFF2-40B4-BE49-F238E27FC236}">
                  <a16:creationId xmlns:a16="http://schemas.microsoft.com/office/drawing/2014/main" xmlns="" id="{8F5BE9EA-9555-40E2-8861-AFA25EAEA2A9}"/>
                </a:ext>
              </a:extLst>
            </p:cNvPr>
            <p:cNvSpPr/>
            <p:nvPr/>
          </p:nvSpPr>
          <p:spPr>
            <a:xfrm>
              <a:off x="4735344" y="371023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1" name="Graphic 57">
              <a:extLst>
                <a:ext uri="{FF2B5EF4-FFF2-40B4-BE49-F238E27FC236}">
                  <a16:creationId xmlns:a16="http://schemas.microsoft.com/office/drawing/2014/main" xmlns="" id="{8F5BE9EA-9555-40E2-8861-AFA25EAEA2A9}"/>
                </a:ext>
              </a:extLst>
            </p:cNvPr>
            <p:cNvSpPr/>
            <p:nvPr/>
          </p:nvSpPr>
          <p:spPr>
            <a:xfrm>
              <a:off x="4925844" y="393883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2" name="Graphic 57">
              <a:extLst>
                <a:ext uri="{FF2B5EF4-FFF2-40B4-BE49-F238E27FC236}">
                  <a16:creationId xmlns:a16="http://schemas.microsoft.com/office/drawing/2014/main" xmlns="" id="{8F5BE9EA-9555-40E2-8861-AFA25EAEA2A9}"/>
                </a:ext>
              </a:extLst>
            </p:cNvPr>
            <p:cNvSpPr/>
            <p:nvPr/>
          </p:nvSpPr>
          <p:spPr>
            <a:xfrm>
              <a:off x="5154444" y="42055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3" name="Graphic 57">
              <a:extLst>
                <a:ext uri="{FF2B5EF4-FFF2-40B4-BE49-F238E27FC236}">
                  <a16:creationId xmlns:a16="http://schemas.microsoft.com/office/drawing/2014/main" xmlns="" id="{8F5BE9EA-9555-40E2-8861-AFA25EAEA2A9}"/>
                </a:ext>
              </a:extLst>
            </p:cNvPr>
            <p:cNvSpPr/>
            <p:nvPr/>
          </p:nvSpPr>
          <p:spPr>
            <a:xfrm>
              <a:off x="8964453" y="511994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
        <p:nvSpPr>
          <p:cNvPr id="64" name="Freeform 21">
            <a:extLst>
              <a:ext uri="{FF2B5EF4-FFF2-40B4-BE49-F238E27FC236}">
                <a16:creationId xmlns:a16="http://schemas.microsoft.com/office/drawing/2014/main" xmlns="" id="{79A6507C-AE49-416F-AC35-9FA23D3CD844}"/>
              </a:ext>
            </a:extLst>
          </p:cNvPr>
          <p:cNvSpPr>
            <a:spLocks/>
          </p:cNvSpPr>
          <p:nvPr/>
        </p:nvSpPr>
        <p:spPr bwMode="auto">
          <a:xfrm>
            <a:off x="6827300" y="2455506"/>
            <a:ext cx="4991110" cy="306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5" name="Line 7">
            <a:extLst>
              <a:ext uri="{FF2B5EF4-FFF2-40B4-BE49-F238E27FC236}">
                <a16:creationId xmlns:a16="http://schemas.microsoft.com/office/drawing/2014/main" xmlns="" id="{C4BBDB9C-4627-485E-8FF6-92A989235251}"/>
              </a:ext>
            </a:extLst>
          </p:cNvPr>
          <p:cNvSpPr>
            <a:spLocks noChangeShapeType="1"/>
          </p:cNvSpPr>
          <p:nvPr/>
        </p:nvSpPr>
        <p:spPr bwMode="auto">
          <a:xfrm>
            <a:off x="6753545" y="2460276"/>
            <a:ext cx="83606"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6" name="Line 8">
            <a:extLst>
              <a:ext uri="{FF2B5EF4-FFF2-40B4-BE49-F238E27FC236}">
                <a16:creationId xmlns:a16="http://schemas.microsoft.com/office/drawing/2014/main" xmlns="" id="{51A594C1-D7F3-49B9-B9D2-1C8B7AF9FA04}"/>
              </a:ext>
            </a:extLst>
          </p:cNvPr>
          <p:cNvSpPr>
            <a:spLocks noChangeShapeType="1"/>
          </p:cNvSpPr>
          <p:nvPr/>
        </p:nvSpPr>
        <p:spPr bwMode="auto">
          <a:xfrm>
            <a:off x="6753545" y="3212997"/>
            <a:ext cx="83606"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7" name="Line 9">
            <a:extLst>
              <a:ext uri="{FF2B5EF4-FFF2-40B4-BE49-F238E27FC236}">
                <a16:creationId xmlns:a16="http://schemas.microsoft.com/office/drawing/2014/main" xmlns="" id="{3A97B942-37AE-4311-9943-49B88CE2AC3C}"/>
              </a:ext>
            </a:extLst>
          </p:cNvPr>
          <p:cNvSpPr>
            <a:spLocks noChangeShapeType="1"/>
          </p:cNvSpPr>
          <p:nvPr/>
        </p:nvSpPr>
        <p:spPr bwMode="auto">
          <a:xfrm>
            <a:off x="6753545" y="3990044"/>
            <a:ext cx="83606"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8" name="Line 10">
            <a:extLst>
              <a:ext uri="{FF2B5EF4-FFF2-40B4-BE49-F238E27FC236}">
                <a16:creationId xmlns:a16="http://schemas.microsoft.com/office/drawing/2014/main" xmlns="" id="{F3746F96-72B8-4ECE-A1D3-E3D52DF00A34}"/>
              </a:ext>
            </a:extLst>
          </p:cNvPr>
          <p:cNvSpPr>
            <a:spLocks noChangeShapeType="1"/>
          </p:cNvSpPr>
          <p:nvPr/>
        </p:nvSpPr>
        <p:spPr bwMode="auto">
          <a:xfrm>
            <a:off x="6753545" y="4750877"/>
            <a:ext cx="83606"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9" name="Line 11">
            <a:extLst>
              <a:ext uri="{FF2B5EF4-FFF2-40B4-BE49-F238E27FC236}">
                <a16:creationId xmlns:a16="http://schemas.microsoft.com/office/drawing/2014/main" xmlns="" id="{16E19B2A-4B02-4AE9-B2C1-39F7F710C663}"/>
              </a:ext>
            </a:extLst>
          </p:cNvPr>
          <p:cNvSpPr>
            <a:spLocks noChangeShapeType="1"/>
          </p:cNvSpPr>
          <p:nvPr/>
        </p:nvSpPr>
        <p:spPr bwMode="auto">
          <a:xfrm>
            <a:off x="6753545" y="5519817"/>
            <a:ext cx="83606"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0" name="TextBox 69">
            <a:extLst>
              <a:ext uri="{FF2B5EF4-FFF2-40B4-BE49-F238E27FC236}">
                <a16:creationId xmlns:a16="http://schemas.microsoft.com/office/drawing/2014/main" xmlns="" id="{79D69476-6CE4-490E-A5DD-7BAA7A6461A9}"/>
              </a:ext>
            </a:extLst>
          </p:cNvPr>
          <p:cNvSpPr txBox="1"/>
          <p:nvPr/>
        </p:nvSpPr>
        <p:spPr>
          <a:xfrm rot="16200000">
            <a:off x="5330745" y="3851171"/>
            <a:ext cx="1688284"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生存確率</a:t>
            </a:r>
          </a:p>
        </p:txBody>
      </p:sp>
      <p:sp>
        <p:nvSpPr>
          <p:cNvPr id="71" name="TextBox 70">
            <a:extLst>
              <a:ext uri="{FF2B5EF4-FFF2-40B4-BE49-F238E27FC236}">
                <a16:creationId xmlns:a16="http://schemas.microsoft.com/office/drawing/2014/main" xmlns="" id="{75844DE1-85A1-468D-A731-CF76C9FB7CAB}"/>
              </a:ext>
            </a:extLst>
          </p:cNvPr>
          <p:cNvSpPr txBox="1"/>
          <p:nvPr/>
        </p:nvSpPr>
        <p:spPr>
          <a:xfrm>
            <a:off x="6260631" y="2305122"/>
            <a:ext cx="516289"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72" name="TextBox 71">
            <a:extLst>
              <a:ext uri="{FF2B5EF4-FFF2-40B4-BE49-F238E27FC236}">
                <a16:creationId xmlns:a16="http://schemas.microsoft.com/office/drawing/2014/main" xmlns="" id="{2C608FA8-32C5-465B-BCDD-258E8F34320E}"/>
              </a:ext>
            </a:extLst>
          </p:cNvPr>
          <p:cNvSpPr txBox="1"/>
          <p:nvPr/>
        </p:nvSpPr>
        <p:spPr>
          <a:xfrm>
            <a:off x="6260631" y="3057496"/>
            <a:ext cx="516289"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0.75</a:t>
            </a:r>
          </a:p>
        </p:txBody>
      </p:sp>
      <p:sp>
        <p:nvSpPr>
          <p:cNvPr id="73" name="TextBox 72">
            <a:extLst>
              <a:ext uri="{FF2B5EF4-FFF2-40B4-BE49-F238E27FC236}">
                <a16:creationId xmlns:a16="http://schemas.microsoft.com/office/drawing/2014/main" xmlns="" id="{0A09FCEA-D0AB-427B-A458-90E0BB960E1C}"/>
              </a:ext>
            </a:extLst>
          </p:cNvPr>
          <p:cNvSpPr txBox="1"/>
          <p:nvPr/>
        </p:nvSpPr>
        <p:spPr>
          <a:xfrm>
            <a:off x="6260631" y="3834201"/>
            <a:ext cx="516289"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0.50</a:t>
            </a:r>
          </a:p>
        </p:txBody>
      </p:sp>
      <p:sp>
        <p:nvSpPr>
          <p:cNvPr id="74" name="TextBox 73">
            <a:extLst>
              <a:ext uri="{FF2B5EF4-FFF2-40B4-BE49-F238E27FC236}">
                <a16:creationId xmlns:a16="http://schemas.microsoft.com/office/drawing/2014/main" xmlns="" id="{7BF2C0EA-F780-4E98-A377-35C029A4EB20}"/>
              </a:ext>
            </a:extLst>
          </p:cNvPr>
          <p:cNvSpPr txBox="1"/>
          <p:nvPr/>
        </p:nvSpPr>
        <p:spPr>
          <a:xfrm>
            <a:off x="6260631" y="4594682"/>
            <a:ext cx="516289"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0.25</a:t>
            </a:r>
          </a:p>
        </p:txBody>
      </p:sp>
      <p:sp>
        <p:nvSpPr>
          <p:cNvPr id="75" name="TextBox 74">
            <a:extLst>
              <a:ext uri="{FF2B5EF4-FFF2-40B4-BE49-F238E27FC236}">
                <a16:creationId xmlns:a16="http://schemas.microsoft.com/office/drawing/2014/main" xmlns="" id="{FE5ED8ED-B33E-4CF4-A24C-FB002F400316}"/>
              </a:ext>
            </a:extLst>
          </p:cNvPr>
          <p:cNvSpPr txBox="1"/>
          <p:nvPr/>
        </p:nvSpPr>
        <p:spPr>
          <a:xfrm>
            <a:off x="6492876" y="5363273"/>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sp>
        <p:nvSpPr>
          <p:cNvPr id="76" name="TextBox 75">
            <a:extLst>
              <a:ext uri="{FF2B5EF4-FFF2-40B4-BE49-F238E27FC236}">
                <a16:creationId xmlns:a16="http://schemas.microsoft.com/office/drawing/2014/main" xmlns="" id="{379728C4-EE75-46F9-8D00-0A77C037B497}"/>
              </a:ext>
            </a:extLst>
          </p:cNvPr>
          <p:cNvSpPr txBox="1"/>
          <p:nvPr/>
        </p:nvSpPr>
        <p:spPr>
          <a:xfrm>
            <a:off x="7969323" y="5855580"/>
            <a:ext cx="2412840"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無作為化からの月数</a:t>
            </a:r>
          </a:p>
        </p:txBody>
      </p:sp>
      <p:grpSp>
        <p:nvGrpSpPr>
          <p:cNvPr id="77" name="Group 76">
            <a:extLst>
              <a:ext uri="{FF2B5EF4-FFF2-40B4-BE49-F238E27FC236}">
                <a16:creationId xmlns:a16="http://schemas.microsoft.com/office/drawing/2014/main" xmlns="" id="{DE8BF1E8-9684-4783-A52B-63095C5ECC7B}"/>
              </a:ext>
            </a:extLst>
          </p:cNvPr>
          <p:cNvGrpSpPr/>
          <p:nvPr/>
        </p:nvGrpSpPr>
        <p:grpSpPr>
          <a:xfrm>
            <a:off x="6679666" y="5519817"/>
            <a:ext cx="4885102" cy="360147"/>
            <a:chOff x="1774944" y="5783559"/>
            <a:chExt cx="2790682" cy="360147"/>
          </a:xfrm>
        </p:grpSpPr>
        <p:sp>
          <p:nvSpPr>
            <p:cNvPr id="78" name="Line 21">
              <a:extLst>
                <a:ext uri="{FF2B5EF4-FFF2-40B4-BE49-F238E27FC236}">
                  <a16:creationId xmlns:a16="http://schemas.microsoft.com/office/drawing/2014/main" xmlns="" id="{C5A89853-0FE4-463E-9257-62B69ACA8980}"/>
                </a:ext>
              </a:extLst>
            </p:cNvPr>
            <p:cNvSpPr>
              <a:spLocks noChangeShapeType="1"/>
            </p:cNvSpPr>
            <p:nvPr/>
          </p:nvSpPr>
          <p:spPr bwMode="auto">
            <a:xfrm>
              <a:off x="4493559" y="5783559"/>
              <a:ext cx="0" cy="108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xmlns="" id="{7CDB93F1-51AB-4681-91E7-A929B982E3E4}"/>
                </a:ext>
              </a:extLst>
            </p:cNvPr>
            <p:cNvSpPr txBox="1"/>
            <p:nvPr/>
          </p:nvSpPr>
          <p:spPr>
            <a:xfrm>
              <a:off x="4415268" y="5855559"/>
              <a:ext cx="15035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42</a:t>
              </a:r>
            </a:p>
          </p:txBody>
        </p:sp>
        <p:sp>
          <p:nvSpPr>
            <p:cNvPr id="80" name="Line 21">
              <a:extLst>
                <a:ext uri="{FF2B5EF4-FFF2-40B4-BE49-F238E27FC236}">
                  <a16:creationId xmlns:a16="http://schemas.microsoft.com/office/drawing/2014/main" xmlns="" id="{0E33C616-974C-4A81-9E57-471EE7FF4EEF}"/>
                </a:ext>
              </a:extLst>
            </p:cNvPr>
            <p:cNvSpPr>
              <a:spLocks noChangeShapeType="1"/>
            </p:cNvSpPr>
            <p:nvPr/>
          </p:nvSpPr>
          <p:spPr bwMode="auto">
            <a:xfrm>
              <a:off x="4117922" y="5783559"/>
              <a:ext cx="0" cy="108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xmlns="" id="{B4A9A995-4067-4FEF-8202-9BCA0196C2C7}"/>
                </a:ext>
              </a:extLst>
            </p:cNvPr>
            <p:cNvSpPr txBox="1"/>
            <p:nvPr/>
          </p:nvSpPr>
          <p:spPr>
            <a:xfrm>
              <a:off x="4039631" y="5855559"/>
              <a:ext cx="15035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82" name="Line 21">
              <a:extLst>
                <a:ext uri="{FF2B5EF4-FFF2-40B4-BE49-F238E27FC236}">
                  <a16:creationId xmlns:a16="http://schemas.microsoft.com/office/drawing/2014/main" xmlns="" id="{9A5B8EEB-0E68-4C14-BBDD-312A470EA793}"/>
                </a:ext>
              </a:extLst>
            </p:cNvPr>
            <p:cNvSpPr>
              <a:spLocks noChangeShapeType="1"/>
            </p:cNvSpPr>
            <p:nvPr/>
          </p:nvSpPr>
          <p:spPr bwMode="auto">
            <a:xfrm>
              <a:off x="3742285" y="5783559"/>
              <a:ext cx="0" cy="108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xmlns="" id="{30009E1A-D8FB-4745-A5B8-FB23930812E6}"/>
                </a:ext>
              </a:extLst>
            </p:cNvPr>
            <p:cNvSpPr txBox="1"/>
            <p:nvPr/>
          </p:nvSpPr>
          <p:spPr>
            <a:xfrm>
              <a:off x="3663994" y="5855559"/>
              <a:ext cx="15035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84" name="Line 21">
              <a:extLst>
                <a:ext uri="{FF2B5EF4-FFF2-40B4-BE49-F238E27FC236}">
                  <a16:creationId xmlns:a16="http://schemas.microsoft.com/office/drawing/2014/main" xmlns="" id="{E20C989E-BF0F-4CB9-98F4-D84F25F1FD14}"/>
                </a:ext>
              </a:extLst>
            </p:cNvPr>
            <p:cNvSpPr>
              <a:spLocks noChangeShapeType="1"/>
            </p:cNvSpPr>
            <p:nvPr/>
          </p:nvSpPr>
          <p:spPr bwMode="auto">
            <a:xfrm>
              <a:off x="3366648" y="5783559"/>
              <a:ext cx="0" cy="108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xmlns="" id="{217B4542-D5BC-4358-8F57-D8BDE914E21E}"/>
                </a:ext>
              </a:extLst>
            </p:cNvPr>
            <p:cNvSpPr txBox="1"/>
            <p:nvPr/>
          </p:nvSpPr>
          <p:spPr>
            <a:xfrm>
              <a:off x="3288358" y="5855559"/>
              <a:ext cx="15035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86" name="Line 21">
              <a:extLst>
                <a:ext uri="{FF2B5EF4-FFF2-40B4-BE49-F238E27FC236}">
                  <a16:creationId xmlns:a16="http://schemas.microsoft.com/office/drawing/2014/main" xmlns="" id="{9E5668B6-9CE8-47CA-9E23-F59D7BB95820}"/>
                </a:ext>
              </a:extLst>
            </p:cNvPr>
            <p:cNvSpPr>
              <a:spLocks noChangeShapeType="1"/>
            </p:cNvSpPr>
            <p:nvPr/>
          </p:nvSpPr>
          <p:spPr bwMode="auto">
            <a:xfrm>
              <a:off x="2991011" y="5783559"/>
              <a:ext cx="0" cy="108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xmlns="" id="{5695A591-3E96-42E2-8483-303172FF9145}"/>
                </a:ext>
              </a:extLst>
            </p:cNvPr>
            <p:cNvSpPr txBox="1"/>
            <p:nvPr/>
          </p:nvSpPr>
          <p:spPr>
            <a:xfrm>
              <a:off x="2912720" y="5855559"/>
              <a:ext cx="15035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88" name="Line 21">
              <a:extLst>
                <a:ext uri="{FF2B5EF4-FFF2-40B4-BE49-F238E27FC236}">
                  <a16:creationId xmlns:a16="http://schemas.microsoft.com/office/drawing/2014/main" xmlns="" id="{759F5AF9-6AF9-439A-890E-A64D025F41BE}"/>
                </a:ext>
              </a:extLst>
            </p:cNvPr>
            <p:cNvSpPr>
              <a:spLocks noChangeShapeType="1"/>
            </p:cNvSpPr>
            <p:nvPr/>
          </p:nvSpPr>
          <p:spPr bwMode="auto">
            <a:xfrm>
              <a:off x="2615374" y="5783559"/>
              <a:ext cx="0" cy="108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xmlns="" id="{81065823-E9B1-49DD-B907-A91BCFCF538F}"/>
                </a:ext>
              </a:extLst>
            </p:cNvPr>
            <p:cNvSpPr txBox="1"/>
            <p:nvPr/>
          </p:nvSpPr>
          <p:spPr>
            <a:xfrm>
              <a:off x="2537083" y="5855559"/>
              <a:ext cx="15035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90" name="Line 21">
              <a:extLst>
                <a:ext uri="{FF2B5EF4-FFF2-40B4-BE49-F238E27FC236}">
                  <a16:creationId xmlns:a16="http://schemas.microsoft.com/office/drawing/2014/main" xmlns="" id="{48E017BA-B740-49DE-8012-5E31389A457A}"/>
                </a:ext>
              </a:extLst>
            </p:cNvPr>
            <p:cNvSpPr>
              <a:spLocks noChangeShapeType="1"/>
            </p:cNvSpPr>
            <p:nvPr/>
          </p:nvSpPr>
          <p:spPr bwMode="auto">
            <a:xfrm>
              <a:off x="2239737" y="5783559"/>
              <a:ext cx="0" cy="108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xmlns="" id="{A65D5DB2-74FA-4445-8ED3-0B3540F20036}"/>
                </a:ext>
              </a:extLst>
            </p:cNvPr>
            <p:cNvSpPr txBox="1"/>
            <p:nvPr/>
          </p:nvSpPr>
          <p:spPr>
            <a:xfrm>
              <a:off x="2188969" y="5855559"/>
              <a:ext cx="9531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92" name="Line 21">
              <a:extLst>
                <a:ext uri="{FF2B5EF4-FFF2-40B4-BE49-F238E27FC236}">
                  <a16:creationId xmlns:a16="http://schemas.microsoft.com/office/drawing/2014/main" xmlns="" id="{0F669F1C-611C-4266-B3D1-5146B0817348}"/>
                </a:ext>
              </a:extLst>
            </p:cNvPr>
            <p:cNvSpPr>
              <a:spLocks noChangeShapeType="1"/>
            </p:cNvSpPr>
            <p:nvPr/>
          </p:nvSpPr>
          <p:spPr bwMode="auto">
            <a:xfrm>
              <a:off x="1864100" y="5783559"/>
              <a:ext cx="0" cy="108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xmlns="" id="{202F8F64-33EF-4A78-9E72-B39CEC37C336}"/>
                </a:ext>
              </a:extLst>
            </p:cNvPr>
            <p:cNvSpPr txBox="1"/>
            <p:nvPr/>
          </p:nvSpPr>
          <p:spPr>
            <a:xfrm>
              <a:off x="1774944" y="585555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94" name="Group 93">
            <a:extLst>
              <a:ext uri="{FF2B5EF4-FFF2-40B4-BE49-F238E27FC236}">
                <a16:creationId xmlns:a16="http://schemas.microsoft.com/office/drawing/2014/main" xmlns="" id="{9DD1E5B6-3457-459B-953E-CE9C9F7FA941}"/>
              </a:ext>
            </a:extLst>
          </p:cNvPr>
          <p:cNvGrpSpPr/>
          <p:nvPr/>
        </p:nvGrpSpPr>
        <p:grpSpPr>
          <a:xfrm>
            <a:off x="7938607" y="2227675"/>
            <a:ext cx="4227037" cy="1169551"/>
            <a:chOff x="7796367" y="2451195"/>
            <a:chExt cx="4227037" cy="1169551"/>
          </a:xfrm>
        </p:grpSpPr>
        <p:sp>
          <p:nvSpPr>
            <p:cNvPr id="95" name="TextBox 94">
              <a:extLst>
                <a:ext uri="{FF2B5EF4-FFF2-40B4-BE49-F238E27FC236}">
                  <a16:creationId xmlns:a16="http://schemas.microsoft.com/office/drawing/2014/main" xmlns="" id="{37F6D6AC-099E-452E-B15B-2D0427D6318A}"/>
                </a:ext>
              </a:extLst>
            </p:cNvPr>
            <p:cNvSpPr txBox="1"/>
            <p:nvPr/>
          </p:nvSpPr>
          <p:spPr>
            <a:xfrm>
              <a:off x="8084505" y="2451195"/>
              <a:ext cx="3938899" cy="1169551"/>
            </a:xfrm>
            <a:prstGeom prst="rect">
              <a:avLst/>
            </a:prstGeom>
            <a:noFill/>
          </p:spPr>
          <p:txBody>
            <a:bodyPr wrap="none" rtlCol="0">
              <a:spAutoFit/>
            </a:bodyPr>
            <a:lstStyle/>
            <a:p>
              <a:r>
                <a:rPr lang="ja-JP" sz="1400" dirty="0"/>
                <a:t>Bev + FOLFOXIR</a:t>
              </a:r>
              <a:r>
                <a:rPr lang="ja-JP" sz="1400" dirty="0" smtClean="0"/>
                <a:t>I</a:t>
              </a:r>
              <a:r>
                <a:rPr lang="en-GB" altLang="ja-JP" sz="1400" dirty="0"/>
                <a:t> </a:t>
              </a:r>
              <a:r>
                <a:rPr lang="en-GB" altLang="ja-JP" sz="1400" dirty="0" smtClean="0"/>
                <a:t>(</a:t>
              </a:r>
              <a:r>
                <a:rPr lang="ja-JP" sz="1400" dirty="0" smtClean="0"/>
                <a:t>9</a:t>
              </a:r>
              <a:r>
                <a:rPr lang="ja-JP" sz="1400" dirty="0"/>
                <a:t>/30イベント：17.1か月)</a:t>
              </a:r>
            </a:p>
            <a:p>
              <a:r>
                <a:rPr lang="ja-JP" sz="1400" dirty="0"/>
                <a:t>Cet + FOLFOXIR</a:t>
              </a:r>
              <a:r>
                <a:rPr lang="ja-JP" sz="1400" dirty="0" smtClean="0"/>
                <a:t>I</a:t>
              </a:r>
              <a:r>
                <a:rPr lang="en-GB" altLang="ja-JP" sz="1400" dirty="0"/>
                <a:t> </a:t>
              </a:r>
              <a:r>
                <a:rPr lang="en-GB" altLang="ja-JP" sz="1400" dirty="0" smtClean="0"/>
                <a:t>(</a:t>
              </a:r>
              <a:r>
                <a:rPr lang="ja-JP" sz="1400" dirty="0" smtClean="0"/>
                <a:t>1</a:t>
              </a:r>
              <a:r>
                <a:rPr lang="ja-JP" sz="1400" dirty="0"/>
                <a:t>9/59イベント：15.2か月)</a:t>
              </a:r>
            </a:p>
            <a:p>
              <a:endParaRPr lang="en-GB" sz="1400" dirty="0"/>
            </a:p>
            <a:p>
              <a:r>
                <a:rPr lang="ja-JP" sz="1400" dirty="0"/>
                <a:t>HR 1.35（95％CI 0.61、3.00）</a:t>
              </a:r>
            </a:p>
            <a:p>
              <a:r>
                <a:rPr lang="ja-JP" sz="1400" dirty="0"/>
                <a:t>p（ログランク）= 0.46</a:t>
              </a:r>
            </a:p>
          </p:txBody>
        </p:sp>
        <p:cxnSp>
          <p:nvCxnSpPr>
            <p:cNvPr id="96" name="Straight Connector 95">
              <a:extLst>
                <a:ext uri="{FF2B5EF4-FFF2-40B4-BE49-F238E27FC236}">
                  <a16:creationId xmlns:a16="http://schemas.microsoft.com/office/drawing/2014/main" xmlns="" id="{8FD9A85B-D2BE-4316-A0BE-62B8AB8659A4}"/>
                </a:ext>
              </a:extLst>
            </p:cNvPr>
            <p:cNvCxnSpPr>
              <a:cxnSpLocks/>
            </p:cNvCxnSpPr>
            <p:nvPr/>
          </p:nvCxnSpPr>
          <p:spPr>
            <a:xfrm>
              <a:off x="7796367" y="2602739"/>
              <a:ext cx="349029"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83555BFB-5852-40B4-A6B1-B5FDBABAC8D7}"/>
                </a:ext>
              </a:extLst>
            </p:cNvPr>
            <p:cNvCxnSpPr>
              <a:cxnSpLocks/>
            </p:cNvCxnSpPr>
            <p:nvPr/>
          </p:nvCxnSpPr>
          <p:spPr>
            <a:xfrm>
              <a:off x="7796367" y="2826259"/>
              <a:ext cx="349029"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cxnSp>
        <p:nvCxnSpPr>
          <p:cNvPr id="98" name="Straight Connector 97">
            <a:extLst>
              <a:ext uri="{FF2B5EF4-FFF2-40B4-BE49-F238E27FC236}">
                <a16:creationId xmlns:a16="http://schemas.microsoft.com/office/drawing/2014/main" xmlns="" id="{FEAE145D-3409-4908-9E66-33C488165D41}"/>
              </a:ext>
            </a:extLst>
          </p:cNvPr>
          <p:cNvCxnSpPr/>
          <p:nvPr/>
        </p:nvCxnSpPr>
        <p:spPr>
          <a:xfrm flipV="1">
            <a:off x="6827300" y="3985506"/>
            <a:ext cx="4737467" cy="19553"/>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xmlns="" id="{A2F2BEC9-CA0A-442A-980A-B0CF6E03508A}"/>
              </a:ext>
            </a:extLst>
          </p:cNvPr>
          <p:cNvGrpSpPr/>
          <p:nvPr/>
        </p:nvGrpSpPr>
        <p:grpSpPr>
          <a:xfrm>
            <a:off x="6823541" y="2416033"/>
            <a:ext cx="4585612" cy="2168490"/>
            <a:chOff x="3176587" y="2071687"/>
            <a:chExt cx="5844921" cy="2717863"/>
          </a:xfrm>
        </p:grpSpPr>
        <p:sp>
          <p:nvSpPr>
            <p:cNvPr id="100" name="Graphic 123">
              <a:extLst>
                <a:ext uri="{FF2B5EF4-FFF2-40B4-BE49-F238E27FC236}">
                  <a16:creationId xmlns:a16="http://schemas.microsoft.com/office/drawing/2014/main" xmlns="" id="{4CAAAD06-8E5D-4A9B-AFFB-A39F3F0822B5}"/>
                </a:ext>
              </a:extLst>
            </p:cNvPr>
            <p:cNvSpPr/>
            <p:nvPr/>
          </p:nvSpPr>
          <p:spPr>
            <a:xfrm>
              <a:off x="3176587" y="2124835"/>
              <a:ext cx="5821746" cy="2615270"/>
            </a:xfrm>
            <a:custGeom>
              <a:avLst/>
              <a:gdLst>
                <a:gd name="connsiteX0" fmla="*/ 5821747 w 5821746"/>
                <a:gd name="connsiteY0" fmla="*/ 2615270 h 2615270"/>
                <a:gd name="connsiteX1" fmla="*/ 3157214 w 5821746"/>
                <a:gd name="connsiteY1" fmla="*/ 2615270 h 2615270"/>
                <a:gd name="connsiteX2" fmla="*/ 3157214 w 5821746"/>
                <a:gd name="connsiteY2" fmla="*/ 2184178 h 2615270"/>
                <a:gd name="connsiteX3" fmla="*/ 2258082 w 5821746"/>
                <a:gd name="connsiteY3" fmla="*/ 2184178 h 2615270"/>
                <a:gd name="connsiteX4" fmla="*/ 2258082 w 5821746"/>
                <a:gd name="connsiteY4" fmla="*/ 2011747 h 2615270"/>
                <a:gd name="connsiteX5" fmla="*/ 2097967 w 5821746"/>
                <a:gd name="connsiteY5" fmla="*/ 2011747 h 2615270"/>
                <a:gd name="connsiteX6" fmla="*/ 2097967 w 5821746"/>
                <a:gd name="connsiteY6" fmla="*/ 1814675 h 2615270"/>
                <a:gd name="connsiteX7" fmla="*/ 1978905 w 5821746"/>
                <a:gd name="connsiteY7" fmla="*/ 1814675 h 2615270"/>
                <a:gd name="connsiteX8" fmla="*/ 1978905 w 5821746"/>
                <a:gd name="connsiteY8" fmla="*/ 1650455 h 2615270"/>
                <a:gd name="connsiteX9" fmla="*/ 1847526 w 5821746"/>
                <a:gd name="connsiteY9" fmla="*/ 1650455 h 2615270"/>
                <a:gd name="connsiteX10" fmla="*/ 1847526 w 5821746"/>
                <a:gd name="connsiteY10" fmla="*/ 1478014 h 2615270"/>
                <a:gd name="connsiteX11" fmla="*/ 1781832 w 5821746"/>
                <a:gd name="connsiteY11" fmla="*/ 1478014 h 2615270"/>
                <a:gd name="connsiteX12" fmla="*/ 1781832 w 5821746"/>
                <a:gd name="connsiteY12" fmla="*/ 1387698 h 2615270"/>
                <a:gd name="connsiteX13" fmla="*/ 1773622 w 5821746"/>
                <a:gd name="connsiteY13" fmla="*/ 1387698 h 2615270"/>
                <a:gd name="connsiteX14" fmla="*/ 1773622 w 5821746"/>
                <a:gd name="connsiteY14" fmla="*/ 1322004 h 2615270"/>
                <a:gd name="connsiteX15" fmla="*/ 1740780 w 5821746"/>
                <a:gd name="connsiteY15" fmla="*/ 1322004 h 2615270"/>
                <a:gd name="connsiteX16" fmla="*/ 1740780 w 5821746"/>
                <a:gd name="connsiteY16" fmla="*/ 1194731 h 2615270"/>
                <a:gd name="connsiteX17" fmla="*/ 1613507 w 5821746"/>
                <a:gd name="connsiteY17" fmla="*/ 1194731 h 2615270"/>
                <a:gd name="connsiteX18" fmla="*/ 1613507 w 5821746"/>
                <a:gd name="connsiteY18" fmla="*/ 1059247 h 2615270"/>
                <a:gd name="connsiteX19" fmla="*/ 1584760 w 5821746"/>
                <a:gd name="connsiteY19" fmla="*/ 1059247 h 2615270"/>
                <a:gd name="connsiteX20" fmla="*/ 1584760 w 5821746"/>
                <a:gd name="connsiteY20" fmla="*/ 927869 h 2615270"/>
                <a:gd name="connsiteX21" fmla="*/ 1375382 w 5821746"/>
                <a:gd name="connsiteY21" fmla="*/ 927869 h 2615270"/>
                <a:gd name="connsiteX22" fmla="*/ 1375382 w 5821746"/>
                <a:gd name="connsiteY22" fmla="*/ 796487 h 2615270"/>
                <a:gd name="connsiteX23" fmla="*/ 1215257 w 5821746"/>
                <a:gd name="connsiteY23" fmla="*/ 796487 h 2615270"/>
                <a:gd name="connsiteX24" fmla="*/ 1215257 w 5821746"/>
                <a:gd name="connsiteY24" fmla="*/ 689742 h 2615270"/>
                <a:gd name="connsiteX25" fmla="*/ 1174204 w 5821746"/>
                <a:gd name="connsiteY25" fmla="*/ 689742 h 2615270"/>
                <a:gd name="connsiteX26" fmla="*/ 1174204 w 5821746"/>
                <a:gd name="connsiteY26" fmla="*/ 468039 h 2615270"/>
                <a:gd name="connsiteX27" fmla="*/ 804699 w 5821746"/>
                <a:gd name="connsiteY27" fmla="*/ 468039 h 2615270"/>
                <a:gd name="connsiteX28" fmla="*/ 804699 w 5821746"/>
                <a:gd name="connsiteY28" fmla="*/ 307921 h 2615270"/>
                <a:gd name="connsiteX29" fmla="*/ 734903 w 5821746"/>
                <a:gd name="connsiteY29" fmla="*/ 307921 h 2615270"/>
                <a:gd name="connsiteX30" fmla="*/ 734903 w 5821746"/>
                <a:gd name="connsiteY30" fmla="*/ 229914 h 2615270"/>
                <a:gd name="connsiteX31" fmla="*/ 661003 w 5821746"/>
                <a:gd name="connsiteY31" fmla="*/ 229914 h 2615270"/>
                <a:gd name="connsiteX32" fmla="*/ 661003 w 5821746"/>
                <a:gd name="connsiteY32" fmla="*/ 151907 h 2615270"/>
                <a:gd name="connsiteX33" fmla="*/ 599418 w 5821746"/>
                <a:gd name="connsiteY33" fmla="*/ 151907 h 2615270"/>
                <a:gd name="connsiteX34" fmla="*/ 599418 w 5821746"/>
                <a:gd name="connsiteY34" fmla="*/ 73901 h 2615270"/>
                <a:gd name="connsiteX35" fmla="*/ 348976 w 5821746"/>
                <a:gd name="connsiteY35" fmla="*/ 73901 h 2615270"/>
                <a:gd name="connsiteX36" fmla="*/ 348976 w 5821746"/>
                <a:gd name="connsiteY36" fmla="*/ 0 h 2615270"/>
                <a:gd name="connsiteX37" fmla="*/ 0 w 5821746"/>
                <a:gd name="connsiteY37" fmla="*/ 0 h 261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821746" h="2615270">
                  <a:moveTo>
                    <a:pt x="5821747" y="2615270"/>
                  </a:moveTo>
                  <a:lnTo>
                    <a:pt x="3157214" y="2615270"/>
                  </a:lnTo>
                  <a:lnTo>
                    <a:pt x="3157214" y="2184178"/>
                  </a:lnTo>
                  <a:lnTo>
                    <a:pt x="2258082" y="2184178"/>
                  </a:lnTo>
                  <a:lnTo>
                    <a:pt x="2258082" y="2011747"/>
                  </a:lnTo>
                  <a:lnTo>
                    <a:pt x="2097967" y="2011747"/>
                  </a:lnTo>
                  <a:lnTo>
                    <a:pt x="2097967" y="1814675"/>
                  </a:lnTo>
                  <a:lnTo>
                    <a:pt x="1978905" y="1814675"/>
                  </a:lnTo>
                  <a:lnTo>
                    <a:pt x="1978905" y="1650455"/>
                  </a:lnTo>
                  <a:lnTo>
                    <a:pt x="1847526" y="1650455"/>
                  </a:lnTo>
                  <a:lnTo>
                    <a:pt x="1847526" y="1478014"/>
                  </a:lnTo>
                  <a:lnTo>
                    <a:pt x="1781832" y="1478014"/>
                  </a:lnTo>
                  <a:lnTo>
                    <a:pt x="1781832" y="1387698"/>
                  </a:lnTo>
                  <a:lnTo>
                    <a:pt x="1773622" y="1387698"/>
                  </a:lnTo>
                  <a:lnTo>
                    <a:pt x="1773622" y="1322004"/>
                  </a:lnTo>
                  <a:lnTo>
                    <a:pt x="1740780" y="1322004"/>
                  </a:lnTo>
                  <a:lnTo>
                    <a:pt x="1740780" y="1194731"/>
                  </a:lnTo>
                  <a:lnTo>
                    <a:pt x="1613507" y="1194731"/>
                  </a:lnTo>
                  <a:lnTo>
                    <a:pt x="1613507" y="1059247"/>
                  </a:lnTo>
                  <a:lnTo>
                    <a:pt x="1584760" y="1059247"/>
                  </a:lnTo>
                  <a:lnTo>
                    <a:pt x="1584760" y="927869"/>
                  </a:lnTo>
                  <a:lnTo>
                    <a:pt x="1375382" y="927869"/>
                  </a:lnTo>
                  <a:lnTo>
                    <a:pt x="1375382" y="796487"/>
                  </a:lnTo>
                  <a:lnTo>
                    <a:pt x="1215257" y="796487"/>
                  </a:lnTo>
                  <a:lnTo>
                    <a:pt x="1215257" y="689742"/>
                  </a:lnTo>
                  <a:lnTo>
                    <a:pt x="1174204" y="689742"/>
                  </a:lnTo>
                  <a:lnTo>
                    <a:pt x="1174204" y="468039"/>
                  </a:lnTo>
                  <a:lnTo>
                    <a:pt x="804699" y="468039"/>
                  </a:lnTo>
                  <a:lnTo>
                    <a:pt x="804699" y="307921"/>
                  </a:lnTo>
                  <a:lnTo>
                    <a:pt x="734903" y="307921"/>
                  </a:lnTo>
                  <a:lnTo>
                    <a:pt x="734903" y="229914"/>
                  </a:lnTo>
                  <a:lnTo>
                    <a:pt x="661003" y="229914"/>
                  </a:lnTo>
                  <a:lnTo>
                    <a:pt x="661003" y="151907"/>
                  </a:lnTo>
                  <a:lnTo>
                    <a:pt x="599418" y="151907"/>
                  </a:lnTo>
                  <a:lnTo>
                    <a:pt x="599418" y="73901"/>
                  </a:lnTo>
                  <a:lnTo>
                    <a:pt x="348976" y="73901"/>
                  </a:lnTo>
                  <a:lnTo>
                    <a:pt x="348976"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1" name="Graphic 123">
              <a:extLst>
                <a:ext uri="{FF2B5EF4-FFF2-40B4-BE49-F238E27FC236}">
                  <a16:creationId xmlns:a16="http://schemas.microsoft.com/office/drawing/2014/main" xmlns="" id="{4CAAAD06-8E5D-4A9B-AFFB-A39F3F0822B5}"/>
                </a:ext>
              </a:extLst>
            </p:cNvPr>
            <p:cNvSpPr/>
            <p:nvPr/>
          </p:nvSpPr>
          <p:spPr>
            <a:xfrm>
              <a:off x="3468412" y="20716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2" name="Graphic 123">
              <a:extLst>
                <a:ext uri="{FF2B5EF4-FFF2-40B4-BE49-F238E27FC236}">
                  <a16:creationId xmlns:a16="http://schemas.microsoft.com/office/drawing/2014/main" xmlns="" id="{4CAAAD06-8E5D-4A9B-AFFB-A39F3F0822B5}"/>
                </a:ext>
              </a:extLst>
            </p:cNvPr>
            <p:cNvSpPr/>
            <p:nvPr/>
          </p:nvSpPr>
          <p:spPr>
            <a:xfrm>
              <a:off x="3525563" y="2147887"/>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3" name="Graphic 123">
              <a:extLst>
                <a:ext uri="{FF2B5EF4-FFF2-40B4-BE49-F238E27FC236}">
                  <a16:creationId xmlns:a16="http://schemas.microsoft.com/office/drawing/2014/main" xmlns="" id="{4CAAAD06-8E5D-4A9B-AFFB-A39F3F0822B5}"/>
                </a:ext>
              </a:extLst>
            </p:cNvPr>
            <p:cNvSpPr/>
            <p:nvPr/>
          </p:nvSpPr>
          <p:spPr>
            <a:xfrm>
              <a:off x="3620813" y="2147887"/>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4" name="Graphic 123">
              <a:extLst>
                <a:ext uri="{FF2B5EF4-FFF2-40B4-BE49-F238E27FC236}">
                  <a16:creationId xmlns:a16="http://schemas.microsoft.com/office/drawing/2014/main" xmlns="" id="{4CAAAD06-8E5D-4A9B-AFFB-A39F3F0822B5}"/>
                </a:ext>
              </a:extLst>
            </p:cNvPr>
            <p:cNvSpPr/>
            <p:nvPr/>
          </p:nvSpPr>
          <p:spPr>
            <a:xfrm>
              <a:off x="3697013" y="2147887"/>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5" name="Graphic 123">
              <a:extLst>
                <a:ext uri="{FF2B5EF4-FFF2-40B4-BE49-F238E27FC236}">
                  <a16:creationId xmlns:a16="http://schemas.microsoft.com/office/drawing/2014/main" xmlns="" id="{4CAAAD06-8E5D-4A9B-AFFB-A39F3F0822B5}"/>
                </a:ext>
              </a:extLst>
            </p:cNvPr>
            <p:cNvSpPr/>
            <p:nvPr/>
          </p:nvSpPr>
          <p:spPr>
            <a:xfrm>
              <a:off x="3735113" y="2147887"/>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6" name="Graphic 123">
              <a:extLst>
                <a:ext uri="{FF2B5EF4-FFF2-40B4-BE49-F238E27FC236}">
                  <a16:creationId xmlns:a16="http://schemas.microsoft.com/office/drawing/2014/main" xmlns="" id="{4CAAAD06-8E5D-4A9B-AFFB-A39F3F0822B5}"/>
                </a:ext>
              </a:extLst>
            </p:cNvPr>
            <p:cNvSpPr/>
            <p:nvPr/>
          </p:nvSpPr>
          <p:spPr>
            <a:xfrm>
              <a:off x="3773213" y="22240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7" name="Graphic 123">
              <a:extLst>
                <a:ext uri="{FF2B5EF4-FFF2-40B4-BE49-F238E27FC236}">
                  <a16:creationId xmlns:a16="http://schemas.microsoft.com/office/drawing/2014/main" xmlns="" id="{4CAAAD06-8E5D-4A9B-AFFB-A39F3F0822B5}"/>
                </a:ext>
              </a:extLst>
            </p:cNvPr>
            <p:cNvSpPr/>
            <p:nvPr/>
          </p:nvSpPr>
          <p:spPr>
            <a:xfrm>
              <a:off x="3830363" y="22240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8" name="Graphic 123">
              <a:extLst>
                <a:ext uri="{FF2B5EF4-FFF2-40B4-BE49-F238E27FC236}">
                  <a16:creationId xmlns:a16="http://schemas.microsoft.com/office/drawing/2014/main" xmlns="" id="{4CAAAD06-8E5D-4A9B-AFFB-A39F3F0822B5}"/>
                </a:ext>
              </a:extLst>
            </p:cNvPr>
            <p:cNvSpPr/>
            <p:nvPr/>
          </p:nvSpPr>
          <p:spPr>
            <a:xfrm>
              <a:off x="3906563" y="2376488"/>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9" name="Graphic 123">
              <a:extLst>
                <a:ext uri="{FF2B5EF4-FFF2-40B4-BE49-F238E27FC236}">
                  <a16:creationId xmlns:a16="http://schemas.microsoft.com/office/drawing/2014/main" xmlns="" id="{4CAAAD06-8E5D-4A9B-AFFB-A39F3F0822B5}"/>
                </a:ext>
              </a:extLst>
            </p:cNvPr>
            <p:cNvSpPr/>
            <p:nvPr/>
          </p:nvSpPr>
          <p:spPr>
            <a:xfrm>
              <a:off x="3982763" y="252888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0" name="Graphic 123">
              <a:extLst>
                <a:ext uri="{FF2B5EF4-FFF2-40B4-BE49-F238E27FC236}">
                  <a16:creationId xmlns:a16="http://schemas.microsoft.com/office/drawing/2014/main" xmlns="" id="{4CAAAD06-8E5D-4A9B-AFFB-A39F3F0822B5}"/>
                </a:ext>
              </a:extLst>
            </p:cNvPr>
            <p:cNvSpPr/>
            <p:nvPr/>
          </p:nvSpPr>
          <p:spPr>
            <a:xfrm>
              <a:off x="4039913" y="252888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1" name="Graphic 123">
              <a:extLst>
                <a:ext uri="{FF2B5EF4-FFF2-40B4-BE49-F238E27FC236}">
                  <a16:creationId xmlns:a16="http://schemas.microsoft.com/office/drawing/2014/main" xmlns="" id="{4CAAAD06-8E5D-4A9B-AFFB-A39F3F0822B5}"/>
                </a:ext>
              </a:extLst>
            </p:cNvPr>
            <p:cNvSpPr/>
            <p:nvPr/>
          </p:nvSpPr>
          <p:spPr>
            <a:xfrm>
              <a:off x="4116113" y="252888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2" name="Graphic 123">
              <a:extLst>
                <a:ext uri="{FF2B5EF4-FFF2-40B4-BE49-F238E27FC236}">
                  <a16:creationId xmlns:a16="http://schemas.microsoft.com/office/drawing/2014/main" xmlns="" id="{4CAAAD06-8E5D-4A9B-AFFB-A39F3F0822B5}"/>
                </a:ext>
              </a:extLst>
            </p:cNvPr>
            <p:cNvSpPr/>
            <p:nvPr/>
          </p:nvSpPr>
          <p:spPr>
            <a:xfrm>
              <a:off x="4249463" y="252888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 name="Graphic 123">
              <a:extLst>
                <a:ext uri="{FF2B5EF4-FFF2-40B4-BE49-F238E27FC236}">
                  <a16:creationId xmlns:a16="http://schemas.microsoft.com/office/drawing/2014/main" xmlns="" id="{4CAAAD06-8E5D-4A9B-AFFB-A39F3F0822B5}"/>
                </a:ext>
              </a:extLst>
            </p:cNvPr>
            <p:cNvSpPr/>
            <p:nvPr/>
          </p:nvSpPr>
          <p:spPr>
            <a:xfrm>
              <a:off x="4420913" y="287179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4" name="Graphic 123">
              <a:extLst>
                <a:ext uri="{FF2B5EF4-FFF2-40B4-BE49-F238E27FC236}">
                  <a16:creationId xmlns:a16="http://schemas.microsoft.com/office/drawing/2014/main" xmlns="" id="{4CAAAD06-8E5D-4A9B-AFFB-A39F3F0822B5}"/>
                </a:ext>
              </a:extLst>
            </p:cNvPr>
            <p:cNvSpPr/>
            <p:nvPr/>
          </p:nvSpPr>
          <p:spPr>
            <a:xfrm>
              <a:off x="4478063" y="287179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5" name="Graphic 123">
              <a:extLst>
                <a:ext uri="{FF2B5EF4-FFF2-40B4-BE49-F238E27FC236}">
                  <a16:creationId xmlns:a16="http://schemas.microsoft.com/office/drawing/2014/main" xmlns="" id="{4CAAAD06-8E5D-4A9B-AFFB-A39F3F0822B5}"/>
                </a:ext>
              </a:extLst>
            </p:cNvPr>
            <p:cNvSpPr/>
            <p:nvPr/>
          </p:nvSpPr>
          <p:spPr>
            <a:xfrm>
              <a:off x="4687613" y="3005142"/>
              <a:ext cx="9525" cy="107998"/>
            </a:xfrm>
            <a:custGeom>
              <a:avLst/>
              <a:gdLst>
                <a:gd name="connsiteX0" fmla="*/ 0 w 9525"/>
                <a:gd name="connsiteY0" fmla="*/ 0 h 107998"/>
                <a:gd name="connsiteX1" fmla="*/ 0 w 9525"/>
                <a:gd name="connsiteY1" fmla="*/ 107998 h 107998"/>
              </a:gdLst>
              <a:ahLst/>
              <a:cxnLst>
                <a:cxn ang="0">
                  <a:pos x="connsiteX0" y="connsiteY0"/>
                </a:cxn>
                <a:cxn ang="0">
                  <a:pos x="connsiteX1" y="connsiteY1"/>
                </a:cxn>
              </a:cxnLst>
              <a:rect l="l" t="t" r="r" b="b"/>
              <a:pathLst>
                <a:path w="9525" h="107998">
                  <a:moveTo>
                    <a:pt x="0" y="0"/>
                  </a:moveTo>
                  <a:lnTo>
                    <a:pt x="0" y="107998"/>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 name="Graphic 123">
              <a:extLst>
                <a:ext uri="{FF2B5EF4-FFF2-40B4-BE49-F238E27FC236}">
                  <a16:creationId xmlns:a16="http://schemas.microsoft.com/office/drawing/2014/main" xmlns="" id="{4CAAAD06-8E5D-4A9B-AFFB-A39F3F0822B5}"/>
                </a:ext>
              </a:extLst>
            </p:cNvPr>
            <p:cNvSpPr/>
            <p:nvPr/>
          </p:nvSpPr>
          <p:spPr>
            <a:xfrm>
              <a:off x="4840013" y="3271846"/>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7" name="Graphic 123">
              <a:extLst>
                <a:ext uri="{FF2B5EF4-FFF2-40B4-BE49-F238E27FC236}">
                  <a16:creationId xmlns:a16="http://schemas.microsoft.com/office/drawing/2014/main" xmlns="" id="{4CAAAD06-8E5D-4A9B-AFFB-A39F3F0822B5}"/>
                </a:ext>
              </a:extLst>
            </p:cNvPr>
            <p:cNvSpPr/>
            <p:nvPr/>
          </p:nvSpPr>
          <p:spPr>
            <a:xfrm>
              <a:off x="5068613" y="37290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8" name="Graphic 123">
              <a:extLst>
                <a:ext uri="{FF2B5EF4-FFF2-40B4-BE49-F238E27FC236}">
                  <a16:creationId xmlns:a16="http://schemas.microsoft.com/office/drawing/2014/main" xmlns="" id="{4CAAAD06-8E5D-4A9B-AFFB-A39F3F0822B5}"/>
                </a:ext>
              </a:extLst>
            </p:cNvPr>
            <p:cNvSpPr/>
            <p:nvPr/>
          </p:nvSpPr>
          <p:spPr>
            <a:xfrm>
              <a:off x="5201963" y="38814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9" name="Graphic 123">
              <a:extLst>
                <a:ext uri="{FF2B5EF4-FFF2-40B4-BE49-F238E27FC236}">
                  <a16:creationId xmlns:a16="http://schemas.microsoft.com/office/drawing/2014/main" xmlns="" id="{4CAAAD06-8E5D-4A9B-AFFB-A39F3F0822B5}"/>
                </a:ext>
              </a:extLst>
            </p:cNvPr>
            <p:cNvSpPr/>
            <p:nvPr/>
          </p:nvSpPr>
          <p:spPr>
            <a:xfrm>
              <a:off x="5506763" y="42624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0" name="Graphic 123">
              <a:extLst>
                <a:ext uri="{FF2B5EF4-FFF2-40B4-BE49-F238E27FC236}">
                  <a16:creationId xmlns:a16="http://schemas.microsoft.com/office/drawing/2014/main" xmlns="" id="{4CAAAD06-8E5D-4A9B-AFFB-A39F3F0822B5}"/>
                </a:ext>
              </a:extLst>
            </p:cNvPr>
            <p:cNvSpPr/>
            <p:nvPr/>
          </p:nvSpPr>
          <p:spPr>
            <a:xfrm>
              <a:off x="5621063" y="42624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1" name="Graphic 123">
              <a:extLst>
                <a:ext uri="{FF2B5EF4-FFF2-40B4-BE49-F238E27FC236}">
                  <a16:creationId xmlns:a16="http://schemas.microsoft.com/office/drawing/2014/main" xmlns="" id="{4CAAAD06-8E5D-4A9B-AFFB-A39F3F0822B5}"/>
                </a:ext>
              </a:extLst>
            </p:cNvPr>
            <p:cNvSpPr/>
            <p:nvPr/>
          </p:nvSpPr>
          <p:spPr>
            <a:xfrm>
              <a:off x="5659163" y="42624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2" name="Graphic 123">
              <a:extLst>
                <a:ext uri="{FF2B5EF4-FFF2-40B4-BE49-F238E27FC236}">
                  <a16:creationId xmlns:a16="http://schemas.microsoft.com/office/drawing/2014/main" xmlns="" id="{4CAAAD06-8E5D-4A9B-AFFB-A39F3F0822B5}"/>
                </a:ext>
              </a:extLst>
            </p:cNvPr>
            <p:cNvSpPr/>
            <p:nvPr/>
          </p:nvSpPr>
          <p:spPr>
            <a:xfrm>
              <a:off x="5773463" y="42624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3" name="Graphic 123">
              <a:extLst>
                <a:ext uri="{FF2B5EF4-FFF2-40B4-BE49-F238E27FC236}">
                  <a16:creationId xmlns:a16="http://schemas.microsoft.com/office/drawing/2014/main" xmlns="" id="{4CAAAD06-8E5D-4A9B-AFFB-A39F3F0822B5}"/>
                </a:ext>
              </a:extLst>
            </p:cNvPr>
            <p:cNvSpPr/>
            <p:nvPr/>
          </p:nvSpPr>
          <p:spPr>
            <a:xfrm>
              <a:off x="5830613" y="42624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4" name="Graphic 123">
              <a:extLst>
                <a:ext uri="{FF2B5EF4-FFF2-40B4-BE49-F238E27FC236}">
                  <a16:creationId xmlns:a16="http://schemas.microsoft.com/office/drawing/2014/main" xmlns="" id="{4CAAAD06-8E5D-4A9B-AFFB-A39F3F0822B5}"/>
                </a:ext>
              </a:extLst>
            </p:cNvPr>
            <p:cNvSpPr/>
            <p:nvPr/>
          </p:nvSpPr>
          <p:spPr>
            <a:xfrm>
              <a:off x="6706913" y="46815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5" name="Graphic 123">
              <a:extLst>
                <a:ext uri="{FF2B5EF4-FFF2-40B4-BE49-F238E27FC236}">
                  <a16:creationId xmlns:a16="http://schemas.microsoft.com/office/drawing/2014/main" xmlns="" id="{4CAAAD06-8E5D-4A9B-AFFB-A39F3F0822B5}"/>
                </a:ext>
              </a:extLst>
            </p:cNvPr>
            <p:cNvSpPr/>
            <p:nvPr/>
          </p:nvSpPr>
          <p:spPr>
            <a:xfrm>
              <a:off x="7735623" y="46815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6" name="Graphic 123">
              <a:extLst>
                <a:ext uri="{FF2B5EF4-FFF2-40B4-BE49-F238E27FC236}">
                  <a16:creationId xmlns:a16="http://schemas.microsoft.com/office/drawing/2014/main" xmlns="" id="{4CAAAD06-8E5D-4A9B-AFFB-A39F3F0822B5}"/>
                </a:ext>
              </a:extLst>
            </p:cNvPr>
            <p:cNvSpPr/>
            <p:nvPr/>
          </p:nvSpPr>
          <p:spPr>
            <a:xfrm>
              <a:off x="9011983" y="46815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27" name="Group 126">
            <a:extLst>
              <a:ext uri="{FF2B5EF4-FFF2-40B4-BE49-F238E27FC236}">
                <a16:creationId xmlns:a16="http://schemas.microsoft.com/office/drawing/2014/main" xmlns="" id="{5B240FE8-C2C5-4972-9B77-7319365C7A9A}"/>
              </a:ext>
            </a:extLst>
          </p:cNvPr>
          <p:cNvGrpSpPr/>
          <p:nvPr/>
        </p:nvGrpSpPr>
        <p:grpSpPr>
          <a:xfrm>
            <a:off x="6823541" y="2416033"/>
            <a:ext cx="4450777" cy="1830177"/>
            <a:chOff x="3300412" y="2281237"/>
            <a:chExt cx="5593460" cy="2298762"/>
          </a:xfrm>
        </p:grpSpPr>
        <p:sp>
          <p:nvSpPr>
            <p:cNvPr id="128" name="Graphic 153">
              <a:extLst>
                <a:ext uri="{FF2B5EF4-FFF2-40B4-BE49-F238E27FC236}">
                  <a16:creationId xmlns:a16="http://schemas.microsoft.com/office/drawing/2014/main" xmlns="" id="{2B047534-A4EC-4B76-8FB1-9F8CF411ECC1}"/>
                </a:ext>
              </a:extLst>
            </p:cNvPr>
            <p:cNvSpPr/>
            <p:nvPr/>
          </p:nvSpPr>
          <p:spPr>
            <a:xfrm>
              <a:off x="3300412" y="2339986"/>
              <a:ext cx="5578449" cy="2181425"/>
            </a:xfrm>
            <a:custGeom>
              <a:avLst/>
              <a:gdLst>
                <a:gd name="connsiteX0" fmla="*/ 5578450 w 5578449"/>
                <a:gd name="connsiteY0" fmla="*/ 2181425 h 2181425"/>
                <a:gd name="connsiteX1" fmla="*/ 2364600 w 5578449"/>
                <a:gd name="connsiteY1" fmla="*/ 2181425 h 2181425"/>
                <a:gd name="connsiteX2" fmla="*/ 2364600 w 5578449"/>
                <a:gd name="connsiteY2" fmla="*/ 1848384 h 2181425"/>
                <a:gd name="connsiteX3" fmla="*/ 2304650 w 5578449"/>
                <a:gd name="connsiteY3" fmla="*/ 1848384 h 2181425"/>
                <a:gd name="connsiteX4" fmla="*/ 2304650 w 5578449"/>
                <a:gd name="connsiteY4" fmla="*/ 1561967 h 2181425"/>
                <a:gd name="connsiteX5" fmla="*/ 2181425 w 5578449"/>
                <a:gd name="connsiteY5" fmla="*/ 1561967 h 2181425"/>
                <a:gd name="connsiteX6" fmla="*/ 2181425 w 5578449"/>
                <a:gd name="connsiteY6" fmla="*/ 1262225 h 2181425"/>
                <a:gd name="connsiteX7" fmla="*/ 1781775 w 5578449"/>
                <a:gd name="connsiteY7" fmla="*/ 1262225 h 2181425"/>
                <a:gd name="connsiteX8" fmla="*/ 1781775 w 5578449"/>
                <a:gd name="connsiteY8" fmla="*/ 995792 h 2181425"/>
                <a:gd name="connsiteX9" fmla="*/ 1631909 w 5578449"/>
                <a:gd name="connsiteY9" fmla="*/ 995792 h 2181425"/>
                <a:gd name="connsiteX10" fmla="*/ 1631909 w 5578449"/>
                <a:gd name="connsiteY10" fmla="*/ 779319 h 2181425"/>
                <a:gd name="connsiteX11" fmla="*/ 1502016 w 5578449"/>
                <a:gd name="connsiteY11" fmla="*/ 779319 h 2181425"/>
                <a:gd name="connsiteX12" fmla="*/ 1502016 w 5578449"/>
                <a:gd name="connsiteY12" fmla="*/ 546189 h 2181425"/>
                <a:gd name="connsiteX13" fmla="*/ 1288875 w 5578449"/>
                <a:gd name="connsiteY13" fmla="*/ 546189 h 2181425"/>
                <a:gd name="connsiteX14" fmla="*/ 1288875 w 5578449"/>
                <a:gd name="connsiteY14" fmla="*/ 356355 h 2181425"/>
                <a:gd name="connsiteX15" fmla="*/ 1005783 w 5578449"/>
                <a:gd name="connsiteY15" fmla="*/ 356355 h 2181425"/>
                <a:gd name="connsiteX16" fmla="*/ 1005783 w 5578449"/>
                <a:gd name="connsiteY16" fmla="*/ 169852 h 2181425"/>
                <a:gd name="connsiteX17" fmla="*/ 592815 w 5578449"/>
                <a:gd name="connsiteY17" fmla="*/ 169852 h 2181425"/>
                <a:gd name="connsiteX18" fmla="*/ 592815 w 5578449"/>
                <a:gd name="connsiteY18" fmla="*/ 86591 h 2181425"/>
                <a:gd name="connsiteX19" fmla="*/ 526207 w 5578449"/>
                <a:gd name="connsiteY19" fmla="*/ 86591 h 2181425"/>
                <a:gd name="connsiteX20" fmla="*/ 526207 w 5578449"/>
                <a:gd name="connsiteY20" fmla="*/ 0 h 2181425"/>
                <a:gd name="connsiteX21" fmla="*/ 0 w 5578449"/>
                <a:gd name="connsiteY21" fmla="*/ 0 h 218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78449" h="2181425">
                  <a:moveTo>
                    <a:pt x="5578450" y="2181425"/>
                  </a:moveTo>
                  <a:lnTo>
                    <a:pt x="2364600" y="2181425"/>
                  </a:lnTo>
                  <a:lnTo>
                    <a:pt x="2364600" y="1848384"/>
                  </a:lnTo>
                  <a:lnTo>
                    <a:pt x="2304650" y="1848384"/>
                  </a:lnTo>
                  <a:lnTo>
                    <a:pt x="2304650" y="1561967"/>
                  </a:lnTo>
                  <a:lnTo>
                    <a:pt x="2181425" y="1561967"/>
                  </a:lnTo>
                  <a:lnTo>
                    <a:pt x="2181425" y="1262225"/>
                  </a:lnTo>
                  <a:lnTo>
                    <a:pt x="1781775" y="1262225"/>
                  </a:lnTo>
                  <a:lnTo>
                    <a:pt x="1781775" y="995792"/>
                  </a:lnTo>
                  <a:lnTo>
                    <a:pt x="1631909" y="995792"/>
                  </a:lnTo>
                  <a:lnTo>
                    <a:pt x="1631909" y="779319"/>
                  </a:lnTo>
                  <a:lnTo>
                    <a:pt x="1502016" y="779319"/>
                  </a:lnTo>
                  <a:lnTo>
                    <a:pt x="1502016" y="546189"/>
                  </a:lnTo>
                  <a:lnTo>
                    <a:pt x="1288875" y="546189"/>
                  </a:lnTo>
                  <a:lnTo>
                    <a:pt x="1288875" y="356355"/>
                  </a:lnTo>
                  <a:lnTo>
                    <a:pt x="1005783" y="356355"/>
                  </a:lnTo>
                  <a:lnTo>
                    <a:pt x="1005783" y="169852"/>
                  </a:lnTo>
                  <a:lnTo>
                    <a:pt x="592815" y="169852"/>
                  </a:lnTo>
                  <a:lnTo>
                    <a:pt x="592815" y="86591"/>
                  </a:lnTo>
                  <a:lnTo>
                    <a:pt x="526207" y="86591"/>
                  </a:lnTo>
                  <a:lnTo>
                    <a:pt x="526207"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9" name="Graphic 153">
              <a:extLst>
                <a:ext uri="{FF2B5EF4-FFF2-40B4-BE49-F238E27FC236}">
                  <a16:creationId xmlns:a16="http://schemas.microsoft.com/office/drawing/2014/main" xmlns="" id="{2B047534-A4EC-4B76-8FB1-9F8CF411ECC1}"/>
                </a:ext>
              </a:extLst>
            </p:cNvPr>
            <p:cNvSpPr/>
            <p:nvPr/>
          </p:nvSpPr>
          <p:spPr>
            <a:xfrm>
              <a:off x="3893227" y="24526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0" name="Graphic 153">
              <a:extLst>
                <a:ext uri="{FF2B5EF4-FFF2-40B4-BE49-F238E27FC236}">
                  <a16:creationId xmlns:a16="http://schemas.microsoft.com/office/drawing/2014/main" xmlns="" id="{2B047534-A4EC-4B76-8FB1-9F8CF411ECC1}"/>
                </a:ext>
              </a:extLst>
            </p:cNvPr>
            <p:cNvSpPr/>
            <p:nvPr/>
          </p:nvSpPr>
          <p:spPr>
            <a:xfrm>
              <a:off x="3664626" y="228123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1" name="Graphic 153">
              <a:extLst>
                <a:ext uri="{FF2B5EF4-FFF2-40B4-BE49-F238E27FC236}">
                  <a16:creationId xmlns:a16="http://schemas.microsoft.com/office/drawing/2014/main" xmlns="" id="{2B047534-A4EC-4B76-8FB1-9F8CF411ECC1}"/>
                </a:ext>
              </a:extLst>
            </p:cNvPr>
            <p:cNvSpPr/>
            <p:nvPr/>
          </p:nvSpPr>
          <p:spPr>
            <a:xfrm>
              <a:off x="4293278" y="24526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2" name="Graphic 153">
              <a:extLst>
                <a:ext uri="{FF2B5EF4-FFF2-40B4-BE49-F238E27FC236}">
                  <a16:creationId xmlns:a16="http://schemas.microsoft.com/office/drawing/2014/main" xmlns="" id="{2B047534-A4EC-4B76-8FB1-9F8CF411ECC1}"/>
                </a:ext>
              </a:extLst>
            </p:cNvPr>
            <p:cNvSpPr/>
            <p:nvPr/>
          </p:nvSpPr>
          <p:spPr>
            <a:xfrm>
              <a:off x="4407578" y="2643188"/>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3" name="Graphic 153">
              <a:extLst>
                <a:ext uri="{FF2B5EF4-FFF2-40B4-BE49-F238E27FC236}">
                  <a16:creationId xmlns:a16="http://schemas.microsoft.com/office/drawing/2014/main" xmlns="" id="{2B047534-A4EC-4B76-8FB1-9F8CF411ECC1}"/>
                </a:ext>
              </a:extLst>
            </p:cNvPr>
            <p:cNvSpPr/>
            <p:nvPr/>
          </p:nvSpPr>
          <p:spPr>
            <a:xfrm>
              <a:off x="4693329" y="283369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4" name="Graphic 153">
              <a:extLst>
                <a:ext uri="{FF2B5EF4-FFF2-40B4-BE49-F238E27FC236}">
                  <a16:creationId xmlns:a16="http://schemas.microsoft.com/office/drawing/2014/main" xmlns="" id="{2B047534-A4EC-4B76-8FB1-9F8CF411ECC1}"/>
                </a:ext>
              </a:extLst>
            </p:cNvPr>
            <p:cNvSpPr/>
            <p:nvPr/>
          </p:nvSpPr>
          <p:spPr>
            <a:xfrm>
              <a:off x="4750479" y="283369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5" name="Graphic 153">
              <a:extLst>
                <a:ext uri="{FF2B5EF4-FFF2-40B4-BE49-F238E27FC236}">
                  <a16:creationId xmlns:a16="http://schemas.microsoft.com/office/drawing/2014/main" xmlns="" id="{2B047534-A4EC-4B76-8FB1-9F8CF411ECC1}"/>
                </a:ext>
              </a:extLst>
            </p:cNvPr>
            <p:cNvSpPr/>
            <p:nvPr/>
          </p:nvSpPr>
          <p:spPr>
            <a:xfrm>
              <a:off x="4845729" y="306229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6" name="Graphic 153">
              <a:extLst>
                <a:ext uri="{FF2B5EF4-FFF2-40B4-BE49-F238E27FC236}">
                  <a16:creationId xmlns:a16="http://schemas.microsoft.com/office/drawing/2014/main" xmlns="" id="{2B047534-A4EC-4B76-8FB1-9F8CF411ECC1}"/>
                </a:ext>
              </a:extLst>
            </p:cNvPr>
            <p:cNvSpPr/>
            <p:nvPr/>
          </p:nvSpPr>
          <p:spPr>
            <a:xfrm>
              <a:off x="4960029" y="32908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7" name="Graphic 153">
              <a:extLst>
                <a:ext uri="{FF2B5EF4-FFF2-40B4-BE49-F238E27FC236}">
                  <a16:creationId xmlns:a16="http://schemas.microsoft.com/office/drawing/2014/main" xmlns="" id="{2B047534-A4EC-4B76-8FB1-9F8CF411ECC1}"/>
                </a:ext>
              </a:extLst>
            </p:cNvPr>
            <p:cNvSpPr/>
            <p:nvPr/>
          </p:nvSpPr>
          <p:spPr>
            <a:xfrm>
              <a:off x="5169579" y="35575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8" name="Graphic 153">
              <a:extLst>
                <a:ext uri="{FF2B5EF4-FFF2-40B4-BE49-F238E27FC236}">
                  <a16:creationId xmlns:a16="http://schemas.microsoft.com/office/drawing/2014/main" xmlns="" id="{2B047534-A4EC-4B76-8FB1-9F8CF411ECC1}"/>
                </a:ext>
              </a:extLst>
            </p:cNvPr>
            <p:cNvSpPr/>
            <p:nvPr/>
          </p:nvSpPr>
          <p:spPr>
            <a:xfrm>
              <a:off x="5664879" y="41290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9" name="Graphic 153">
              <a:extLst>
                <a:ext uri="{FF2B5EF4-FFF2-40B4-BE49-F238E27FC236}">
                  <a16:creationId xmlns:a16="http://schemas.microsoft.com/office/drawing/2014/main" xmlns="" id="{2B047534-A4EC-4B76-8FB1-9F8CF411ECC1}"/>
                </a:ext>
              </a:extLst>
            </p:cNvPr>
            <p:cNvSpPr/>
            <p:nvPr/>
          </p:nvSpPr>
          <p:spPr>
            <a:xfrm>
              <a:off x="6693579" y="44719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0" name="Graphic 153">
              <a:extLst>
                <a:ext uri="{FF2B5EF4-FFF2-40B4-BE49-F238E27FC236}">
                  <a16:creationId xmlns:a16="http://schemas.microsoft.com/office/drawing/2014/main" xmlns="" id="{2B047534-A4EC-4B76-8FB1-9F8CF411ECC1}"/>
                </a:ext>
              </a:extLst>
            </p:cNvPr>
            <p:cNvSpPr/>
            <p:nvPr/>
          </p:nvSpPr>
          <p:spPr>
            <a:xfrm>
              <a:off x="6826929" y="44719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1" name="Graphic 153">
              <a:extLst>
                <a:ext uri="{FF2B5EF4-FFF2-40B4-BE49-F238E27FC236}">
                  <a16:creationId xmlns:a16="http://schemas.microsoft.com/office/drawing/2014/main" xmlns="" id="{2B047534-A4EC-4B76-8FB1-9F8CF411ECC1}"/>
                </a:ext>
              </a:extLst>
            </p:cNvPr>
            <p:cNvSpPr/>
            <p:nvPr/>
          </p:nvSpPr>
          <p:spPr>
            <a:xfrm>
              <a:off x="7646088" y="44719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2" name="Graphic 153">
              <a:extLst>
                <a:ext uri="{FF2B5EF4-FFF2-40B4-BE49-F238E27FC236}">
                  <a16:creationId xmlns:a16="http://schemas.microsoft.com/office/drawing/2014/main" xmlns="" id="{2B047534-A4EC-4B76-8FB1-9F8CF411ECC1}"/>
                </a:ext>
              </a:extLst>
            </p:cNvPr>
            <p:cNvSpPr/>
            <p:nvPr/>
          </p:nvSpPr>
          <p:spPr>
            <a:xfrm>
              <a:off x="8141388" y="44719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3" name="Graphic 153">
              <a:extLst>
                <a:ext uri="{FF2B5EF4-FFF2-40B4-BE49-F238E27FC236}">
                  <a16:creationId xmlns:a16="http://schemas.microsoft.com/office/drawing/2014/main" xmlns="" id="{2B047534-A4EC-4B76-8FB1-9F8CF411ECC1}"/>
                </a:ext>
              </a:extLst>
            </p:cNvPr>
            <p:cNvSpPr/>
            <p:nvPr/>
          </p:nvSpPr>
          <p:spPr>
            <a:xfrm>
              <a:off x="8884347" y="44719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xmlns="" val="31864023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3502: BRAF V600E変異型mCRCの第一選択治療として、FOLFOXIRIとベバシズマブまたはセツキシマブのいずれかを調査する無作為化試験：第II相FIRE-4.5試験（AIO KRK-0116</a:t>
            </a:r>
            <a:r>
              <a:rPr lang="ja-JP" dirty="0" smtClean="0"/>
              <a:t>）– </a:t>
            </a:r>
            <a:r>
              <a:rPr lang="ja-JP" dirty="0"/>
              <a:t>Stintzing S、et al</a:t>
            </a:r>
          </a:p>
        </p:txBody>
      </p:sp>
      <p:sp>
        <p:nvSpPr>
          <p:cNvPr id="5" name="Content Placeholder 4"/>
          <p:cNvSpPr>
            <a:spLocks noGrp="1"/>
          </p:cNvSpPr>
          <p:nvPr>
            <p:ph idx="1"/>
          </p:nvPr>
        </p:nvSpPr>
        <p:spPr/>
        <p:txBody>
          <a:bodyPr/>
          <a:lstStyle/>
          <a:p>
            <a:pPr marL="0" lvl="0" indent="0">
              <a:buClr>
                <a:srgbClr val="043882"/>
              </a:buClr>
              <a:buNone/>
            </a:pPr>
            <a:r>
              <a:rPr lang="ja-JP" b="1"/>
              <a:t>主要結果（続き）</a:t>
            </a:r>
          </a:p>
          <a:p>
            <a:pPr marL="0" lvl="0" indent="0">
              <a:spcBef>
                <a:spcPts val="27000"/>
              </a:spcBef>
              <a:buClr>
                <a:srgbClr val="043882"/>
              </a:buClr>
              <a:buNone/>
            </a:pPr>
            <a:r>
              <a:rPr lang="ja-JP" b="1"/>
              <a:t>結論</a:t>
            </a:r>
          </a:p>
          <a:p>
            <a:pPr>
              <a:buClr>
                <a:srgbClr val="043882"/>
              </a:buClr>
            </a:pPr>
            <a:r>
              <a:rPr lang="ja-JP" b="1"/>
              <a:t>BRAF V600E変異型mCRCの患者では、1Lセツキシマブ+ FOLFOXIRIは、ベバシズマブ+ FOLFOXIRIと比較した場合、ORRまたはPFSで追加の利点を示さなかった</a:t>
            </a:r>
          </a:p>
          <a:p>
            <a:endParaRPr lang="en-GB" dirty="0"/>
          </a:p>
        </p:txBody>
      </p:sp>
      <p:sp>
        <p:nvSpPr>
          <p:cNvPr id="4" name="Text Placeholder 3"/>
          <p:cNvSpPr>
            <a:spLocks noGrp="1"/>
          </p:cNvSpPr>
          <p:nvPr>
            <p:ph type="body" sz="quarter" idx="11"/>
          </p:nvPr>
        </p:nvSpPr>
        <p:spPr/>
        <p:txBody>
          <a:bodyPr/>
          <a:lstStyle/>
          <a:p>
            <a:r>
              <a:rPr lang="en-US" altLang="ja-JP" dirty="0"/>
              <a:t>Stintzing S, et </a:t>
            </a:r>
            <a:r>
              <a:rPr lang="en-US" altLang="ja-JP" dirty="0" err="1"/>
              <a:t>al.J</a:t>
            </a:r>
            <a:r>
              <a:rPr lang="en-US" altLang="ja-JP" dirty="0"/>
              <a:t> </a:t>
            </a:r>
            <a:r>
              <a:rPr lang="en-US" altLang="ja-JP" dirty="0" err="1"/>
              <a:t>Clin</a:t>
            </a:r>
            <a:r>
              <a:rPr lang="en-US" altLang="ja-JP" dirty="0"/>
              <a:t> </a:t>
            </a:r>
            <a:r>
              <a:rPr lang="en-US" altLang="ja-JP" dirty="0" err="1"/>
              <a:t>Oncol</a:t>
            </a:r>
            <a:r>
              <a:rPr lang="en-US" altLang="ja-JP" dirty="0"/>
              <a:t> 2021</a:t>
            </a:r>
            <a:r>
              <a:rPr lang="en-GB" altLang="ja-JP" dirty="0"/>
              <a:t>;</a:t>
            </a:r>
            <a:r>
              <a:rPr lang="en-US" altLang="ja-JP" dirty="0"/>
              <a:t>39(</a:t>
            </a:r>
            <a:r>
              <a:rPr lang="en-US" altLang="ja-JP" dirty="0" err="1"/>
              <a:t>suppl</a:t>
            </a:r>
            <a:r>
              <a:rPr lang="en-US" altLang="ja-JP" dirty="0"/>
              <a:t>)</a:t>
            </a:r>
            <a:r>
              <a:rPr lang="en-GB" altLang="ja-JP" dirty="0"/>
              <a:t>:</a:t>
            </a:r>
            <a:r>
              <a:rPr lang="en-US" altLang="ja-JP" dirty="0" err="1"/>
              <a:t>abstr</a:t>
            </a:r>
            <a:r>
              <a:rPr lang="en-US" altLang="ja-JP" dirty="0"/>
              <a:t> 3502</a:t>
            </a:r>
            <a:endParaRPr lang="ja-JP" altLang="en-US" dirty="0"/>
          </a:p>
        </p:txBody>
      </p:sp>
      <p:graphicFrame>
        <p:nvGraphicFramePr>
          <p:cNvPr id="7" name="Group 88"/>
          <p:cNvGraphicFramePr>
            <a:graphicFrameLocks noGrp="1"/>
          </p:cNvGraphicFramePr>
          <p:nvPr>
            <p:extLst>
              <p:ext uri="{D42A27DB-BD31-4B8C-83A1-F6EECF244321}">
                <p14:modId xmlns:p14="http://schemas.microsoft.com/office/powerpoint/2010/main" xmlns="" val="2556011692"/>
              </p:ext>
            </p:extLst>
          </p:nvPr>
        </p:nvGraphicFramePr>
        <p:xfrm>
          <a:off x="486835" y="1613266"/>
          <a:ext cx="5485503" cy="3169920"/>
        </p:xfrm>
        <a:graphic>
          <a:graphicData uri="http://schemas.openxmlformats.org/drawingml/2006/table">
            <a:tbl>
              <a:tblPr firstRow="1" bandRow="1">
                <a:tableStyleId>{5202B0CA-FC54-4496-8BCA-5EF66A818D29}</a:tableStyleId>
              </a:tblPr>
              <a:tblGrid>
                <a:gridCol w="2021234">
                  <a:extLst>
                    <a:ext uri="{9D8B030D-6E8A-4147-A177-3AD203B41FA5}">
                      <a16:colId xmlns:a16="http://schemas.microsoft.com/office/drawing/2014/main" xmlns="" val="20000"/>
                    </a:ext>
                  </a:extLst>
                </a:gridCol>
                <a:gridCol w="1750422">
                  <a:extLst>
                    <a:ext uri="{9D8B030D-6E8A-4147-A177-3AD203B41FA5}">
                      <a16:colId xmlns:a16="http://schemas.microsoft.com/office/drawing/2014/main" xmlns="" val="20001"/>
                    </a:ext>
                  </a:extLst>
                </a:gridCol>
                <a:gridCol w="1713847">
                  <a:extLst>
                    <a:ext uri="{9D8B030D-6E8A-4147-A177-3AD203B41FA5}">
                      <a16:colId xmlns:a16="http://schemas.microsoft.com/office/drawing/2014/main" xmlns="" val="860346083"/>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治験実施計画書に基づいた母集団ごとの応答、n（％）</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セツキシマブ+ FOLFOXIRI </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（n=59）</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ベバシズマブ+ FOLFOXIRI</a:t>
                      </a:r>
                      <a:br>
                        <a:rPr kumimoji="0" lang="ja-JP" sz="1400" u="none" strike="noStrike" cap="none" normalizeH="0" baseline="0">
                          <a:ln>
                            <a:noFill/>
                          </a:ln>
                          <a:solidFill>
                            <a:schemeClr val="tx2"/>
                          </a:solidFill>
                        </a:rPr>
                      </a:br>
                      <a:r>
                        <a:rPr kumimoji="0" lang="ja-JP" sz="1400" u="none" strike="noStrike" cap="none" normalizeH="0" baseline="0">
                          <a:ln>
                            <a:noFill/>
                          </a:ln>
                          <a:solidFill>
                            <a:schemeClr val="tx2"/>
                          </a:solidFill>
                        </a:rPr>
                        <a:t> （n = 30）</a:t>
                      </a: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CR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2（6.7）</a:t>
                      </a:r>
                    </a:p>
                  </a:txBody>
                  <a:tcPr anchor="ctr"/>
                </a:tc>
                <a:extLst>
                  <a:ext uri="{0D108BD9-81ED-4DB2-BD59-A6C34878D82A}">
                    <a16:rowId xmlns:a16="http://schemas.microsoft.com/office/drawing/2014/main" xmlns="" val="32388789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PR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27（45.8）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16（53.3）</a:t>
                      </a:r>
                    </a:p>
                  </a:txBody>
                  <a:tcPr anchor="ctr"/>
                </a:tc>
                <a:extLst>
                  <a:ext uri="{0D108BD9-81ED-4DB2-BD59-A6C34878D82A}">
                    <a16:rowId xmlns:a16="http://schemas.microsoft.com/office/drawing/2014/main" xmlns="" val="4094055339"/>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mn-cs"/>
                        </a:rPr>
                        <a:t>SD</a:t>
                      </a:r>
                    </a:p>
                  </a:txBody>
                  <a:tcPr anchor="ctr"/>
                </a:tc>
                <a:tc>
                  <a:txBody>
                    <a:bodyPr/>
                    <a:lstStyle/>
                    <a:p>
                      <a:pPr algn="ctr"/>
                      <a:r>
                        <a:rPr kumimoji="0" lang="ja-JP" sz="1400" u="none" strike="noStrike" cap="none" normalizeH="0" baseline="0">
                          <a:ln>
                            <a:noFill/>
                          </a:ln>
                          <a:solidFill>
                            <a:schemeClr val="tx1"/>
                          </a:solidFill>
                        </a:rPr>
                        <a:t>19（32.2）</a:t>
                      </a:r>
                    </a:p>
                  </a:txBody>
                  <a:tcPr anchor="ctr"/>
                </a:tc>
                <a:tc>
                  <a:txBody>
                    <a:bodyPr/>
                    <a:lstStyle/>
                    <a:p>
                      <a:pPr algn="ctr"/>
                      <a:r>
                        <a:rPr kumimoji="0" lang="ja-JP" sz="1400" u="none" strike="noStrike" cap="none" normalizeH="0" baseline="0">
                          <a:ln>
                            <a:noFill/>
                          </a:ln>
                          <a:solidFill>
                            <a:schemeClr val="tx1"/>
                          </a:solidFill>
                        </a:rPr>
                        <a:t>9（30.0）</a:t>
                      </a:r>
                    </a:p>
                  </a:txBody>
                  <a:tcPr anchor="ctr"/>
                </a:tc>
                <a:extLst>
                  <a:ext uri="{0D108BD9-81ED-4DB2-BD59-A6C34878D82A}">
                    <a16:rowId xmlns:a16="http://schemas.microsoft.com/office/drawing/2014/main" xmlns="" val="2166301456"/>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Arial" charset="0"/>
                        </a:rPr>
                        <a:t>PD</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11（18.6）</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3（10.0）</a:t>
                      </a:r>
                    </a:p>
                  </a:txBody>
                  <a:tcPr anchor="ctr"/>
                </a:tc>
                <a:extLst>
                  <a:ext uri="{0D108BD9-81ED-4DB2-BD59-A6C34878D82A}">
                    <a16:rowId xmlns:a16="http://schemas.microsoft.com/office/drawing/2014/main" xmlns="" val="1125641804"/>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Arial" charset="0"/>
                        </a:rPr>
                        <a:t>ORR</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29（49.2）</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18（60.0）</a:t>
                      </a:r>
                    </a:p>
                  </a:txBody>
                  <a:tcPr anchor="ctr"/>
                </a:tc>
                <a:extLst>
                  <a:ext uri="{0D108BD9-81ED-4DB2-BD59-A6C34878D82A}">
                    <a16:rowId xmlns:a16="http://schemas.microsoft.com/office/drawing/2014/main" xmlns="" val="1869991904"/>
                  </a:ext>
                </a:extLst>
              </a:tr>
              <a:tr h="143472">
                <a:tc>
                  <a:txBody>
                    <a:bodyPr/>
                    <a:lstStyle/>
                    <a:p>
                      <a:pPr marL="88900" indent="0"/>
                      <a:r>
                        <a:rPr kumimoji="0" lang="ja-JP" sz="1400" b="0" i="0" u="none" strike="noStrike" cap="none" normalizeH="0" baseline="0">
                          <a:ln>
                            <a:noFill/>
                          </a:ln>
                          <a:solidFill>
                            <a:schemeClr val="tx1"/>
                          </a:solidFill>
                          <a:latin typeface="+mn-lt"/>
                          <a:ea typeface="MS Mincho"/>
                          <a:cs typeface="Arial" charset="0"/>
                        </a:rPr>
                        <a:t>OR (80%CI); p値</a:t>
                      </a:r>
                    </a:p>
                  </a:txBody>
                  <a:tcPr anchor="ctr"/>
                </a:tc>
                <a:tc gridSpan="2">
                  <a:txBody>
                    <a:bodyPr/>
                    <a:lstStyle/>
                    <a:p>
                      <a:pPr algn="ctr"/>
                      <a:r>
                        <a:rPr kumimoji="0" lang="ja-JP" sz="1400" b="0" i="0" u="none" strike="noStrike" cap="none" normalizeH="0" baseline="0">
                          <a:ln>
                            <a:noFill/>
                          </a:ln>
                          <a:solidFill>
                            <a:schemeClr val="tx1"/>
                          </a:solidFill>
                          <a:latin typeface="+mn-lt"/>
                          <a:ea typeface="MS Mincho"/>
                          <a:cs typeface="Arial" charset="0"/>
                        </a:rPr>
                        <a:t>1.55（0.87、2.78）; 0.33</a:t>
                      </a:r>
                    </a:p>
                  </a:txBody>
                  <a:tcPr anchor="ctr"/>
                </a:tc>
                <a:tc hMerge="1">
                  <a:txBody>
                    <a:bodyPr/>
                    <a:lstStyle/>
                    <a:p>
                      <a:endParaRPr lang="en-GB"/>
                    </a:p>
                  </a:txBody>
                  <a:tcPr/>
                </a:tc>
                <a:extLst>
                  <a:ext uri="{0D108BD9-81ED-4DB2-BD59-A6C34878D82A}">
                    <a16:rowId xmlns:a16="http://schemas.microsoft.com/office/drawing/2014/main" xmlns="" val="1362473234"/>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Arial" charset="0"/>
                        </a:rPr>
                        <a:t>DCR</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48（81.4）</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27（90.0）</a:t>
                      </a:r>
                    </a:p>
                  </a:txBody>
                  <a:tcPr anchor="ctr"/>
                </a:tc>
                <a:extLst>
                  <a:ext uri="{0D108BD9-81ED-4DB2-BD59-A6C34878D82A}">
                    <a16:rowId xmlns:a16="http://schemas.microsoft.com/office/drawing/2014/main" xmlns="" val="3104550615"/>
                  </a:ext>
                </a:extLst>
              </a:tr>
              <a:tr h="143472">
                <a:tc>
                  <a:txBody>
                    <a:bodyPr/>
                    <a:lstStyle/>
                    <a:p>
                      <a:pPr marL="8890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OR (80%CI); p値</a:t>
                      </a:r>
                    </a:p>
                  </a:txBody>
                  <a:tcPr anchor="ctr"/>
                </a:tc>
                <a:tc gridSpan="2">
                  <a:txBody>
                    <a:bodyPr/>
                    <a:lstStyle/>
                    <a:p>
                      <a:pPr algn="ctr"/>
                      <a:r>
                        <a:rPr kumimoji="0" lang="ja-JP" sz="1400" b="0" i="0" u="none" strike="noStrike" cap="none" normalizeH="0" baseline="0" dirty="0">
                          <a:ln>
                            <a:noFill/>
                          </a:ln>
                          <a:solidFill>
                            <a:schemeClr val="tx1"/>
                          </a:solidFill>
                          <a:latin typeface="+mn-lt"/>
                          <a:ea typeface="MS Mincho"/>
                          <a:cs typeface="Arial" charset="0"/>
                        </a:rPr>
                        <a:t>2.06 (0.53、8.04); 0.29</a:t>
                      </a:r>
                    </a:p>
                  </a:txBody>
                  <a:tcPr anchor="ctr"/>
                </a:tc>
                <a:tc hMerge="1">
                  <a:txBody>
                    <a:bodyPr/>
                    <a:lstStyle/>
                    <a:p>
                      <a:endParaRPr lang="en-GB"/>
                    </a:p>
                  </a:txBody>
                  <a:tcPr/>
                </a:tc>
                <a:extLst>
                  <a:ext uri="{0D108BD9-81ED-4DB2-BD59-A6C34878D82A}">
                    <a16:rowId xmlns:a16="http://schemas.microsoft.com/office/drawing/2014/main" xmlns="" val="3479434402"/>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xmlns="" val="3055308584"/>
              </p:ext>
            </p:extLst>
          </p:nvPr>
        </p:nvGraphicFramePr>
        <p:xfrm>
          <a:off x="6197603" y="1613266"/>
          <a:ext cx="5584056" cy="2560320"/>
        </p:xfrm>
        <a:graphic>
          <a:graphicData uri="http://schemas.openxmlformats.org/drawingml/2006/table">
            <a:tbl>
              <a:tblPr firstRow="1" bandRow="1">
                <a:tableStyleId>{5202B0CA-FC54-4496-8BCA-5EF66A818D29}</a:tableStyleId>
              </a:tblPr>
              <a:tblGrid>
                <a:gridCol w="2021234">
                  <a:extLst>
                    <a:ext uri="{9D8B030D-6E8A-4147-A177-3AD203B41FA5}">
                      <a16:colId xmlns:a16="http://schemas.microsoft.com/office/drawing/2014/main" xmlns="" val="20000"/>
                    </a:ext>
                  </a:extLst>
                </a:gridCol>
                <a:gridCol w="1848975">
                  <a:extLst>
                    <a:ext uri="{9D8B030D-6E8A-4147-A177-3AD203B41FA5}">
                      <a16:colId xmlns:a16="http://schemas.microsoft.com/office/drawing/2014/main" xmlns="" val="20001"/>
                    </a:ext>
                  </a:extLst>
                </a:gridCol>
                <a:gridCol w="1713847">
                  <a:extLst>
                    <a:ext uri="{9D8B030D-6E8A-4147-A177-3AD203B41FA5}">
                      <a16:colId xmlns:a16="http://schemas.microsoft.com/office/drawing/2014/main" xmlns="" val="860346083"/>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グレード3以上のAEが10％以上で発生、％</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dirty="0">
                          <a:ln>
                            <a:noFill/>
                          </a:ln>
                          <a:solidFill>
                            <a:schemeClr val="tx2"/>
                          </a:solidFill>
                        </a:rPr>
                        <a:t>セツキシマブ+ FOLFOXIR</a:t>
                      </a:r>
                      <a:r>
                        <a:rPr kumimoji="0" lang="ja-JP" sz="1400" u="none" strike="noStrike" cap="none" normalizeH="0" baseline="0" dirty="0" smtClean="0">
                          <a:ln>
                            <a:noFill/>
                          </a:ln>
                          <a:solidFill>
                            <a:schemeClr val="tx2"/>
                          </a:solidFill>
                        </a:rPr>
                        <a:t>I</a:t>
                      </a:r>
                      <a:r>
                        <a:rPr kumimoji="0" lang="en-GB" altLang="ja-JP" sz="1400" u="none" strike="noStrike" cap="none" normalizeH="0" baseline="0" dirty="0" smtClean="0">
                          <a:ln>
                            <a:noFill/>
                          </a:ln>
                          <a:solidFill>
                            <a:schemeClr val="tx2"/>
                          </a:solidFill>
                        </a:rPr>
                        <a:t/>
                      </a:r>
                      <a:br>
                        <a:rPr kumimoji="0" lang="en-GB" altLang="ja-JP" sz="1400" u="none" strike="noStrike" cap="none" normalizeH="0" baseline="0" dirty="0" smtClean="0">
                          <a:ln>
                            <a:noFill/>
                          </a:ln>
                          <a:solidFill>
                            <a:schemeClr val="tx2"/>
                          </a:solidFill>
                        </a:rPr>
                      </a:br>
                      <a:r>
                        <a:rPr kumimoji="0" lang="ja-JP" sz="1400" u="none" strike="noStrike" cap="none" normalizeH="0" baseline="0" dirty="0" smtClean="0">
                          <a:ln>
                            <a:noFill/>
                          </a:ln>
                          <a:solidFill>
                            <a:schemeClr val="tx2"/>
                          </a:solidFill>
                        </a:rPr>
                        <a:t>（</a:t>
                      </a:r>
                      <a:r>
                        <a:rPr kumimoji="0" lang="ja-JP" sz="1400" u="none" strike="noStrike" cap="none" normalizeH="0" baseline="0" dirty="0">
                          <a:ln>
                            <a:noFill/>
                          </a:ln>
                          <a:solidFill>
                            <a:schemeClr val="tx2"/>
                          </a:solidFill>
                        </a:rPr>
                        <a:t>n = 72）</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dirty="0">
                          <a:ln>
                            <a:noFill/>
                          </a:ln>
                          <a:solidFill>
                            <a:schemeClr val="tx2"/>
                          </a:solidFill>
                        </a:rPr>
                        <a:t>ベバシズマブ+ FOLFOXIR</a:t>
                      </a:r>
                      <a:r>
                        <a:rPr kumimoji="0" lang="ja-JP" sz="1400" u="none" strike="noStrike" cap="none" normalizeH="0" baseline="0" dirty="0" smtClean="0">
                          <a:ln>
                            <a:noFill/>
                          </a:ln>
                          <a:solidFill>
                            <a:schemeClr val="tx2"/>
                          </a:solidFill>
                        </a:rPr>
                        <a:t>I</a:t>
                      </a:r>
                      <a:r>
                        <a:rPr kumimoji="0" lang="en-GB" altLang="ja-JP" sz="1400" u="none" strike="noStrike" cap="none" normalizeH="0" baseline="0" dirty="0" smtClean="0">
                          <a:ln>
                            <a:noFill/>
                          </a:ln>
                          <a:solidFill>
                            <a:schemeClr val="tx2"/>
                          </a:solidFill>
                        </a:rPr>
                        <a:t/>
                      </a:r>
                      <a:br>
                        <a:rPr kumimoji="0" lang="en-GB" altLang="ja-JP" sz="1400" u="none" strike="noStrike" cap="none" normalizeH="0" baseline="0" dirty="0" smtClean="0">
                          <a:ln>
                            <a:noFill/>
                          </a:ln>
                          <a:solidFill>
                            <a:schemeClr val="tx2"/>
                          </a:solidFill>
                        </a:rPr>
                      </a:br>
                      <a:r>
                        <a:rPr kumimoji="0" lang="ja-JP" sz="1400" u="none" strike="noStrike" cap="none" normalizeH="0" baseline="0" dirty="0" smtClean="0">
                          <a:ln>
                            <a:noFill/>
                          </a:ln>
                          <a:solidFill>
                            <a:schemeClr val="tx2"/>
                          </a:solidFill>
                        </a:rPr>
                        <a:t>（</a:t>
                      </a:r>
                      <a:r>
                        <a:rPr kumimoji="0" lang="ja-JP" sz="1400" u="none" strike="noStrike" cap="none" normalizeH="0" baseline="0" dirty="0">
                          <a:ln>
                            <a:noFill/>
                          </a:ln>
                          <a:solidFill>
                            <a:schemeClr val="tx2"/>
                          </a:solidFill>
                        </a:rPr>
                        <a:t>n = 35）</a:t>
                      </a: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好中球減少症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20.9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25.7</a:t>
                      </a:r>
                    </a:p>
                  </a:txBody>
                  <a:tcPr anchor="ctr"/>
                </a:tc>
                <a:extLst>
                  <a:ext uri="{0D108BD9-81ED-4DB2-BD59-A6C34878D82A}">
                    <a16:rowId xmlns:a16="http://schemas.microsoft.com/office/drawing/2014/main" xmlns="" val="32388789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下痢</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18.1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20.0</a:t>
                      </a:r>
                    </a:p>
                  </a:txBody>
                  <a:tcPr anchor="ctr"/>
                </a:tc>
                <a:extLst>
                  <a:ext uri="{0D108BD9-81ED-4DB2-BD59-A6C34878D82A}">
                    <a16:rowId xmlns:a16="http://schemas.microsoft.com/office/drawing/2014/main" xmlns="" val="4094055339"/>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吐き気</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11.1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2.9</a:t>
                      </a:r>
                    </a:p>
                  </a:txBody>
                  <a:tcPr anchor="ctr"/>
                </a:tc>
                <a:extLst>
                  <a:ext uri="{0D108BD9-81ED-4DB2-BD59-A6C34878D82A}">
                    <a16:rowId xmlns:a16="http://schemas.microsoft.com/office/drawing/2014/main" xmlns="" val="2166301456"/>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Arial" charset="0"/>
                        </a:rPr>
                        <a:t>ざ瘡様発疹</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11.1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a:t>
                      </a:r>
                    </a:p>
                  </a:txBody>
                  <a:tcPr anchor="ctr"/>
                </a:tc>
                <a:extLst>
                  <a:ext uri="{0D108BD9-81ED-4DB2-BD59-A6C34878D82A}">
                    <a16:rowId xmlns:a16="http://schemas.microsoft.com/office/drawing/2014/main" xmlns="" val="2172493354"/>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白血球減少症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11.4</a:t>
                      </a:r>
                    </a:p>
                  </a:txBody>
                  <a:tcPr anchor="ctr"/>
                </a:tc>
                <a:extLst>
                  <a:ext uri="{0D108BD9-81ED-4DB2-BD59-A6C34878D82A}">
                    <a16:rowId xmlns:a16="http://schemas.microsoft.com/office/drawing/2014/main" xmlns="" val="1125641804"/>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痛み</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17.1</a:t>
                      </a:r>
                    </a:p>
                  </a:txBody>
                  <a:tcPr anchor="ctr"/>
                </a:tc>
                <a:extLst>
                  <a:ext uri="{0D108BD9-81ED-4DB2-BD59-A6C34878D82A}">
                    <a16:rowId xmlns:a16="http://schemas.microsoft.com/office/drawing/2014/main" xmlns="" val="1869991904"/>
                  </a:ext>
                </a:extLst>
              </a:tr>
            </a:tbl>
          </a:graphicData>
        </a:graphic>
      </p:graphicFrame>
    </p:spTree>
    <p:extLst>
      <p:ext uri="{BB962C8B-B14F-4D97-AF65-F5344CB8AC3E}">
        <p14:creationId xmlns:p14="http://schemas.microsoft.com/office/powerpoint/2010/main" xmlns="" val="5260666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3503：RAS野生型（WT）転移性結腸直腸癌（mCRC）における5-フルオロウラシル/ロイコボリン（5FU / LV）とパニツムマブ（pmab）または5FU / LV単独による維持療法-PANAMA試験（AIO KRK 0212</a:t>
            </a:r>
            <a:r>
              <a:rPr lang="ja-JP" dirty="0" smtClean="0"/>
              <a:t>）</a:t>
            </a:r>
            <a:r>
              <a:rPr lang="en-GB" altLang="ja-JP" dirty="0" smtClean="0"/>
              <a:t/>
            </a:r>
            <a:br>
              <a:rPr lang="en-GB" altLang="ja-JP" dirty="0" smtClean="0"/>
            </a:br>
            <a:r>
              <a:rPr lang="ja-JP" dirty="0" smtClean="0"/>
              <a:t>–</a:t>
            </a:r>
            <a:r>
              <a:rPr lang="en-GB" altLang="ja-JP" dirty="0" smtClean="0"/>
              <a:t> </a:t>
            </a:r>
            <a:r>
              <a:rPr lang="ja-JP" dirty="0" smtClean="0"/>
              <a:t>M</a:t>
            </a:r>
            <a:r>
              <a:rPr lang="ja-JP" dirty="0"/>
              <a:t>odest DP, et al</a:t>
            </a:r>
          </a:p>
        </p:txBody>
      </p:sp>
      <p:sp>
        <p:nvSpPr>
          <p:cNvPr id="5" name="Content Placeholder 4"/>
          <p:cNvSpPr>
            <a:spLocks noGrp="1"/>
          </p:cNvSpPr>
          <p:nvPr>
            <p:ph idx="1"/>
          </p:nvPr>
        </p:nvSpPr>
        <p:spPr>
          <a:xfrm>
            <a:off x="486835" y="1254035"/>
            <a:ext cx="11640722" cy="4746172"/>
          </a:xfrm>
        </p:spPr>
        <p:txBody>
          <a:bodyPr/>
          <a:lstStyle/>
          <a:p>
            <a:pPr marL="0" lvl="0" indent="0">
              <a:buClr>
                <a:srgbClr val="043882"/>
              </a:buClr>
              <a:buNone/>
            </a:pPr>
            <a:r>
              <a:rPr lang="ja-JP" b="1" dirty="0"/>
              <a:t>治験の目的</a:t>
            </a:r>
          </a:p>
          <a:p>
            <a:pPr lvl="0">
              <a:buClr>
                <a:srgbClr val="043882"/>
              </a:buClr>
            </a:pPr>
            <a:r>
              <a:rPr lang="ja-JP" dirty="0"/>
              <a:t>PANAMA試験でRAS WT mCRC患者を対象にパニツムマブ+ 5FU /ロイコボリンの維持療法の有効性と安全性を評価すること</a:t>
            </a:r>
          </a:p>
        </p:txBody>
      </p:sp>
      <p:sp>
        <p:nvSpPr>
          <p:cNvPr id="4" name="Text Placeholder 3"/>
          <p:cNvSpPr>
            <a:spLocks noGrp="1"/>
          </p:cNvSpPr>
          <p:nvPr>
            <p:ph type="body" sz="quarter" idx="11"/>
          </p:nvPr>
        </p:nvSpPr>
        <p:spPr/>
        <p:txBody>
          <a:bodyPr/>
          <a:lstStyle/>
          <a:p>
            <a:r>
              <a:rPr lang="ja-JP"/>
              <a:t>Modest DP, et al.J Clin Oncol 2021;39(suppl):abstr 3503</a:t>
            </a:r>
          </a:p>
        </p:txBody>
      </p:sp>
      <p:sp>
        <p:nvSpPr>
          <p:cNvPr id="7" name="Rectangle 9"/>
          <p:cNvSpPr txBox="1">
            <a:spLocks noChangeArrowheads="1"/>
          </p:cNvSpPr>
          <p:nvPr/>
        </p:nvSpPr>
        <p:spPr bwMode="auto">
          <a:xfrm>
            <a:off x="1644857" y="5323003"/>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a:ln>
                  <a:noFill/>
                </a:ln>
                <a:solidFill>
                  <a:srgbClr val="4D4D4D"/>
                </a:solidFill>
                <a:uLnTx/>
                <a:uFillTx/>
                <a:latin typeface="Arial"/>
                <a:ea typeface="MS Mincho"/>
                <a:cs typeface="Arial"/>
              </a:rPr>
              <a:t>PFS</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sp>
        <p:nvSpPr>
          <p:cNvPr id="8" name="AutoShape 9"/>
          <p:cNvSpPr>
            <a:spLocks noChangeArrowheads="1"/>
          </p:cNvSpPr>
          <p:nvPr/>
        </p:nvSpPr>
        <p:spPr bwMode="auto">
          <a:xfrm>
            <a:off x="193787" y="2733893"/>
            <a:ext cx="2740887"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a:ln>
                  <a:noFill/>
                </a:ln>
                <a:solidFill>
                  <a:srgbClr val="FFFFFF"/>
                </a:solidFill>
                <a:uLnTx/>
                <a:uFillTx/>
                <a:latin typeface="Arial"/>
                <a:ea typeface="MS Mincho" pitchFamily="2" charset="-122"/>
                <a:cs typeface="Arial"/>
              </a:rPr>
              <a:t>主要な患者選択基準</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a:ln>
                  <a:noFill/>
                </a:ln>
                <a:solidFill>
                  <a:srgbClr val="FFFFFF"/>
                </a:solidFill>
                <a:uLnTx/>
                <a:uFillTx/>
                <a:latin typeface="Arial"/>
                <a:ea typeface="MS Mincho" pitchFamily="2" charset="-122"/>
                <a:cs typeface="Arial"/>
              </a:rPr>
              <a:t>mCRC</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ja-JP" sz="1600">
                <a:solidFill>
                  <a:srgbClr val="FFFFFF"/>
                </a:solidFill>
                <a:latin typeface="Arial"/>
                <a:ea typeface="MS Mincho" pitchFamily="2" charset="-122"/>
                <a:cs typeface="Arial"/>
              </a:rPr>
              <a:t>RAS WT</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a:ln>
                  <a:noFill/>
                </a:ln>
                <a:solidFill>
                  <a:srgbClr val="FFFFFF"/>
                </a:solidFill>
                <a:uLnTx/>
                <a:uFillTx/>
                <a:latin typeface="Arial"/>
                <a:ea typeface="MS Mincho" pitchFamily="2" charset="-122"/>
                <a:cs typeface="Arial"/>
              </a:rPr>
              <a:t>未治療</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ja-JP" sz="1600">
                <a:solidFill>
                  <a:srgbClr val="FFFFFF"/>
                </a:solidFill>
                <a:latin typeface="Arial"/>
                <a:ea typeface="MS Mincho" pitchFamily="2" charset="-122"/>
                <a:cs typeface="Arial"/>
              </a:rPr>
              <a:t>ECOG PS 0–1</a:t>
            </a:r>
            <a:r>
              <a:rPr kumimoji="0" lang="ja-JP" sz="1600" b="0" i="0" u="none" strike="noStrike" cap="none" normalizeH="0" baseline="0">
                <a:ln>
                  <a:noFill/>
                </a:ln>
                <a:solidFill>
                  <a:srgbClr val="FFFFFF"/>
                </a:solidFill>
                <a:uLnTx/>
                <a:uFillTx/>
                <a:latin typeface="Arial"/>
                <a:ea typeface="MS Mincho" pitchFamily="2" charset="-122"/>
                <a:cs typeface="Arial"/>
              </a:rPr>
              <a:t> </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a:ln>
                  <a:noFill/>
                </a:ln>
                <a:solidFill>
                  <a:srgbClr val="FFFFFF"/>
                </a:solidFill>
                <a:uLnTx/>
                <a:uFillTx/>
                <a:latin typeface="Arial"/>
                <a:ea typeface="MS Mincho" pitchFamily="2" charset="-122"/>
                <a:cs typeface="Arial"/>
              </a:rPr>
              <a:t>（n = 387）</a:t>
            </a:r>
          </a:p>
        </p:txBody>
      </p:sp>
      <p:sp>
        <p:nvSpPr>
          <p:cNvPr id="9" name="Content Placeholder 26"/>
          <p:cNvSpPr txBox="1">
            <a:spLocks/>
          </p:cNvSpPr>
          <p:nvPr/>
        </p:nvSpPr>
        <p:spPr>
          <a:xfrm>
            <a:off x="5558046" y="5323003"/>
            <a:ext cx="4848768"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a:ln>
                  <a:noFill/>
                </a:ln>
                <a:solidFill>
                  <a:srgbClr val="4D4D4D"/>
                </a:solidFill>
                <a:uLnTx/>
                <a:uFillTx/>
                <a:latin typeface="Arial"/>
                <a:ea typeface="MS Mincho"/>
                <a:cs typeface="Arial"/>
              </a:rPr>
              <a:t>OS、ORR、QoL、安全性</a:t>
            </a:r>
          </a:p>
        </p:txBody>
      </p:sp>
      <p:sp>
        <p:nvSpPr>
          <p:cNvPr id="10" name="Oval 14"/>
          <p:cNvSpPr>
            <a:spLocks noChangeArrowheads="1"/>
          </p:cNvSpPr>
          <p:nvPr/>
        </p:nvSpPr>
        <p:spPr bwMode="auto">
          <a:xfrm>
            <a:off x="5173454" y="341000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1" i="0" u="none" strike="noStrike" cap="none" normalizeH="0" baseline="0">
                <a:ln>
                  <a:noFill/>
                </a:ln>
                <a:solidFill>
                  <a:srgbClr val="043882"/>
                </a:solidFill>
                <a:uLnTx/>
                <a:uFillTx/>
                <a:latin typeface="Arial" charset="0"/>
                <a:ea typeface="MS Mincho" pitchFamily="2" charset="-122"/>
                <a:cs typeface="Arial" charset="0"/>
              </a:rPr>
              <a:t>R</a:t>
            </a:r>
            <a:br>
              <a:rPr kumimoji="0" lang="ja-JP" sz="1400" b="1" i="0" u="none" strike="noStrike" cap="none" normalizeH="0" baseline="0">
                <a:ln>
                  <a:noFill/>
                </a:ln>
                <a:solidFill>
                  <a:srgbClr val="043882"/>
                </a:solidFill>
                <a:uLnTx/>
                <a:uFillTx/>
                <a:latin typeface="Arial" charset="0"/>
                <a:ea typeface="MS Mincho" pitchFamily="2" charset="-122"/>
                <a:cs typeface="Arial" charset="0"/>
              </a:rPr>
            </a:br>
            <a:r>
              <a:rPr kumimoji="0" lang="ja-JP" sz="1400" b="1" i="0" u="none" strike="noStrike" cap="none" normalizeH="0" baseline="0">
                <a:ln>
                  <a:noFill/>
                </a:ln>
                <a:solidFill>
                  <a:srgbClr val="043882"/>
                </a:solidFill>
                <a:uLnTx/>
                <a:uFillTx/>
                <a:latin typeface="Arial" charset="0"/>
                <a:ea typeface="MS Mincho" pitchFamily="2" charset="-122"/>
                <a:cs typeface="Arial" charset="0"/>
              </a:rPr>
              <a:t>1:1</a:t>
            </a:r>
          </a:p>
        </p:txBody>
      </p:sp>
      <p:cxnSp>
        <p:nvCxnSpPr>
          <p:cNvPr id="11" name="AutoShape 15"/>
          <p:cNvCxnSpPr>
            <a:cxnSpLocks noChangeShapeType="1"/>
            <a:stCxn id="10" idx="0"/>
            <a:endCxn id="15" idx="1"/>
          </p:cNvCxnSpPr>
          <p:nvPr/>
        </p:nvCxnSpPr>
        <p:spPr bwMode="auto">
          <a:xfrm rot="5400000" flipH="1" flipV="1">
            <a:off x="5346414" y="2783661"/>
            <a:ext cx="745185" cy="507509"/>
          </a:xfrm>
          <a:prstGeom prst="bentConnector2">
            <a:avLst/>
          </a:prstGeom>
          <a:noFill/>
          <a:ln w="57150">
            <a:solidFill>
              <a:schemeClr val="bg2">
                <a:lumMod val="60000"/>
                <a:lumOff val="40000"/>
              </a:schemeClr>
            </a:solidFill>
            <a:round/>
            <a:headEnd/>
            <a:tailEnd type="triangle" w="med" len="med"/>
          </a:ln>
        </p:spPr>
      </p:cxnSp>
      <p:cxnSp>
        <p:nvCxnSpPr>
          <p:cNvPr id="12" name="AutoShape 16"/>
          <p:cNvCxnSpPr>
            <a:cxnSpLocks noChangeShapeType="1"/>
            <a:stCxn id="10" idx="4"/>
            <a:endCxn id="14" idx="1"/>
          </p:cNvCxnSpPr>
          <p:nvPr/>
        </p:nvCxnSpPr>
        <p:spPr bwMode="auto">
          <a:xfrm rot="16200000" flipH="1">
            <a:off x="5390190" y="4069268"/>
            <a:ext cx="657633" cy="507509"/>
          </a:xfrm>
          <a:prstGeom prst="bentConnector2">
            <a:avLst/>
          </a:prstGeom>
          <a:noFill/>
          <a:ln w="57150">
            <a:solidFill>
              <a:schemeClr val="bg2">
                <a:lumMod val="60000"/>
                <a:lumOff val="40000"/>
              </a:schemeClr>
            </a:solidFill>
            <a:round/>
            <a:headEnd/>
            <a:tailEnd type="triangle" w="med" len="med"/>
          </a:ln>
        </p:spPr>
      </p:cxnSp>
      <p:cxnSp>
        <p:nvCxnSpPr>
          <p:cNvPr id="13" name="AutoShape 19"/>
          <p:cNvCxnSpPr>
            <a:cxnSpLocks noChangeShapeType="1"/>
            <a:stCxn id="8" idx="3"/>
            <a:endCxn id="19" idx="1"/>
          </p:cNvCxnSpPr>
          <p:nvPr/>
        </p:nvCxnSpPr>
        <p:spPr bwMode="auto">
          <a:xfrm>
            <a:off x="2934674" y="3702107"/>
            <a:ext cx="374536" cy="0"/>
          </a:xfrm>
          <a:prstGeom prst="straightConnector1">
            <a:avLst/>
          </a:prstGeom>
          <a:noFill/>
          <a:ln w="57150">
            <a:solidFill>
              <a:schemeClr val="bg2">
                <a:lumMod val="60000"/>
                <a:lumOff val="40000"/>
              </a:schemeClr>
            </a:solidFill>
            <a:round/>
            <a:headEnd type="none" w="med" len="med"/>
            <a:tailEnd type="triangle" w="med" len="med"/>
          </a:ln>
        </p:spPr>
      </p:cxnSp>
      <p:sp>
        <p:nvSpPr>
          <p:cNvPr id="14" name="AutoShape 12"/>
          <p:cNvSpPr>
            <a:spLocks noChangeArrowheads="1"/>
          </p:cNvSpPr>
          <p:nvPr/>
        </p:nvSpPr>
        <p:spPr bwMode="auto">
          <a:xfrm>
            <a:off x="5972761" y="4192377"/>
            <a:ext cx="3411596" cy="91892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a:ln>
                  <a:noFill/>
                </a:ln>
                <a:solidFill>
                  <a:srgbClr val="4D4D4D"/>
                </a:solidFill>
                <a:uLnTx/>
                <a:uFillTx/>
                <a:latin typeface="Arial" charset="0"/>
                <a:ea typeface="MS Mincho" pitchFamily="2" charset="-122"/>
                <a:cs typeface="Arial" charset="0"/>
              </a:rPr>
              <a:t>5FU /ロイコボリン</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a:ln>
                  <a:noFill/>
                </a:ln>
                <a:solidFill>
                  <a:srgbClr val="4D4D4D"/>
                </a:solidFill>
                <a:uLnTx/>
                <a:uFillTx/>
                <a:latin typeface="Arial" charset="0"/>
                <a:ea typeface="MS Mincho" pitchFamily="2" charset="-122"/>
                <a:cs typeface="Arial" charset="0"/>
              </a:rPr>
              <a:t>（n=123）</a:t>
            </a:r>
          </a:p>
        </p:txBody>
      </p:sp>
      <p:sp>
        <p:nvSpPr>
          <p:cNvPr id="15" name="AutoShape 8"/>
          <p:cNvSpPr>
            <a:spLocks noChangeArrowheads="1"/>
          </p:cNvSpPr>
          <p:nvPr/>
        </p:nvSpPr>
        <p:spPr bwMode="auto">
          <a:xfrm>
            <a:off x="5972761" y="2204419"/>
            <a:ext cx="3410734" cy="92080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dirty="0">
                <a:ln>
                  <a:noFill/>
                </a:ln>
                <a:solidFill>
                  <a:srgbClr val="FFFFFF"/>
                </a:solidFill>
                <a:uLnTx/>
                <a:uFillTx/>
                <a:latin typeface="Arial" charset="0"/>
                <a:ea typeface="MS Mincho" pitchFamily="2" charset="-122"/>
                <a:cs typeface="Arial" charset="0"/>
              </a:rPr>
              <a:t>パニツムマブ+ </a:t>
            </a:r>
            <a:r>
              <a:rPr kumimoji="0" lang="en-GB" altLang="ja-JP" sz="1800" b="0" i="0" u="none" strike="noStrike" cap="none" normalizeH="0" baseline="0" dirty="0" smtClean="0">
                <a:ln>
                  <a:noFill/>
                </a:ln>
                <a:solidFill>
                  <a:srgbClr val="FFFFFF"/>
                </a:solidFill>
                <a:uLnTx/>
                <a:uFillTx/>
                <a:latin typeface="Arial" charset="0"/>
                <a:ea typeface="MS Mincho" pitchFamily="2" charset="-122"/>
                <a:cs typeface="Arial" charset="0"/>
              </a:rPr>
              <a:t/>
            </a:r>
            <a:br>
              <a:rPr kumimoji="0" lang="en-GB" altLang="ja-JP" sz="1800" b="0" i="0" u="none" strike="noStrike" cap="none" normalizeH="0" baseline="0" dirty="0" smtClean="0">
                <a:ln>
                  <a:noFill/>
                </a:ln>
                <a:solidFill>
                  <a:srgbClr val="FFFFFF"/>
                </a:solidFill>
                <a:uLnTx/>
                <a:uFillTx/>
                <a:latin typeface="Arial" charset="0"/>
                <a:ea typeface="MS Mincho" pitchFamily="2" charset="-122"/>
                <a:cs typeface="Arial" charset="0"/>
              </a:rPr>
            </a:br>
            <a:r>
              <a:rPr kumimoji="0" lang="ja-JP" sz="1800" b="0" i="0" u="none" strike="noStrike" cap="none" normalizeH="0" baseline="0" dirty="0" smtClean="0">
                <a:ln>
                  <a:noFill/>
                </a:ln>
                <a:solidFill>
                  <a:srgbClr val="FFFFFF"/>
                </a:solidFill>
                <a:uLnTx/>
                <a:uFillTx/>
                <a:latin typeface="Arial" charset="0"/>
                <a:ea typeface="MS Mincho" pitchFamily="2" charset="-122"/>
                <a:cs typeface="Arial" charset="0"/>
              </a:rPr>
              <a:t>5</a:t>
            </a:r>
            <a:r>
              <a:rPr kumimoji="0" lang="ja-JP" sz="1800" b="0" i="0" u="none" strike="noStrike" cap="none" normalizeH="0" baseline="0" dirty="0">
                <a:ln>
                  <a:noFill/>
                </a:ln>
                <a:solidFill>
                  <a:srgbClr val="FFFFFF"/>
                </a:solidFill>
                <a:uLnTx/>
                <a:uFillTx/>
                <a:latin typeface="Arial" charset="0"/>
                <a:ea typeface="MS Mincho" pitchFamily="2" charset="-122"/>
                <a:cs typeface="Arial" charset="0"/>
              </a:rPr>
              <a:t>FU /ロイコボリン</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dirty="0">
                <a:ln>
                  <a:noFill/>
                </a:ln>
                <a:solidFill>
                  <a:srgbClr val="FFFFFF"/>
                </a:solidFill>
                <a:uLnTx/>
                <a:uFillTx/>
                <a:latin typeface="Arial" charset="0"/>
                <a:ea typeface="MS Mincho" pitchFamily="2" charset="-122"/>
                <a:cs typeface="Arial" charset="0"/>
              </a:rPr>
              <a:t>（n = 125）</a:t>
            </a:r>
          </a:p>
        </p:txBody>
      </p:sp>
      <p:sp>
        <p:nvSpPr>
          <p:cNvPr id="19" name="AutoShape 9"/>
          <p:cNvSpPr>
            <a:spLocks noChangeArrowheads="1"/>
          </p:cNvSpPr>
          <p:nvPr/>
        </p:nvSpPr>
        <p:spPr bwMode="auto">
          <a:xfrm>
            <a:off x="3309210" y="3164780"/>
            <a:ext cx="1629785" cy="1074653"/>
          </a:xfrm>
          <a:prstGeom prst="roundRect">
            <a:avLst>
              <a:gd name="adj" fmla="val 0"/>
            </a:avLst>
          </a:prstGeom>
          <a:solidFill>
            <a:schemeClr val="tx1"/>
          </a:solidFill>
          <a:ln w="9525" algn="ctr">
            <a:noFill/>
            <a:round/>
            <a:headEnd/>
            <a:tailEnd/>
          </a:ln>
        </p:spPr>
        <p:txBody>
          <a:bodyPr wrap="square" lIns="90488" tIns="44450" rIns="90488" bIns="44450">
            <a:spAutoFit/>
          </a:bodyPr>
          <a:lstStyle/>
          <a:p>
            <a:pPr marL="0" marR="0" lvl="0" indent="0" algn="ctr"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a:ln>
                  <a:noFill/>
                </a:ln>
                <a:solidFill>
                  <a:srgbClr val="FFFFFF"/>
                </a:solidFill>
                <a:uLnTx/>
                <a:uFillTx/>
                <a:latin typeface="Arial"/>
                <a:ea typeface="MS Mincho" pitchFamily="2" charset="-122"/>
                <a:cs typeface="Arial"/>
              </a:rPr>
              <a:t>パニツムマブ+</a:t>
            </a:r>
            <a:br>
              <a:rPr kumimoji="0" lang="ja-JP" sz="1600" b="0" i="0" u="none" strike="noStrike" cap="none" normalizeH="0">
                <a:ln>
                  <a:noFill/>
                </a:ln>
                <a:solidFill>
                  <a:srgbClr val="FFFFFF"/>
                </a:solidFill>
                <a:uLnTx/>
                <a:uFillTx/>
                <a:latin typeface="Arial"/>
                <a:ea typeface="MS Mincho" pitchFamily="2" charset="-122"/>
                <a:cs typeface="Arial"/>
              </a:rPr>
            </a:br>
            <a:r>
              <a:rPr kumimoji="0" lang="ja-JP" sz="1600" b="0" i="0" u="none" strike="noStrike" cap="none" normalizeH="0">
                <a:ln>
                  <a:noFill/>
                </a:ln>
                <a:solidFill>
                  <a:srgbClr val="FFFFFF"/>
                </a:solidFill>
                <a:uLnTx/>
                <a:uFillTx/>
                <a:latin typeface="Arial"/>
                <a:ea typeface="MS Mincho" pitchFamily="2" charset="-122"/>
                <a:cs typeface="Arial"/>
              </a:rPr>
              <a:t> FOLFOX</a:t>
            </a:r>
            <a:br>
              <a:rPr kumimoji="0" lang="ja-JP" sz="1600" b="0" i="0" u="none" strike="noStrike" cap="none" normalizeH="0">
                <a:ln>
                  <a:noFill/>
                </a:ln>
                <a:solidFill>
                  <a:srgbClr val="FFFFFF"/>
                </a:solidFill>
                <a:uLnTx/>
                <a:uFillTx/>
                <a:latin typeface="Arial"/>
                <a:ea typeface="MS Mincho" pitchFamily="2" charset="-122"/>
                <a:cs typeface="Arial"/>
              </a:rPr>
            </a:br>
            <a:r>
              <a:rPr kumimoji="0" lang="ja-JP" sz="1600" b="0" i="0" u="none" strike="noStrike" cap="none" normalizeH="0">
                <a:ln>
                  <a:noFill/>
                </a:ln>
                <a:solidFill>
                  <a:srgbClr val="FFFFFF"/>
                </a:solidFill>
                <a:uLnTx/>
                <a:uFillTx/>
                <a:latin typeface="Arial"/>
                <a:ea typeface="MS Mincho" pitchFamily="2" charset="-122"/>
                <a:cs typeface="Arial"/>
              </a:rPr>
              <a:t> （6サイクル）</a:t>
            </a:r>
            <a:br>
              <a:rPr kumimoji="0" lang="ja-JP" sz="1600" b="0" i="0" u="none" strike="noStrike" cap="none" normalizeH="0">
                <a:ln>
                  <a:noFill/>
                </a:ln>
                <a:solidFill>
                  <a:srgbClr val="FFFFFF"/>
                </a:solidFill>
                <a:uLnTx/>
                <a:uFillTx/>
                <a:latin typeface="Arial"/>
                <a:ea typeface="MS Mincho" pitchFamily="2" charset="-122"/>
                <a:cs typeface="Arial"/>
              </a:rPr>
            </a:br>
            <a:r>
              <a:rPr kumimoji="0" lang="ja-JP" sz="1600" b="0" i="0" u="none" strike="noStrike" cap="none" normalizeH="0">
                <a:ln>
                  <a:noFill/>
                </a:ln>
                <a:solidFill>
                  <a:srgbClr val="FFFFFF"/>
                </a:solidFill>
                <a:uLnTx/>
                <a:uFillTx/>
                <a:latin typeface="Arial"/>
                <a:ea typeface="MS Mincho" pitchFamily="2" charset="-122"/>
                <a:cs typeface="Arial"/>
              </a:rPr>
              <a:t> （n = 377）</a:t>
            </a:r>
          </a:p>
        </p:txBody>
      </p:sp>
      <p:cxnSp>
        <p:nvCxnSpPr>
          <p:cNvPr id="29" name="AutoShape 19"/>
          <p:cNvCxnSpPr>
            <a:cxnSpLocks noChangeShapeType="1"/>
            <a:stCxn id="19" idx="3"/>
            <a:endCxn id="10" idx="2"/>
          </p:cNvCxnSpPr>
          <p:nvPr/>
        </p:nvCxnSpPr>
        <p:spPr bwMode="auto">
          <a:xfrm>
            <a:off x="4938995" y="3702107"/>
            <a:ext cx="234459" cy="0"/>
          </a:xfrm>
          <a:prstGeom prst="straightConnector1">
            <a:avLst/>
          </a:prstGeom>
          <a:noFill/>
          <a:ln w="57150">
            <a:solidFill>
              <a:schemeClr val="bg2">
                <a:lumMod val="60000"/>
                <a:lumOff val="40000"/>
              </a:schemeClr>
            </a:solidFill>
            <a:round/>
            <a:headEnd type="none" w="med" len="med"/>
            <a:tailEnd type="none" w="med" len="med"/>
          </a:ln>
        </p:spPr>
      </p:cxnSp>
      <p:sp>
        <p:nvSpPr>
          <p:cNvPr id="30" name="AutoShape 12"/>
          <p:cNvSpPr>
            <a:spLocks noChangeArrowheads="1"/>
          </p:cNvSpPr>
          <p:nvPr/>
        </p:nvSpPr>
        <p:spPr bwMode="auto">
          <a:xfrm>
            <a:off x="9958714" y="4192378"/>
            <a:ext cx="1937908" cy="918926"/>
          </a:xfrm>
          <a:prstGeom prst="rect">
            <a:avLst/>
          </a:prstGeom>
          <a:solidFill>
            <a:schemeClr val="tx1"/>
          </a:solidFill>
          <a:ln w="9525" algn="ctr">
            <a:noFill/>
            <a:round/>
            <a:headEnd/>
            <a:tailEnd/>
          </a:ln>
        </p:spPr>
        <p:txBody>
          <a:bodyPr lIns="90488" tIns="0" rIns="90488" bIns="0" anchor="ctr"/>
          <a:lstStyle/>
          <a:p>
            <a:pPr lvl="0" algn="ctr" defTabSz="892175" eaLnBrk="0" hangingPunct="0">
              <a:defRPr/>
            </a:pPr>
            <a:r>
              <a:rPr lang="ja-JP">
                <a:solidFill>
                  <a:schemeClr val="tx2"/>
                </a:solidFill>
                <a:ea typeface="SimSun" pitchFamily="2" charset="-122"/>
              </a:rPr>
              <a:t>パニツムマブ + FOLFOX</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a:ln>
                  <a:noFill/>
                </a:ln>
                <a:solidFill>
                  <a:schemeClr val="tx2"/>
                </a:solidFill>
                <a:uLnTx/>
                <a:uFillTx/>
                <a:latin typeface="Arial" charset="0"/>
                <a:ea typeface="MS Mincho" pitchFamily="2" charset="-122"/>
                <a:cs typeface="Arial" charset="0"/>
              </a:rPr>
              <a:t>（n=75）</a:t>
            </a:r>
          </a:p>
        </p:txBody>
      </p:sp>
      <p:sp>
        <p:nvSpPr>
          <p:cNvPr id="31" name="AutoShape 8"/>
          <p:cNvSpPr>
            <a:spLocks noChangeArrowheads="1"/>
          </p:cNvSpPr>
          <p:nvPr/>
        </p:nvSpPr>
        <p:spPr bwMode="auto">
          <a:xfrm>
            <a:off x="9958714" y="2204420"/>
            <a:ext cx="1937418" cy="920806"/>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a:ln>
                  <a:noFill/>
                </a:ln>
                <a:solidFill>
                  <a:srgbClr val="FFFFFF"/>
                </a:solidFill>
                <a:uLnTx/>
                <a:uFillTx/>
                <a:latin typeface="Arial" charset="0"/>
                <a:ea typeface="MS Mincho" pitchFamily="2" charset="-122"/>
                <a:cs typeface="Arial" charset="0"/>
              </a:rPr>
              <a:t>パニツムマブ + FOLFOX</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a:ln>
                  <a:noFill/>
                </a:ln>
                <a:solidFill>
                  <a:srgbClr val="FFFFFF"/>
                </a:solidFill>
                <a:uLnTx/>
                <a:uFillTx/>
                <a:latin typeface="Arial" charset="0"/>
                <a:ea typeface="MS Mincho" pitchFamily="2" charset="-122"/>
                <a:cs typeface="Arial" charset="0"/>
              </a:rPr>
              <a:t>（n=45）</a:t>
            </a:r>
          </a:p>
        </p:txBody>
      </p:sp>
      <p:cxnSp>
        <p:nvCxnSpPr>
          <p:cNvPr id="34" name="AutoShape 19"/>
          <p:cNvCxnSpPr>
            <a:cxnSpLocks noChangeShapeType="1"/>
            <a:stCxn id="15" idx="3"/>
            <a:endCxn id="31" idx="1"/>
          </p:cNvCxnSpPr>
          <p:nvPr/>
        </p:nvCxnSpPr>
        <p:spPr bwMode="auto">
          <a:xfrm>
            <a:off x="9383495" y="2664822"/>
            <a:ext cx="575219" cy="1"/>
          </a:xfrm>
          <a:prstGeom prst="straightConnector1">
            <a:avLst/>
          </a:prstGeom>
          <a:noFill/>
          <a:ln w="57150">
            <a:solidFill>
              <a:schemeClr val="bg2">
                <a:lumMod val="60000"/>
                <a:lumOff val="40000"/>
              </a:schemeClr>
            </a:solidFill>
            <a:round/>
            <a:headEnd type="none" w="med" len="med"/>
            <a:tailEnd type="triangle" w="med" len="med"/>
          </a:ln>
        </p:spPr>
      </p:cxnSp>
      <p:cxnSp>
        <p:nvCxnSpPr>
          <p:cNvPr id="35" name="AutoShape 19"/>
          <p:cNvCxnSpPr>
            <a:cxnSpLocks noChangeShapeType="1"/>
            <a:stCxn id="14" idx="3"/>
            <a:endCxn id="30" idx="1"/>
          </p:cNvCxnSpPr>
          <p:nvPr/>
        </p:nvCxnSpPr>
        <p:spPr bwMode="auto">
          <a:xfrm>
            <a:off x="9384357" y="4651840"/>
            <a:ext cx="574357" cy="1"/>
          </a:xfrm>
          <a:prstGeom prst="straightConnector1">
            <a:avLst/>
          </a:prstGeom>
          <a:noFill/>
          <a:ln w="57150">
            <a:solidFill>
              <a:schemeClr val="bg2">
                <a:lumMod val="60000"/>
                <a:lumOff val="40000"/>
              </a:schemeClr>
            </a:solidFill>
            <a:round/>
            <a:headEnd type="none" w="med" len="med"/>
            <a:tailEnd type="triangle" w="med" len="med"/>
          </a:ln>
        </p:spPr>
      </p:cxnSp>
      <p:sp>
        <p:nvSpPr>
          <p:cNvPr id="37" name="TextBox 36"/>
          <p:cNvSpPr txBox="1"/>
          <p:nvPr/>
        </p:nvSpPr>
        <p:spPr>
          <a:xfrm>
            <a:off x="9447149" y="2324821"/>
            <a:ext cx="434734" cy="307777"/>
          </a:xfrm>
          <a:prstGeom prst="rect">
            <a:avLst/>
          </a:prstGeom>
          <a:noFill/>
        </p:spPr>
        <p:txBody>
          <a:bodyPr wrap="none" rtlCol="0">
            <a:spAutoFit/>
          </a:bodyPr>
          <a:lstStyle/>
          <a:p>
            <a:pPr algn="ctr"/>
            <a:r>
              <a:rPr lang="ja-JP" sz="1400" b="1"/>
              <a:t>PD</a:t>
            </a:r>
          </a:p>
        </p:txBody>
      </p:sp>
      <p:sp>
        <p:nvSpPr>
          <p:cNvPr id="38" name="TextBox 37"/>
          <p:cNvSpPr txBox="1"/>
          <p:nvPr/>
        </p:nvSpPr>
        <p:spPr>
          <a:xfrm>
            <a:off x="9447149" y="4681826"/>
            <a:ext cx="434734" cy="307777"/>
          </a:xfrm>
          <a:prstGeom prst="rect">
            <a:avLst/>
          </a:prstGeom>
          <a:noFill/>
        </p:spPr>
        <p:txBody>
          <a:bodyPr wrap="none" rtlCol="0">
            <a:spAutoFit/>
          </a:bodyPr>
          <a:lstStyle/>
          <a:p>
            <a:pPr algn="ctr"/>
            <a:r>
              <a:rPr lang="ja-JP" sz="1400" b="1"/>
              <a:t>PD</a:t>
            </a:r>
          </a:p>
        </p:txBody>
      </p:sp>
      <p:sp>
        <p:nvSpPr>
          <p:cNvPr id="40" name="TextBox 39"/>
          <p:cNvSpPr txBox="1"/>
          <p:nvPr/>
        </p:nvSpPr>
        <p:spPr>
          <a:xfrm>
            <a:off x="4893883" y="2221709"/>
            <a:ext cx="444352" cy="738664"/>
          </a:xfrm>
          <a:prstGeom prst="rect">
            <a:avLst/>
          </a:prstGeom>
          <a:noFill/>
        </p:spPr>
        <p:txBody>
          <a:bodyPr wrap="none" rtlCol="0">
            <a:spAutoFit/>
          </a:bodyPr>
          <a:lstStyle/>
          <a:p>
            <a:pPr algn="ctr"/>
            <a:r>
              <a:rPr lang="ja-JP" sz="1400" b="1"/>
              <a:t>CR</a:t>
            </a:r>
            <a:br>
              <a:rPr lang="ja-JP" sz="1400" b="1"/>
            </a:br>
            <a:r>
              <a:rPr lang="ja-JP" sz="1400" b="1"/>
              <a:t> PR</a:t>
            </a:r>
            <a:br>
              <a:rPr lang="ja-JP" sz="1400" b="1"/>
            </a:br>
            <a:r>
              <a:rPr lang="ja-JP" sz="1400" b="1"/>
              <a:t> SD</a:t>
            </a:r>
          </a:p>
        </p:txBody>
      </p:sp>
      <p:sp>
        <p:nvSpPr>
          <p:cNvPr id="43" name="Content Placeholder 26"/>
          <p:cNvSpPr txBox="1">
            <a:spLocks/>
          </p:cNvSpPr>
          <p:nvPr/>
        </p:nvSpPr>
        <p:spPr bwMode="auto">
          <a:xfrm>
            <a:off x="5972761" y="3133502"/>
            <a:ext cx="5300828"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ja-JP" sz="1400" b="1" i="0" u="none" strike="noStrike" cap="none" normalizeH="0" baseline="0" dirty="0">
                <a:ln>
                  <a:noFill/>
                </a:ln>
                <a:solidFill>
                  <a:srgbClr val="043882"/>
                </a:solidFill>
                <a:uLnTx/>
                <a:uFillTx/>
                <a:latin typeface="Arial"/>
                <a:ea typeface="MS Mincho"/>
                <a:cs typeface="Arial"/>
              </a:rPr>
              <a:t>層別化</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ja-JP" sz="1400" dirty="0">
                <a:solidFill>
                  <a:srgbClr val="4D4D4D"/>
                </a:solidFill>
                <a:latin typeface="Arial"/>
                <a:ea typeface="MS Mincho"/>
                <a:cs typeface="Arial"/>
              </a:rPr>
              <a:t>導入療法後の</a:t>
            </a:r>
            <a:r>
              <a:rPr kumimoji="0" lang="ja-JP" sz="1400" b="0" i="0" u="none" strike="noStrike" cap="none" normalizeH="0" baseline="0" dirty="0">
                <a:ln>
                  <a:noFill/>
                </a:ln>
                <a:solidFill>
                  <a:srgbClr val="4D4D4D"/>
                </a:solidFill>
                <a:uLnTx/>
                <a:uFillTx/>
                <a:latin typeface="Arial"/>
                <a:ea typeface="MS Mincho"/>
                <a:cs typeface="Arial"/>
              </a:rPr>
              <a:t>客観的反応と </a:t>
            </a:r>
            <a:r>
              <a:rPr lang="ja-JP" sz="1400" dirty="0">
                <a:solidFill>
                  <a:srgbClr val="4D4D4D"/>
                </a:solidFill>
                <a:latin typeface="Arial"/>
                <a:ea typeface="MS Mincho"/>
                <a:cs typeface="Arial"/>
              </a:rPr>
              <a:t>SD</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ja-JP" sz="1400" dirty="0">
                <a:solidFill>
                  <a:srgbClr val="4D4D4D"/>
                </a:solidFill>
                <a:latin typeface="Arial"/>
                <a:ea typeface="MS Mincho"/>
                <a:cs typeface="Arial"/>
              </a:rPr>
              <a:t>パニツムマブの計画された全用量対減量</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ja-JP" sz="1400" b="0" i="0" u="none" strike="noStrike" cap="none" normalizeH="0" dirty="0">
                <a:ln>
                  <a:noFill/>
                </a:ln>
                <a:solidFill>
                  <a:srgbClr val="4D4D4D"/>
                </a:solidFill>
                <a:uLnTx/>
                <a:uFillTx/>
                <a:latin typeface="Arial"/>
                <a:ea typeface="MS Mincho"/>
                <a:cs typeface="Arial"/>
              </a:rPr>
              <a:t>オキサリプラチンによる</a:t>
            </a:r>
            <a:r>
              <a:rPr kumimoji="0" lang="ja-JP" sz="1400" b="0" i="0" u="none" strike="noStrike" cap="none" normalizeH="0" baseline="0" dirty="0">
                <a:ln>
                  <a:noFill/>
                </a:ln>
                <a:solidFill>
                  <a:srgbClr val="4D4D4D"/>
                </a:solidFill>
                <a:uLnTx/>
                <a:uFillTx/>
                <a:latin typeface="Arial"/>
                <a:ea typeface="MS Mincho"/>
                <a:cs typeface="Arial"/>
              </a:rPr>
              <a:t>以前</a:t>
            </a:r>
            <a:r>
              <a:rPr kumimoji="0" lang="ja-JP" sz="1400" b="0" i="0" u="none" strike="noStrike" cap="none" normalizeH="0" dirty="0">
                <a:ln>
                  <a:noFill/>
                </a:ln>
                <a:solidFill>
                  <a:srgbClr val="4D4D4D"/>
                </a:solidFill>
                <a:uLnTx/>
                <a:uFillTx/>
                <a:latin typeface="Arial"/>
                <a:ea typeface="MS Mincho"/>
                <a:cs typeface="Arial"/>
              </a:rPr>
              <a:t> の補助療法（あり対なし）</a:t>
            </a:r>
          </a:p>
        </p:txBody>
      </p:sp>
    </p:spTree>
    <p:extLst>
      <p:ext uri="{BB962C8B-B14F-4D97-AF65-F5344CB8AC3E}">
        <p14:creationId xmlns:p14="http://schemas.microsoft.com/office/powerpoint/2010/main" xmlns="" val="33084386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3503：RAS野生型（WT）転移性結腸直腸癌（mCRC）における5-フルオロウラシル/ロイコボリン（5FU / LV）とパニツムマブ（pmab）または5FU / LV単独による維持療法-PANAMA試験（AIO KRK 0212</a:t>
            </a:r>
            <a:r>
              <a:rPr lang="ja-JP" dirty="0" smtClean="0"/>
              <a:t>）</a:t>
            </a:r>
            <a:r>
              <a:rPr lang="en-GB" altLang="ja-JP" dirty="0" smtClean="0"/>
              <a:t/>
            </a:r>
            <a:br>
              <a:rPr lang="en-GB" altLang="ja-JP" dirty="0" smtClean="0"/>
            </a:br>
            <a:r>
              <a:rPr lang="ja-JP" dirty="0" smtClean="0"/>
              <a:t>–</a:t>
            </a:r>
            <a:r>
              <a:rPr lang="en-GB" altLang="ja-JP" dirty="0" smtClean="0"/>
              <a:t> </a:t>
            </a:r>
            <a:r>
              <a:rPr lang="ja-JP" dirty="0" smtClean="0"/>
              <a:t>M</a:t>
            </a:r>
            <a:r>
              <a:rPr lang="ja-JP" dirty="0"/>
              <a:t>odest DP, et al</a:t>
            </a:r>
          </a:p>
        </p:txBody>
      </p:sp>
      <p:sp>
        <p:nvSpPr>
          <p:cNvPr id="5" name="Content Placeholder 4"/>
          <p:cNvSpPr>
            <a:spLocks noGrp="1"/>
          </p:cNvSpPr>
          <p:nvPr>
            <p:ph idx="1"/>
          </p:nvPr>
        </p:nvSpPr>
        <p:spPr/>
        <p:txBody>
          <a:bodyPr/>
          <a:lstStyle/>
          <a:p>
            <a:pPr marL="0" lvl="0" indent="0">
              <a:buClr>
                <a:srgbClr val="043882"/>
              </a:buClr>
              <a:buNone/>
            </a:pPr>
            <a:r>
              <a:rPr lang="ja-JP" b="1"/>
              <a:t>主要結果</a:t>
            </a:r>
          </a:p>
        </p:txBody>
      </p:sp>
      <p:sp>
        <p:nvSpPr>
          <p:cNvPr id="4" name="Text Placeholder 3"/>
          <p:cNvSpPr>
            <a:spLocks noGrp="1"/>
          </p:cNvSpPr>
          <p:nvPr>
            <p:ph type="body" sz="quarter" idx="11"/>
          </p:nvPr>
        </p:nvSpPr>
        <p:spPr/>
        <p:txBody>
          <a:bodyPr/>
          <a:lstStyle/>
          <a:p>
            <a:r>
              <a:rPr lang="ja-JP"/>
              <a:t>Modest DP, et al.J Clin Oncol 2021;39(suppl):abstr 3503</a:t>
            </a:r>
          </a:p>
        </p:txBody>
      </p:sp>
      <p:sp>
        <p:nvSpPr>
          <p:cNvPr id="7" name="TextBox 6"/>
          <p:cNvSpPr txBox="1"/>
          <p:nvPr/>
        </p:nvSpPr>
        <p:spPr>
          <a:xfrm>
            <a:off x="1695560" y="1619568"/>
            <a:ext cx="2659702" cy="338554"/>
          </a:xfrm>
          <a:prstGeom prst="rect">
            <a:avLst/>
          </a:prstGeom>
          <a:noFill/>
        </p:spPr>
        <p:txBody>
          <a:bodyPr wrap="none" rtlCol="0">
            <a:spAutoFit/>
          </a:bodyPr>
          <a:lstStyle/>
          <a:p>
            <a:r>
              <a:rPr lang="ja-JP" sz="1600" b="1"/>
              <a:t>無増悪生存期間</a:t>
            </a:r>
          </a:p>
        </p:txBody>
      </p:sp>
      <p:sp>
        <p:nvSpPr>
          <p:cNvPr id="8" name="TextBox 7"/>
          <p:cNvSpPr txBox="1"/>
          <p:nvPr/>
        </p:nvSpPr>
        <p:spPr>
          <a:xfrm>
            <a:off x="8093619" y="1609344"/>
            <a:ext cx="1715534" cy="338554"/>
          </a:xfrm>
          <a:prstGeom prst="rect">
            <a:avLst/>
          </a:prstGeom>
          <a:noFill/>
        </p:spPr>
        <p:txBody>
          <a:bodyPr wrap="none" rtlCol="0">
            <a:spAutoFit/>
          </a:bodyPr>
          <a:lstStyle/>
          <a:p>
            <a:r>
              <a:rPr lang="ja-JP" sz="1600" b="1"/>
              <a:t>全体的生存</a:t>
            </a:r>
          </a:p>
        </p:txBody>
      </p:sp>
      <p:sp>
        <p:nvSpPr>
          <p:cNvPr id="10" name="Freeform 21">
            <a:extLst>
              <a:ext uri="{FF2B5EF4-FFF2-40B4-BE49-F238E27FC236}">
                <a16:creationId xmlns:a16="http://schemas.microsoft.com/office/drawing/2014/main" xmlns="" id="{DCE3B112-C230-48FC-A748-7EA9BEDDA01E}"/>
              </a:ext>
            </a:extLst>
          </p:cNvPr>
          <p:cNvSpPr>
            <a:spLocks/>
          </p:cNvSpPr>
          <p:nvPr/>
        </p:nvSpPr>
        <p:spPr bwMode="auto">
          <a:xfrm>
            <a:off x="1078583" y="2503201"/>
            <a:ext cx="4783737" cy="227407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1" name="Group 10">
            <a:extLst>
              <a:ext uri="{FF2B5EF4-FFF2-40B4-BE49-F238E27FC236}">
                <a16:creationId xmlns:a16="http://schemas.microsoft.com/office/drawing/2014/main" xmlns="" id="{9175F9C8-015E-43B3-8C01-D33A97F793CF}"/>
              </a:ext>
            </a:extLst>
          </p:cNvPr>
          <p:cNvGrpSpPr/>
          <p:nvPr/>
        </p:nvGrpSpPr>
        <p:grpSpPr>
          <a:xfrm>
            <a:off x="416849" y="2333692"/>
            <a:ext cx="703289" cy="2572274"/>
            <a:chOff x="1281066" y="1247688"/>
            <a:chExt cx="703289" cy="2876478"/>
          </a:xfrm>
        </p:grpSpPr>
        <p:sp>
          <p:nvSpPr>
            <p:cNvPr id="12" name="Line 6">
              <a:extLst>
                <a:ext uri="{FF2B5EF4-FFF2-40B4-BE49-F238E27FC236}">
                  <a16:creationId xmlns:a16="http://schemas.microsoft.com/office/drawing/2014/main" xmlns="" id="{B3348A54-51F9-45DA-A2D1-C0A87891F17E}"/>
                </a:ext>
              </a:extLst>
            </p:cNvPr>
            <p:cNvSpPr>
              <a:spLocks noChangeShapeType="1"/>
            </p:cNvSpPr>
            <p:nvPr/>
          </p:nvSpPr>
          <p:spPr bwMode="auto">
            <a:xfrm>
              <a:off x="1850496" y="142254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7">
              <a:extLst>
                <a:ext uri="{FF2B5EF4-FFF2-40B4-BE49-F238E27FC236}">
                  <a16:creationId xmlns:a16="http://schemas.microsoft.com/office/drawing/2014/main" xmlns="" id="{DEBBF0E3-5866-4648-ABC4-15182ACB19C2}"/>
                </a:ext>
              </a:extLst>
            </p:cNvPr>
            <p:cNvSpPr>
              <a:spLocks noChangeShapeType="1"/>
            </p:cNvSpPr>
            <p:nvPr/>
          </p:nvSpPr>
          <p:spPr bwMode="auto">
            <a:xfrm>
              <a:off x="1861545"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8">
              <a:extLst>
                <a:ext uri="{FF2B5EF4-FFF2-40B4-BE49-F238E27FC236}">
                  <a16:creationId xmlns:a16="http://schemas.microsoft.com/office/drawing/2014/main" xmlns="" id="{530BE684-9B6E-4BF6-B78B-09E5594E748C}"/>
                </a:ext>
              </a:extLst>
            </p:cNvPr>
            <p:cNvSpPr>
              <a:spLocks noChangeShapeType="1"/>
            </p:cNvSpPr>
            <p:nvPr/>
          </p:nvSpPr>
          <p:spPr bwMode="auto">
            <a:xfrm>
              <a:off x="1861545"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9">
              <a:extLst>
                <a:ext uri="{FF2B5EF4-FFF2-40B4-BE49-F238E27FC236}">
                  <a16:creationId xmlns:a16="http://schemas.microsoft.com/office/drawing/2014/main" xmlns="" id="{254FD010-EEB7-4FE5-BA11-9BC2A5827825}"/>
                </a:ext>
              </a:extLst>
            </p:cNvPr>
            <p:cNvSpPr>
              <a:spLocks noChangeShapeType="1"/>
            </p:cNvSpPr>
            <p:nvPr/>
          </p:nvSpPr>
          <p:spPr bwMode="auto">
            <a:xfrm>
              <a:off x="1861545"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10">
              <a:extLst>
                <a:ext uri="{FF2B5EF4-FFF2-40B4-BE49-F238E27FC236}">
                  <a16:creationId xmlns:a16="http://schemas.microsoft.com/office/drawing/2014/main" xmlns="" id="{C7E0117C-E14C-4F14-A94E-82EB0E49B314}"/>
                </a:ext>
              </a:extLst>
            </p:cNvPr>
            <p:cNvSpPr>
              <a:spLocks noChangeShapeType="1"/>
            </p:cNvSpPr>
            <p:nvPr/>
          </p:nvSpPr>
          <p:spPr bwMode="auto">
            <a:xfrm>
              <a:off x="1861545"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11">
              <a:extLst>
                <a:ext uri="{FF2B5EF4-FFF2-40B4-BE49-F238E27FC236}">
                  <a16:creationId xmlns:a16="http://schemas.microsoft.com/office/drawing/2014/main" xmlns="" id="{F563F3DA-AED1-4128-970E-BDDCAFE3E5DA}"/>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TextBox 17">
              <a:extLst>
                <a:ext uri="{FF2B5EF4-FFF2-40B4-BE49-F238E27FC236}">
                  <a16:creationId xmlns:a16="http://schemas.microsoft.com/office/drawing/2014/main" xmlns="" id="{762C564B-3D5B-454C-B850-20B6D5053ACB}"/>
                </a:ext>
              </a:extLst>
            </p:cNvPr>
            <p:cNvSpPr txBox="1"/>
            <p:nvPr/>
          </p:nvSpPr>
          <p:spPr>
            <a:xfrm rot="16200000">
              <a:off x="991112" y="2534356"/>
              <a:ext cx="887685"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PFS、%</a:t>
              </a:r>
            </a:p>
          </p:txBody>
        </p:sp>
        <p:sp>
          <p:nvSpPr>
            <p:cNvPr id="19" name="TextBox 18">
              <a:extLst>
                <a:ext uri="{FF2B5EF4-FFF2-40B4-BE49-F238E27FC236}">
                  <a16:creationId xmlns:a16="http://schemas.microsoft.com/office/drawing/2014/main" xmlns="" id="{FCE09839-117B-4364-B07E-4CBF90F0C609}"/>
                </a:ext>
              </a:extLst>
            </p:cNvPr>
            <p:cNvSpPr txBox="1"/>
            <p:nvPr/>
          </p:nvSpPr>
          <p:spPr>
            <a:xfrm>
              <a:off x="1495343" y="1247688"/>
              <a:ext cx="433131" cy="344176"/>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a:t>
              </a:r>
            </a:p>
          </p:txBody>
        </p:sp>
        <p:sp>
          <p:nvSpPr>
            <p:cNvPr id="20" name="TextBox 19">
              <a:extLst>
                <a:ext uri="{FF2B5EF4-FFF2-40B4-BE49-F238E27FC236}">
                  <a16:creationId xmlns:a16="http://schemas.microsoft.com/office/drawing/2014/main" xmlns="" id="{6C605F7B-36CB-4212-897A-3336165D1BAF}"/>
                </a:ext>
              </a:extLst>
            </p:cNvPr>
            <p:cNvSpPr txBox="1"/>
            <p:nvPr/>
          </p:nvSpPr>
          <p:spPr>
            <a:xfrm>
              <a:off x="1495343" y="1771828"/>
              <a:ext cx="433131" cy="344176"/>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0.8</a:t>
              </a:r>
            </a:p>
          </p:txBody>
        </p:sp>
        <p:sp>
          <p:nvSpPr>
            <p:cNvPr id="21" name="TextBox 20">
              <a:extLst>
                <a:ext uri="{FF2B5EF4-FFF2-40B4-BE49-F238E27FC236}">
                  <a16:creationId xmlns:a16="http://schemas.microsoft.com/office/drawing/2014/main" xmlns="" id="{785D2772-CC0B-4EA2-8E28-839EBA54C817}"/>
                </a:ext>
              </a:extLst>
            </p:cNvPr>
            <p:cNvSpPr txBox="1"/>
            <p:nvPr/>
          </p:nvSpPr>
          <p:spPr>
            <a:xfrm>
              <a:off x="1495342" y="2270358"/>
              <a:ext cx="433132" cy="344176"/>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0.6</a:t>
              </a:r>
            </a:p>
          </p:txBody>
        </p:sp>
        <p:sp>
          <p:nvSpPr>
            <p:cNvPr id="22" name="TextBox 21">
              <a:extLst>
                <a:ext uri="{FF2B5EF4-FFF2-40B4-BE49-F238E27FC236}">
                  <a16:creationId xmlns:a16="http://schemas.microsoft.com/office/drawing/2014/main" xmlns="" id="{69165AF2-0D78-4B22-B7DB-2EBF05F39467}"/>
                </a:ext>
              </a:extLst>
            </p:cNvPr>
            <p:cNvSpPr txBox="1"/>
            <p:nvPr/>
          </p:nvSpPr>
          <p:spPr>
            <a:xfrm>
              <a:off x="1495343" y="2785011"/>
              <a:ext cx="433131" cy="344176"/>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0.4</a:t>
              </a:r>
            </a:p>
          </p:txBody>
        </p:sp>
        <p:sp>
          <p:nvSpPr>
            <p:cNvPr id="23" name="TextBox 22">
              <a:extLst>
                <a:ext uri="{FF2B5EF4-FFF2-40B4-BE49-F238E27FC236}">
                  <a16:creationId xmlns:a16="http://schemas.microsoft.com/office/drawing/2014/main" xmlns="" id="{A0AA066C-132B-44F8-B94C-B362A50225D0}"/>
                </a:ext>
              </a:extLst>
            </p:cNvPr>
            <p:cNvSpPr txBox="1"/>
            <p:nvPr/>
          </p:nvSpPr>
          <p:spPr>
            <a:xfrm>
              <a:off x="1495343" y="3288914"/>
              <a:ext cx="433131" cy="344176"/>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a:t>
              </a:r>
            </a:p>
          </p:txBody>
        </p:sp>
        <p:sp>
          <p:nvSpPr>
            <p:cNvPr id="24" name="TextBox 23">
              <a:extLst>
                <a:ext uri="{FF2B5EF4-FFF2-40B4-BE49-F238E27FC236}">
                  <a16:creationId xmlns:a16="http://schemas.microsoft.com/office/drawing/2014/main" xmlns="" id="{D0E3B8A9-771A-4C5E-82D0-409313CF5912}"/>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25" name="TextBox 24">
            <a:extLst>
              <a:ext uri="{FF2B5EF4-FFF2-40B4-BE49-F238E27FC236}">
                <a16:creationId xmlns:a16="http://schemas.microsoft.com/office/drawing/2014/main" xmlns="" id="{6D8CFB90-F573-4F59-B52D-E58DED383B58}"/>
              </a:ext>
            </a:extLst>
          </p:cNvPr>
          <p:cNvSpPr txBox="1"/>
          <p:nvPr/>
        </p:nvSpPr>
        <p:spPr>
          <a:xfrm>
            <a:off x="2796084" y="5020053"/>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経過期間、月</a:t>
            </a:r>
          </a:p>
        </p:txBody>
      </p:sp>
      <p:grpSp>
        <p:nvGrpSpPr>
          <p:cNvPr id="26" name="Group 25">
            <a:extLst>
              <a:ext uri="{FF2B5EF4-FFF2-40B4-BE49-F238E27FC236}">
                <a16:creationId xmlns:a16="http://schemas.microsoft.com/office/drawing/2014/main" xmlns="" id="{7F320139-6190-4ED5-8DAA-9E0A1CDDB202}"/>
              </a:ext>
            </a:extLst>
          </p:cNvPr>
          <p:cNvGrpSpPr/>
          <p:nvPr/>
        </p:nvGrpSpPr>
        <p:grpSpPr>
          <a:xfrm>
            <a:off x="911542" y="5379140"/>
            <a:ext cx="4158506" cy="288147"/>
            <a:chOff x="970763" y="5775126"/>
            <a:chExt cx="1815729" cy="288147"/>
          </a:xfrm>
        </p:grpSpPr>
        <p:sp>
          <p:nvSpPr>
            <p:cNvPr id="27" name="TextBox 26">
              <a:extLst>
                <a:ext uri="{FF2B5EF4-FFF2-40B4-BE49-F238E27FC236}">
                  <a16:creationId xmlns:a16="http://schemas.microsoft.com/office/drawing/2014/main" xmlns="" id="{02859F34-1691-43D5-A1FB-1679B1CEA380}"/>
                </a:ext>
              </a:extLst>
            </p:cNvPr>
            <p:cNvSpPr txBox="1"/>
            <p:nvPr/>
          </p:nvSpPr>
          <p:spPr>
            <a:xfrm>
              <a:off x="2711353" y="5775126"/>
              <a:ext cx="7513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6</a:t>
              </a:r>
            </a:p>
          </p:txBody>
        </p:sp>
        <p:sp>
          <p:nvSpPr>
            <p:cNvPr id="28" name="TextBox 27">
              <a:extLst>
                <a:ext uri="{FF2B5EF4-FFF2-40B4-BE49-F238E27FC236}">
                  <a16:creationId xmlns:a16="http://schemas.microsoft.com/office/drawing/2014/main" xmlns="" id="{92AB07A7-939A-4C12-ACB3-64A37053278D}"/>
                </a:ext>
              </a:extLst>
            </p:cNvPr>
            <p:cNvSpPr txBox="1"/>
            <p:nvPr/>
          </p:nvSpPr>
          <p:spPr>
            <a:xfrm>
              <a:off x="2371914" y="5775126"/>
              <a:ext cx="7513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9</a:t>
              </a:r>
            </a:p>
          </p:txBody>
        </p:sp>
        <p:sp>
          <p:nvSpPr>
            <p:cNvPr id="29" name="TextBox 28">
              <a:extLst>
                <a:ext uri="{FF2B5EF4-FFF2-40B4-BE49-F238E27FC236}">
                  <a16:creationId xmlns:a16="http://schemas.microsoft.com/office/drawing/2014/main" xmlns="" id="{1849E954-72B0-4992-B86B-4C4AC10E0631}"/>
                </a:ext>
              </a:extLst>
            </p:cNvPr>
            <p:cNvSpPr txBox="1"/>
            <p:nvPr/>
          </p:nvSpPr>
          <p:spPr>
            <a:xfrm>
              <a:off x="2010778" y="5775126"/>
              <a:ext cx="118534"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15</a:t>
              </a:r>
            </a:p>
          </p:txBody>
        </p:sp>
        <p:sp>
          <p:nvSpPr>
            <p:cNvPr id="30" name="TextBox 29">
              <a:extLst>
                <a:ext uri="{FF2B5EF4-FFF2-40B4-BE49-F238E27FC236}">
                  <a16:creationId xmlns:a16="http://schemas.microsoft.com/office/drawing/2014/main" xmlns="" id="{88EC083F-2E17-46A4-AC8D-E5AFAA9F4AE0}"/>
                </a:ext>
              </a:extLst>
            </p:cNvPr>
            <p:cNvSpPr txBox="1"/>
            <p:nvPr/>
          </p:nvSpPr>
          <p:spPr>
            <a:xfrm>
              <a:off x="1671339" y="5775126"/>
              <a:ext cx="118534"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36</a:t>
              </a:r>
            </a:p>
          </p:txBody>
        </p:sp>
        <p:sp>
          <p:nvSpPr>
            <p:cNvPr id="31" name="TextBox 30">
              <a:extLst>
                <a:ext uri="{FF2B5EF4-FFF2-40B4-BE49-F238E27FC236}">
                  <a16:creationId xmlns:a16="http://schemas.microsoft.com/office/drawing/2014/main" xmlns="" id="{5DEA110E-4D55-493A-994B-4F39A84517CA}"/>
                </a:ext>
              </a:extLst>
            </p:cNvPr>
            <p:cNvSpPr txBox="1"/>
            <p:nvPr/>
          </p:nvSpPr>
          <p:spPr>
            <a:xfrm>
              <a:off x="1331898" y="5775126"/>
              <a:ext cx="118534"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76</a:t>
              </a:r>
            </a:p>
          </p:txBody>
        </p:sp>
        <p:sp>
          <p:nvSpPr>
            <p:cNvPr id="32" name="TextBox 31">
              <a:extLst>
                <a:ext uri="{FF2B5EF4-FFF2-40B4-BE49-F238E27FC236}">
                  <a16:creationId xmlns:a16="http://schemas.microsoft.com/office/drawing/2014/main" xmlns="" id="{FF24B65B-3918-414E-9AD0-40DF43DFBCBA}"/>
                </a:ext>
              </a:extLst>
            </p:cNvPr>
            <p:cNvSpPr txBox="1"/>
            <p:nvPr/>
          </p:nvSpPr>
          <p:spPr>
            <a:xfrm>
              <a:off x="970763" y="5775126"/>
              <a:ext cx="161930"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125</a:t>
              </a:r>
            </a:p>
          </p:txBody>
        </p:sp>
      </p:grpSp>
      <p:grpSp>
        <p:nvGrpSpPr>
          <p:cNvPr id="33" name="Group 32">
            <a:extLst>
              <a:ext uri="{FF2B5EF4-FFF2-40B4-BE49-F238E27FC236}">
                <a16:creationId xmlns:a16="http://schemas.microsoft.com/office/drawing/2014/main" xmlns="" id="{288B30ED-6EA7-4FE1-A5E8-9551AE0C85A6}"/>
              </a:ext>
            </a:extLst>
          </p:cNvPr>
          <p:cNvGrpSpPr/>
          <p:nvPr/>
        </p:nvGrpSpPr>
        <p:grpSpPr>
          <a:xfrm>
            <a:off x="911542" y="5696644"/>
            <a:ext cx="4158504" cy="288147"/>
            <a:chOff x="970763" y="5775126"/>
            <a:chExt cx="1815728" cy="288147"/>
          </a:xfrm>
        </p:grpSpPr>
        <p:sp>
          <p:nvSpPr>
            <p:cNvPr id="34" name="TextBox 33">
              <a:extLst>
                <a:ext uri="{FF2B5EF4-FFF2-40B4-BE49-F238E27FC236}">
                  <a16:creationId xmlns:a16="http://schemas.microsoft.com/office/drawing/2014/main" xmlns="" id="{B5C0F5D5-4D52-45D6-815D-85FB8C060F96}"/>
                </a:ext>
              </a:extLst>
            </p:cNvPr>
            <p:cNvSpPr txBox="1"/>
            <p:nvPr/>
          </p:nvSpPr>
          <p:spPr>
            <a:xfrm>
              <a:off x="2711352" y="5775126"/>
              <a:ext cx="7513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4</a:t>
              </a:r>
            </a:p>
          </p:txBody>
        </p:sp>
        <p:sp>
          <p:nvSpPr>
            <p:cNvPr id="35" name="TextBox 34">
              <a:extLst>
                <a:ext uri="{FF2B5EF4-FFF2-40B4-BE49-F238E27FC236}">
                  <a16:creationId xmlns:a16="http://schemas.microsoft.com/office/drawing/2014/main" xmlns="" id="{EAD9D973-B962-422E-9CC2-569F498F44A0}"/>
                </a:ext>
              </a:extLst>
            </p:cNvPr>
            <p:cNvSpPr txBox="1"/>
            <p:nvPr/>
          </p:nvSpPr>
          <p:spPr>
            <a:xfrm>
              <a:off x="2371914" y="5775126"/>
              <a:ext cx="7513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6</a:t>
              </a:r>
            </a:p>
          </p:txBody>
        </p:sp>
        <p:sp>
          <p:nvSpPr>
            <p:cNvPr id="36" name="TextBox 35">
              <a:extLst>
                <a:ext uri="{FF2B5EF4-FFF2-40B4-BE49-F238E27FC236}">
                  <a16:creationId xmlns:a16="http://schemas.microsoft.com/office/drawing/2014/main" xmlns="" id="{92F35317-B898-4EBA-8FC2-1338E99C8F5E}"/>
                </a:ext>
              </a:extLst>
            </p:cNvPr>
            <p:cNvSpPr txBox="1"/>
            <p:nvPr/>
          </p:nvSpPr>
          <p:spPr>
            <a:xfrm>
              <a:off x="2010778" y="5775126"/>
              <a:ext cx="118534"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10</a:t>
              </a:r>
            </a:p>
          </p:txBody>
        </p:sp>
        <p:sp>
          <p:nvSpPr>
            <p:cNvPr id="37" name="TextBox 36">
              <a:extLst>
                <a:ext uri="{FF2B5EF4-FFF2-40B4-BE49-F238E27FC236}">
                  <a16:creationId xmlns:a16="http://schemas.microsoft.com/office/drawing/2014/main" xmlns="" id="{4116F0F7-5509-48DB-A4B4-FBC744E44A63}"/>
                </a:ext>
              </a:extLst>
            </p:cNvPr>
            <p:cNvSpPr txBox="1"/>
            <p:nvPr/>
          </p:nvSpPr>
          <p:spPr>
            <a:xfrm>
              <a:off x="1671339" y="5775126"/>
              <a:ext cx="118534"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20</a:t>
              </a:r>
            </a:p>
          </p:txBody>
        </p:sp>
        <p:sp>
          <p:nvSpPr>
            <p:cNvPr id="38" name="TextBox 37">
              <a:extLst>
                <a:ext uri="{FF2B5EF4-FFF2-40B4-BE49-F238E27FC236}">
                  <a16:creationId xmlns:a16="http://schemas.microsoft.com/office/drawing/2014/main" xmlns="" id="{CE7E69AF-940B-4D54-ADFE-2699E7B01935}"/>
                </a:ext>
              </a:extLst>
            </p:cNvPr>
            <p:cNvSpPr txBox="1"/>
            <p:nvPr/>
          </p:nvSpPr>
          <p:spPr>
            <a:xfrm>
              <a:off x="1331898" y="5775126"/>
              <a:ext cx="118534"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54</a:t>
              </a:r>
            </a:p>
          </p:txBody>
        </p:sp>
        <p:sp>
          <p:nvSpPr>
            <p:cNvPr id="39" name="TextBox 38">
              <a:extLst>
                <a:ext uri="{FF2B5EF4-FFF2-40B4-BE49-F238E27FC236}">
                  <a16:creationId xmlns:a16="http://schemas.microsoft.com/office/drawing/2014/main" xmlns="" id="{64A38916-2FFC-4254-B0B6-31ABFDF37A83}"/>
                </a:ext>
              </a:extLst>
            </p:cNvPr>
            <p:cNvSpPr txBox="1"/>
            <p:nvPr/>
          </p:nvSpPr>
          <p:spPr>
            <a:xfrm>
              <a:off x="970763" y="5775126"/>
              <a:ext cx="161930"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123</a:t>
              </a:r>
            </a:p>
          </p:txBody>
        </p:sp>
      </p:grpSp>
      <p:sp>
        <p:nvSpPr>
          <p:cNvPr id="40" name="TextBox 39">
            <a:extLst>
              <a:ext uri="{FF2B5EF4-FFF2-40B4-BE49-F238E27FC236}">
                <a16:creationId xmlns:a16="http://schemas.microsoft.com/office/drawing/2014/main" xmlns="" id="{4D2C446F-D521-4F5C-AE65-4DCA93D1A905}"/>
              </a:ext>
            </a:extLst>
          </p:cNvPr>
          <p:cNvSpPr txBox="1"/>
          <p:nvPr/>
        </p:nvSpPr>
        <p:spPr>
          <a:xfrm>
            <a:off x="446900" y="5022235"/>
            <a:ext cx="990976" cy="307777"/>
          </a:xfrm>
          <a:prstGeom prst="rect">
            <a:avLst/>
          </a:prstGeom>
          <a:noFill/>
        </p:spPr>
        <p:txBody>
          <a:bodyPr wrap="none" rtlCol="0">
            <a:spAutoFit/>
          </a:bodyPr>
          <a:lstStyle/>
          <a:p>
            <a:pPr algn="r"/>
            <a:r>
              <a:rPr lang="ja-JP" sz="1400" dirty="0"/>
              <a:t>リスク有患者数</a:t>
            </a:r>
          </a:p>
        </p:txBody>
      </p:sp>
      <p:sp>
        <p:nvSpPr>
          <p:cNvPr id="41" name="TextBox 40">
            <a:extLst>
              <a:ext uri="{FF2B5EF4-FFF2-40B4-BE49-F238E27FC236}">
                <a16:creationId xmlns:a16="http://schemas.microsoft.com/office/drawing/2014/main" xmlns="" id="{1A48525E-78E7-4375-81A6-C238627F6E50}"/>
              </a:ext>
            </a:extLst>
          </p:cNvPr>
          <p:cNvSpPr txBox="1"/>
          <p:nvPr/>
        </p:nvSpPr>
        <p:spPr>
          <a:xfrm>
            <a:off x="171780" y="5686829"/>
            <a:ext cx="778867" cy="307777"/>
          </a:xfrm>
          <a:prstGeom prst="rect">
            <a:avLst/>
          </a:prstGeom>
          <a:noFill/>
        </p:spPr>
        <p:txBody>
          <a:bodyPr wrap="none" rtlCol="0">
            <a:spAutoFit/>
          </a:bodyPr>
          <a:lstStyle/>
          <a:p>
            <a:pPr algn="r"/>
            <a:r>
              <a:rPr lang="ja-JP" sz="1400">
                <a:solidFill>
                  <a:schemeClr val="accent2"/>
                </a:solidFill>
              </a:rPr>
              <a:t>5FU / LV</a:t>
            </a:r>
          </a:p>
        </p:txBody>
      </p:sp>
      <p:grpSp>
        <p:nvGrpSpPr>
          <p:cNvPr id="42" name="Group 41">
            <a:extLst>
              <a:ext uri="{FF2B5EF4-FFF2-40B4-BE49-F238E27FC236}">
                <a16:creationId xmlns:a16="http://schemas.microsoft.com/office/drawing/2014/main" xmlns="" id="{2EF2E48C-DFE2-4D73-AB29-7B7C8C17B1F5}"/>
              </a:ext>
            </a:extLst>
          </p:cNvPr>
          <p:cNvGrpSpPr/>
          <p:nvPr/>
        </p:nvGrpSpPr>
        <p:grpSpPr>
          <a:xfrm>
            <a:off x="889959" y="4770796"/>
            <a:ext cx="5007014" cy="360147"/>
            <a:chOff x="995189" y="4770796"/>
            <a:chExt cx="2173305" cy="360147"/>
          </a:xfrm>
        </p:grpSpPr>
        <p:sp>
          <p:nvSpPr>
            <p:cNvPr id="43" name="Line 21">
              <a:extLst>
                <a:ext uri="{FF2B5EF4-FFF2-40B4-BE49-F238E27FC236}">
                  <a16:creationId xmlns:a16="http://schemas.microsoft.com/office/drawing/2014/main" xmlns="" id="{DF24452E-1464-4CF1-8196-983D9020CA02}"/>
                </a:ext>
              </a:extLst>
            </p:cNvPr>
            <p:cNvSpPr>
              <a:spLocks noChangeShapeType="1"/>
            </p:cNvSpPr>
            <p:nvPr/>
          </p:nvSpPr>
          <p:spPr bwMode="auto">
            <a:xfrm>
              <a:off x="3112389" y="47707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xmlns="" id="{3BC5F22C-BD44-44E9-B9A5-2AF70225A5C9}"/>
                </a:ext>
              </a:extLst>
            </p:cNvPr>
            <p:cNvSpPr txBox="1"/>
            <p:nvPr/>
          </p:nvSpPr>
          <p:spPr>
            <a:xfrm>
              <a:off x="3050660" y="4842796"/>
              <a:ext cx="11783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45" name="Line 21">
              <a:extLst>
                <a:ext uri="{FF2B5EF4-FFF2-40B4-BE49-F238E27FC236}">
                  <a16:creationId xmlns:a16="http://schemas.microsoft.com/office/drawing/2014/main" xmlns="" id="{7C35DE74-F71E-4804-8B33-44046E303B27}"/>
                </a:ext>
              </a:extLst>
            </p:cNvPr>
            <p:cNvSpPr>
              <a:spLocks noChangeShapeType="1"/>
            </p:cNvSpPr>
            <p:nvPr/>
          </p:nvSpPr>
          <p:spPr bwMode="auto">
            <a:xfrm>
              <a:off x="2772950" y="47707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xmlns="" id="{B4940650-E70E-459D-B0FD-368CEE11BAF3}"/>
                </a:ext>
              </a:extLst>
            </p:cNvPr>
            <p:cNvSpPr txBox="1"/>
            <p:nvPr/>
          </p:nvSpPr>
          <p:spPr>
            <a:xfrm>
              <a:off x="2634401" y="484279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47" name="Line 21">
              <a:extLst>
                <a:ext uri="{FF2B5EF4-FFF2-40B4-BE49-F238E27FC236}">
                  <a16:creationId xmlns:a16="http://schemas.microsoft.com/office/drawing/2014/main" xmlns="" id="{FA429108-B982-4C9A-A1FC-DE4CEE721D11}"/>
                </a:ext>
              </a:extLst>
            </p:cNvPr>
            <p:cNvSpPr>
              <a:spLocks noChangeShapeType="1"/>
            </p:cNvSpPr>
            <p:nvPr/>
          </p:nvSpPr>
          <p:spPr bwMode="auto">
            <a:xfrm>
              <a:off x="2433511" y="47707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xmlns="" id="{3C5F0C58-A846-4DAC-B5B2-82D8CEB4D5C9}"/>
                </a:ext>
              </a:extLst>
            </p:cNvPr>
            <p:cNvSpPr txBox="1"/>
            <p:nvPr/>
          </p:nvSpPr>
          <p:spPr>
            <a:xfrm>
              <a:off x="2294962" y="484279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49" name="Line 21">
              <a:extLst>
                <a:ext uri="{FF2B5EF4-FFF2-40B4-BE49-F238E27FC236}">
                  <a16:creationId xmlns:a16="http://schemas.microsoft.com/office/drawing/2014/main" xmlns="" id="{990987B4-B002-4DFA-8F49-6185733467B8}"/>
                </a:ext>
              </a:extLst>
            </p:cNvPr>
            <p:cNvSpPr>
              <a:spLocks noChangeShapeType="1"/>
            </p:cNvSpPr>
            <p:nvPr/>
          </p:nvSpPr>
          <p:spPr bwMode="auto">
            <a:xfrm>
              <a:off x="2094071" y="47707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xmlns="" id="{7EBD4D7D-6A21-401C-AF4E-EC7D84839093}"/>
                </a:ext>
              </a:extLst>
            </p:cNvPr>
            <p:cNvSpPr txBox="1"/>
            <p:nvPr/>
          </p:nvSpPr>
          <p:spPr>
            <a:xfrm>
              <a:off x="1955522" y="484279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51" name="Line 21">
              <a:extLst>
                <a:ext uri="{FF2B5EF4-FFF2-40B4-BE49-F238E27FC236}">
                  <a16:creationId xmlns:a16="http://schemas.microsoft.com/office/drawing/2014/main" xmlns="" id="{41FBCBFF-1D75-4300-BA6E-264C66A794D2}"/>
                </a:ext>
              </a:extLst>
            </p:cNvPr>
            <p:cNvSpPr>
              <a:spLocks noChangeShapeType="1"/>
            </p:cNvSpPr>
            <p:nvPr/>
          </p:nvSpPr>
          <p:spPr bwMode="auto">
            <a:xfrm>
              <a:off x="1754632" y="47707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xmlns="" id="{32C7297C-A325-4170-B6FC-AABF99A62D93}"/>
                </a:ext>
              </a:extLst>
            </p:cNvPr>
            <p:cNvSpPr txBox="1"/>
            <p:nvPr/>
          </p:nvSpPr>
          <p:spPr>
            <a:xfrm>
              <a:off x="1616083" y="484279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53" name="Line 21">
              <a:extLst>
                <a:ext uri="{FF2B5EF4-FFF2-40B4-BE49-F238E27FC236}">
                  <a16:creationId xmlns:a16="http://schemas.microsoft.com/office/drawing/2014/main" xmlns="" id="{7364E2F2-6144-4E75-B63C-B037B00618B6}"/>
                </a:ext>
              </a:extLst>
            </p:cNvPr>
            <p:cNvSpPr>
              <a:spLocks noChangeShapeType="1"/>
            </p:cNvSpPr>
            <p:nvPr/>
          </p:nvSpPr>
          <p:spPr bwMode="auto">
            <a:xfrm>
              <a:off x="1415193" y="47707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xmlns="" id="{45585D19-275C-4FC6-A75E-F022FF9169D0}"/>
                </a:ext>
              </a:extLst>
            </p:cNvPr>
            <p:cNvSpPr txBox="1"/>
            <p:nvPr/>
          </p:nvSpPr>
          <p:spPr>
            <a:xfrm>
              <a:off x="1326336" y="4842796"/>
              <a:ext cx="17209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55" name="Line 21">
              <a:extLst>
                <a:ext uri="{FF2B5EF4-FFF2-40B4-BE49-F238E27FC236}">
                  <a16:creationId xmlns:a16="http://schemas.microsoft.com/office/drawing/2014/main" xmlns="" id="{FADF5FBB-04A2-4094-B766-B094968F1442}"/>
                </a:ext>
              </a:extLst>
            </p:cNvPr>
            <p:cNvSpPr>
              <a:spLocks noChangeShapeType="1"/>
            </p:cNvSpPr>
            <p:nvPr/>
          </p:nvSpPr>
          <p:spPr bwMode="auto">
            <a:xfrm>
              <a:off x="1075754" y="47707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xmlns="" id="{BFA539A4-3507-4631-81E1-667BDA736735}"/>
                </a:ext>
              </a:extLst>
            </p:cNvPr>
            <p:cNvSpPr txBox="1"/>
            <p:nvPr/>
          </p:nvSpPr>
          <p:spPr>
            <a:xfrm>
              <a:off x="995189" y="4842796"/>
              <a:ext cx="15550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57" name="Freeform 21">
            <a:extLst>
              <a:ext uri="{FF2B5EF4-FFF2-40B4-BE49-F238E27FC236}">
                <a16:creationId xmlns:a16="http://schemas.microsoft.com/office/drawing/2014/main" xmlns="" id="{32DC209E-CE52-4621-8745-557B27DAFC18}"/>
              </a:ext>
            </a:extLst>
          </p:cNvPr>
          <p:cNvSpPr>
            <a:spLocks/>
          </p:cNvSpPr>
          <p:nvPr/>
        </p:nvSpPr>
        <p:spPr bwMode="auto">
          <a:xfrm>
            <a:off x="6623227" y="2503201"/>
            <a:ext cx="5135384" cy="227407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58" name="Group 57">
            <a:extLst>
              <a:ext uri="{FF2B5EF4-FFF2-40B4-BE49-F238E27FC236}">
                <a16:creationId xmlns:a16="http://schemas.microsoft.com/office/drawing/2014/main" xmlns="" id="{689F1078-5D78-4072-8C0F-2117C3307D10}"/>
              </a:ext>
            </a:extLst>
          </p:cNvPr>
          <p:cNvGrpSpPr/>
          <p:nvPr/>
        </p:nvGrpSpPr>
        <p:grpSpPr>
          <a:xfrm>
            <a:off x="5942552" y="2333692"/>
            <a:ext cx="689644" cy="2588549"/>
            <a:chOff x="1294711" y="1247688"/>
            <a:chExt cx="689644" cy="2894678"/>
          </a:xfrm>
        </p:grpSpPr>
        <p:sp>
          <p:nvSpPr>
            <p:cNvPr id="59" name="Line 6">
              <a:extLst>
                <a:ext uri="{FF2B5EF4-FFF2-40B4-BE49-F238E27FC236}">
                  <a16:creationId xmlns:a16="http://schemas.microsoft.com/office/drawing/2014/main" xmlns="" id="{DB571F71-078D-41A9-A822-0746E43B6FB8}"/>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0" name="Line 7">
              <a:extLst>
                <a:ext uri="{FF2B5EF4-FFF2-40B4-BE49-F238E27FC236}">
                  <a16:creationId xmlns:a16="http://schemas.microsoft.com/office/drawing/2014/main" xmlns="" id="{F9534D15-0DF7-4A3C-97BA-434297D6E819}"/>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1" name="Line 8">
              <a:extLst>
                <a:ext uri="{FF2B5EF4-FFF2-40B4-BE49-F238E27FC236}">
                  <a16:creationId xmlns:a16="http://schemas.microsoft.com/office/drawing/2014/main" xmlns="" id="{94CAB538-7AE0-4486-A35F-BD070A41248D}"/>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2" name="Line 9">
              <a:extLst>
                <a:ext uri="{FF2B5EF4-FFF2-40B4-BE49-F238E27FC236}">
                  <a16:creationId xmlns:a16="http://schemas.microsoft.com/office/drawing/2014/main" xmlns="" id="{01E7F1CC-EE3A-4B19-B250-955820725E20}"/>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3" name="Line 10">
              <a:extLst>
                <a:ext uri="{FF2B5EF4-FFF2-40B4-BE49-F238E27FC236}">
                  <a16:creationId xmlns:a16="http://schemas.microsoft.com/office/drawing/2014/main" xmlns="" id="{158FB6B2-B849-423E-8C5D-53EB7E0A013B}"/>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4" name="Line 11">
              <a:extLst>
                <a:ext uri="{FF2B5EF4-FFF2-40B4-BE49-F238E27FC236}">
                  <a16:creationId xmlns:a16="http://schemas.microsoft.com/office/drawing/2014/main" xmlns="" id="{7A0D4AE1-22D8-41D9-B1AE-408CEBC4CDA9}"/>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5" name="TextBox 64">
              <a:extLst>
                <a:ext uri="{FF2B5EF4-FFF2-40B4-BE49-F238E27FC236}">
                  <a16:creationId xmlns:a16="http://schemas.microsoft.com/office/drawing/2014/main" xmlns="" id="{F4AE0C02-B35A-49A0-81B5-A4DC7DE0747C}"/>
                </a:ext>
              </a:extLst>
            </p:cNvPr>
            <p:cNvSpPr txBox="1"/>
            <p:nvPr/>
          </p:nvSpPr>
          <p:spPr>
            <a:xfrm rot="16200000">
              <a:off x="1054949" y="2569414"/>
              <a:ext cx="787301"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OS, %</a:t>
              </a:r>
            </a:p>
          </p:txBody>
        </p:sp>
        <p:sp>
          <p:nvSpPr>
            <p:cNvPr id="66" name="TextBox 65">
              <a:extLst>
                <a:ext uri="{FF2B5EF4-FFF2-40B4-BE49-F238E27FC236}">
                  <a16:creationId xmlns:a16="http://schemas.microsoft.com/office/drawing/2014/main" xmlns="" id="{2BBEB422-B72D-46BE-A4BE-D11EE2070BDE}"/>
                </a:ext>
              </a:extLst>
            </p:cNvPr>
            <p:cNvSpPr txBox="1"/>
            <p:nvPr/>
          </p:nvSpPr>
          <p:spPr>
            <a:xfrm>
              <a:off x="1509632" y="1247688"/>
              <a:ext cx="433131" cy="344176"/>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a:t>
              </a:r>
            </a:p>
          </p:txBody>
        </p:sp>
        <p:sp>
          <p:nvSpPr>
            <p:cNvPr id="67" name="TextBox 66">
              <a:extLst>
                <a:ext uri="{FF2B5EF4-FFF2-40B4-BE49-F238E27FC236}">
                  <a16:creationId xmlns:a16="http://schemas.microsoft.com/office/drawing/2014/main" xmlns="" id="{238170F8-1D22-440C-8267-B6E945CA5626}"/>
                </a:ext>
              </a:extLst>
            </p:cNvPr>
            <p:cNvSpPr txBox="1"/>
            <p:nvPr/>
          </p:nvSpPr>
          <p:spPr>
            <a:xfrm>
              <a:off x="1509632" y="1771828"/>
              <a:ext cx="433131" cy="344176"/>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0.8</a:t>
              </a:r>
            </a:p>
          </p:txBody>
        </p:sp>
        <p:sp>
          <p:nvSpPr>
            <p:cNvPr id="68" name="TextBox 67">
              <a:extLst>
                <a:ext uri="{FF2B5EF4-FFF2-40B4-BE49-F238E27FC236}">
                  <a16:creationId xmlns:a16="http://schemas.microsoft.com/office/drawing/2014/main" xmlns="" id="{A86B1479-91F7-4377-B074-747F0DDA6067}"/>
                </a:ext>
              </a:extLst>
            </p:cNvPr>
            <p:cNvSpPr txBox="1"/>
            <p:nvPr/>
          </p:nvSpPr>
          <p:spPr>
            <a:xfrm>
              <a:off x="1509632" y="2270358"/>
              <a:ext cx="433131" cy="344176"/>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0.6</a:t>
              </a:r>
            </a:p>
          </p:txBody>
        </p:sp>
        <p:sp>
          <p:nvSpPr>
            <p:cNvPr id="69" name="TextBox 68">
              <a:extLst>
                <a:ext uri="{FF2B5EF4-FFF2-40B4-BE49-F238E27FC236}">
                  <a16:creationId xmlns:a16="http://schemas.microsoft.com/office/drawing/2014/main" xmlns="" id="{34B17B2F-4FFB-42DB-BE6E-6E941841AB0A}"/>
                </a:ext>
              </a:extLst>
            </p:cNvPr>
            <p:cNvSpPr txBox="1"/>
            <p:nvPr/>
          </p:nvSpPr>
          <p:spPr>
            <a:xfrm>
              <a:off x="1509632" y="2785012"/>
              <a:ext cx="433131" cy="344176"/>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0.4</a:t>
              </a:r>
            </a:p>
          </p:txBody>
        </p:sp>
        <p:sp>
          <p:nvSpPr>
            <p:cNvPr id="70" name="TextBox 69">
              <a:extLst>
                <a:ext uri="{FF2B5EF4-FFF2-40B4-BE49-F238E27FC236}">
                  <a16:creationId xmlns:a16="http://schemas.microsoft.com/office/drawing/2014/main" xmlns="" id="{BFEF7057-7301-4377-BCB4-F5FF6D7D2117}"/>
                </a:ext>
              </a:extLst>
            </p:cNvPr>
            <p:cNvSpPr txBox="1"/>
            <p:nvPr/>
          </p:nvSpPr>
          <p:spPr>
            <a:xfrm>
              <a:off x="1509632" y="3288914"/>
              <a:ext cx="433131" cy="344176"/>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a:t>
              </a:r>
            </a:p>
          </p:txBody>
        </p:sp>
        <p:sp>
          <p:nvSpPr>
            <p:cNvPr id="71" name="TextBox 70">
              <a:extLst>
                <a:ext uri="{FF2B5EF4-FFF2-40B4-BE49-F238E27FC236}">
                  <a16:creationId xmlns:a16="http://schemas.microsoft.com/office/drawing/2014/main" xmlns="" id="{855F7D61-5CEA-4C4F-B1E5-EA07A26FDDF6}"/>
                </a:ext>
              </a:extLst>
            </p:cNvPr>
            <p:cNvSpPr txBox="1"/>
            <p:nvPr/>
          </p:nvSpPr>
          <p:spPr>
            <a:xfrm>
              <a:off x="1658719" y="3798190"/>
              <a:ext cx="284052" cy="344176"/>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72" name="TextBox 71">
            <a:extLst>
              <a:ext uri="{FF2B5EF4-FFF2-40B4-BE49-F238E27FC236}">
                <a16:creationId xmlns:a16="http://schemas.microsoft.com/office/drawing/2014/main" xmlns="" id="{4A231612-C5AB-47CB-A69A-A6B622B617C4}"/>
              </a:ext>
            </a:extLst>
          </p:cNvPr>
          <p:cNvSpPr txBox="1"/>
          <p:nvPr/>
        </p:nvSpPr>
        <p:spPr>
          <a:xfrm>
            <a:off x="8572895" y="5020053"/>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経過期間、月</a:t>
            </a:r>
          </a:p>
        </p:txBody>
      </p:sp>
      <p:grpSp>
        <p:nvGrpSpPr>
          <p:cNvPr id="73" name="Group 72">
            <a:extLst>
              <a:ext uri="{FF2B5EF4-FFF2-40B4-BE49-F238E27FC236}">
                <a16:creationId xmlns:a16="http://schemas.microsoft.com/office/drawing/2014/main" xmlns="" id="{2844A052-18D7-4A5D-9F7D-11FFC83F6B78}"/>
              </a:ext>
            </a:extLst>
          </p:cNvPr>
          <p:cNvGrpSpPr/>
          <p:nvPr/>
        </p:nvGrpSpPr>
        <p:grpSpPr>
          <a:xfrm>
            <a:off x="6433342" y="4770796"/>
            <a:ext cx="4896000" cy="1213995"/>
            <a:chOff x="6535822" y="4770796"/>
            <a:chExt cx="1824688" cy="1213995"/>
          </a:xfrm>
        </p:grpSpPr>
        <p:sp>
          <p:nvSpPr>
            <p:cNvPr id="74" name="Line 21">
              <a:extLst>
                <a:ext uri="{FF2B5EF4-FFF2-40B4-BE49-F238E27FC236}">
                  <a16:creationId xmlns:a16="http://schemas.microsoft.com/office/drawing/2014/main" xmlns="" id="{76310B6A-5B05-4ECD-B58E-CCF24FD154CA}"/>
                </a:ext>
              </a:extLst>
            </p:cNvPr>
            <p:cNvSpPr>
              <a:spLocks noChangeShapeType="1"/>
            </p:cNvSpPr>
            <p:nvPr/>
          </p:nvSpPr>
          <p:spPr bwMode="auto">
            <a:xfrm>
              <a:off x="8313583" y="47707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xmlns="" id="{FBAC9190-EC52-4F77-AFC2-3AA5D52F16F4}"/>
                </a:ext>
              </a:extLst>
            </p:cNvPr>
            <p:cNvSpPr txBox="1"/>
            <p:nvPr/>
          </p:nvSpPr>
          <p:spPr>
            <a:xfrm>
              <a:off x="8261033" y="4842796"/>
              <a:ext cx="9947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60</a:t>
              </a:r>
            </a:p>
          </p:txBody>
        </p:sp>
        <p:sp>
          <p:nvSpPr>
            <p:cNvPr id="76" name="Line 21">
              <a:extLst>
                <a:ext uri="{FF2B5EF4-FFF2-40B4-BE49-F238E27FC236}">
                  <a16:creationId xmlns:a16="http://schemas.microsoft.com/office/drawing/2014/main" xmlns="" id="{B4AB131A-C415-41CD-A952-FBED7580C4B9}"/>
                </a:ext>
              </a:extLst>
            </p:cNvPr>
            <p:cNvSpPr>
              <a:spLocks noChangeShapeType="1"/>
            </p:cNvSpPr>
            <p:nvPr/>
          </p:nvSpPr>
          <p:spPr bwMode="auto">
            <a:xfrm>
              <a:off x="7974144" y="47707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xmlns="" id="{805F9E0A-C49E-4D61-BBAB-CC282EAEF2D0}"/>
                </a:ext>
              </a:extLst>
            </p:cNvPr>
            <p:cNvSpPr txBox="1"/>
            <p:nvPr/>
          </p:nvSpPr>
          <p:spPr>
            <a:xfrm>
              <a:off x="7921594" y="4842796"/>
              <a:ext cx="9947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48</a:t>
              </a:r>
            </a:p>
          </p:txBody>
        </p:sp>
        <p:sp>
          <p:nvSpPr>
            <p:cNvPr id="78" name="Line 21">
              <a:extLst>
                <a:ext uri="{FF2B5EF4-FFF2-40B4-BE49-F238E27FC236}">
                  <a16:creationId xmlns:a16="http://schemas.microsoft.com/office/drawing/2014/main" xmlns="" id="{16B0AED3-8326-4BA6-AC14-35F0B456F883}"/>
                </a:ext>
              </a:extLst>
            </p:cNvPr>
            <p:cNvSpPr>
              <a:spLocks noChangeShapeType="1"/>
            </p:cNvSpPr>
            <p:nvPr/>
          </p:nvSpPr>
          <p:spPr bwMode="auto">
            <a:xfrm>
              <a:off x="7634705" y="47707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xmlns="" id="{65255D31-9EA4-4399-B1C3-EE8E1E1027A8}"/>
                </a:ext>
              </a:extLst>
            </p:cNvPr>
            <p:cNvSpPr txBox="1"/>
            <p:nvPr/>
          </p:nvSpPr>
          <p:spPr>
            <a:xfrm>
              <a:off x="7582155" y="4842796"/>
              <a:ext cx="9947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80" name="Line 21">
              <a:extLst>
                <a:ext uri="{FF2B5EF4-FFF2-40B4-BE49-F238E27FC236}">
                  <a16:creationId xmlns:a16="http://schemas.microsoft.com/office/drawing/2014/main" xmlns="" id="{7D83256A-47D4-4D22-9455-C328C707579A}"/>
                </a:ext>
              </a:extLst>
            </p:cNvPr>
            <p:cNvSpPr>
              <a:spLocks noChangeShapeType="1"/>
            </p:cNvSpPr>
            <p:nvPr/>
          </p:nvSpPr>
          <p:spPr bwMode="auto">
            <a:xfrm>
              <a:off x="7295265" y="47707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xmlns="" id="{C65DBA7E-BBC0-4ABE-A6F8-CEA9DBAB5E5A}"/>
                </a:ext>
              </a:extLst>
            </p:cNvPr>
            <p:cNvSpPr txBox="1"/>
            <p:nvPr/>
          </p:nvSpPr>
          <p:spPr>
            <a:xfrm>
              <a:off x="7242716" y="4842796"/>
              <a:ext cx="9947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82" name="Line 21">
              <a:extLst>
                <a:ext uri="{FF2B5EF4-FFF2-40B4-BE49-F238E27FC236}">
                  <a16:creationId xmlns:a16="http://schemas.microsoft.com/office/drawing/2014/main" xmlns="" id="{F8872689-4CDC-4273-8C24-931D8F5C3418}"/>
                </a:ext>
              </a:extLst>
            </p:cNvPr>
            <p:cNvSpPr>
              <a:spLocks noChangeShapeType="1"/>
            </p:cNvSpPr>
            <p:nvPr/>
          </p:nvSpPr>
          <p:spPr bwMode="auto">
            <a:xfrm>
              <a:off x="6955826" y="47707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xmlns="" id="{4A4D07D7-9F0B-464F-B447-1AF0D6F36D30}"/>
                </a:ext>
              </a:extLst>
            </p:cNvPr>
            <p:cNvSpPr txBox="1"/>
            <p:nvPr/>
          </p:nvSpPr>
          <p:spPr>
            <a:xfrm>
              <a:off x="6903276" y="4842796"/>
              <a:ext cx="9947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84" name="Line 21">
              <a:extLst>
                <a:ext uri="{FF2B5EF4-FFF2-40B4-BE49-F238E27FC236}">
                  <a16:creationId xmlns:a16="http://schemas.microsoft.com/office/drawing/2014/main" xmlns="" id="{E0F831C6-2A90-4CFA-BDEA-22A5C2960337}"/>
                </a:ext>
              </a:extLst>
            </p:cNvPr>
            <p:cNvSpPr>
              <a:spLocks noChangeShapeType="1"/>
            </p:cNvSpPr>
            <p:nvPr/>
          </p:nvSpPr>
          <p:spPr bwMode="auto">
            <a:xfrm>
              <a:off x="6616387" y="47707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xmlns="" id="{B9C9573D-1372-4142-9C4D-3A616A3FD210}"/>
                </a:ext>
              </a:extLst>
            </p:cNvPr>
            <p:cNvSpPr txBox="1"/>
            <p:nvPr/>
          </p:nvSpPr>
          <p:spPr>
            <a:xfrm>
              <a:off x="6535822" y="4842796"/>
              <a:ext cx="15550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sp>
          <p:nvSpPr>
            <p:cNvPr id="86" name="TextBox 85">
              <a:extLst>
                <a:ext uri="{FF2B5EF4-FFF2-40B4-BE49-F238E27FC236}">
                  <a16:creationId xmlns:a16="http://schemas.microsoft.com/office/drawing/2014/main" xmlns="" id="{35995E3C-D4FA-4401-9E43-E73D60CA6EFF}"/>
                </a:ext>
              </a:extLst>
            </p:cNvPr>
            <p:cNvSpPr txBox="1"/>
            <p:nvPr/>
          </p:nvSpPr>
          <p:spPr>
            <a:xfrm>
              <a:off x="8286997" y="5379140"/>
              <a:ext cx="64136"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4</a:t>
              </a:r>
            </a:p>
          </p:txBody>
        </p:sp>
        <p:sp>
          <p:nvSpPr>
            <p:cNvPr id="87" name="TextBox 86">
              <a:extLst>
                <a:ext uri="{FF2B5EF4-FFF2-40B4-BE49-F238E27FC236}">
                  <a16:creationId xmlns:a16="http://schemas.microsoft.com/office/drawing/2014/main" xmlns="" id="{571A480B-A929-44A3-9209-2D58D9DD4F87}"/>
                </a:ext>
              </a:extLst>
            </p:cNvPr>
            <p:cNvSpPr txBox="1"/>
            <p:nvPr/>
          </p:nvSpPr>
          <p:spPr>
            <a:xfrm>
              <a:off x="7931522" y="5379140"/>
              <a:ext cx="96206"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11</a:t>
              </a:r>
            </a:p>
          </p:txBody>
        </p:sp>
        <p:sp>
          <p:nvSpPr>
            <p:cNvPr id="88" name="TextBox 87">
              <a:extLst>
                <a:ext uri="{FF2B5EF4-FFF2-40B4-BE49-F238E27FC236}">
                  <a16:creationId xmlns:a16="http://schemas.microsoft.com/office/drawing/2014/main" xmlns="" id="{D8A74D6E-428A-4E69-8BC9-BDC52778248A}"/>
                </a:ext>
              </a:extLst>
            </p:cNvPr>
            <p:cNvSpPr txBox="1"/>
            <p:nvPr/>
          </p:nvSpPr>
          <p:spPr>
            <a:xfrm>
              <a:off x="7589598" y="5379140"/>
              <a:ext cx="101176"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24</a:t>
              </a:r>
            </a:p>
          </p:txBody>
        </p:sp>
        <p:sp>
          <p:nvSpPr>
            <p:cNvPr id="89" name="TextBox 88">
              <a:extLst>
                <a:ext uri="{FF2B5EF4-FFF2-40B4-BE49-F238E27FC236}">
                  <a16:creationId xmlns:a16="http://schemas.microsoft.com/office/drawing/2014/main" xmlns="" id="{873FB232-F3B8-435B-9D59-CB4FF01C2EB2}"/>
                </a:ext>
              </a:extLst>
            </p:cNvPr>
            <p:cNvSpPr txBox="1"/>
            <p:nvPr/>
          </p:nvSpPr>
          <p:spPr>
            <a:xfrm>
              <a:off x="7250161" y="5379140"/>
              <a:ext cx="101176"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59</a:t>
              </a:r>
            </a:p>
          </p:txBody>
        </p:sp>
        <p:sp>
          <p:nvSpPr>
            <p:cNvPr id="90" name="TextBox 89">
              <a:extLst>
                <a:ext uri="{FF2B5EF4-FFF2-40B4-BE49-F238E27FC236}">
                  <a16:creationId xmlns:a16="http://schemas.microsoft.com/office/drawing/2014/main" xmlns="" id="{6862F6D1-5528-482B-A888-B12573259D35}"/>
                </a:ext>
              </a:extLst>
            </p:cNvPr>
            <p:cNvSpPr txBox="1"/>
            <p:nvPr/>
          </p:nvSpPr>
          <p:spPr>
            <a:xfrm>
              <a:off x="6910720" y="5379140"/>
              <a:ext cx="101176"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92</a:t>
              </a:r>
            </a:p>
          </p:txBody>
        </p:sp>
        <p:sp>
          <p:nvSpPr>
            <p:cNvPr id="91" name="TextBox 90">
              <a:extLst>
                <a:ext uri="{FF2B5EF4-FFF2-40B4-BE49-F238E27FC236}">
                  <a16:creationId xmlns:a16="http://schemas.microsoft.com/office/drawing/2014/main" xmlns="" id="{77516422-2E55-43BB-99BF-F71176A17FC3}"/>
                </a:ext>
              </a:extLst>
            </p:cNvPr>
            <p:cNvSpPr txBox="1"/>
            <p:nvPr/>
          </p:nvSpPr>
          <p:spPr>
            <a:xfrm>
              <a:off x="6552760" y="5379140"/>
              <a:ext cx="138217"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125</a:t>
              </a:r>
            </a:p>
          </p:txBody>
        </p:sp>
        <p:sp>
          <p:nvSpPr>
            <p:cNvPr id="92" name="TextBox 91">
              <a:extLst>
                <a:ext uri="{FF2B5EF4-FFF2-40B4-BE49-F238E27FC236}">
                  <a16:creationId xmlns:a16="http://schemas.microsoft.com/office/drawing/2014/main" xmlns="" id="{B02D9F17-C402-48EC-93AA-ABD2B180D16A}"/>
                </a:ext>
              </a:extLst>
            </p:cNvPr>
            <p:cNvSpPr txBox="1"/>
            <p:nvPr/>
          </p:nvSpPr>
          <p:spPr>
            <a:xfrm>
              <a:off x="8286996" y="5696644"/>
              <a:ext cx="64136"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3</a:t>
              </a:r>
            </a:p>
          </p:txBody>
        </p:sp>
        <p:sp>
          <p:nvSpPr>
            <p:cNvPr id="93" name="TextBox 92">
              <a:extLst>
                <a:ext uri="{FF2B5EF4-FFF2-40B4-BE49-F238E27FC236}">
                  <a16:creationId xmlns:a16="http://schemas.microsoft.com/office/drawing/2014/main" xmlns="" id="{EE34753A-5B09-449E-AD00-1318ECF9F1FD}"/>
                </a:ext>
              </a:extLst>
            </p:cNvPr>
            <p:cNvSpPr txBox="1"/>
            <p:nvPr/>
          </p:nvSpPr>
          <p:spPr>
            <a:xfrm>
              <a:off x="7938297" y="5696644"/>
              <a:ext cx="82656"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 9</a:t>
              </a:r>
            </a:p>
          </p:txBody>
        </p:sp>
        <p:sp>
          <p:nvSpPr>
            <p:cNvPr id="94" name="TextBox 93">
              <a:extLst>
                <a:ext uri="{FF2B5EF4-FFF2-40B4-BE49-F238E27FC236}">
                  <a16:creationId xmlns:a16="http://schemas.microsoft.com/office/drawing/2014/main" xmlns="" id="{F4ADF860-5AAD-4307-A114-6A8E8E5807B4}"/>
                </a:ext>
              </a:extLst>
            </p:cNvPr>
            <p:cNvSpPr txBox="1"/>
            <p:nvPr/>
          </p:nvSpPr>
          <p:spPr>
            <a:xfrm>
              <a:off x="7589599" y="5696644"/>
              <a:ext cx="101176"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17</a:t>
              </a:r>
            </a:p>
          </p:txBody>
        </p:sp>
        <p:sp>
          <p:nvSpPr>
            <p:cNvPr id="95" name="TextBox 94">
              <a:extLst>
                <a:ext uri="{FF2B5EF4-FFF2-40B4-BE49-F238E27FC236}">
                  <a16:creationId xmlns:a16="http://schemas.microsoft.com/office/drawing/2014/main" xmlns="" id="{92413721-AF35-4393-BB08-8502EF94B59C}"/>
                </a:ext>
              </a:extLst>
            </p:cNvPr>
            <p:cNvSpPr txBox="1"/>
            <p:nvPr/>
          </p:nvSpPr>
          <p:spPr>
            <a:xfrm>
              <a:off x="7250159" y="5696644"/>
              <a:ext cx="101176"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42</a:t>
              </a:r>
            </a:p>
          </p:txBody>
        </p:sp>
        <p:sp>
          <p:nvSpPr>
            <p:cNvPr id="96" name="TextBox 95">
              <a:extLst>
                <a:ext uri="{FF2B5EF4-FFF2-40B4-BE49-F238E27FC236}">
                  <a16:creationId xmlns:a16="http://schemas.microsoft.com/office/drawing/2014/main" xmlns="" id="{2F9864B7-78A6-4BCD-B938-ED37E7CC8AEE}"/>
                </a:ext>
              </a:extLst>
            </p:cNvPr>
            <p:cNvSpPr txBox="1"/>
            <p:nvPr/>
          </p:nvSpPr>
          <p:spPr>
            <a:xfrm>
              <a:off x="6910720" y="5696644"/>
              <a:ext cx="101176"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90</a:t>
              </a:r>
            </a:p>
          </p:txBody>
        </p:sp>
        <p:sp>
          <p:nvSpPr>
            <p:cNvPr id="97" name="TextBox 96">
              <a:extLst>
                <a:ext uri="{FF2B5EF4-FFF2-40B4-BE49-F238E27FC236}">
                  <a16:creationId xmlns:a16="http://schemas.microsoft.com/office/drawing/2014/main" xmlns="" id="{B7E36D00-9FDE-41EE-B54E-64C79DAEF7F0}"/>
                </a:ext>
              </a:extLst>
            </p:cNvPr>
            <p:cNvSpPr txBox="1"/>
            <p:nvPr/>
          </p:nvSpPr>
          <p:spPr>
            <a:xfrm>
              <a:off x="6552759" y="5696644"/>
              <a:ext cx="138217"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123</a:t>
              </a:r>
            </a:p>
          </p:txBody>
        </p:sp>
      </p:grpSp>
      <p:grpSp>
        <p:nvGrpSpPr>
          <p:cNvPr id="98" name="Group 97">
            <a:extLst>
              <a:ext uri="{FF2B5EF4-FFF2-40B4-BE49-F238E27FC236}">
                <a16:creationId xmlns:a16="http://schemas.microsoft.com/office/drawing/2014/main" xmlns="" id="{2ADA8E62-4DF2-4AA1-80DA-E7B9C11A14CA}"/>
              </a:ext>
            </a:extLst>
          </p:cNvPr>
          <p:cNvGrpSpPr/>
          <p:nvPr/>
        </p:nvGrpSpPr>
        <p:grpSpPr>
          <a:xfrm>
            <a:off x="2398776" y="2470070"/>
            <a:ext cx="280991" cy="357632"/>
            <a:chOff x="2398776" y="2470070"/>
            <a:chExt cx="280991" cy="357632"/>
          </a:xfrm>
        </p:grpSpPr>
        <p:cxnSp>
          <p:nvCxnSpPr>
            <p:cNvPr id="99" name="Straight Connector 98">
              <a:extLst>
                <a:ext uri="{FF2B5EF4-FFF2-40B4-BE49-F238E27FC236}">
                  <a16:creationId xmlns:a16="http://schemas.microsoft.com/office/drawing/2014/main" xmlns="" id="{E21F5670-9D59-4F2E-B083-34EB86986236}"/>
                </a:ext>
              </a:extLst>
            </p:cNvPr>
            <p:cNvCxnSpPr>
              <a:cxnSpLocks/>
            </p:cNvCxnSpPr>
            <p:nvPr/>
          </p:nvCxnSpPr>
          <p:spPr>
            <a:xfrm flipV="1">
              <a:off x="2398776" y="2470070"/>
              <a:ext cx="280991" cy="0"/>
            </a:xfrm>
            <a:prstGeom prst="line">
              <a:avLst/>
            </a:prstGeom>
            <a:noFill/>
            <a:ln w="19050" cap="flat">
              <a:solidFill>
                <a:schemeClr val="accent3"/>
              </a:solidFill>
              <a:prstDash val="solid"/>
              <a:miter/>
            </a:ln>
          </p:spPr>
        </p:cxnSp>
        <p:cxnSp>
          <p:nvCxnSpPr>
            <p:cNvPr id="100" name="Straight Connector 99">
              <a:extLst>
                <a:ext uri="{FF2B5EF4-FFF2-40B4-BE49-F238E27FC236}">
                  <a16:creationId xmlns:a16="http://schemas.microsoft.com/office/drawing/2014/main" xmlns="" id="{3D9A7A61-6E9D-4DD3-92F3-EEE563297F14}"/>
                </a:ext>
              </a:extLst>
            </p:cNvPr>
            <p:cNvCxnSpPr>
              <a:cxnSpLocks/>
            </p:cNvCxnSpPr>
            <p:nvPr/>
          </p:nvCxnSpPr>
          <p:spPr>
            <a:xfrm flipV="1">
              <a:off x="2398776" y="2827702"/>
              <a:ext cx="280991" cy="0"/>
            </a:xfrm>
            <a:prstGeom prst="line">
              <a:avLst/>
            </a:prstGeom>
            <a:noFill/>
            <a:ln w="19050" cap="flat">
              <a:solidFill>
                <a:schemeClr val="accent2"/>
              </a:solidFill>
              <a:prstDash val="solid"/>
              <a:miter/>
            </a:ln>
          </p:spPr>
        </p:cxnSp>
      </p:grpSp>
      <p:sp>
        <p:nvSpPr>
          <p:cNvPr id="101" name="TextBox 100">
            <a:extLst>
              <a:ext uri="{FF2B5EF4-FFF2-40B4-BE49-F238E27FC236}">
                <a16:creationId xmlns:a16="http://schemas.microsoft.com/office/drawing/2014/main" xmlns="" id="{211937F8-335A-411C-92AD-0E026C637982}"/>
              </a:ext>
            </a:extLst>
          </p:cNvPr>
          <p:cNvSpPr txBox="1"/>
          <p:nvPr/>
        </p:nvSpPr>
        <p:spPr>
          <a:xfrm>
            <a:off x="112469" y="5263496"/>
            <a:ext cx="838178" cy="523220"/>
          </a:xfrm>
          <a:prstGeom prst="rect">
            <a:avLst/>
          </a:prstGeom>
          <a:noFill/>
        </p:spPr>
        <p:txBody>
          <a:bodyPr wrap="none" rtlCol="0">
            <a:spAutoFit/>
          </a:bodyPr>
          <a:lstStyle/>
          <a:p>
            <a:pPr algn="r"/>
            <a:r>
              <a:rPr lang="ja-JP" sz="1400">
                <a:solidFill>
                  <a:schemeClr val="accent3"/>
                </a:solidFill>
              </a:rPr>
              <a:t>5FU / LV</a:t>
            </a:r>
          </a:p>
          <a:p>
            <a:pPr algn="r"/>
            <a:r>
              <a:rPr lang="ja-JP" sz="1400">
                <a:solidFill>
                  <a:schemeClr val="accent3"/>
                </a:solidFill>
              </a:rPr>
              <a:t>+ Pmab</a:t>
            </a:r>
          </a:p>
        </p:txBody>
      </p:sp>
      <p:grpSp>
        <p:nvGrpSpPr>
          <p:cNvPr id="102" name="Group 101">
            <a:extLst>
              <a:ext uri="{FF2B5EF4-FFF2-40B4-BE49-F238E27FC236}">
                <a16:creationId xmlns:a16="http://schemas.microsoft.com/office/drawing/2014/main" xmlns="" id="{9C210C90-5FAB-4B09-8979-1D561455E8E4}"/>
              </a:ext>
            </a:extLst>
          </p:cNvPr>
          <p:cNvGrpSpPr/>
          <p:nvPr/>
        </p:nvGrpSpPr>
        <p:grpSpPr>
          <a:xfrm>
            <a:off x="1068569" y="2486387"/>
            <a:ext cx="4200117" cy="2179956"/>
            <a:chOff x="3500437" y="2066924"/>
            <a:chExt cx="5189972" cy="2732246"/>
          </a:xfrm>
        </p:grpSpPr>
        <p:sp>
          <p:nvSpPr>
            <p:cNvPr id="103" name="Graphic 404">
              <a:extLst>
                <a:ext uri="{FF2B5EF4-FFF2-40B4-BE49-F238E27FC236}">
                  <a16:creationId xmlns:a16="http://schemas.microsoft.com/office/drawing/2014/main" xmlns="" id="{AD43DA41-B184-4683-B0E5-32F7260FED8C}"/>
                </a:ext>
              </a:extLst>
            </p:cNvPr>
            <p:cNvSpPr/>
            <p:nvPr/>
          </p:nvSpPr>
          <p:spPr>
            <a:xfrm>
              <a:off x="3500437" y="2066924"/>
              <a:ext cx="5189972" cy="2730036"/>
            </a:xfrm>
            <a:custGeom>
              <a:avLst/>
              <a:gdLst>
                <a:gd name="connsiteX0" fmla="*/ 5189973 w 5189972"/>
                <a:gd name="connsiteY0" fmla="*/ 2730037 h 2730036"/>
                <a:gd name="connsiteX1" fmla="*/ 5189973 w 5189972"/>
                <a:gd name="connsiteY1" fmla="*/ 2683564 h 2730036"/>
                <a:gd name="connsiteX2" fmla="*/ 4887926 w 5189972"/>
                <a:gd name="connsiteY2" fmla="*/ 2683564 h 2730036"/>
                <a:gd name="connsiteX3" fmla="*/ 4887926 w 5189972"/>
                <a:gd name="connsiteY3" fmla="*/ 2648712 h 2730036"/>
                <a:gd name="connsiteX4" fmla="*/ 4725286 w 5189972"/>
                <a:gd name="connsiteY4" fmla="*/ 2648712 h 2730036"/>
                <a:gd name="connsiteX5" fmla="*/ 4725286 w 5189972"/>
                <a:gd name="connsiteY5" fmla="*/ 2608060 h 2730036"/>
                <a:gd name="connsiteX6" fmla="*/ 4187990 w 5189972"/>
                <a:gd name="connsiteY6" fmla="*/ 2608060 h 2730036"/>
                <a:gd name="connsiteX7" fmla="*/ 4187990 w 5189972"/>
                <a:gd name="connsiteY7" fmla="*/ 2573208 h 2730036"/>
                <a:gd name="connsiteX8" fmla="*/ 3723304 w 5189972"/>
                <a:gd name="connsiteY8" fmla="*/ 2573208 h 2730036"/>
                <a:gd name="connsiteX9" fmla="*/ 3723304 w 5189972"/>
                <a:gd name="connsiteY9" fmla="*/ 2535450 h 2730036"/>
                <a:gd name="connsiteX10" fmla="*/ 3511287 w 5189972"/>
                <a:gd name="connsiteY10" fmla="*/ 2535450 h 2730036"/>
                <a:gd name="connsiteX11" fmla="*/ 3511287 w 5189972"/>
                <a:gd name="connsiteY11" fmla="*/ 2518020 h 2730036"/>
                <a:gd name="connsiteX12" fmla="*/ 3479349 w 5189972"/>
                <a:gd name="connsiteY12" fmla="*/ 2518020 h 2730036"/>
                <a:gd name="connsiteX13" fmla="*/ 3479349 w 5189972"/>
                <a:gd name="connsiteY13" fmla="*/ 2474462 h 2730036"/>
                <a:gd name="connsiteX14" fmla="*/ 2898486 w 5189972"/>
                <a:gd name="connsiteY14" fmla="*/ 2474462 h 2730036"/>
                <a:gd name="connsiteX15" fmla="*/ 2898486 w 5189972"/>
                <a:gd name="connsiteY15" fmla="*/ 2457031 h 2730036"/>
                <a:gd name="connsiteX16" fmla="*/ 2822972 w 5189972"/>
                <a:gd name="connsiteY16" fmla="*/ 2457031 h 2730036"/>
                <a:gd name="connsiteX17" fmla="*/ 2822972 w 5189972"/>
                <a:gd name="connsiteY17" fmla="*/ 2422179 h 2730036"/>
                <a:gd name="connsiteX18" fmla="*/ 2488978 w 5189972"/>
                <a:gd name="connsiteY18" fmla="*/ 2422179 h 2730036"/>
                <a:gd name="connsiteX19" fmla="*/ 2488978 w 5189972"/>
                <a:gd name="connsiteY19" fmla="*/ 2343769 h 2730036"/>
                <a:gd name="connsiteX20" fmla="*/ 2393137 w 5189972"/>
                <a:gd name="connsiteY20" fmla="*/ 2343769 h 2730036"/>
                <a:gd name="connsiteX21" fmla="*/ 2393137 w 5189972"/>
                <a:gd name="connsiteY21" fmla="*/ 2274065 h 2730036"/>
                <a:gd name="connsiteX22" fmla="*/ 2384422 w 5189972"/>
                <a:gd name="connsiteY22" fmla="*/ 2274065 h 2730036"/>
                <a:gd name="connsiteX23" fmla="*/ 2384422 w 5189972"/>
                <a:gd name="connsiteY23" fmla="*/ 2250824 h 2730036"/>
                <a:gd name="connsiteX24" fmla="*/ 2337959 w 5189972"/>
                <a:gd name="connsiteY24" fmla="*/ 2250824 h 2730036"/>
                <a:gd name="connsiteX25" fmla="*/ 2337959 w 5189972"/>
                <a:gd name="connsiteY25" fmla="*/ 2233403 h 2730036"/>
                <a:gd name="connsiteX26" fmla="*/ 2262445 w 5189972"/>
                <a:gd name="connsiteY26" fmla="*/ 2233403 h 2730036"/>
                <a:gd name="connsiteX27" fmla="*/ 2262445 w 5189972"/>
                <a:gd name="connsiteY27" fmla="*/ 2204361 h 2730036"/>
                <a:gd name="connsiteX28" fmla="*/ 2143373 w 5189972"/>
                <a:gd name="connsiteY28" fmla="*/ 2204361 h 2730036"/>
                <a:gd name="connsiteX29" fmla="*/ 2143373 w 5189972"/>
                <a:gd name="connsiteY29" fmla="*/ 2184026 h 2730036"/>
                <a:gd name="connsiteX30" fmla="*/ 2120132 w 5189972"/>
                <a:gd name="connsiteY30" fmla="*/ 2184026 h 2730036"/>
                <a:gd name="connsiteX31" fmla="*/ 2120132 w 5189972"/>
                <a:gd name="connsiteY31" fmla="*/ 2154984 h 2730036"/>
                <a:gd name="connsiteX32" fmla="*/ 2076574 w 5189972"/>
                <a:gd name="connsiteY32" fmla="*/ 2154984 h 2730036"/>
                <a:gd name="connsiteX33" fmla="*/ 2076574 w 5189972"/>
                <a:gd name="connsiteY33" fmla="*/ 2114322 h 2730036"/>
                <a:gd name="connsiteX34" fmla="*/ 2067859 w 5189972"/>
                <a:gd name="connsiteY34" fmla="*/ 2114322 h 2730036"/>
                <a:gd name="connsiteX35" fmla="*/ 2067859 w 5189972"/>
                <a:gd name="connsiteY35" fmla="*/ 2059143 h 2730036"/>
                <a:gd name="connsiteX36" fmla="*/ 2047523 w 5189972"/>
                <a:gd name="connsiteY36" fmla="*/ 2059143 h 2730036"/>
                <a:gd name="connsiteX37" fmla="*/ 2047523 w 5189972"/>
                <a:gd name="connsiteY37" fmla="*/ 1977828 h 2730036"/>
                <a:gd name="connsiteX38" fmla="*/ 1980724 w 5189972"/>
                <a:gd name="connsiteY38" fmla="*/ 1977828 h 2730036"/>
                <a:gd name="connsiteX39" fmla="*/ 1980724 w 5189972"/>
                <a:gd name="connsiteY39" fmla="*/ 1942976 h 2730036"/>
                <a:gd name="connsiteX40" fmla="*/ 1913925 w 5189972"/>
                <a:gd name="connsiteY40" fmla="*/ 1942976 h 2730036"/>
                <a:gd name="connsiteX41" fmla="*/ 1913925 w 5189972"/>
                <a:gd name="connsiteY41" fmla="*/ 1899409 h 2730036"/>
                <a:gd name="connsiteX42" fmla="*/ 1884883 w 5189972"/>
                <a:gd name="connsiteY42" fmla="*/ 1899409 h 2730036"/>
                <a:gd name="connsiteX43" fmla="*/ 1884883 w 5189972"/>
                <a:gd name="connsiteY43" fmla="*/ 1850031 h 2730036"/>
                <a:gd name="connsiteX44" fmla="*/ 1829705 w 5189972"/>
                <a:gd name="connsiteY44" fmla="*/ 1850031 h 2730036"/>
                <a:gd name="connsiteX45" fmla="*/ 1829705 w 5189972"/>
                <a:gd name="connsiteY45" fmla="*/ 1826800 h 2730036"/>
                <a:gd name="connsiteX46" fmla="*/ 1806474 w 5189972"/>
                <a:gd name="connsiteY46" fmla="*/ 1826800 h 2730036"/>
                <a:gd name="connsiteX47" fmla="*/ 1806474 w 5189972"/>
                <a:gd name="connsiteY47" fmla="*/ 1797758 h 2730036"/>
                <a:gd name="connsiteX48" fmla="*/ 1791948 w 5189972"/>
                <a:gd name="connsiteY48" fmla="*/ 1797758 h 2730036"/>
                <a:gd name="connsiteX49" fmla="*/ 1791948 w 5189972"/>
                <a:gd name="connsiteY49" fmla="*/ 1757096 h 2730036"/>
                <a:gd name="connsiteX50" fmla="*/ 1751286 w 5189972"/>
                <a:gd name="connsiteY50" fmla="*/ 1757096 h 2730036"/>
                <a:gd name="connsiteX51" fmla="*/ 1751286 w 5189972"/>
                <a:gd name="connsiteY51" fmla="*/ 1728054 h 2730036"/>
                <a:gd name="connsiteX52" fmla="*/ 1713538 w 5189972"/>
                <a:gd name="connsiteY52" fmla="*/ 1728054 h 2730036"/>
                <a:gd name="connsiteX53" fmla="*/ 1713538 w 5189972"/>
                <a:gd name="connsiteY53" fmla="*/ 1699012 h 2730036"/>
                <a:gd name="connsiteX54" fmla="*/ 1640929 w 5189972"/>
                <a:gd name="connsiteY54" fmla="*/ 1699012 h 2730036"/>
                <a:gd name="connsiteX55" fmla="*/ 1640929 w 5189972"/>
                <a:gd name="connsiteY55" fmla="*/ 1571225 h 2730036"/>
                <a:gd name="connsiteX56" fmla="*/ 1588646 w 5189972"/>
                <a:gd name="connsiteY56" fmla="*/ 1571225 h 2730036"/>
                <a:gd name="connsiteX57" fmla="*/ 1588646 w 5189972"/>
                <a:gd name="connsiteY57" fmla="*/ 1553794 h 2730036"/>
                <a:gd name="connsiteX58" fmla="*/ 1518942 w 5189972"/>
                <a:gd name="connsiteY58" fmla="*/ 1553794 h 2730036"/>
                <a:gd name="connsiteX59" fmla="*/ 1518942 w 5189972"/>
                <a:gd name="connsiteY59" fmla="*/ 1521847 h 2730036"/>
                <a:gd name="connsiteX60" fmla="*/ 1498616 w 5189972"/>
                <a:gd name="connsiteY60" fmla="*/ 1521847 h 2730036"/>
                <a:gd name="connsiteX61" fmla="*/ 1498616 w 5189972"/>
                <a:gd name="connsiteY61" fmla="*/ 1492806 h 2730036"/>
                <a:gd name="connsiteX62" fmla="*/ 1478290 w 5189972"/>
                <a:gd name="connsiteY62" fmla="*/ 1492806 h 2730036"/>
                <a:gd name="connsiteX63" fmla="*/ 1478290 w 5189972"/>
                <a:gd name="connsiteY63" fmla="*/ 1475384 h 2730036"/>
                <a:gd name="connsiteX64" fmla="*/ 1452143 w 5189972"/>
                <a:gd name="connsiteY64" fmla="*/ 1475384 h 2730036"/>
                <a:gd name="connsiteX65" fmla="*/ 1452143 w 5189972"/>
                <a:gd name="connsiteY65" fmla="*/ 1446343 h 2730036"/>
                <a:gd name="connsiteX66" fmla="*/ 1417291 w 5189972"/>
                <a:gd name="connsiteY66" fmla="*/ 1446343 h 2730036"/>
                <a:gd name="connsiteX67" fmla="*/ 1417291 w 5189972"/>
                <a:gd name="connsiteY67" fmla="*/ 1402775 h 2730036"/>
                <a:gd name="connsiteX68" fmla="*/ 1356303 w 5189972"/>
                <a:gd name="connsiteY68" fmla="*/ 1402775 h 2730036"/>
                <a:gd name="connsiteX69" fmla="*/ 1356303 w 5189972"/>
                <a:gd name="connsiteY69" fmla="*/ 1359208 h 2730036"/>
                <a:gd name="connsiteX70" fmla="*/ 1324356 w 5189972"/>
                <a:gd name="connsiteY70" fmla="*/ 1359208 h 2730036"/>
                <a:gd name="connsiteX71" fmla="*/ 1324356 w 5189972"/>
                <a:gd name="connsiteY71" fmla="*/ 1321451 h 2730036"/>
                <a:gd name="connsiteX72" fmla="*/ 1289504 w 5189972"/>
                <a:gd name="connsiteY72" fmla="*/ 1321451 h 2730036"/>
                <a:gd name="connsiteX73" fmla="*/ 1289504 w 5189972"/>
                <a:gd name="connsiteY73" fmla="*/ 1280798 h 2730036"/>
                <a:gd name="connsiteX74" fmla="*/ 1208189 w 5189972"/>
                <a:gd name="connsiteY74" fmla="*/ 1280798 h 2730036"/>
                <a:gd name="connsiteX75" fmla="*/ 1208189 w 5189972"/>
                <a:gd name="connsiteY75" fmla="*/ 1196569 h 2730036"/>
                <a:gd name="connsiteX76" fmla="*/ 1182053 w 5189972"/>
                <a:gd name="connsiteY76" fmla="*/ 1196569 h 2730036"/>
                <a:gd name="connsiteX77" fmla="*/ 1182053 w 5189972"/>
                <a:gd name="connsiteY77" fmla="*/ 1153001 h 2730036"/>
                <a:gd name="connsiteX78" fmla="*/ 1141390 w 5189972"/>
                <a:gd name="connsiteY78" fmla="*/ 1153001 h 2730036"/>
                <a:gd name="connsiteX79" fmla="*/ 1141390 w 5189972"/>
                <a:gd name="connsiteY79" fmla="*/ 1123960 h 2730036"/>
                <a:gd name="connsiteX80" fmla="*/ 1057161 w 5189972"/>
                <a:gd name="connsiteY80" fmla="*/ 1123960 h 2730036"/>
                <a:gd name="connsiteX81" fmla="*/ 1057161 w 5189972"/>
                <a:gd name="connsiteY81" fmla="*/ 1112349 h 2730036"/>
                <a:gd name="connsiteX82" fmla="*/ 1033929 w 5189972"/>
                <a:gd name="connsiteY82" fmla="*/ 1112349 h 2730036"/>
                <a:gd name="connsiteX83" fmla="*/ 1033929 w 5189972"/>
                <a:gd name="connsiteY83" fmla="*/ 1083297 h 2730036"/>
                <a:gd name="connsiteX84" fmla="*/ 981656 w 5189972"/>
                <a:gd name="connsiteY84" fmla="*/ 1083297 h 2730036"/>
                <a:gd name="connsiteX85" fmla="*/ 981656 w 5189972"/>
                <a:gd name="connsiteY85" fmla="*/ 1033929 h 2730036"/>
                <a:gd name="connsiteX86" fmla="*/ 958415 w 5189972"/>
                <a:gd name="connsiteY86" fmla="*/ 1033929 h 2730036"/>
                <a:gd name="connsiteX87" fmla="*/ 958415 w 5189972"/>
                <a:gd name="connsiteY87" fmla="*/ 996172 h 2730036"/>
                <a:gd name="connsiteX88" fmla="*/ 929374 w 5189972"/>
                <a:gd name="connsiteY88" fmla="*/ 996172 h 2730036"/>
                <a:gd name="connsiteX89" fmla="*/ 929374 w 5189972"/>
                <a:gd name="connsiteY89" fmla="*/ 859671 h 2730036"/>
                <a:gd name="connsiteX90" fmla="*/ 891618 w 5189972"/>
                <a:gd name="connsiteY90" fmla="*/ 859671 h 2730036"/>
                <a:gd name="connsiteX91" fmla="*/ 891618 w 5189972"/>
                <a:gd name="connsiteY91" fmla="*/ 746404 h 2730036"/>
                <a:gd name="connsiteX92" fmla="*/ 877097 w 5189972"/>
                <a:gd name="connsiteY92" fmla="*/ 746404 h 2730036"/>
                <a:gd name="connsiteX93" fmla="*/ 877097 w 5189972"/>
                <a:gd name="connsiteY93" fmla="*/ 717361 h 2730036"/>
                <a:gd name="connsiteX94" fmla="*/ 839341 w 5189972"/>
                <a:gd name="connsiteY94" fmla="*/ 717361 h 2730036"/>
                <a:gd name="connsiteX95" fmla="*/ 839341 w 5189972"/>
                <a:gd name="connsiteY95" fmla="*/ 694127 h 2730036"/>
                <a:gd name="connsiteX96" fmla="*/ 787064 w 5189972"/>
                <a:gd name="connsiteY96" fmla="*/ 694127 h 2730036"/>
                <a:gd name="connsiteX97" fmla="*/ 787064 w 5189972"/>
                <a:gd name="connsiteY97" fmla="*/ 673797 h 2730036"/>
                <a:gd name="connsiteX98" fmla="*/ 755116 w 5189972"/>
                <a:gd name="connsiteY98" fmla="*/ 673797 h 2730036"/>
                <a:gd name="connsiteX99" fmla="*/ 755116 w 5189972"/>
                <a:gd name="connsiteY99" fmla="*/ 650561 h 2730036"/>
                <a:gd name="connsiteX100" fmla="*/ 705744 w 5189972"/>
                <a:gd name="connsiteY100" fmla="*/ 650561 h 2730036"/>
                <a:gd name="connsiteX101" fmla="*/ 705744 w 5189972"/>
                <a:gd name="connsiteY101" fmla="*/ 621520 h 2730036"/>
                <a:gd name="connsiteX102" fmla="*/ 636040 w 5189972"/>
                <a:gd name="connsiteY102" fmla="*/ 621520 h 2730036"/>
                <a:gd name="connsiteX103" fmla="*/ 636040 w 5189972"/>
                <a:gd name="connsiteY103" fmla="*/ 508251 h 2730036"/>
                <a:gd name="connsiteX104" fmla="*/ 583763 w 5189972"/>
                <a:gd name="connsiteY104" fmla="*/ 508251 h 2730036"/>
                <a:gd name="connsiteX105" fmla="*/ 583763 w 5189972"/>
                <a:gd name="connsiteY105" fmla="*/ 409505 h 2730036"/>
                <a:gd name="connsiteX106" fmla="*/ 569242 w 5189972"/>
                <a:gd name="connsiteY106" fmla="*/ 409505 h 2730036"/>
                <a:gd name="connsiteX107" fmla="*/ 569242 w 5189972"/>
                <a:gd name="connsiteY107" fmla="*/ 360133 h 2730036"/>
                <a:gd name="connsiteX108" fmla="*/ 476304 w 5189972"/>
                <a:gd name="connsiteY108" fmla="*/ 360133 h 2730036"/>
                <a:gd name="connsiteX109" fmla="*/ 476304 w 5189972"/>
                <a:gd name="connsiteY109" fmla="*/ 333994 h 2730036"/>
                <a:gd name="connsiteX110" fmla="*/ 418219 w 5189972"/>
                <a:gd name="connsiteY110" fmla="*/ 333994 h 2730036"/>
                <a:gd name="connsiteX111" fmla="*/ 418219 w 5189972"/>
                <a:gd name="connsiteY111" fmla="*/ 316568 h 2730036"/>
                <a:gd name="connsiteX112" fmla="*/ 377559 w 5189972"/>
                <a:gd name="connsiteY112" fmla="*/ 316568 h 2730036"/>
                <a:gd name="connsiteX113" fmla="*/ 377559 w 5189972"/>
                <a:gd name="connsiteY113" fmla="*/ 293334 h 2730036"/>
                <a:gd name="connsiteX114" fmla="*/ 316568 w 5189972"/>
                <a:gd name="connsiteY114" fmla="*/ 293334 h 2730036"/>
                <a:gd name="connsiteX115" fmla="*/ 316568 w 5189972"/>
                <a:gd name="connsiteY115" fmla="*/ 191683 h 2730036"/>
                <a:gd name="connsiteX116" fmla="*/ 299142 w 5189972"/>
                <a:gd name="connsiteY116" fmla="*/ 191683 h 2730036"/>
                <a:gd name="connsiteX117" fmla="*/ 299142 w 5189972"/>
                <a:gd name="connsiteY117" fmla="*/ 101651 h 2730036"/>
                <a:gd name="connsiteX118" fmla="*/ 278812 w 5189972"/>
                <a:gd name="connsiteY118" fmla="*/ 101651 h 2730036"/>
                <a:gd name="connsiteX119" fmla="*/ 278812 w 5189972"/>
                <a:gd name="connsiteY119" fmla="*/ 26139 h 2730036"/>
                <a:gd name="connsiteX120" fmla="*/ 142310 w 5189972"/>
                <a:gd name="connsiteY120" fmla="*/ 26139 h 2730036"/>
                <a:gd name="connsiteX121" fmla="*/ 142310 w 5189972"/>
                <a:gd name="connsiteY121" fmla="*/ 0 h 2730036"/>
                <a:gd name="connsiteX122" fmla="*/ 0 w 5189972"/>
                <a:gd name="connsiteY122" fmla="*/ 0 h 273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189972" h="2730036">
                  <a:moveTo>
                    <a:pt x="5189973" y="2730037"/>
                  </a:moveTo>
                  <a:lnTo>
                    <a:pt x="5189973" y="2683564"/>
                  </a:lnTo>
                  <a:lnTo>
                    <a:pt x="4887926" y="2683564"/>
                  </a:lnTo>
                  <a:lnTo>
                    <a:pt x="4887926" y="2648712"/>
                  </a:lnTo>
                  <a:lnTo>
                    <a:pt x="4725286" y="2648712"/>
                  </a:lnTo>
                  <a:lnTo>
                    <a:pt x="4725286" y="2608060"/>
                  </a:lnTo>
                  <a:lnTo>
                    <a:pt x="4187990" y="2608060"/>
                  </a:lnTo>
                  <a:lnTo>
                    <a:pt x="4187990" y="2573208"/>
                  </a:lnTo>
                  <a:lnTo>
                    <a:pt x="3723304" y="2573208"/>
                  </a:lnTo>
                  <a:lnTo>
                    <a:pt x="3723304" y="2535450"/>
                  </a:lnTo>
                  <a:lnTo>
                    <a:pt x="3511287" y="2535450"/>
                  </a:lnTo>
                  <a:lnTo>
                    <a:pt x="3511287" y="2518020"/>
                  </a:lnTo>
                  <a:lnTo>
                    <a:pt x="3479349" y="2518020"/>
                  </a:lnTo>
                  <a:lnTo>
                    <a:pt x="3479349" y="2474462"/>
                  </a:lnTo>
                  <a:lnTo>
                    <a:pt x="2898486" y="2474462"/>
                  </a:lnTo>
                  <a:lnTo>
                    <a:pt x="2898486" y="2457031"/>
                  </a:lnTo>
                  <a:lnTo>
                    <a:pt x="2822972" y="2457031"/>
                  </a:lnTo>
                  <a:lnTo>
                    <a:pt x="2822972" y="2422179"/>
                  </a:lnTo>
                  <a:lnTo>
                    <a:pt x="2488978" y="2422179"/>
                  </a:lnTo>
                  <a:lnTo>
                    <a:pt x="2488978" y="2343769"/>
                  </a:lnTo>
                  <a:lnTo>
                    <a:pt x="2393137" y="2343769"/>
                  </a:lnTo>
                  <a:lnTo>
                    <a:pt x="2393137" y="2274065"/>
                  </a:lnTo>
                  <a:lnTo>
                    <a:pt x="2384422" y="2274065"/>
                  </a:lnTo>
                  <a:lnTo>
                    <a:pt x="2384422" y="2250824"/>
                  </a:lnTo>
                  <a:lnTo>
                    <a:pt x="2337959" y="2250824"/>
                  </a:lnTo>
                  <a:lnTo>
                    <a:pt x="2337959" y="2233403"/>
                  </a:lnTo>
                  <a:lnTo>
                    <a:pt x="2262445" y="2233403"/>
                  </a:lnTo>
                  <a:lnTo>
                    <a:pt x="2262445" y="2204361"/>
                  </a:lnTo>
                  <a:lnTo>
                    <a:pt x="2143373" y="2204361"/>
                  </a:lnTo>
                  <a:lnTo>
                    <a:pt x="2143373" y="2184026"/>
                  </a:lnTo>
                  <a:lnTo>
                    <a:pt x="2120132" y="2184026"/>
                  </a:lnTo>
                  <a:lnTo>
                    <a:pt x="2120132" y="2154984"/>
                  </a:lnTo>
                  <a:lnTo>
                    <a:pt x="2076574" y="2154984"/>
                  </a:lnTo>
                  <a:lnTo>
                    <a:pt x="2076574" y="2114322"/>
                  </a:lnTo>
                  <a:lnTo>
                    <a:pt x="2067859" y="2114322"/>
                  </a:lnTo>
                  <a:lnTo>
                    <a:pt x="2067859" y="2059143"/>
                  </a:lnTo>
                  <a:lnTo>
                    <a:pt x="2047523" y="2059143"/>
                  </a:lnTo>
                  <a:lnTo>
                    <a:pt x="2047523" y="1977828"/>
                  </a:lnTo>
                  <a:lnTo>
                    <a:pt x="1980724" y="1977828"/>
                  </a:lnTo>
                  <a:lnTo>
                    <a:pt x="1980724" y="1942976"/>
                  </a:lnTo>
                  <a:lnTo>
                    <a:pt x="1913925" y="1942976"/>
                  </a:lnTo>
                  <a:lnTo>
                    <a:pt x="1913925" y="1899409"/>
                  </a:lnTo>
                  <a:lnTo>
                    <a:pt x="1884883" y="1899409"/>
                  </a:lnTo>
                  <a:lnTo>
                    <a:pt x="1884883" y="1850031"/>
                  </a:lnTo>
                  <a:lnTo>
                    <a:pt x="1829705" y="1850031"/>
                  </a:lnTo>
                  <a:lnTo>
                    <a:pt x="1829705" y="1826800"/>
                  </a:lnTo>
                  <a:lnTo>
                    <a:pt x="1806474" y="1826800"/>
                  </a:lnTo>
                  <a:lnTo>
                    <a:pt x="1806474" y="1797758"/>
                  </a:lnTo>
                  <a:lnTo>
                    <a:pt x="1791948" y="1797758"/>
                  </a:lnTo>
                  <a:lnTo>
                    <a:pt x="1791948" y="1757096"/>
                  </a:lnTo>
                  <a:lnTo>
                    <a:pt x="1751286" y="1757096"/>
                  </a:lnTo>
                  <a:lnTo>
                    <a:pt x="1751286" y="1728054"/>
                  </a:lnTo>
                  <a:lnTo>
                    <a:pt x="1713538" y="1728054"/>
                  </a:lnTo>
                  <a:lnTo>
                    <a:pt x="1713538" y="1699012"/>
                  </a:lnTo>
                  <a:lnTo>
                    <a:pt x="1640929" y="1699012"/>
                  </a:lnTo>
                  <a:lnTo>
                    <a:pt x="1640929" y="1571225"/>
                  </a:lnTo>
                  <a:lnTo>
                    <a:pt x="1588646" y="1571225"/>
                  </a:lnTo>
                  <a:lnTo>
                    <a:pt x="1588646" y="1553794"/>
                  </a:lnTo>
                  <a:lnTo>
                    <a:pt x="1518942" y="1553794"/>
                  </a:lnTo>
                  <a:lnTo>
                    <a:pt x="1518942" y="1521847"/>
                  </a:lnTo>
                  <a:lnTo>
                    <a:pt x="1498616" y="1521847"/>
                  </a:lnTo>
                  <a:lnTo>
                    <a:pt x="1498616" y="1492806"/>
                  </a:lnTo>
                  <a:lnTo>
                    <a:pt x="1478290" y="1492806"/>
                  </a:lnTo>
                  <a:lnTo>
                    <a:pt x="1478290" y="1475384"/>
                  </a:lnTo>
                  <a:lnTo>
                    <a:pt x="1452143" y="1475384"/>
                  </a:lnTo>
                  <a:lnTo>
                    <a:pt x="1452143" y="1446343"/>
                  </a:lnTo>
                  <a:lnTo>
                    <a:pt x="1417291" y="1446343"/>
                  </a:lnTo>
                  <a:lnTo>
                    <a:pt x="1417291" y="1402775"/>
                  </a:lnTo>
                  <a:lnTo>
                    <a:pt x="1356303" y="1402775"/>
                  </a:lnTo>
                  <a:lnTo>
                    <a:pt x="1356303" y="1359208"/>
                  </a:lnTo>
                  <a:lnTo>
                    <a:pt x="1324356" y="1359208"/>
                  </a:lnTo>
                  <a:lnTo>
                    <a:pt x="1324356" y="1321451"/>
                  </a:lnTo>
                  <a:lnTo>
                    <a:pt x="1289504" y="1321451"/>
                  </a:lnTo>
                  <a:lnTo>
                    <a:pt x="1289504" y="1280798"/>
                  </a:lnTo>
                  <a:lnTo>
                    <a:pt x="1208189" y="1280798"/>
                  </a:lnTo>
                  <a:lnTo>
                    <a:pt x="1208189" y="1196569"/>
                  </a:lnTo>
                  <a:lnTo>
                    <a:pt x="1182053" y="1196569"/>
                  </a:lnTo>
                  <a:lnTo>
                    <a:pt x="1182053" y="1153001"/>
                  </a:lnTo>
                  <a:lnTo>
                    <a:pt x="1141390" y="1153001"/>
                  </a:lnTo>
                  <a:lnTo>
                    <a:pt x="1141390" y="1123960"/>
                  </a:lnTo>
                  <a:lnTo>
                    <a:pt x="1057161" y="1123960"/>
                  </a:lnTo>
                  <a:lnTo>
                    <a:pt x="1057161" y="1112349"/>
                  </a:lnTo>
                  <a:lnTo>
                    <a:pt x="1033929" y="1112349"/>
                  </a:lnTo>
                  <a:lnTo>
                    <a:pt x="1033929" y="1083297"/>
                  </a:lnTo>
                  <a:lnTo>
                    <a:pt x="981656" y="1083297"/>
                  </a:lnTo>
                  <a:lnTo>
                    <a:pt x="981656" y="1033929"/>
                  </a:lnTo>
                  <a:lnTo>
                    <a:pt x="958415" y="1033929"/>
                  </a:lnTo>
                  <a:lnTo>
                    <a:pt x="958415" y="996172"/>
                  </a:lnTo>
                  <a:lnTo>
                    <a:pt x="929374" y="996172"/>
                  </a:lnTo>
                  <a:lnTo>
                    <a:pt x="929374" y="859671"/>
                  </a:lnTo>
                  <a:lnTo>
                    <a:pt x="891618" y="859671"/>
                  </a:lnTo>
                  <a:lnTo>
                    <a:pt x="891618" y="746404"/>
                  </a:lnTo>
                  <a:lnTo>
                    <a:pt x="877097" y="746404"/>
                  </a:lnTo>
                  <a:lnTo>
                    <a:pt x="877097" y="717361"/>
                  </a:lnTo>
                  <a:lnTo>
                    <a:pt x="839341" y="717361"/>
                  </a:lnTo>
                  <a:lnTo>
                    <a:pt x="839341" y="694127"/>
                  </a:lnTo>
                  <a:lnTo>
                    <a:pt x="787064" y="694127"/>
                  </a:lnTo>
                  <a:lnTo>
                    <a:pt x="787064" y="673797"/>
                  </a:lnTo>
                  <a:lnTo>
                    <a:pt x="755116" y="673797"/>
                  </a:lnTo>
                  <a:lnTo>
                    <a:pt x="755116" y="650561"/>
                  </a:lnTo>
                  <a:lnTo>
                    <a:pt x="705744" y="650561"/>
                  </a:lnTo>
                  <a:lnTo>
                    <a:pt x="705744" y="621520"/>
                  </a:lnTo>
                  <a:lnTo>
                    <a:pt x="636040" y="621520"/>
                  </a:lnTo>
                  <a:lnTo>
                    <a:pt x="636040" y="508251"/>
                  </a:lnTo>
                  <a:lnTo>
                    <a:pt x="583763" y="508251"/>
                  </a:lnTo>
                  <a:lnTo>
                    <a:pt x="583763" y="409505"/>
                  </a:lnTo>
                  <a:lnTo>
                    <a:pt x="569242" y="409505"/>
                  </a:lnTo>
                  <a:lnTo>
                    <a:pt x="569242" y="360133"/>
                  </a:lnTo>
                  <a:lnTo>
                    <a:pt x="476304" y="360133"/>
                  </a:lnTo>
                  <a:lnTo>
                    <a:pt x="476304" y="333994"/>
                  </a:lnTo>
                  <a:lnTo>
                    <a:pt x="418219" y="333994"/>
                  </a:lnTo>
                  <a:lnTo>
                    <a:pt x="418219" y="316568"/>
                  </a:lnTo>
                  <a:lnTo>
                    <a:pt x="377559" y="316568"/>
                  </a:lnTo>
                  <a:lnTo>
                    <a:pt x="377559" y="293334"/>
                  </a:lnTo>
                  <a:lnTo>
                    <a:pt x="316568" y="293334"/>
                  </a:lnTo>
                  <a:lnTo>
                    <a:pt x="316568" y="191683"/>
                  </a:lnTo>
                  <a:lnTo>
                    <a:pt x="299142" y="191683"/>
                  </a:lnTo>
                  <a:lnTo>
                    <a:pt x="299142" y="101651"/>
                  </a:lnTo>
                  <a:lnTo>
                    <a:pt x="278812" y="101651"/>
                  </a:lnTo>
                  <a:lnTo>
                    <a:pt x="278812" y="26139"/>
                  </a:lnTo>
                  <a:lnTo>
                    <a:pt x="142310" y="26139"/>
                  </a:lnTo>
                  <a:lnTo>
                    <a:pt x="142310" y="0"/>
                  </a:lnTo>
                  <a:lnTo>
                    <a:pt x="0" y="0"/>
                  </a:lnTo>
                </a:path>
              </a:pathLst>
            </a:custGeom>
            <a:noFill/>
            <a:ln w="19050" cap="flat">
              <a:solidFill>
                <a:schemeClr val="accent3"/>
              </a:solidFill>
              <a:prstDash val="solid"/>
              <a:miter/>
            </a:ln>
          </p:spPr>
          <p:txBody>
            <a:bodyPr rtlCol="0" anchor="ctr"/>
            <a:lstStyle/>
            <a:p>
              <a:endParaRPr lang="en-GB"/>
            </a:p>
          </p:txBody>
        </p:sp>
        <p:sp>
          <p:nvSpPr>
            <p:cNvPr id="104" name="Graphic 404">
              <a:extLst>
                <a:ext uri="{FF2B5EF4-FFF2-40B4-BE49-F238E27FC236}">
                  <a16:creationId xmlns:a16="http://schemas.microsoft.com/office/drawing/2014/main" xmlns="" id="{AD43DA41-B184-4683-B0E5-32F7260FED8C}"/>
                </a:ext>
              </a:extLst>
            </p:cNvPr>
            <p:cNvSpPr/>
            <p:nvPr/>
          </p:nvSpPr>
          <p:spPr>
            <a:xfrm>
              <a:off x="3761479" y="2258607"/>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3"/>
              </a:solidFill>
              <a:prstDash val="solid"/>
              <a:miter/>
            </a:ln>
          </p:spPr>
          <p:txBody>
            <a:bodyPr rtlCol="0" anchor="ctr"/>
            <a:lstStyle/>
            <a:p>
              <a:endParaRPr lang="en-GB"/>
            </a:p>
          </p:txBody>
        </p:sp>
        <p:sp>
          <p:nvSpPr>
            <p:cNvPr id="105" name="Graphic 404">
              <a:extLst>
                <a:ext uri="{FF2B5EF4-FFF2-40B4-BE49-F238E27FC236}">
                  <a16:creationId xmlns:a16="http://schemas.microsoft.com/office/drawing/2014/main" xmlns="" id="{AD43DA41-B184-4683-B0E5-32F7260FED8C}"/>
                </a:ext>
              </a:extLst>
            </p:cNvPr>
            <p:cNvSpPr/>
            <p:nvPr/>
          </p:nvSpPr>
          <p:spPr>
            <a:xfrm>
              <a:off x="3761479" y="2258607"/>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3"/>
              </a:solidFill>
              <a:prstDash val="solid"/>
              <a:miter/>
            </a:ln>
          </p:spPr>
          <p:txBody>
            <a:bodyPr rtlCol="0" anchor="ctr"/>
            <a:lstStyle/>
            <a:p>
              <a:endParaRPr lang="en-GB"/>
            </a:p>
          </p:txBody>
        </p:sp>
        <p:sp>
          <p:nvSpPr>
            <p:cNvPr id="106" name="Graphic 404">
              <a:extLst>
                <a:ext uri="{FF2B5EF4-FFF2-40B4-BE49-F238E27FC236}">
                  <a16:creationId xmlns:a16="http://schemas.microsoft.com/office/drawing/2014/main" xmlns="" id="{AD43DA41-B184-4683-B0E5-32F7260FED8C}"/>
                </a:ext>
              </a:extLst>
            </p:cNvPr>
            <p:cNvSpPr/>
            <p:nvPr/>
          </p:nvSpPr>
          <p:spPr>
            <a:xfrm>
              <a:off x="4028181" y="2449109"/>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19050" cap="flat">
              <a:solidFill>
                <a:schemeClr val="accent3"/>
              </a:solidFill>
              <a:prstDash val="solid"/>
              <a:miter/>
            </a:ln>
          </p:spPr>
          <p:txBody>
            <a:bodyPr rtlCol="0" anchor="ctr"/>
            <a:lstStyle/>
            <a:p>
              <a:endParaRPr lang="en-GB"/>
            </a:p>
          </p:txBody>
        </p:sp>
        <p:sp>
          <p:nvSpPr>
            <p:cNvPr id="107" name="Graphic 404">
              <a:extLst>
                <a:ext uri="{FF2B5EF4-FFF2-40B4-BE49-F238E27FC236}">
                  <a16:creationId xmlns:a16="http://schemas.microsoft.com/office/drawing/2014/main" xmlns="" id="{AD43DA41-B184-4683-B0E5-32F7260FED8C}"/>
                </a:ext>
              </a:extLst>
            </p:cNvPr>
            <p:cNvSpPr/>
            <p:nvPr/>
          </p:nvSpPr>
          <p:spPr>
            <a:xfrm>
              <a:off x="4047231" y="2525309"/>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19050" cap="flat">
              <a:solidFill>
                <a:schemeClr val="accent3"/>
              </a:solidFill>
              <a:prstDash val="solid"/>
              <a:miter/>
            </a:ln>
          </p:spPr>
          <p:txBody>
            <a:bodyPr rtlCol="0" anchor="ctr"/>
            <a:lstStyle/>
            <a:p>
              <a:endParaRPr lang="en-GB"/>
            </a:p>
          </p:txBody>
        </p:sp>
        <p:sp>
          <p:nvSpPr>
            <p:cNvPr id="108" name="Graphic 404">
              <a:extLst>
                <a:ext uri="{FF2B5EF4-FFF2-40B4-BE49-F238E27FC236}">
                  <a16:creationId xmlns:a16="http://schemas.microsoft.com/office/drawing/2014/main" xmlns="" id="{AD43DA41-B184-4683-B0E5-32F7260FED8C}"/>
                </a:ext>
              </a:extLst>
            </p:cNvPr>
            <p:cNvSpPr/>
            <p:nvPr/>
          </p:nvSpPr>
          <p:spPr>
            <a:xfrm>
              <a:off x="4085331" y="2639610"/>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19050" cap="flat">
              <a:solidFill>
                <a:schemeClr val="accent3"/>
              </a:solidFill>
              <a:prstDash val="solid"/>
              <a:miter/>
            </a:ln>
          </p:spPr>
          <p:txBody>
            <a:bodyPr rtlCol="0" anchor="ctr"/>
            <a:lstStyle/>
            <a:p>
              <a:endParaRPr lang="en-GB"/>
            </a:p>
          </p:txBody>
        </p:sp>
        <p:sp>
          <p:nvSpPr>
            <p:cNvPr id="109" name="Graphic 404">
              <a:extLst>
                <a:ext uri="{FF2B5EF4-FFF2-40B4-BE49-F238E27FC236}">
                  <a16:creationId xmlns:a16="http://schemas.microsoft.com/office/drawing/2014/main" xmlns="" id="{AD43DA41-B184-4683-B0E5-32F7260FED8C}"/>
                </a:ext>
              </a:extLst>
            </p:cNvPr>
            <p:cNvSpPr/>
            <p:nvPr/>
          </p:nvSpPr>
          <p:spPr>
            <a:xfrm>
              <a:off x="4371082" y="3077765"/>
              <a:ext cx="89997" cy="9525"/>
            </a:xfrm>
            <a:custGeom>
              <a:avLst/>
              <a:gdLst>
                <a:gd name="connsiteX0" fmla="*/ 0 w 89997"/>
                <a:gd name="connsiteY0" fmla="*/ 0 h 9525"/>
                <a:gd name="connsiteX1" fmla="*/ 89998 w 89997"/>
                <a:gd name="connsiteY1" fmla="*/ 0 h 9525"/>
              </a:gdLst>
              <a:ahLst/>
              <a:cxnLst>
                <a:cxn ang="0">
                  <a:pos x="connsiteX0" y="connsiteY0"/>
                </a:cxn>
                <a:cxn ang="0">
                  <a:pos x="connsiteX1" y="connsiteY1"/>
                </a:cxn>
              </a:cxnLst>
              <a:rect l="l" t="t" r="r" b="b"/>
              <a:pathLst>
                <a:path w="89997" h="9525">
                  <a:moveTo>
                    <a:pt x="0" y="0"/>
                  </a:moveTo>
                  <a:lnTo>
                    <a:pt x="89998" y="0"/>
                  </a:lnTo>
                </a:path>
              </a:pathLst>
            </a:custGeom>
            <a:noFill/>
            <a:ln w="19050" cap="flat">
              <a:solidFill>
                <a:schemeClr val="accent3"/>
              </a:solidFill>
              <a:prstDash val="solid"/>
              <a:miter/>
            </a:ln>
          </p:spPr>
          <p:txBody>
            <a:bodyPr rtlCol="0" anchor="ctr"/>
            <a:lstStyle/>
            <a:p>
              <a:endParaRPr lang="en-GB"/>
            </a:p>
          </p:txBody>
        </p:sp>
        <p:sp>
          <p:nvSpPr>
            <p:cNvPr id="110" name="Graphic 404">
              <a:extLst>
                <a:ext uri="{FF2B5EF4-FFF2-40B4-BE49-F238E27FC236}">
                  <a16:creationId xmlns:a16="http://schemas.microsoft.com/office/drawing/2014/main" xmlns="" id="{AD43DA41-B184-4683-B0E5-32F7260FED8C}"/>
                </a:ext>
              </a:extLst>
            </p:cNvPr>
            <p:cNvSpPr/>
            <p:nvPr/>
          </p:nvSpPr>
          <p:spPr>
            <a:xfrm>
              <a:off x="5495038" y="412551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19050" cap="flat">
              <a:solidFill>
                <a:schemeClr val="accent3"/>
              </a:solidFill>
              <a:prstDash val="solid"/>
              <a:miter/>
            </a:ln>
          </p:spPr>
          <p:txBody>
            <a:bodyPr rtlCol="0" anchor="ctr"/>
            <a:lstStyle/>
            <a:p>
              <a:endParaRPr lang="en-GB"/>
            </a:p>
          </p:txBody>
        </p:sp>
        <p:sp>
          <p:nvSpPr>
            <p:cNvPr id="111" name="Graphic 404">
              <a:extLst>
                <a:ext uri="{FF2B5EF4-FFF2-40B4-BE49-F238E27FC236}">
                  <a16:creationId xmlns:a16="http://schemas.microsoft.com/office/drawing/2014/main" xmlns="" id="{AD43DA41-B184-4683-B0E5-32F7260FED8C}"/>
                </a:ext>
              </a:extLst>
            </p:cNvPr>
            <p:cNvSpPr/>
            <p:nvPr/>
          </p:nvSpPr>
          <p:spPr>
            <a:xfrm>
              <a:off x="4949484" y="347091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112" name="Graphic 404">
              <a:extLst>
                <a:ext uri="{FF2B5EF4-FFF2-40B4-BE49-F238E27FC236}">
                  <a16:creationId xmlns:a16="http://schemas.microsoft.com/office/drawing/2014/main" xmlns="" id="{AD43DA41-B184-4683-B0E5-32F7260FED8C}"/>
                </a:ext>
              </a:extLst>
            </p:cNvPr>
            <p:cNvSpPr/>
            <p:nvPr/>
          </p:nvSpPr>
          <p:spPr>
            <a:xfrm>
              <a:off x="5425734" y="396621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13" name="Graphic 404">
              <a:extLst>
                <a:ext uri="{FF2B5EF4-FFF2-40B4-BE49-F238E27FC236}">
                  <a16:creationId xmlns:a16="http://schemas.microsoft.com/office/drawing/2014/main" xmlns="" id="{AD43DA41-B184-4683-B0E5-32F7260FED8C}"/>
                </a:ext>
              </a:extLst>
            </p:cNvPr>
            <p:cNvSpPr/>
            <p:nvPr/>
          </p:nvSpPr>
          <p:spPr>
            <a:xfrm>
              <a:off x="5825794" y="425196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14" name="Graphic 404">
              <a:extLst>
                <a:ext uri="{FF2B5EF4-FFF2-40B4-BE49-F238E27FC236}">
                  <a16:creationId xmlns:a16="http://schemas.microsoft.com/office/drawing/2014/main" xmlns="" id="{AD43DA41-B184-4683-B0E5-32F7260FED8C}"/>
                </a:ext>
              </a:extLst>
            </p:cNvPr>
            <p:cNvSpPr/>
            <p:nvPr/>
          </p:nvSpPr>
          <p:spPr>
            <a:xfrm>
              <a:off x="6530644" y="449961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15" name="Graphic 404">
              <a:extLst>
                <a:ext uri="{FF2B5EF4-FFF2-40B4-BE49-F238E27FC236}">
                  <a16:creationId xmlns:a16="http://schemas.microsoft.com/office/drawing/2014/main" xmlns="" id="{AD43DA41-B184-4683-B0E5-32F7260FED8C}"/>
                </a:ext>
              </a:extLst>
            </p:cNvPr>
            <p:cNvSpPr/>
            <p:nvPr/>
          </p:nvSpPr>
          <p:spPr>
            <a:xfrm>
              <a:off x="7254553" y="459486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16" name="Graphic 404">
              <a:extLst>
                <a:ext uri="{FF2B5EF4-FFF2-40B4-BE49-F238E27FC236}">
                  <a16:creationId xmlns:a16="http://schemas.microsoft.com/office/drawing/2014/main" xmlns="" id="{AD43DA41-B184-4683-B0E5-32F7260FED8C}"/>
                </a:ext>
              </a:extLst>
            </p:cNvPr>
            <p:cNvSpPr/>
            <p:nvPr/>
          </p:nvSpPr>
          <p:spPr>
            <a:xfrm>
              <a:off x="7387903" y="459486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17" name="Graphic 404">
              <a:extLst>
                <a:ext uri="{FF2B5EF4-FFF2-40B4-BE49-F238E27FC236}">
                  <a16:creationId xmlns:a16="http://schemas.microsoft.com/office/drawing/2014/main" xmlns="" id="{AD43DA41-B184-4683-B0E5-32F7260FED8C}"/>
                </a:ext>
              </a:extLst>
            </p:cNvPr>
            <p:cNvSpPr/>
            <p:nvPr/>
          </p:nvSpPr>
          <p:spPr>
            <a:xfrm>
              <a:off x="8588063" y="470916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grpSp>
      <p:sp>
        <p:nvSpPr>
          <p:cNvPr id="118" name="TextBox 117">
            <a:extLst>
              <a:ext uri="{FF2B5EF4-FFF2-40B4-BE49-F238E27FC236}">
                <a16:creationId xmlns:a16="http://schemas.microsoft.com/office/drawing/2014/main" xmlns="" id="{BFB9DEF9-E173-4C3A-9635-4135BB980595}"/>
              </a:ext>
            </a:extLst>
          </p:cNvPr>
          <p:cNvSpPr txBox="1"/>
          <p:nvPr/>
        </p:nvSpPr>
        <p:spPr>
          <a:xfrm>
            <a:off x="2772953" y="2318325"/>
            <a:ext cx="2682967" cy="1384995"/>
          </a:xfrm>
          <a:prstGeom prst="rect">
            <a:avLst/>
          </a:prstGeom>
          <a:noFill/>
        </p:spPr>
        <p:txBody>
          <a:bodyPr wrap="square" rtlCol="0">
            <a:spAutoFit/>
          </a:bodyPr>
          <a:lstStyle/>
          <a:p>
            <a:r>
              <a:rPr lang="ja-JP" sz="1200">
                <a:solidFill>
                  <a:schemeClr val="accent3"/>
                </a:solidFill>
              </a:rPr>
              <a:t>5FU/LV + Pmab 109/125イベント</a:t>
            </a:r>
            <a:br>
              <a:rPr lang="ja-JP" sz="1200">
                <a:solidFill>
                  <a:schemeClr val="accent3"/>
                </a:solidFill>
              </a:rPr>
            </a:br>
            <a:r>
              <a:rPr lang="ja-JP" sz="1200">
                <a:solidFill>
                  <a:schemeClr val="accent3"/>
                </a:solidFill>
              </a:rPr>
              <a:t>8.8 mo (80%CI 7.6、10.2)</a:t>
            </a:r>
          </a:p>
          <a:p>
            <a:r>
              <a:rPr lang="ja-JP" sz="1200">
                <a:solidFill>
                  <a:schemeClr val="accent2"/>
                </a:solidFill>
              </a:rPr>
              <a:t>5FU / LV109 / 123イベント</a:t>
            </a:r>
            <a:br>
              <a:rPr lang="ja-JP" sz="1200">
                <a:solidFill>
                  <a:schemeClr val="accent2"/>
                </a:solidFill>
              </a:rPr>
            </a:br>
            <a:r>
              <a:rPr lang="ja-JP" sz="1200">
                <a:solidFill>
                  <a:schemeClr val="accent2"/>
                </a:solidFill>
              </a:rPr>
              <a:t>5.7か月（80％CI 5.6、6.0）</a:t>
            </a:r>
          </a:p>
          <a:p>
            <a:r>
              <a:rPr lang="ja-JP" sz="1200">
                <a:solidFill>
                  <a:srgbClr val="4D4D4D"/>
                </a:solidFill>
              </a:rPr>
              <a:t>HR 0.72（80％CI 0.60、0.85）</a:t>
            </a:r>
          </a:p>
          <a:p>
            <a:r>
              <a:rPr lang="ja-JP" sz="1200">
                <a:solidFill>
                  <a:srgbClr val="4D4D4D"/>
                </a:solidFill>
              </a:rPr>
              <a:t>p（ログランク）= 0.014</a:t>
            </a:r>
          </a:p>
          <a:p>
            <a:r>
              <a:rPr lang="ja-JP" sz="1200"/>
              <a:t> </a:t>
            </a:r>
          </a:p>
        </p:txBody>
      </p:sp>
      <p:sp>
        <p:nvSpPr>
          <p:cNvPr id="119" name="TextBox 118">
            <a:extLst>
              <a:ext uri="{FF2B5EF4-FFF2-40B4-BE49-F238E27FC236}">
                <a16:creationId xmlns:a16="http://schemas.microsoft.com/office/drawing/2014/main" xmlns="" id="{8E45C06C-CC2C-4A75-838D-6273081653D2}"/>
              </a:ext>
            </a:extLst>
          </p:cNvPr>
          <p:cNvSpPr txBox="1"/>
          <p:nvPr/>
        </p:nvSpPr>
        <p:spPr>
          <a:xfrm>
            <a:off x="9103033" y="2318325"/>
            <a:ext cx="2632167" cy="1384995"/>
          </a:xfrm>
          <a:prstGeom prst="rect">
            <a:avLst/>
          </a:prstGeom>
          <a:noFill/>
        </p:spPr>
        <p:txBody>
          <a:bodyPr wrap="square" rtlCol="0">
            <a:spAutoFit/>
          </a:bodyPr>
          <a:lstStyle/>
          <a:p>
            <a:r>
              <a:rPr lang="ja-JP" sz="1200">
                <a:solidFill>
                  <a:schemeClr val="accent3"/>
                </a:solidFill>
              </a:rPr>
              <a:t>5FU / LV + Pmab68 / 125イベント</a:t>
            </a:r>
            <a:br>
              <a:rPr lang="ja-JP" sz="1200">
                <a:solidFill>
                  <a:schemeClr val="accent3"/>
                </a:solidFill>
              </a:rPr>
            </a:br>
            <a:r>
              <a:rPr lang="ja-JP" sz="1200">
                <a:solidFill>
                  <a:schemeClr val="accent3"/>
                </a:solidFill>
              </a:rPr>
              <a:t>28.7カ月（95％CI 25.4、39.1）</a:t>
            </a:r>
          </a:p>
          <a:p>
            <a:r>
              <a:rPr lang="ja-JP" sz="1200">
                <a:solidFill>
                  <a:schemeClr val="accent2"/>
                </a:solidFill>
              </a:rPr>
              <a:t>5FU / LV67 / 123イベント</a:t>
            </a:r>
            <a:br>
              <a:rPr lang="ja-JP" sz="1200">
                <a:solidFill>
                  <a:schemeClr val="accent2"/>
                </a:solidFill>
              </a:rPr>
            </a:br>
            <a:r>
              <a:rPr lang="ja-JP" sz="1200">
                <a:solidFill>
                  <a:schemeClr val="accent2"/>
                </a:solidFill>
              </a:rPr>
              <a:t>25.7カ月（95％CI 22.2、28.2）</a:t>
            </a:r>
          </a:p>
          <a:p>
            <a:r>
              <a:rPr lang="ja-JP" sz="1200">
                <a:solidFill>
                  <a:srgbClr val="4D4D4D"/>
                </a:solidFill>
              </a:rPr>
              <a:t>HR 0.84（95％CI 0.60、1.18）</a:t>
            </a:r>
          </a:p>
          <a:p>
            <a:r>
              <a:rPr lang="ja-JP" sz="1200">
                <a:solidFill>
                  <a:srgbClr val="4D4D4D"/>
                </a:solidFill>
              </a:rPr>
              <a:t>p（ログランク）= 0.32</a:t>
            </a:r>
          </a:p>
          <a:p>
            <a:r>
              <a:rPr lang="ja-JP" sz="1200"/>
              <a:t> </a:t>
            </a:r>
          </a:p>
        </p:txBody>
      </p:sp>
      <p:grpSp>
        <p:nvGrpSpPr>
          <p:cNvPr id="120" name="Group 119">
            <a:extLst>
              <a:ext uri="{FF2B5EF4-FFF2-40B4-BE49-F238E27FC236}">
                <a16:creationId xmlns:a16="http://schemas.microsoft.com/office/drawing/2014/main" xmlns="" id="{12802C94-D448-4CAC-9B2F-A168574FF2E8}"/>
              </a:ext>
            </a:extLst>
          </p:cNvPr>
          <p:cNvGrpSpPr/>
          <p:nvPr/>
        </p:nvGrpSpPr>
        <p:grpSpPr>
          <a:xfrm>
            <a:off x="8718296" y="2470070"/>
            <a:ext cx="280991" cy="357632"/>
            <a:chOff x="2398776" y="2470070"/>
            <a:chExt cx="280991" cy="357632"/>
          </a:xfrm>
        </p:grpSpPr>
        <p:cxnSp>
          <p:nvCxnSpPr>
            <p:cNvPr id="121" name="Straight Connector 120">
              <a:extLst>
                <a:ext uri="{FF2B5EF4-FFF2-40B4-BE49-F238E27FC236}">
                  <a16:creationId xmlns:a16="http://schemas.microsoft.com/office/drawing/2014/main" xmlns="" id="{51A999C9-95A6-4286-BDE5-07910054287E}"/>
                </a:ext>
              </a:extLst>
            </p:cNvPr>
            <p:cNvCxnSpPr>
              <a:cxnSpLocks/>
            </p:cNvCxnSpPr>
            <p:nvPr/>
          </p:nvCxnSpPr>
          <p:spPr>
            <a:xfrm flipV="1">
              <a:off x="2398776" y="2470070"/>
              <a:ext cx="280991" cy="0"/>
            </a:xfrm>
            <a:prstGeom prst="line">
              <a:avLst/>
            </a:prstGeom>
            <a:noFill/>
            <a:ln w="19050" cap="flat">
              <a:solidFill>
                <a:schemeClr val="accent3"/>
              </a:solidFill>
              <a:prstDash val="solid"/>
              <a:miter/>
            </a:ln>
          </p:spPr>
        </p:cxnSp>
        <p:cxnSp>
          <p:nvCxnSpPr>
            <p:cNvPr id="122" name="Straight Connector 121">
              <a:extLst>
                <a:ext uri="{FF2B5EF4-FFF2-40B4-BE49-F238E27FC236}">
                  <a16:creationId xmlns:a16="http://schemas.microsoft.com/office/drawing/2014/main" xmlns="" id="{9089A544-0CDE-4B86-B469-28505DBB8177}"/>
                </a:ext>
              </a:extLst>
            </p:cNvPr>
            <p:cNvCxnSpPr>
              <a:cxnSpLocks/>
            </p:cNvCxnSpPr>
            <p:nvPr/>
          </p:nvCxnSpPr>
          <p:spPr>
            <a:xfrm flipV="1">
              <a:off x="2398776" y="2827702"/>
              <a:ext cx="280991" cy="0"/>
            </a:xfrm>
            <a:prstGeom prst="line">
              <a:avLst/>
            </a:prstGeom>
            <a:noFill/>
            <a:ln w="19050" cap="flat">
              <a:solidFill>
                <a:schemeClr val="accent2"/>
              </a:solidFill>
              <a:prstDash val="solid"/>
              <a:miter/>
            </a:ln>
          </p:spPr>
        </p:cxnSp>
      </p:grpSp>
      <p:grpSp>
        <p:nvGrpSpPr>
          <p:cNvPr id="123" name="Group 122">
            <a:extLst>
              <a:ext uri="{FF2B5EF4-FFF2-40B4-BE49-F238E27FC236}">
                <a16:creationId xmlns:a16="http://schemas.microsoft.com/office/drawing/2014/main" xmlns="" id="{F7A8A961-BB5B-47F0-AAE3-55943DB7D9C2}"/>
              </a:ext>
            </a:extLst>
          </p:cNvPr>
          <p:cNvGrpSpPr/>
          <p:nvPr/>
        </p:nvGrpSpPr>
        <p:grpSpPr>
          <a:xfrm>
            <a:off x="6617742" y="2471646"/>
            <a:ext cx="5040000" cy="2304000"/>
            <a:chOff x="2967037" y="1966912"/>
            <a:chExt cx="6260810" cy="2928470"/>
          </a:xfrm>
        </p:grpSpPr>
        <p:sp>
          <p:nvSpPr>
            <p:cNvPr id="124" name="Graphic 438">
              <a:extLst>
                <a:ext uri="{FF2B5EF4-FFF2-40B4-BE49-F238E27FC236}">
                  <a16:creationId xmlns:a16="http://schemas.microsoft.com/office/drawing/2014/main" xmlns="" id="{58BA0492-2A11-4AEB-B7EC-54B2794EE6F7}"/>
                </a:ext>
              </a:extLst>
            </p:cNvPr>
            <p:cNvSpPr/>
            <p:nvPr/>
          </p:nvSpPr>
          <p:spPr>
            <a:xfrm>
              <a:off x="2967037" y="1989131"/>
              <a:ext cx="6260810" cy="2861065"/>
            </a:xfrm>
            <a:custGeom>
              <a:avLst/>
              <a:gdLst>
                <a:gd name="connsiteX0" fmla="*/ 6260811 w 6260810"/>
                <a:gd name="connsiteY0" fmla="*/ 2861065 h 2861065"/>
                <a:gd name="connsiteX1" fmla="*/ 5822023 w 6260810"/>
                <a:gd name="connsiteY1" fmla="*/ 2861065 h 2861065"/>
                <a:gd name="connsiteX2" fmla="*/ 5822023 w 6260810"/>
                <a:gd name="connsiteY2" fmla="*/ 2743346 h 2861065"/>
                <a:gd name="connsiteX3" fmla="*/ 5743537 w 6260810"/>
                <a:gd name="connsiteY3" fmla="*/ 2743346 h 2861065"/>
                <a:gd name="connsiteX4" fmla="*/ 5743537 w 6260810"/>
                <a:gd name="connsiteY4" fmla="*/ 2636323 h 2861065"/>
                <a:gd name="connsiteX5" fmla="*/ 5586575 w 6260810"/>
                <a:gd name="connsiteY5" fmla="*/ 2636323 h 2861065"/>
                <a:gd name="connsiteX6" fmla="*/ 5586575 w 6260810"/>
                <a:gd name="connsiteY6" fmla="*/ 2532862 h 2861065"/>
                <a:gd name="connsiteX7" fmla="*/ 5340420 w 6260810"/>
                <a:gd name="connsiteY7" fmla="*/ 2532862 h 2861065"/>
                <a:gd name="connsiteX8" fmla="*/ 5340420 w 6260810"/>
                <a:gd name="connsiteY8" fmla="*/ 2418705 h 2861065"/>
                <a:gd name="connsiteX9" fmla="*/ 5315446 w 6260810"/>
                <a:gd name="connsiteY9" fmla="*/ 2418705 h 2861065"/>
                <a:gd name="connsiteX10" fmla="*/ 5315446 w 6260810"/>
                <a:gd name="connsiteY10" fmla="*/ 2308120 h 2861065"/>
                <a:gd name="connsiteX11" fmla="*/ 4887364 w 6260810"/>
                <a:gd name="connsiteY11" fmla="*/ 2308120 h 2861065"/>
                <a:gd name="connsiteX12" fmla="*/ 4887364 w 6260810"/>
                <a:gd name="connsiteY12" fmla="*/ 2208231 h 2861065"/>
                <a:gd name="connsiteX13" fmla="*/ 4498515 w 6260810"/>
                <a:gd name="connsiteY13" fmla="*/ 2208231 h 2861065"/>
                <a:gd name="connsiteX14" fmla="*/ 4498515 w 6260810"/>
                <a:gd name="connsiteY14" fmla="*/ 2140451 h 2861065"/>
                <a:gd name="connsiteX15" fmla="*/ 4391492 w 6260810"/>
                <a:gd name="connsiteY15" fmla="*/ 2140451 h 2861065"/>
                <a:gd name="connsiteX16" fmla="*/ 4391492 w 6260810"/>
                <a:gd name="connsiteY16" fmla="*/ 2054831 h 2861065"/>
                <a:gd name="connsiteX17" fmla="*/ 4088263 w 6260810"/>
                <a:gd name="connsiteY17" fmla="*/ 2054831 h 2861065"/>
                <a:gd name="connsiteX18" fmla="*/ 4088263 w 6260810"/>
                <a:gd name="connsiteY18" fmla="*/ 2004891 h 2861065"/>
                <a:gd name="connsiteX19" fmla="*/ 4063289 w 6260810"/>
                <a:gd name="connsiteY19" fmla="*/ 2004891 h 2861065"/>
                <a:gd name="connsiteX20" fmla="*/ 4063289 w 6260810"/>
                <a:gd name="connsiteY20" fmla="*/ 1944246 h 2861065"/>
                <a:gd name="connsiteX21" fmla="*/ 3834975 w 6260810"/>
                <a:gd name="connsiteY21" fmla="*/ 1944246 h 2861065"/>
                <a:gd name="connsiteX22" fmla="*/ 3834975 w 6260810"/>
                <a:gd name="connsiteY22" fmla="*/ 1880028 h 2861065"/>
                <a:gd name="connsiteX23" fmla="*/ 3688709 w 6260810"/>
                <a:gd name="connsiteY23" fmla="*/ 1880028 h 2861065"/>
                <a:gd name="connsiteX24" fmla="*/ 3688709 w 6260810"/>
                <a:gd name="connsiteY24" fmla="*/ 1819382 h 2861065"/>
                <a:gd name="connsiteX25" fmla="*/ 3581686 w 6260810"/>
                <a:gd name="connsiteY25" fmla="*/ 1819382 h 2861065"/>
                <a:gd name="connsiteX26" fmla="*/ 3581686 w 6260810"/>
                <a:gd name="connsiteY26" fmla="*/ 1769443 h 2861065"/>
                <a:gd name="connsiteX27" fmla="*/ 3282020 w 6260810"/>
                <a:gd name="connsiteY27" fmla="*/ 1769443 h 2861065"/>
                <a:gd name="connsiteX28" fmla="*/ 3282020 w 6260810"/>
                <a:gd name="connsiteY28" fmla="*/ 1705225 h 2861065"/>
                <a:gd name="connsiteX29" fmla="*/ 3075108 w 6260810"/>
                <a:gd name="connsiteY29" fmla="*/ 1705225 h 2861065"/>
                <a:gd name="connsiteX30" fmla="*/ 3075108 w 6260810"/>
                <a:gd name="connsiteY30" fmla="*/ 1665982 h 2861065"/>
                <a:gd name="connsiteX31" fmla="*/ 2932414 w 6260810"/>
                <a:gd name="connsiteY31" fmla="*/ 1665982 h 2861065"/>
                <a:gd name="connsiteX32" fmla="*/ 2932414 w 6260810"/>
                <a:gd name="connsiteY32" fmla="*/ 1626739 h 2861065"/>
                <a:gd name="connsiteX33" fmla="*/ 2818257 w 6260810"/>
                <a:gd name="connsiteY33" fmla="*/ 1626739 h 2861065"/>
                <a:gd name="connsiteX34" fmla="*/ 2818257 w 6260810"/>
                <a:gd name="connsiteY34" fmla="*/ 1541119 h 2861065"/>
                <a:gd name="connsiteX35" fmla="*/ 2714806 w 6260810"/>
                <a:gd name="connsiteY35" fmla="*/ 1541119 h 2861065"/>
                <a:gd name="connsiteX36" fmla="*/ 2714806 w 6260810"/>
                <a:gd name="connsiteY36" fmla="*/ 1484045 h 2861065"/>
                <a:gd name="connsiteX37" fmla="*/ 2654161 w 6260810"/>
                <a:gd name="connsiteY37" fmla="*/ 1484045 h 2861065"/>
                <a:gd name="connsiteX38" fmla="*/ 2654161 w 6260810"/>
                <a:gd name="connsiteY38" fmla="*/ 1405559 h 2861065"/>
                <a:gd name="connsiteX39" fmla="*/ 2618480 w 6260810"/>
                <a:gd name="connsiteY39" fmla="*/ 1405559 h 2861065"/>
                <a:gd name="connsiteX40" fmla="*/ 2618480 w 6260810"/>
                <a:gd name="connsiteY40" fmla="*/ 1348486 h 2861065"/>
                <a:gd name="connsiteX41" fmla="*/ 2472223 w 6260810"/>
                <a:gd name="connsiteY41" fmla="*/ 1348486 h 2861065"/>
                <a:gd name="connsiteX42" fmla="*/ 2472223 w 6260810"/>
                <a:gd name="connsiteY42" fmla="*/ 1252159 h 2861065"/>
                <a:gd name="connsiteX43" fmla="*/ 2404434 w 6260810"/>
                <a:gd name="connsiteY43" fmla="*/ 1252159 h 2861065"/>
                <a:gd name="connsiteX44" fmla="*/ 2404434 w 6260810"/>
                <a:gd name="connsiteY44" fmla="*/ 1191514 h 2861065"/>
                <a:gd name="connsiteX45" fmla="*/ 2354494 w 6260810"/>
                <a:gd name="connsiteY45" fmla="*/ 1191514 h 2861065"/>
                <a:gd name="connsiteX46" fmla="*/ 2354494 w 6260810"/>
                <a:gd name="connsiteY46" fmla="*/ 1091625 h 2861065"/>
                <a:gd name="connsiteX47" fmla="*/ 2233203 w 6260810"/>
                <a:gd name="connsiteY47" fmla="*/ 1091625 h 2861065"/>
                <a:gd name="connsiteX48" fmla="*/ 2233203 w 6260810"/>
                <a:gd name="connsiteY48" fmla="*/ 1055954 h 2861065"/>
                <a:gd name="connsiteX49" fmla="*/ 2176120 w 6260810"/>
                <a:gd name="connsiteY49" fmla="*/ 1055954 h 2861065"/>
                <a:gd name="connsiteX50" fmla="*/ 2176120 w 6260810"/>
                <a:gd name="connsiteY50" fmla="*/ 1009576 h 2861065"/>
                <a:gd name="connsiteX51" fmla="*/ 2054828 w 6260810"/>
                <a:gd name="connsiteY51" fmla="*/ 1009576 h 2861065"/>
                <a:gd name="connsiteX52" fmla="*/ 2054828 w 6260810"/>
                <a:gd name="connsiteY52" fmla="*/ 948931 h 2861065"/>
                <a:gd name="connsiteX53" fmla="*/ 1997755 w 6260810"/>
                <a:gd name="connsiteY53" fmla="*/ 948931 h 2861065"/>
                <a:gd name="connsiteX54" fmla="*/ 1997755 w 6260810"/>
                <a:gd name="connsiteY54" fmla="*/ 934662 h 2861065"/>
                <a:gd name="connsiteX55" fmla="*/ 1769440 w 6260810"/>
                <a:gd name="connsiteY55" fmla="*/ 934662 h 2861065"/>
                <a:gd name="connsiteX56" fmla="*/ 1769440 w 6260810"/>
                <a:gd name="connsiteY56" fmla="*/ 820505 h 2861065"/>
                <a:gd name="connsiteX57" fmla="*/ 1665980 w 6260810"/>
                <a:gd name="connsiteY57" fmla="*/ 820505 h 2861065"/>
                <a:gd name="connsiteX58" fmla="*/ 1665980 w 6260810"/>
                <a:gd name="connsiteY58" fmla="*/ 774129 h 2861065"/>
                <a:gd name="connsiteX59" fmla="*/ 1619603 w 6260810"/>
                <a:gd name="connsiteY59" fmla="*/ 774129 h 2861065"/>
                <a:gd name="connsiteX60" fmla="*/ 1619603 w 6260810"/>
                <a:gd name="connsiteY60" fmla="*/ 724186 h 2861065"/>
                <a:gd name="connsiteX61" fmla="*/ 1587503 w 6260810"/>
                <a:gd name="connsiteY61" fmla="*/ 724186 h 2861065"/>
                <a:gd name="connsiteX62" fmla="*/ 1587503 w 6260810"/>
                <a:gd name="connsiteY62" fmla="*/ 652838 h 2861065"/>
                <a:gd name="connsiteX63" fmla="*/ 1455506 w 6260810"/>
                <a:gd name="connsiteY63" fmla="*/ 652838 h 2861065"/>
                <a:gd name="connsiteX64" fmla="*/ 1455506 w 6260810"/>
                <a:gd name="connsiteY64" fmla="*/ 599326 h 2861065"/>
                <a:gd name="connsiteX65" fmla="*/ 1426969 w 6260810"/>
                <a:gd name="connsiteY65" fmla="*/ 599326 h 2861065"/>
                <a:gd name="connsiteX66" fmla="*/ 1426969 w 6260810"/>
                <a:gd name="connsiteY66" fmla="*/ 545815 h 2861065"/>
                <a:gd name="connsiteX67" fmla="*/ 1380592 w 6260810"/>
                <a:gd name="connsiteY67" fmla="*/ 545815 h 2861065"/>
                <a:gd name="connsiteX68" fmla="*/ 1380592 w 6260810"/>
                <a:gd name="connsiteY68" fmla="*/ 481601 h 2861065"/>
                <a:gd name="connsiteX69" fmla="*/ 1259300 w 6260810"/>
                <a:gd name="connsiteY69" fmla="*/ 481601 h 2861065"/>
                <a:gd name="connsiteX70" fmla="*/ 1259300 w 6260810"/>
                <a:gd name="connsiteY70" fmla="*/ 453062 h 2861065"/>
                <a:gd name="connsiteX71" fmla="*/ 1080926 w 6260810"/>
                <a:gd name="connsiteY71" fmla="*/ 453062 h 2861065"/>
                <a:gd name="connsiteX72" fmla="*/ 1080926 w 6260810"/>
                <a:gd name="connsiteY72" fmla="*/ 385281 h 2861065"/>
                <a:gd name="connsiteX73" fmla="*/ 973903 w 6260810"/>
                <a:gd name="connsiteY73" fmla="*/ 385281 h 2861065"/>
                <a:gd name="connsiteX74" fmla="*/ 973903 w 6260810"/>
                <a:gd name="connsiteY74" fmla="*/ 274691 h 2861065"/>
                <a:gd name="connsiteX75" fmla="*/ 724186 w 6260810"/>
                <a:gd name="connsiteY75" fmla="*/ 274691 h 2861065"/>
                <a:gd name="connsiteX76" fmla="*/ 724186 w 6260810"/>
                <a:gd name="connsiteY76" fmla="*/ 206910 h 2861065"/>
                <a:gd name="connsiteX77" fmla="*/ 659972 w 6260810"/>
                <a:gd name="connsiteY77" fmla="*/ 206910 h 2861065"/>
                <a:gd name="connsiteX78" fmla="*/ 659972 w 6260810"/>
                <a:gd name="connsiteY78" fmla="*/ 164101 h 2861065"/>
                <a:gd name="connsiteX79" fmla="*/ 563651 w 6260810"/>
                <a:gd name="connsiteY79" fmla="*/ 164101 h 2861065"/>
                <a:gd name="connsiteX80" fmla="*/ 563651 w 6260810"/>
                <a:gd name="connsiteY80" fmla="*/ 139130 h 2861065"/>
                <a:gd name="connsiteX81" fmla="*/ 417388 w 6260810"/>
                <a:gd name="connsiteY81" fmla="*/ 139130 h 2861065"/>
                <a:gd name="connsiteX82" fmla="*/ 417388 w 6260810"/>
                <a:gd name="connsiteY82" fmla="*/ 107023 h 2861065"/>
                <a:gd name="connsiteX83" fmla="*/ 388849 w 6260810"/>
                <a:gd name="connsiteY83" fmla="*/ 107023 h 2861065"/>
                <a:gd name="connsiteX84" fmla="*/ 388849 w 6260810"/>
                <a:gd name="connsiteY84" fmla="*/ 67781 h 2861065"/>
                <a:gd name="connsiteX85" fmla="*/ 246152 w 6260810"/>
                <a:gd name="connsiteY85" fmla="*/ 67781 h 2861065"/>
                <a:gd name="connsiteX86" fmla="*/ 246152 w 6260810"/>
                <a:gd name="connsiteY86" fmla="*/ 0 h 2861065"/>
                <a:gd name="connsiteX87" fmla="*/ 0 w 6260810"/>
                <a:gd name="connsiteY87" fmla="*/ 0 h 286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260810" h="2861065">
                  <a:moveTo>
                    <a:pt x="6260811" y="2861065"/>
                  </a:moveTo>
                  <a:lnTo>
                    <a:pt x="5822023" y="2861065"/>
                  </a:lnTo>
                  <a:lnTo>
                    <a:pt x="5822023" y="2743346"/>
                  </a:lnTo>
                  <a:lnTo>
                    <a:pt x="5743537" y="2743346"/>
                  </a:lnTo>
                  <a:lnTo>
                    <a:pt x="5743537" y="2636323"/>
                  </a:lnTo>
                  <a:lnTo>
                    <a:pt x="5586575" y="2636323"/>
                  </a:lnTo>
                  <a:lnTo>
                    <a:pt x="5586575" y="2532862"/>
                  </a:lnTo>
                  <a:lnTo>
                    <a:pt x="5340420" y="2532862"/>
                  </a:lnTo>
                  <a:lnTo>
                    <a:pt x="5340420" y="2418705"/>
                  </a:lnTo>
                  <a:lnTo>
                    <a:pt x="5315446" y="2418705"/>
                  </a:lnTo>
                  <a:lnTo>
                    <a:pt x="5315446" y="2308120"/>
                  </a:lnTo>
                  <a:lnTo>
                    <a:pt x="4887364" y="2308120"/>
                  </a:lnTo>
                  <a:lnTo>
                    <a:pt x="4887364" y="2208231"/>
                  </a:lnTo>
                  <a:lnTo>
                    <a:pt x="4498515" y="2208231"/>
                  </a:lnTo>
                  <a:lnTo>
                    <a:pt x="4498515" y="2140451"/>
                  </a:lnTo>
                  <a:lnTo>
                    <a:pt x="4391492" y="2140451"/>
                  </a:lnTo>
                  <a:lnTo>
                    <a:pt x="4391492" y="2054831"/>
                  </a:lnTo>
                  <a:lnTo>
                    <a:pt x="4088263" y="2054831"/>
                  </a:lnTo>
                  <a:lnTo>
                    <a:pt x="4088263" y="2004891"/>
                  </a:lnTo>
                  <a:lnTo>
                    <a:pt x="4063289" y="2004891"/>
                  </a:lnTo>
                  <a:lnTo>
                    <a:pt x="4063289" y="1944246"/>
                  </a:lnTo>
                  <a:lnTo>
                    <a:pt x="3834975" y="1944246"/>
                  </a:lnTo>
                  <a:lnTo>
                    <a:pt x="3834975" y="1880028"/>
                  </a:lnTo>
                  <a:lnTo>
                    <a:pt x="3688709" y="1880028"/>
                  </a:lnTo>
                  <a:lnTo>
                    <a:pt x="3688709" y="1819382"/>
                  </a:lnTo>
                  <a:lnTo>
                    <a:pt x="3581686" y="1819382"/>
                  </a:lnTo>
                  <a:lnTo>
                    <a:pt x="3581686" y="1769443"/>
                  </a:lnTo>
                  <a:lnTo>
                    <a:pt x="3282020" y="1769443"/>
                  </a:lnTo>
                  <a:lnTo>
                    <a:pt x="3282020" y="1705225"/>
                  </a:lnTo>
                  <a:lnTo>
                    <a:pt x="3075108" y="1705225"/>
                  </a:lnTo>
                  <a:lnTo>
                    <a:pt x="3075108" y="1665982"/>
                  </a:lnTo>
                  <a:lnTo>
                    <a:pt x="2932414" y="1665982"/>
                  </a:lnTo>
                  <a:lnTo>
                    <a:pt x="2932414" y="1626739"/>
                  </a:lnTo>
                  <a:lnTo>
                    <a:pt x="2818257" y="1626739"/>
                  </a:lnTo>
                  <a:lnTo>
                    <a:pt x="2818257" y="1541119"/>
                  </a:lnTo>
                  <a:lnTo>
                    <a:pt x="2714806" y="1541119"/>
                  </a:lnTo>
                  <a:lnTo>
                    <a:pt x="2714806" y="1484045"/>
                  </a:lnTo>
                  <a:lnTo>
                    <a:pt x="2654161" y="1484045"/>
                  </a:lnTo>
                  <a:lnTo>
                    <a:pt x="2654161" y="1405559"/>
                  </a:lnTo>
                  <a:lnTo>
                    <a:pt x="2618480" y="1405559"/>
                  </a:lnTo>
                  <a:lnTo>
                    <a:pt x="2618480" y="1348486"/>
                  </a:lnTo>
                  <a:lnTo>
                    <a:pt x="2472223" y="1348486"/>
                  </a:lnTo>
                  <a:lnTo>
                    <a:pt x="2472223" y="1252159"/>
                  </a:lnTo>
                  <a:lnTo>
                    <a:pt x="2404434" y="1252159"/>
                  </a:lnTo>
                  <a:lnTo>
                    <a:pt x="2404434" y="1191514"/>
                  </a:lnTo>
                  <a:lnTo>
                    <a:pt x="2354494" y="1191514"/>
                  </a:lnTo>
                  <a:lnTo>
                    <a:pt x="2354494" y="1091625"/>
                  </a:lnTo>
                  <a:lnTo>
                    <a:pt x="2233203" y="1091625"/>
                  </a:lnTo>
                  <a:lnTo>
                    <a:pt x="2233203" y="1055954"/>
                  </a:lnTo>
                  <a:lnTo>
                    <a:pt x="2176120" y="1055954"/>
                  </a:lnTo>
                  <a:lnTo>
                    <a:pt x="2176120" y="1009576"/>
                  </a:lnTo>
                  <a:lnTo>
                    <a:pt x="2054828" y="1009576"/>
                  </a:lnTo>
                  <a:lnTo>
                    <a:pt x="2054828" y="948931"/>
                  </a:lnTo>
                  <a:lnTo>
                    <a:pt x="1997755" y="948931"/>
                  </a:lnTo>
                  <a:lnTo>
                    <a:pt x="1997755" y="934662"/>
                  </a:lnTo>
                  <a:lnTo>
                    <a:pt x="1769440" y="934662"/>
                  </a:lnTo>
                  <a:lnTo>
                    <a:pt x="1769440" y="820505"/>
                  </a:lnTo>
                  <a:lnTo>
                    <a:pt x="1665980" y="820505"/>
                  </a:lnTo>
                  <a:lnTo>
                    <a:pt x="1665980" y="774129"/>
                  </a:lnTo>
                  <a:lnTo>
                    <a:pt x="1619603" y="774129"/>
                  </a:lnTo>
                  <a:lnTo>
                    <a:pt x="1619603" y="724186"/>
                  </a:lnTo>
                  <a:lnTo>
                    <a:pt x="1587503" y="724186"/>
                  </a:lnTo>
                  <a:lnTo>
                    <a:pt x="1587503" y="652838"/>
                  </a:lnTo>
                  <a:lnTo>
                    <a:pt x="1455506" y="652838"/>
                  </a:lnTo>
                  <a:lnTo>
                    <a:pt x="1455506" y="599326"/>
                  </a:lnTo>
                  <a:lnTo>
                    <a:pt x="1426969" y="599326"/>
                  </a:lnTo>
                  <a:lnTo>
                    <a:pt x="1426969" y="545815"/>
                  </a:lnTo>
                  <a:lnTo>
                    <a:pt x="1380592" y="545815"/>
                  </a:lnTo>
                  <a:lnTo>
                    <a:pt x="1380592" y="481601"/>
                  </a:lnTo>
                  <a:lnTo>
                    <a:pt x="1259300" y="481601"/>
                  </a:lnTo>
                  <a:lnTo>
                    <a:pt x="1259300" y="453062"/>
                  </a:lnTo>
                  <a:lnTo>
                    <a:pt x="1080926" y="453062"/>
                  </a:lnTo>
                  <a:lnTo>
                    <a:pt x="1080926" y="385281"/>
                  </a:lnTo>
                  <a:lnTo>
                    <a:pt x="973903" y="385281"/>
                  </a:lnTo>
                  <a:lnTo>
                    <a:pt x="973903" y="274691"/>
                  </a:lnTo>
                  <a:lnTo>
                    <a:pt x="724186" y="274691"/>
                  </a:lnTo>
                  <a:lnTo>
                    <a:pt x="724186" y="206910"/>
                  </a:lnTo>
                  <a:lnTo>
                    <a:pt x="659972" y="206910"/>
                  </a:lnTo>
                  <a:lnTo>
                    <a:pt x="659972" y="164101"/>
                  </a:lnTo>
                  <a:lnTo>
                    <a:pt x="563651" y="164101"/>
                  </a:lnTo>
                  <a:lnTo>
                    <a:pt x="563651" y="139130"/>
                  </a:lnTo>
                  <a:lnTo>
                    <a:pt x="417388" y="139130"/>
                  </a:lnTo>
                  <a:lnTo>
                    <a:pt x="417388" y="107023"/>
                  </a:lnTo>
                  <a:lnTo>
                    <a:pt x="388849" y="107023"/>
                  </a:lnTo>
                  <a:lnTo>
                    <a:pt x="388849" y="67781"/>
                  </a:lnTo>
                  <a:lnTo>
                    <a:pt x="246152" y="67781"/>
                  </a:lnTo>
                  <a:lnTo>
                    <a:pt x="246152"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5" name="Graphic 438">
              <a:extLst>
                <a:ext uri="{FF2B5EF4-FFF2-40B4-BE49-F238E27FC236}">
                  <a16:creationId xmlns:a16="http://schemas.microsoft.com/office/drawing/2014/main" xmlns="" id="{58BA0492-2A11-4AEB-B7EC-54B2794EE6F7}"/>
                </a:ext>
              </a:extLst>
            </p:cNvPr>
            <p:cNvSpPr/>
            <p:nvPr/>
          </p:nvSpPr>
          <p:spPr>
            <a:xfrm>
              <a:off x="3117937" y="19669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6" name="Graphic 438">
              <a:extLst>
                <a:ext uri="{FF2B5EF4-FFF2-40B4-BE49-F238E27FC236}">
                  <a16:creationId xmlns:a16="http://schemas.microsoft.com/office/drawing/2014/main" xmlns="" id="{58BA0492-2A11-4AEB-B7EC-54B2794EE6F7}"/>
                </a:ext>
              </a:extLst>
            </p:cNvPr>
            <p:cNvSpPr/>
            <p:nvPr/>
          </p:nvSpPr>
          <p:spPr>
            <a:xfrm>
              <a:off x="3270338" y="20050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7" name="Graphic 438">
              <a:extLst>
                <a:ext uri="{FF2B5EF4-FFF2-40B4-BE49-F238E27FC236}">
                  <a16:creationId xmlns:a16="http://schemas.microsoft.com/office/drawing/2014/main" xmlns="" id="{58BA0492-2A11-4AEB-B7EC-54B2794EE6F7}"/>
                </a:ext>
              </a:extLst>
            </p:cNvPr>
            <p:cNvSpPr/>
            <p:nvPr/>
          </p:nvSpPr>
          <p:spPr>
            <a:xfrm>
              <a:off x="3308439" y="20050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8" name="Graphic 438">
              <a:extLst>
                <a:ext uri="{FF2B5EF4-FFF2-40B4-BE49-F238E27FC236}">
                  <a16:creationId xmlns:a16="http://schemas.microsoft.com/office/drawing/2014/main" xmlns="" id="{58BA0492-2A11-4AEB-B7EC-54B2794EE6F7}"/>
                </a:ext>
              </a:extLst>
            </p:cNvPr>
            <p:cNvSpPr/>
            <p:nvPr/>
          </p:nvSpPr>
          <p:spPr>
            <a:xfrm>
              <a:off x="3460840" y="20812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9" name="Graphic 438">
              <a:extLst>
                <a:ext uri="{FF2B5EF4-FFF2-40B4-BE49-F238E27FC236}">
                  <a16:creationId xmlns:a16="http://schemas.microsoft.com/office/drawing/2014/main" xmlns="" id="{58BA0492-2A11-4AEB-B7EC-54B2794EE6F7}"/>
                </a:ext>
              </a:extLst>
            </p:cNvPr>
            <p:cNvSpPr/>
            <p:nvPr/>
          </p:nvSpPr>
          <p:spPr>
            <a:xfrm>
              <a:off x="3517990" y="20812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0" name="Graphic 438">
              <a:extLst>
                <a:ext uri="{FF2B5EF4-FFF2-40B4-BE49-F238E27FC236}">
                  <a16:creationId xmlns:a16="http://schemas.microsoft.com/office/drawing/2014/main" xmlns="" id="{58BA0492-2A11-4AEB-B7EC-54B2794EE6F7}"/>
                </a:ext>
              </a:extLst>
            </p:cNvPr>
            <p:cNvSpPr/>
            <p:nvPr/>
          </p:nvSpPr>
          <p:spPr>
            <a:xfrm>
              <a:off x="3689441" y="221456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1" name="Graphic 438">
              <a:extLst>
                <a:ext uri="{FF2B5EF4-FFF2-40B4-BE49-F238E27FC236}">
                  <a16:creationId xmlns:a16="http://schemas.microsoft.com/office/drawing/2014/main" xmlns="" id="{58BA0492-2A11-4AEB-B7EC-54B2794EE6F7}"/>
                </a:ext>
              </a:extLst>
            </p:cNvPr>
            <p:cNvSpPr/>
            <p:nvPr/>
          </p:nvSpPr>
          <p:spPr>
            <a:xfrm>
              <a:off x="3860892" y="221456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2" name="Graphic 438">
              <a:extLst>
                <a:ext uri="{FF2B5EF4-FFF2-40B4-BE49-F238E27FC236}">
                  <a16:creationId xmlns:a16="http://schemas.microsoft.com/office/drawing/2014/main" xmlns="" id="{58BA0492-2A11-4AEB-B7EC-54B2794EE6F7}"/>
                </a:ext>
              </a:extLst>
            </p:cNvPr>
            <p:cNvSpPr/>
            <p:nvPr/>
          </p:nvSpPr>
          <p:spPr>
            <a:xfrm>
              <a:off x="4070441" y="240506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3" name="Graphic 438">
              <a:extLst>
                <a:ext uri="{FF2B5EF4-FFF2-40B4-BE49-F238E27FC236}">
                  <a16:creationId xmlns:a16="http://schemas.microsoft.com/office/drawing/2014/main" xmlns="" id="{58BA0492-2A11-4AEB-B7EC-54B2794EE6F7}"/>
                </a:ext>
              </a:extLst>
            </p:cNvPr>
            <p:cNvSpPr/>
            <p:nvPr/>
          </p:nvSpPr>
          <p:spPr>
            <a:xfrm>
              <a:off x="4108541" y="240506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4" name="Graphic 438">
              <a:extLst>
                <a:ext uri="{FF2B5EF4-FFF2-40B4-BE49-F238E27FC236}">
                  <a16:creationId xmlns:a16="http://schemas.microsoft.com/office/drawing/2014/main" xmlns="" id="{58BA0492-2A11-4AEB-B7EC-54B2794EE6F7}"/>
                </a:ext>
              </a:extLst>
            </p:cNvPr>
            <p:cNvSpPr/>
            <p:nvPr/>
          </p:nvSpPr>
          <p:spPr>
            <a:xfrm>
              <a:off x="4165691" y="240506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5" name="Graphic 438">
              <a:extLst>
                <a:ext uri="{FF2B5EF4-FFF2-40B4-BE49-F238E27FC236}">
                  <a16:creationId xmlns:a16="http://schemas.microsoft.com/office/drawing/2014/main" xmlns="" id="{58BA0492-2A11-4AEB-B7EC-54B2794EE6F7}"/>
                </a:ext>
              </a:extLst>
            </p:cNvPr>
            <p:cNvSpPr/>
            <p:nvPr/>
          </p:nvSpPr>
          <p:spPr>
            <a:xfrm>
              <a:off x="4470501" y="261461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6" name="Graphic 438">
              <a:extLst>
                <a:ext uri="{FF2B5EF4-FFF2-40B4-BE49-F238E27FC236}">
                  <a16:creationId xmlns:a16="http://schemas.microsoft.com/office/drawing/2014/main" xmlns="" id="{58BA0492-2A11-4AEB-B7EC-54B2794EE6F7}"/>
                </a:ext>
              </a:extLst>
            </p:cNvPr>
            <p:cNvSpPr/>
            <p:nvPr/>
          </p:nvSpPr>
          <p:spPr>
            <a:xfrm>
              <a:off x="4565751" y="269081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7" name="Graphic 438">
              <a:extLst>
                <a:ext uri="{FF2B5EF4-FFF2-40B4-BE49-F238E27FC236}">
                  <a16:creationId xmlns:a16="http://schemas.microsoft.com/office/drawing/2014/main" xmlns="" id="{58BA0492-2A11-4AEB-B7EC-54B2794EE6F7}"/>
                </a:ext>
              </a:extLst>
            </p:cNvPr>
            <p:cNvSpPr/>
            <p:nvPr/>
          </p:nvSpPr>
          <p:spPr>
            <a:xfrm>
              <a:off x="4641951" y="276701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8" name="Graphic 438">
              <a:extLst>
                <a:ext uri="{FF2B5EF4-FFF2-40B4-BE49-F238E27FC236}">
                  <a16:creationId xmlns:a16="http://schemas.microsoft.com/office/drawing/2014/main" xmlns="" id="{58BA0492-2A11-4AEB-B7EC-54B2794EE6F7}"/>
                </a:ext>
              </a:extLst>
            </p:cNvPr>
            <p:cNvSpPr/>
            <p:nvPr/>
          </p:nvSpPr>
          <p:spPr>
            <a:xfrm>
              <a:off x="4927701" y="2881317"/>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9" name="Graphic 438">
              <a:extLst>
                <a:ext uri="{FF2B5EF4-FFF2-40B4-BE49-F238E27FC236}">
                  <a16:creationId xmlns:a16="http://schemas.microsoft.com/office/drawing/2014/main" xmlns="" id="{58BA0492-2A11-4AEB-B7EC-54B2794EE6F7}"/>
                </a:ext>
              </a:extLst>
            </p:cNvPr>
            <p:cNvSpPr/>
            <p:nvPr/>
          </p:nvSpPr>
          <p:spPr>
            <a:xfrm>
              <a:off x="5251551" y="30337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0" name="Graphic 438">
              <a:extLst>
                <a:ext uri="{FF2B5EF4-FFF2-40B4-BE49-F238E27FC236}">
                  <a16:creationId xmlns:a16="http://schemas.microsoft.com/office/drawing/2014/main" xmlns="" id="{58BA0492-2A11-4AEB-B7EC-54B2794EE6F7}"/>
                </a:ext>
              </a:extLst>
            </p:cNvPr>
            <p:cNvSpPr/>
            <p:nvPr/>
          </p:nvSpPr>
          <p:spPr>
            <a:xfrm>
              <a:off x="5384901" y="3186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1" name="Graphic 438">
              <a:extLst>
                <a:ext uri="{FF2B5EF4-FFF2-40B4-BE49-F238E27FC236}">
                  <a16:creationId xmlns:a16="http://schemas.microsoft.com/office/drawing/2014/main" xmlns="" id="{58BA0492-2A11-4AEB-B7EC-54B2794EE6F7}"/>
                </a:ext>
              </a:extLst>
            </p:cNvPr>
            <p:cNvSpPr/>
            <p:nvPr/>
          </p:nvSpPr>
          <p:spPr>
            <a:xfrm>
              <a:off x="5537301" y="33004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2" name="Graphic 438">
              <a:extLst>
                <a:ext uri="{FF2B5EF4-FFF2-40B4-BE49-F238E27FC236}">
                  <a16:creationId xmlns:a16="http://schemas.microsoft.com/office/drawing/2014/main" xmlns="" id="{58BA0492-2A11-4AEB-B7EC-54B2794EE6F7}"/>
                </a:ext>
              </a:extLst>
            </p:cNvPr>
            <p:cNvSpPr/>
            <p:nvPr/>
          </p:nvSpPr>
          <p:spPr>
            <a:xfrm>
              <a:off x="5880201" y="3567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3" name="Graphic 438">
              <a:extLst>
                <a:ext uri="{FF2B5EF4-FFF2-40B4-BE49-F238E27FC236}">
                  <a16:creationId xmlns:a16="http://schemas.microsoft.com/office/drawing/2014/main" xmlns="" id="{58BA0492-2A11-4AEB-B7EC-54B2794EE6F7}"/>
                </a:ext>
              </a:extLst>
            </p:cNvPr>
            <p:cNvSpPr/>
            <p:nvPr/>
          </p:nvSpPr>
          <p:spPr>
            <a:xfrm>
              <a:off x="5956410" y="3605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4" name="Graphic 438">
              <a:extLst>
                <a:ext uri="{FF2B5EF4-FFF2-40B4-BE49-F238E27FC236}">
                  <a16:creationId xmlns:a16="http://schemas.microsoft.com/office/drawing/2014/main" xmlns="" id="{58BA0492-2A11-4AEB-B7EC-54B2794EE6F7}"/>
                </a:ext>
              </a:extLst>
            </p:cNvPr>
            <p:cNvSpPr/>
            <p:nvPr/>
          </p:nvSpPr>
          <p:spPr>
            <a:xfrm>
              <a:off x="6051660" y="3662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5" name="Graphic 438">
              <a:extLst>
                <a:ext uri="{FF2B5EF4-FFF2-40B4-BE49-F238E27FC236}">
                  <a16:creationId xmlns:a16="http://schemas.microsoft.com/office/drawing/2014/main" xmlns="" id="{58BA0492-2A11-4AEB-B7EC-54B2794EE6F7}"/>
                </a:ext>
              </a:extLst>
            </p:cNvPr>
            <p:cNvSpPr/>
            <p:nvPr/>
          </p:nvSpPr>
          <p:spPr>
            <a:xfrm>
              <a:off x="6127860" y="3662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6" name="Graphic 438">
              <a:extLst>
                <a:ext uri="{FF2B5EF4-FFF2-40B4-BE49-F238E27FC236}">
                  <a16:creationId xmlns:a16="http://schemas.microsoft.com/office/drawing/2014/main" xmlns="" id="{58BA0492-2A11-4AEB-B7EC-54B2794EE6F7}"/>
                </a:ext>
              </a:extLst>
            </p:cNvPr>
            <p:cNvSpPr/>
            <p:nvPr/>
          </p:nvSpPr>
          <p:spPr>
            <a:xfrm>
              <a:off x="6318360" y="3700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7" name="Graphic 438">
              <a:extLst>
                <a:ext uri="{FF2B5EF4-FFF2-40B4-BE49-F238E27FC236}">
                  <a16:creationId xmlns:a16="http://schemas.microsoft.com/office/drawing/2014/main" xmlns="" id="{58BA0492-2A11-4AEB-B7EC-54B2794EE6F7}"/>
                </a:ext>
              </a:extLst>
            </p:cNvPr>
            <p:cNvSpPr/>
            <p:nvPr/>
          </p:nvSpPr>
          <p:spPr>
            <a:xfrm>
              <a:off x="6356460" y="3700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8" name="Graphic 438">
              <a:extLst>
                <a:ext uri="{FF2B5EF4-FFF2-40B4-BE49-F238E27FC236}">
                  <a16:creationId xmlns:a16="http://schemas.microsoft.com/office/drawing/2014/main" xmlns="" id="{58BA0492-2A11-4AEB-B7EC-54B2794EE6F7}"/>
                </a:ext>
              </a:extLst>
            </p:cNvPr>
            <p:cNvSpPr/>
            <p:nvPr/>
          </p:nvSpPr>
          <p:spPr>
            <a:xfrm>
              <a:off x="6432660" y="3700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9" name="Graphic 438">
              <a:extLst>
                <a:ext uri="{FF2B5EF4-FFF2-40B4-BE49-F238E27FC236}">
                  <a16:creationId xmlns:a16="http://schemas.microsoft.com/office/drawing/2014/main" xmlns="" id="{58BA0492-2A11-4AEB-B7EC-54B2794EE6F7}"/>
                </a:ext>
              </a:extLst>
            </p:cNvPr>
            <p:cNvSpPr/>
            <p:nvPr/>
          </p:nvSpPr>
          <p:spPr>
            <a:xfrm>
              <a:off x="6470760" y="3700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0" name="Graphic 438">
              <a:extLst>
                <a:ext uri="{FF2B5EF4-FFF2-40B4-BE49-F238E27FC236}">
                  <a16:creationId xmlns:a16="http://schemas.microsoft.com/office/drawing/2014/main" xmlns="" id="{58BA0492-2A11-4AEB-B7EC-54B2794EE6F7}"/>
                </a:ext>
              </a:extLst>
            </p:cNvPr>
            <p:cNvSpPr/>
            <p:nvPr/>
          </p:nvSpPr>
          <p:spPr>
            <a:xfrm>
              <a:off x="6661260" y="38147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1" name="Graphic 438">
              <a:extLst>
                <a:ext uri="{FF2B5EF4-FFF2-40B4-BE49-F238E27FC236}">
                  <a16:creationId xmlns:a16="http://schemas.microsoft.com/office/drawing/2014/main" xmlns="" id="{58BA0492-2A11-4AEB-B7EC-54B2794EE6F7}"/>
                </a:ext>
              </a:extLst>
            </p:cNvPr>
            <p:cNvSpPr/>
            <p:nvPr/>
          </p:nvSpPr>
          <p:spPr>
            <a:xfrm>
              <a:off x="6718410" y="38147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2" name="Graphic 438">
              <a:extLst>
                <a:ext uri="{FF2B5EF4-FFF2-40B4-BE49-F238E27FC236}">
                  <a16:creationId xmlns:a16="http://schemas.microsoft.com/office/drawing/2014/main" xmlns="" id="{58BA0492-2A11-4AEB-B7EC-54B2794EE6F7}"/>
                </a:ext>
              </a:extLst>
            </p:cNvPr>
            <p:cNvSpPr/>
            <p:nvPr/>
          </p:nvSpPr>
          <p:spPr>
            <a:xfrm>
              <a:off x="6718410" y="38147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3" name="Graphic 438">
              <a:extLst>
                <a:ext uri="{FF2B5EF4-FFF2-40B4-BE49-F238E27FC236}">
                  <a16:creationId xmlns:a16="http://schemas.microsoft.com/office/drawing/2014/main" xmlns="" id="{58BA0492-2A11-4AEB-B7EC-54B2794EE6F7}"/>
                </a:ext>
              </a:extLst>
            </p:cNvPr>
            <p:cNvSpPr/>
            <p:nvPr/>
          </p:nvSpPr>
          <p:spPr>
            <a:xfrm>
              <a:off x="7213710" y="40052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4" name="Graphic 438">
              <a:extLst>
                <a:ext uri="{FF2B5EF4-FFF2-40B4-BE49-F238E27FC236}">
                  <a16:creationId xmlns:a16="http://schemas.microsoft.com/office/drawing/2014/main" xmlns="" id="{58BA0492-2A11-4AEB-B7EC-54B2794EE6F7}"/>
                </a:ext>
              </a:extLst>
            </p:cNvPr>
            <p:cNvSpPr/>
            <p:nvPr/>
          </p:nvSpPr>
          <p:spPr>
            <a:xfrm>
              <a:off x="7308960" y="40052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5" name="Graphic 438">
              <a:extLst>
                <a:ext uri="{FF2B5EF4-FFF2-40B4-BE49-F238E27FC236}">
                  <a16:creationId xmlns:a16="http://schemas.microsoft.com/office/drawing/2014/main" xmlns="" id="{58BA0492-2A11-4AEB-B7EC-54B2794EE6F7}"/>
                </a:ext>
              </a:extLst>
            </p:cNvPr>
            <p:cNvSpPr/>
            <p:nvPr/>
          </p:nvSpPr>
          <p:spPr>
            <a:xfrm>
              <a:off x="7423260" y="4081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6" name="Graphic 438">
              <a:extLst>
                <a:ext uri="{FF2B5EF4-FFF2-40B4-BE49-F238E27FC236}">
                  <a16:creationId xmlns:a16="http://schemas.microsoft.com/office/drawing/2014/main" xmlns="" id="{58BA0492-2A11-4AEB-B7EC-54B2794EE6F7}"/>
                </a:ext>
              </a:extLst>
            </p:cNvPr>
            <p:cNvSpPr/>
            <p:nvPr/>
          </p:nvSpPr>
          <p:spPr>
            <a:xfrm>
              <a:off x="7423260" y="4081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7" name="Graphic 438">
              <a:extLst>
                <a:ext uri="{FF2B5EF4-FFF2-40B4-BE49-F238E27FC236}">
                  <a16:creationId xmlns:a16="http://schemas.microsoft.com/office/drawing/2014/main" xmlns="" id="{58BA0492-2A11-4AEB-B7EC-54B2794EE6F7}"/>
                </a:ext>
              </a:extLst>
            </p:cNvPr>
            <p:cNvSpPr/>
            <p:nvPr/>
          </p:nvSpPr>
          <p:spPr>
            <a:xfrm>
              <a:off x="7556620"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8" name="Graphic 438">
              <a:extLst>
                <a:ext uri="{FF2B5EF4-FFF2-40B4-BE49-F238E27FC236}">
                  <a16:creationId xmlns:a16="http://schemas.microsoft.com/office/drawing/2014/main" xmlns="" id="{58BA0492-2A11-4AEB-B7EC-54B2794EE6F7}"/>
                </a:ext>
              </a:extLst>
            </p:cNvPr>
            <p:cNvSpPr/>
            <p:nvPr/>
          </p:nvSpPr>
          <p:spPr>
            <a:xfrm>
              <a:off x="7651870"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9" name="Graphic 438">
              <a:extLst>
                <a:ext uri="{FF2B5EF4-FFF2-40B4-BE49-F238E27FC236}">
                  <a16:creationId xmlns:a16="http://schemas.microsoft.com/office/drawing/2014/main" xmlns="" id="{58BA0492-2A11-4AEB-B7EC-54B2794EE6F7}"/>
                </a:ext>
              </a:extLst>
            </p:cNvPr>
            <p:cNvSpPr/>
            <p:nvPr/>
          </p:nvSpPr>
          <p:spPr>
            <a:xfrm>
              <a:off x="8223370" y="425293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0" name="Graphic 438">
              <a:extLst>
                <a:ext uri="{FF2B5EF4-FFF2-40B4-BE49-F238E27FC236}">
                  <a16:creationId xmlns:a16="http://schemas.microsoft.com/office/drawing/2014/main" xmlns="" id="{58BA0492-2A11-4AEB-B7EC-54B2794EE6F7}"/>
                </a:ext>
              </a:extLst>
            </p:cNvPr>
            <p:cNvSpPr/>
            <p:nvPr/>
          </p:nvSpPr>
          <p:spPr>
            <a:xfrm>
              <a:off x="9061579" y="48053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61" name="Group 160">
            <a:extLst>
              <a:ext uri="{FF2B5EF4-FFF2-40B4-BE49-F238E27FC236}">
                <a16:creationId xmlns:a16="http://schemas.microsoft.com/office/drawing/2014/main" xmlns="" id="{9F6D25D6-E3CE-47AE-B2A6-06D60089C93B}"/>
              </a:ext>
            </a:extLst>
          </p:cNvPr>
          <p:cNvGrpSpPr/>
          <p:nvPr/>
        </p:nvGrpSpPr>
        <p:grpSpPr>
          <a:xfrm>
            <a:off x="6617742" y="2471646"/>
            <a:ext cx="5086896" cy="2069874"/>
            <a:chOff x="2962275" y="2119312"/>
            <a:chExt cx="6265954" cy="2623670"/>
          </a:xfrm>
        </p:grpSpPr>
        <p:sp>
          <p:nvSpPr>
            <p:cNvPr id="162" name="Graphic 479">
              <a:extLst>
                <a:ext uri="{FF2B5EF4-FFF2-40B4-BE49-F238E27FC236}">
                  <a16:creationId xmlns:a16="http://schemas.microsoft.com/office/drawing/2014/main" xmlns="" id="{E3D42718-D23C-41D7-AD5D-8DC8CBEEFE16}"/>
                </a:ext>
              </a:extLst>
            </p:cNvPr>
            <p:cNvSpPr/>
            <p:nvPr/>
          </p:nvSpPr>
          <p:spPr>
            <a:xfrm>
              <a:off x="3111186" y="21193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163" name="Graphic 479">
              <a:extLst>
                <a:ext uri="{FF2B5EF4-FFF2-40B4-BE49-F238E27FC236}">
                  <a16:creationId xmlns:a16="http://schemas.microsoft.com/office/drawing/2014/main" xmlns="" id="{E3D42718-D23C-41D7-AD5D-8DC8CBEEFE16}"/>
                </a:ext>
              </a:extLst>
            </p:cNvPr>
            <p:cNvSpPr/>
            <p:nvPr/>
          </p:nvSpPr>
          <p:spPr>
            <a:xfrm>
              <a:off x="3263587" y="21574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164" name="Graphic 479">
              <a:extLst>
                <a:ext uri="{FF2B5EF4-FFF2-40B4-BE49-F238E27FC236}">
                  <a16:creationId xmlns:a16="http://schemas.microsoft.com/office/drawing/2014/main" xmlns="" id="{E3D42718-D23C-41D7-AD5D-8DC8CBEEFE16}"/>
                </a:ext>
              </a:extLst>
            </p:cNvPr>
            <p:cNvSpPr/>
            <p:nvPr/>
          </p:nvSpPr>
          <p:spPr>
            <a:xfrm>
              <a:off x="3301687" y="21574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165" name="Graphic 479">
              <a:extLst>
                <a:ext uri="{FF2B5EF4-FFF2-40B4-BE49-F238E27FC236}">
                  <a16:creationId xmlns:a16="http://schemas.microsoft.com/office/drawing/2014/main" xmlns="" id="{E3D42718-D23C-41D7-AD5D-8DC8CBEEFE16}"/>
                </a:ext>
              </a:extLst>
            </p:cNvPr>
            <p:cNvSpPr/>
            <p:nvPr/>
          </p:nvSpPr>
          <p:spPr>
            <a:xfrm>
              <a:off x="3454088" y="22336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166" name="Graphic 479">
              <a:extLst>
                <a:ext uri="{FF2B5EF4-FFF2-40B4-BE49-F238E27FC236}">
                  <a16:creationId xmlns:a16="http://schemas.microsoft.com/office/drawing/2014/main" xmlns="" id="{E3D42718-D23C-41D7-AD5D-8DC8CBEEFE16}"/>
                </a:ext>
              </a:extLst>
            </p:cNvPr>
            <p:cNvSpPr/>
            <p:nvPr/>
          </p:nvSpPr>
          <p:spPr>
            <a:xfrm>
              <a:off x="2962275" y="2155524"/>
              <a:ext cx="6265954" cy="2540004"/>
            </a:xfrm>
            <a:custGeom>
              <a:avLst/>
              <a:gdLst>
                <a:gd name="connsiteX0" fmla="*/ 6265955 w 6265954"/>
                <a:gd name="connsiteY0" fmla="*/ 2540005 h 2540004"/>
                <a:gd name="connsiteX1" fmla="*/ 4634875 w 6265954"/>
                <a:gd name="connsiteY1" fmla="*/ 2540005 h 2540004"/>
                <a:gd name="connsiteX2" fmla="*/ 4634875 w 6265954"/>
                <a:gd name="connsiteY2" fmla="*/ 2443507 h 2540004"/>
                <a:gd name="connsiteX3" fmla="*/ 4603747 w 6265954"/>
                <a:gd name="connsiteY3" fmla="*/ 2443507 h 2540004"/>
                <a:gd name="connsiteX4" fmla="*/ 4603747 w 6265954"/>
                <a:gd name="connsiteY4" fmla="*/ 2362573 h 2540004"/>
                <a:gd name="connsiteX5" fmla="*/ 4280021 w 6265954"/>
                <a:gd name="connsiteY5" fmla="*/ 2362573 h 2540004"/>
                <a:gd name="connsiteX6" fmla="*/ 4280021 w 6265954"/>
                <a:gd name="connsiteY6" fmla="*/ 2287869 h 2540004"/>
                <a:gd name="connsiteX7" fmla="*/ 4006101 w 6265954"/>
                <a:gd name="connsiteY7" fmla="*/ 2287869 h 2540004"/>
                <a:gd name="connsiteX8" fmla="*/ 4006101 w 6265954"/>
                <a:gd name="connsiteY8" fmla="*/ 2213164 h 2540004"/>
                <a:gd name="connsiteX9" fmla="*/ 3722846 w 6265954"/>
                <a:gd name="connsiteY9" fmla="*/ 2213164 h 2540004"/>
                <a:gd name="connsiteX10" fmla="*/ 3722846 w 6265954"/>
                <a:gd name="connsiteY10" fmla="*/ 2138459 h 2540004"/>
                <a:gd name="connsiteX11" fmla="*/ 3567208 w 6265954"/>
                <a:gd name="connsiteY11" fmla="*/ 2138459 h 2540004"/>
                <a:gd name="connsiteX12" fmla="*/ 3567208 w 6265954"/>
                <a:gd name="connsiteY12" fmla="*/ 2094873 h 2540004"/>
                <a:gd name="connsiteX13" fmla="*/ 3209239 w 6265954"/>
                <a:gd name="connsiteY13" fmla="*/ 2094873 h 2540004"/>
                <a:gd name="connsiteX14" fmla="*/ 3209239 w 6265954"/>
                <a:gd name="connsiteY14" fmla="*/ 2032627 h 2540004"/>
                <a:gd name="connsiteX15" fmla="*/ 3066050 w 6265954"/>
                <a:gd name="connsiteY15" fmla="*/ 2032627 h 2540004"/>
                <a:gd name="connsiteX16" fmla="*/ 3066050 w 6265954"/>
                <a:gd name="connsiteY16" fmla="*/ 1942349 h 2540004"/>
                <a:gd name="connsiteX17" fmla="*/ 2838822 w 6265954"/>
                <a:gd name="connsiteY17" fmla="*/ 1942349 h 2540004"/>
                <a:gd name="connsiteX18" fmla="*/ 2838822 w 6265954"/>
                <a:gd name="connsiteY18" fmla="*/ 1895658 h 2540004"/>
                <a:gd name="connsiteX19" fmla="*/ 2680078 w 6265954"/>
                <a:gd name="connsiteY19" fmla="*/ 1895658 h 2540004"/>
                <a:gd name="connsiteX20" fmla="*/ 2680078 w 6265954"/>
                <a:gd name="connsiteY20" fmla="*/ 1845861 h 2540004"/>
                <a:gd name="connsiteX21" fmla="*/ 2589800 w 6265954"/>
                <a:gd name="connsiteY21" fmla="*/ 1845861 h 2540004"/>
                <a:gd name="connsiteX22" fmla="*/ 2589800 w 6265954"/>
                <a:gd name="connsiteY22" fmla="*/ 1736914 h 2540004"/>
                <a:gd name="connsiteX23" fmla="*/ 2558672 w 6265954"/>
                <a:gd name="connsiteY23" fmla="*/ 1736914 h 2540004"/>
                <a:gd name="connsiteX24" fmla="*/ 2558672 w 6265954"/>
                <a:gd name="connsiteY24" fmla="*/ 1665315 h 2540004"/>
                <a:gd name="connsiteX25" fmla="*/ 2530659 w 6265954"/>
                <a:gd name="connsiteY25" fmla="*/ 1665315 h 2540004"/>
                <a:gd name="connsiteX26" fmla="*/ 2530659 w 6265954"/>
                <a:gd name="connsiteY26" fmla="*/ 1599954 h 2540004"/>
                <a:gd name="connsiteX27" fmla="*/ 2490197 w 6265954"/>
                <a:gd name="connsiteY27" fmla="*/ 1599954 h 2540004"/>
                <a:gd name="connsiteX28" fmla="*/ 2490197 w 6265954"/>
                <a:gd name="connsiteY28" fmla="*/ 1559482 h 2540004"/>
                <a:gd name="connsiteX29" fmla="*/ 2427942 w 6265954"/>
                <a:gd name="connsiteY29" fmla="*/ 1559482 h 2540004"/>
                <a:gd name="connsiteX30" fmla="*/ 2427942 w 6265954"/>
                <a:gd name="connsiteY30" fmla="*/ 1512791 h 2540004"/>
                <a:gd name="connsiteX31" fmla="*/ 2309660 w 6265954"/>
                <a:gd name="connsiteY31" fmla="*/ 1512791 h 2540004"/>
                <a:gd name="connsiteX32" fmla="*/ 2309660 w 6265954"/>
                <a:gd name="connsiteY32" fmla="*/ 1444316 h 2540004"/>
                <a:gd name="connsiteX33" fmla="*/ 2275418 w 6265954"/>
                <a:gd name="connsiteY33" fmla="*/ 1444316 h 2540004"/>
                <a:gd name="connsiteX34" fmla="*/ 2275418 w 6265954"/>
                <a:gd name="connsiteY34" fmla="*/ 1400739 h 2540004"/>
                <a:gd name="connsiteX35" fmla="*/ 2213162 w 6265954"/>
                <a:gd name="connsiteY35" fmla="*/ 1400739 h 2540004"/>
                <a:gd name="connsiteX36" fmla="*/ 2213162 w 6265954"/>
                <a:gd name="connsiteY36" fmla="*/ 1350932 h 2540004"/>
                <a:gd name="connsiteX37" fmla="*/ 2160242 w 6265954"/>
                <a:gd name="connsiteY37" fmla="*/ 1350932 h 2540004"/>
                <a:gd name="connsiteX38" fmla="*/ 2160242 w 6265954"/>
                <a:gd name="connsiteY38" fmla="*/ 1285562 h 2540004"/>
                <a:gd name="connsiteX39" fmla="*/ 2129114 w 6265954"/>
                <a:gd name="connsiteY39" fmla="*/ 1285562 h 2540004"/>
                <a:gd name="connsiteX40" fmla="*/ 2129114 w 6265954"/>
                <a:gd name="connsiteY40" fmla="*/ 1248215 h 2540004"/>
                <a:gd name="connsiteX41" fmla="*/ 2088652 w 6265954"/>
                <a:gd name="connsiteY41" fmla="*/ 1248215 h 2540004"/>
                <a:gd name="connsiteX42" fmla="*/ 2088652 w 6265954"/>
                <a:gd name="connsiteY42" fmla="*/ 1217087 h 2540004"/>
                <a:gd name="connsiteX43" fmla="*/ 2032626 w 6265954"/>
                <a:gd name="connsiteY43" fmla="*/ 1217087 h 2540004"/>
                <a:gd name="connsiteX44" fmla="*/ 2032626 w 6265954"/>
                <a:gd name="connsiteY44" fmla="*/ 1179730 h 2540004"/>
                <a:gd name="connsiteX45" fmla="*/ 1985934 w 6265954"/>
                <a:gd name="connsiteY45" fmla="*/ 1179730 h 2540004"/>
                <a:gd name="connsiteX46" fmla="*/ 1985934 w 6265954"/>
                <a:gd name="connsiteY46" fmla="*/ 1101911 h 2540004"/>
                <a:gd name="connsiteX47" fmla="*/ 1898771 w 6265954"/>
                <a:gd name="connsiteY47" fmla="*/ 1101911 h 2540004"/>
                <a:gd name="connsiteX48" fmla="*/ 1898771 w 6265954"/>
                <a:gd name="connsiteY48" fmla="*/ 1036541 h 2540004"/>
                <a:gd name="connsiteX49" fmla="*/ 1746247 w 6265954"/>
                <a:gd name="connsiteY49" fmla="*/ 1036541 h 2540004"/>
                <a:gd name="connsiteX50" fmla="*/ 1746247 w 6265954"/>
                <a:gd name="connsiteY50" fmla="*/ 964951 h 2540004"/>
                <a:gd name="connsiteX51" fmla="*/ 1646644 w 6265954"/>
                <a:gd name="connsiteY51" fmla="*/ 964951 h 2540004"/>
                <a:gd name="connsiteX52" fmla="*/ 1646644 w 6265954"/>
                <a:gd name="connsiteY52" fmla="*/ 921374 h 2540004"/>
                <a:gd name="connsiteX53" fmla="*/ 1618631 w 6265954"/>
                <a:gd name="connsiteY53" fmla="*/ 921374 h 2540004"/>
                <a:gd name="connsiteX54" fmla="*/ 1618631 w 6265954"/>
                <a:gd name="connsiteY54" fmla="*/ 871569 h 2540004"/>
                <a:gd name="connsiteX55" fmla="*/ 1559481 w 6265954"/>
                <a:gd name="connsiteY55" fmla="*/ 871569 h 2540004"/>
                <a:gd name="connsiteX56" fmla="*/ 1559481 w 6265954"/>
                <a:gd name="connsiteY56" fmla="*/ 871569 h 2540004"/>
                <a:gd name="connsiteX57" fmla="*/ 1528362 w 6265954"/>
                <a:gd name="connsiteY57" fmla="*/ 871569 h 2540004"/>
                <a:gd name="connsiteX58" fmla="*/ 1528362 w 6265954"/>
                <a:gd name="connsiteY58" fmla="*/ 700368 h 2540004"/>
                <a:gd name="connsiteX59" fmla="*/ 1512799 w 6265954"/>
                <a:gd name="connsiteY59" fmla="*/ 700368 h 2540004"/>
                <a:gd name="connsiteX60" fmla="*/ 1512799 w 6265954"/>
                <a:gd name="connsiteY60" fmla="*/ 650564 h 2540004"/>
                <a:gd name="connsiteX61" fmla="*/ 1419416 w 6265954"/>
                <a:gd name="connsiteY61" fmla="*/ 650564 h 2540004"/>
                <a:gd name="connsiteX62" fmla="*/ 1419416 w 6265954"/>
                <a:gd name="connsiteY62" fmla="*/ 575857 h 2540004"/>
                <a:gd name="connsiteX63" fmla="*/ 1363380 w 6265954"/>
                <a:gd name="connsiteY63" fmla="*/ 575857 h 2540004"/>
                <a:gd name="connsiteX64" fmla="*/ 1363380 w 6265954"/>
                <a:gd name="connsiteY64" fmla="*/ 538505 h 2540004"/>
                <a:gd name="connsiteX65" fmla="*/ 1279341 w 6265954"/>
                <a:gd name="connsiteY65" fmla="*/ 538505 h 2540004"/>
                <a:gd name="connsiteX66" fmla="*/ 1279341 w 6265954"/>
                <a:gd name="connsiteY66" fmla="*/ 510490 h 2540004"/>
                <a:gd name="connsiteX67" fmla="*/ 1204636 w 6265954"/>
                <a:gd name="connsiteY67" fmla="*/ 510490 h 2540004"/>
                <a:gd name="connsiteX68" fmla="*/ 1204636 w 6265954"/>
                <a:gd name="connsiteY68" fmla="*/ 479363 h 2540004"/>
                <a:gd name="connsiteX69" fmla="*/ 1077011 w 6265954"/>
                <a:gd name="connsiteY69" fmla="*/ 479363 h 2540004"/>
                <a:gd name="connsiteX70" fmla="*/ 1077011 w 6265954"/>
                <a:gd name="connsiteY70" fmla="*/ 432671 h 2540004"/>
                <a:gd name="connsiteX71" fmla="*/ 936936 w 6265954"/>
                <a:gd name="connsiteY71" fmla="*/ 432671 h 2540004"/>
                <a:gd name="connsiteX72" fmla="*/ 936936 w 6265954"/>
                <a:gd name="connsiteY72" fmla="*/ 395319 h 2540004"/>
                <a:gd name="connsiteX73" fmla="*/ 893357 w 6265954"/>
                <a:gd name="connsiteY73" fmla="*/ 395319 h 2540004"/>
                <a:gd name="connsiteX74" fmla="*/ 893357 w 6265954"/>
                <a:gd name="connsiteY74" fmla="*/ 345514 h 2540004"/>
                <a:gd name="connsiteX75" fmla="*/ 837329 w 6265954"/>
                <a:gd name="connsiteY75" fmla="*/ 345514 h 2540004"/>
                <a:gd name="connsiteX76" fmla="*/ 837329 w 6265954"/>
                <a:gd name="connsiteY76" fmla="*/ 270809 h 2540004"/>
                <a:gd name="connsiteX77" fmla="*/ 634999 w 6265954"/>
                <a:gd name="connsiteY77" fmla="*/ 270809 h 2540004"/>
                <a:gd name="connsiteX78" fmla="*/ 634999 w 6265954"/>
                <a:gd name="connsiteY78" fmla="*/ 224117 h 2540004"/>
                <a:gd name="connsiteX79" fmla="*/ 585196 w 6265954"/>
                <a:gd name="connsiteY79" fmla="*/ 224117 h 2540004"/>
                <a:gd name="connsiteX80" fmla="*/ 585196 w 6265954"/>
                <a:gd name="connsiteY80" fmla="*/ 196102 h 2540004"/>
                <a:gd name="connsiteX81" fmla="*/ 541617 w 6265954"/>
                <a:gd name="connsiteY81" fmla="*/ 196102 h 2540004"/>
                <a:gd name="connsiteX82" fmla="*/ 541617 w 6265954"/>
                <a:gd name="connsiteY82" fmla="*/ 168088 h 2540004"/>
                <a:gd name="connsiteX83" fmla="*/ 491814 w 6265954"/>
                <a:gd name="connsiteY83" fmla="*/ 168088 h 2540004"/>
                <a:gd name="connsiteX84" fmla="*/ 491814 w 6265954"/>
                <a:gd name="connsiteY84" fmla="*/ 133848 h 2540004"/>
                <a:gd name="connsiteX85" fmla="*/ 367304 w 6265954"/>
                <a:gd name="connsiteY85" fmla="*/ 133848 h 2540004"/>
                <a:gd name="connsiteX86" fmla="*/ 367304 w 6265954"/>
                <a:gd name="connsiteY86" fmla="*/ 65368 h 2540004"/>
                <a:gd name="connsiteX87" fmla="*/ 233456 w 6265954"/>
                <a:gd name="connsiteY87" fmla="*/ 65368 h 2540004"/>
                <a:gd name="connsiteX88" fmla="*/ 233456 w 6265954"/>
                <a:gd name="connsiteY88" fmla="*/ 0 h 2540004"/>
                <a:gd name="connsiteX89" fmla="*/ 0 w 6265954"/>
                <a:gd name="connsiteY89" fmla="*/ 0 h 254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265954" h="2540004">
                  <a:moveTo>
                    <a:pt x="6265955" y="2540005"/>
                  </a:moveTo>
                  <a:lnTo>
                    <a:pt x="4634875" y="2540005"/>
                  </a:lnTo>
                  <a:lnTo>
                    <a:pt x="4634875" y="2443507"/>
                  </a:lnTo>
                  <a:lnTo>
                    <a:pt x="4603747" y="2443507"/>
                  </a:lnTo>
                  <a:lnTo>
                    <a:pt x="4603747" y="2362573"/>
                  </a:lnTo>
                  <a:lnTo>
                    <a:pt x="4280021" y="2362573"/>
                  </a:lnTo>
                  <a:lnTo>
                    <a:pt x="4280021" y="2287869"/>
                  </a:lnTo>
                  <a:lnTo>
                    <a:pt x="4006101" y="2287869"/>
                  </a:lnTo>
                  <a:lnTo>
                    <a:pt x="4006101" y="2213164"/>
                  </a:lnTo>
                  <a:lnTo>
                    <a:pt x="3722846" y="2213164"/>
                  </a:lnTo>
                  <a:lnTo>
                    <a:pt x="3722846" y="2138459"/>
                  </a:lnTo>
                  <a:lnTo>
                    <a:pt x="3567208" y="2138459"/>
                  </a:lnTo>
                  <a:lnTo>
                    <a:pt x="3567208" y="2094873"/>
                  </a:lnTo>
                  <a:lnTo>
                    <a:pt x="3209239" y="2094873"/>
                  </a:lnTo>
                  <a:lnTo>
                    <a:pt x="3209239" y="2032627"/>
                  </a:lnTo>
                  <a:lnTo>
                    <a:pt x="3066050" y="2032627"/>
                  </a:lnTo>
                  <a:lnTo>
                    <a:pt x="3066050" y="1942349"/>
                  </a:lnTo>
                  <a:lnTo>
                    <a:pt x="2838822" y="1942349"/>
                  </a:lnTo>
                  <a:lnTo>
                    <a:pt x="2838822" y="1895658"/>
                  </a:lnTo>
                  <a:lnTo>
                    <a:pt x="2680078" y="1895658"/>
                  </a:lnTo>
                  <a:lnTo>
                    <a:pt x="2680078" y="1845861"/>
                  </a:lnTo>
                  <a:lnTo>
                    <a:pt x="2589800" y="1845861"/>
                  </a:lnTo>
                  <a:lnTo>
                    <a:pt x="2589800" y="1736914"/>
                  </a:lnTo>
                  <a:lnTo>
                    <a:pt x="2558672" y="1736914"/>
                  </a:lnTo>
                  <a:lnTo>
                    <a:pt x="2558672" y="1665315"/>
                  </a:lnTo>
                  <a:lnTo>
                    <a:pt x="2530659" y="1665315"/>
                  </a:lnTo>
                  <a:lnTo>
                    <a:pt x="2530659" y="1599954"/>
                  </a:lnTo>
                  <a:lnTo>
                    <a:pt x="2490197" y="1599954"/>
                  </a:lnTo>
                  <a:lnTo>
                    <a:pt x="2490197" y="1559482"/>
                  </a:lnTo>
                  <a:lnTo>
                    <a:pt x="2427942" y="1559482"/>
                  </a:lnTo>
                  <a:lnTo>
                    <a:pt x="2427942" y="1512791"/>
                  </a:lnTo>
                  <a:lnTo>
                    <a:pt x="2309660" y="1512791"/>
                  </a:lnTo>
                  <a:lnTo>
                    <a:pt x="2309660" y="1444316"/>
                  </a:lnTo>
                  <a:lnTo>
                    <a:pt x="2275418" y="1444316"/>
                  </a:lnTo>
                  <a:lnTo>
                    <a:pt x="2275418" y="1400739"/>
                  </a:lnTo>
                  <a:lnTo>
                    <a:pt x="2213162" y="1400739"/>
                  </a:lnTo>
                  <a:lnTo>
                    <a:pt x="2213162" y="1350932"/>
                  </a:lnTo>
                  <a:lnTo>
                    <a:pt x="2160242" y="1350932"/>
                  </a:lnTo>
                  <a:lnTo>
                    <a:pt x="2160242" y="1285562"/>
                  </a:lnTo>
                  <a:lnTo>
                    <a:pt x="2129114" y="1285562"/>
                  </a:lnTo>
                  <a:lnTo>
                    <a:pt x="2129114" y="1248215"/>
                  </a:lnTo>
                  <a:lnTo>
                    <a:pt x="2088652" y="1248215"/>
                  </a:lnTo>
                  <a:lnTo>
                    <a:pt x="2088652" y="1217087"/>
                  </a:lnTo>
                  <a:lnTo>
                    <a:pt x="2032626" y="1217087"/>
                  </a:lnTo>
                  <a:lnTo>
                    <a:pt x="2032626" y="1179730"/>
                  </a:lnTo>
                  <a:lnTo>
                    <a:pt x="1985934" y="1179730"/>
                  </a:lnTo>
                  <a:lnTo>
                    <a:pt x="1985934" y="1101911"/>
                  </a:lnTo>
                  <a:lnTo>
                    <a:pt x="1898771" y="1101911"/>
                  </a:lnTo>
                  <a:lnTo>
                    <a:pt x="1898771" y="1036541"/>
                  </a:lnTo>
                  <a:lnTo>
                    <a:pt x="1746247" y="1036541"/>
                  </a:lnTo>
                  <a:lnTo>
                    <a:pt x="1746247" y="964951"/>
                  </a:lnTo>
                  <a:lnTo>
                    <a:pt x="1646644" y="964951"/>
                  </a:lnTo>
                  <a:lnTo>
                    <a:pt x="1646644" y="921374"/>
                  </a:lnTo>
                  <a:lnTo>
                    <a:pt x="1618631" y="921374"/>
                  </a:lnTo>
                  <a:lnTo>
                    <a:pt x="1618631" y="871569"/>
                  </a:lnTo>
                  <a:lnTo>
                    <a:pt x="1559481" y="871569"/>
                  </a:lnTo>
                  <a:lnTo>
                    <a:pt x="1559481" y="871569"/>
                  </a:lnTo>
                  <a:lnTo>
                    <a:pt x="1528362" y="871569"/>
                  </a:lnTo>
                  <a:lnTo>
                    <a:pt x="1528362" y="700368"/>
                  </a:lnTo>
                  <a:lnTo>
                    <a:pt x="1512799" y="700368"/>
                  </a:lnTo>
                  <a:lnTo>
                    <a:pt x="1512799" y="650564"/>
                  </a:lnTo>
                  <a:lnTo>
                    <a:pt x="1419416" y="650564"/>
                  </a:lnTo>
                  <a:lnTo>
                    <a:pt x="1419416" y="575857"/>
                  </a:lnTo>
                  <a:lnTo>
                    <a:pt x="1363380" y="575857"/>
                  </a:lnTo>
                  <a:lnTo>
                    <a:pt x="1363380" y="538505"/>
                  </a:lnTo>
                  <a:lnTo>
                    <a:pt x="1279341" y="538505"/>
                  </a:lnTo>
                  <a:lnTo>
                    <a:pt x="1279341" y="510490"/>
                  </a:lnTo>
                  <a:lnTo>
                    <a:pt x="1204636" y="510490"/>
                  </a:lnTo>
                  <a:lnTo>
                    <a:pt x="1204636" y="479363"/>
                  </a:lnTo>
                  <a:lnTo>
                    <a:pt x="1077011" y="479363"/>
                  </a:lnTo>
                  <a:lnTo>
                    <a:pt x="1077011" y="432671"/>
                  </a:lnTo>
                  <a:lnTo>
                    <a:pt x="936936" y="432671"/>
                  </a:lnTo>
                  <a:lnTo>
                    <a:pt x="936936" y="395319"/>
                  </a:lnTo>
                  <a:lnTo>
                    <a:pt x="893357" y="395319"/>
                  </a:lnTo>
                  <a:lnTo>
                    <a:pt x="893357" y="345514"/>
                  </a:lnTo>
                  <a:lnTo>
                    <a:pt x="837329" y="345514"/>
                  </a:lnTo>
                  <a:lnTo>
                    <a:pt x="837329" y="270809"/>
                  </a:lnTo>
                  <a:lnTo>
                    <a:pt x="634999" y="270809"/>
                  </a:lnTo>
                  <a:lnTo>
                    <a:pt x="634999" y="224117"/>
                  </a:lnTo>
                  <a:lnTo>
                    <a:pt x="585196" y="224117"/>
                  </a:lnTo>
                  <a:lnTo>
                    <a:pt x="585196" y="196102"/>
                  </a:lnTo>
                  <a:lnTo>
                    <a:pt x="541617" y="196102"/>
                  </a:lnTo>
                  <a:lnTo>
                    <a:pt x="541617" y="168088"/>
                  </a:lnTo>
                  <a:lnTo>
                    <a:pt x="491814" y="168088"/>
                  </a:lnTo>
                  <a:lnTo>
                    <a:pt x="491814" y="133848"/>
                  </a:lnTo>
                  <a:lnTo>
                    <a:pt x="367304" y="133848"/>
                  </a:lnTo>
                  <a:lnTo>
                    <a:pt x="367304" y="65368"/>
                  </a:lnTo>
                  <a:lnTo>
                    <a:pt x="233456" y="65368"/>
                  </a:lnTo>
                  <a:lnTo>
                    <a:pt x="233456" y="0"/>
                  </a:lnTo>
                  <a:lnTo>
                    <a:pt x="0" y="0"/>
                  </a:lnTo>
                </a:path>
              </a:pathLst>
            </a:custGeom>
            <a:noFill/>
            <a:ln w="19050" cap="flat">
              <a:solidFill>
                <a:schemeClr val="accent2"/>
              </a:solidFill>
              <a:prstDash val="solid"/>
              <a:miter/>
            </a:ln>
          </p:spPr>
          <p:txBody>
            <a:bodyPr rtlCol="0" anchor="ctr"/>
            <a:lstStyle/>
            <a:p>
              <a:endParaRPr lang="en-GB"/>
            </a:p>
          </p:txBody>
        </p:sp>
        <p:sp>
          <p:nvSpPr>
            <p:cNvPr id="167" name="Graphic 479">
              <a:extLst>
                <a:ext uri="{FF2B5EF4-FFF2-40B4-BE49-F238E27FC236}">
                  <a16:creationId xmlns:a16="http://schemas.microsoft.com/office/drawing/2014/main" xmlns="" id="{E3D42718-D23C-41D7-AD5D-8DC8CBEEFE16}"/>
                </a:ext>
              </a:extLst>
            </p:cNvPr>
            <p:cNvSpPr/>
            <p:nvPr/>
          </p:nvSpPr>
          <p:spPr>
            <a:xfrm>
              <a:off x="3111186" y="21193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168" name="Graphic 479">
              <a:extLst>
                <a:ext uri="{FF2B5EF4-FFF2-40B4-BE49-F238E27FC236}">
                  <a16:creationId xmlns:a16="http://schemas.microsoft.com/office/drawing/2014/main" xmlns="" id="{E3D42718-D23C-41D7-AD5D-8DC8CBEEFE16}"/>
                </a:ext>
              </a:extLst>
            </p:cNvPr>
            <p:cNvSpPr/>
            <p:nvPr/>
          </p:nvSpPr>
          <p:spPr>
            <a:xfrm>
              <a:off x="3739840" y="238601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169" name="Graphic 479">
              <a:extLst>
                <a:ext uri="{FF2B5EF4-FFF2-40B4-BE49-F238E27FC236}">
                  <a16:creationId xmlns:a16="http://schemas.microsoft.com/office/drawing/2014/main" xmlns="" id="{E3D42718-D23C-41D7-AD5D-8DC8CBEEFE16}"/>
                </a:ext>
              </a:extLst>
            </p:cNvPr>
            <p:cNvSpPr/>
            <p:nvPr/>
          </p:nvSpPr>
          <p:spPr>
            <a:xfrm>
              <a:off x="3777940" y="238601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170" name="Graphic 479">
              <a:extLst>
                <a:ext uri="{FF2B5EF4-FFF2-40B4-BE49-F238E27FC236}">
                  <a16:creationId xmlns:a16="http://schemas.microsoft.com/office/drawing/2014/main" xmlns="" id="{E3D42718-D23C-41D7-AD5D-8DC8CBEEFE16}"/>
                </a:ext>
              </a:extLst>
            </p:cNvPr>
            <p:cNvSpPr/>
            <p:nvPr/>
          </p:nvSpPr>
          <p:spPr>
            <a:xfrm>
              <a:off x="4063688" y="259556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171" name="Graphic 479">
              <a:extLst>
                <a:ext uri="{FF2B5EF4-FFF2-40B4-BE49-F238E27FC236}">
                  <a16:creationId xmlns:a16="http://schemas.microsoft.com/office/drawing/2014/main" xmlns="" id="{E3D42718-D23C-41D7-AD5D-8DC8CBEEFE16}"/>
                </a:ext>
              </a:extLst>
            </p:cNvPr>
            <p:cNvSpPr/>
            <p:nvPr/>
          </p:nvSpPr>
          <p:spPr>
            <a:xfrm>
              <a:off x="4120838" y="259556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172" name="Graphic 479">
              <a:extLst>
                <a:ext uri="{FF2B5EF4-FFF2-40B4-BE49-F238E27FC236}">
                  <a16:creationId xmlns:a16="http://schemas.microsoft.com/office/drawing/2014/main" xmlns="" id="{E3D42718-D23C-41D7-AD5D-8DC8CBEEFE16}"/>
                </a:ext>
              </a:extLst>
            </p:cNvPr>
            <p:cNvSpPr/>
            <p:nvPr/>
          </p:nvSpPr>
          <p:spPr>
            <a:xfrm>
              <a:off x="4216088" y="2633664"/>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chemeClr val="accent2"/>
              </a:solidFill>
              <a:prstDash val="solid"/>
              <a:miter/>
            </a:ln>
          </p:spPr>
          <p:txBody>
            <a:bodyPr rtlCol="0" anchor="ctr"/>
            <a:lstStyle/>
            <a:p>
              <a:endParaRPr lang="en-GB"/>
            </a:p>
          </p:txBody>
        </p:sp>
        <p:sp>
          <p:nvSpPr>
            <p:cNvPr id="173" name="Graphic 479">
              <a:extLst>
                <a:ext uri="{FF2B5EF4-FFF2-40B4-BE49-F238E27FC236}">
                  <a16:creationId xmlns:a16="http://schemas.microsoft.com/office/drawing/2014/main" xmlns="" id="{E3D42718-D23C-41D7-AD5D-8DC8CBEEFE16}"/>
                </a:ext>
              </a:extLst>
            </p:cNvPr>
            <p:cNvSpPr/>
            <p:nvPr/>
          </p:nvSpPr>
          <p:spPr>
            <a:xfrm>
              <a:off x="4349448" y="269081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174" name="Graphic 479">
              <a:extLst>
                <a:ext uri="{FF2B5EF4-FFF2-40B4-BE49-F238E27FC236}">
                  <a16:creationId xmlns:a16="http://schemas.microsoft.com/office/drawing/2014/main" xmlns="" id="{E3D42718-D23C-41D7-AD5D-8DC8CBEEFE16}"/>
                </a:ext>
              </a:extLst>
            </p:cNvPr>
            <p:cNvSpPr/>
            <p:nvPr/>
          </p:nvSpPr>
          <p:spPr>
            <a:xfrm>
              <a:off x="4863798" y="32051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75" name="Graphic 479">
              <a:extLst>
                <a:ext uri="{FF2B5EF4-FFF2-40B4-BE49-F238E27FC236}">
                  <a16:creationId xmlns:a16="http://schemas.microsoft.com/office/drawing/2014/main" xmlns="" id="{E3D42718-D23C-41D7-AD5D-8DC8CBEEFE16}"/>
                </a:ext>
              </a:extLst>
            </p:cNvPr>
            <p:cNvSpPr/>
            <p:nvPr/>
          </p:nvSpPr>
          <p:spPr>
            <a:xfrm>
              <a:off x="5416248" y="36814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76" name="Graphic 479">
              <a:extLst>
                <a:ext uri="{FF2B5EF4-FFF2-40B4-BE49-F238E27FC236}">
                  <a16:creationId xmlns:a16="http://schemas.microsoft.com/office/drawing/2014/main" xmlns="" id="{E3D42718-D23C-41D7-AD5D-8DC8CBEEFE16}"/>
                </a:ext>
              </a:extLst>
            </p:cNvPr>
            <p:cNvSpPr/>
            <p:nvPr/>
          </p:nvSpPr>
          <p:spPr>
            <a:xfrm>
              <a:off x="5473398" y="3719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77" name="Graphic 479">
              <a:extLst>
                <a:ext uri="{FF2B5EF4-FFF2-40B4-BE49-F238E27FC236}">
                  <a16:creationId xmlns:a16="http://schemas.microsoft.com/office/drawing/2014/main" xmlns="" id="{E3D42718-D23C-41D7-AD5D-8DC8CBEEFE16}"/>
                </a:ext>
              </a:extLst>
            </p:cNvPr>
            <p:cNvSpPr/>
            <p:nvPr/>
          </p:nvSpPr>
          <p:spPr>
            <a:xfrm>
              <a:off x="5682948" y="40052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78" name="Graphic 479">
              <a:extLst>
                <a:ext uri="{FF2B5EF4-FFF2-40B4-BE49-F238E27FC236}">
                  <a16:creationId xmlns:a16="http://schemas.microsoft.com/office/drawing/2014/main" xmlns="" id="{E3D42718-D23C-41D7-AD5D-8DC8CBEEFE16}"/>
                </a:ext>
              </a:extLst>
            </p:cNvPr>
            <p:cNvSpPr/>
            <p:nvPr/>
          </p:nvSpPr>
          <p:spPr>
            <a:xfrm>
              <a:off x="5778207" y="40052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79" name="Graphic 479">
              <a:extLst>
                <a:ext uri="{FF2B5EF4-FFF2-40B4-BE49-F238E27FC236}">
                  <a16:creationId xmlns:a16="http://schemas.microsoft.com/office/drawing/2014/main" xmlns="" id="{E3D42718-D23C-41D7-AD5D-8DC8CBEEFE16}"/>
                </a:ext>
              </a:extLst>
            </p:cNvPr>
            <p:cNvSpPr/>
            <p:nvPr/>
          </p:nvSpPr>
          <p:spPr>
            <a:xfrm>
              <a:off x="5835357" y="40624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80" name="Graphic 479">
              <a:extLst>
                <a:ext uri="{FF2B5EF4-FFF2-40B4-BE49-F238E27FC236}">
                  <a16:creationId xmlns:a16="http://schemas.microsoft.com/office/drawing/2014/main" xmlns="" id="{E3D42718-D23C-41D7-AD5D-8DC8CBEEFE16}"/>
                </a:ext>
              </a:extLst>
            </p:cNvPr>
            <p:cNvSpPr/>
            <p:nvPr/>
          </p:nvSpPr>
          <p:spPr>
            <a:xfrm>
              <a:off x="5949657" y="40624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81" name="Graphic 479">
              <a:extLst>
                <a:ext uri="{FF2B5EF4-FFF2-40B4-BE49-F238E27FC236}">
                  <a16:creationId xmlns:a16="http://schemas.microsoft.com/office/drawing/2014/main" xmlns="" id="{E3D42718-D23C-41D7-AD5D-8DC8CBEEFE16}"/>
                </a:ext>
              </a:extLst>
            </p:cNvPr>
            <p:cNvSpPr/>
            <p:nvPr/>
          </p:nvSpPr>
          <p:spPr>
            <a:xfrm>
              <a:off x="6102057" y="41386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82" name="Graphic 479">
              <a:extLst>
                <a:ext uri="{FF2B5EF4-FFF2-40B4-BE49-F238E27FC236}">
                  <a16:creationId xmlns:a16="http://schemas.microsoft.com/office/drawing/2014/main" xmlns="" id="{E3D42718-D23C-41D7-AD5D-8DC8CBEEFE16}"/>
                </a:ext>
              </a:extLst>
            </p:cNvPr>
            <p:cNvSpPr/>
            <p:nvPr/>
          </p:nvSpPr>
          <p:spPr>
            <a:xfrm>
              <a:off x="6311607" y="42148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83" name="Graphic 479">
              <a:extLst>
                <a:ext uri="{FF2B5EF4-FFF2-40B4-BE49-F238E27FC236}">
                  <a16:creationId xmlns:a16="http://schemas.microsoft.com/office/drawing/2014/main" xmlns="" id="{E3D42718-D23C-41D7-AD5D-8DC8CBEEFE16}"/>
                </a:ext>
              </a:extLst>
            </p:cNvPr>
            <p:cNvSpPr/>
            <p:nvPr/>
          </p:nvSpPr>
          <p:spPr>
            <a:xfrm>
              <a:off x="6349707" y="42148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84" name="Graphic 479">
              <a:extLst>
                <a:ext uri="{FF2B5EF4-FFF2-40B4-BE49-F238E27FC236}">
                  <a16:creationId xmlns:a16="http://schemas.microsoft.com/office/drawing/2014/main" xmlns="" id="{E3D42718-D23C-41D7-AD5D-8DC8CBEEFE16}"/>
                </a:ext>
              </a:extLst>
            </p:cNvPr>
            <p:cNvSpPr/>
            <p:nvPr/>
          </p:nvSpPr>
          <p:spPr>
            <a:xfrm>
              <a:off x="6368757" y="42148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85" name="Graphic 479">
              <a:extLst>
                <a:ext uri="{FF2B5EF4-FFF2-40B4-BE49-F238E27FC236}">
                  <a16:creationId xmlns:a16="http://schemas.microsoft.com/office/drawing/2014/main" xmlns="" id="{E3D42718-D23C-41D7-AD5D-8DC8CBEEFE16}"/>
                </a:ext>
              </a:extLst>
            </p:cNvPr>
            <p:cNvSpPr/>
            <p:nvPr/>
          </p:nvSpPr>
          <p:spPr>
            <a:xfrm>
              <a:off x="6387807" y="42148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86" name="Graphic 479">
              <a:extLst>
                <a:ext uri="{FF2B5EF4-FFF2-40B4-BE49-F238E27FC236}">
                  <a16:creationId xmlns:a16="http://schemas.microsoft.com/office/drawing/2014/main" xmlns="" id="{E3D42718-D23C-41D7-AD5D-8DC8CBEEFE16}"/>
                </a:ext>
              </a:extLst>
            </p:cNvPr>
            <p:cNvSpPr/>
            <p:nvPr/>
          </p:nvSpPr>
          <p:spPr>
            <a:xfrm>
              <a:off x="6749757"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87" name="Graphic 479">
              <a:extLst>
                <a:ext uri="{FF2B5EF4-FFF2-40B4-BE49-F238E27FC236}">
                  <a16:creationId xmlns:a16="http://schemas.microsoft.com/office/drawing/2014/main" xmlns="" id="{E3D42718-D23C-41D7-AD5D-8DC8CBEEFE16}"/>
                </a:ext>
              </a:extLst>
            </p:cNvPr>
            <p:cNvSpPr/>
            <p:nvPr/>
          </p:nvSpPr>
          <p:spPr>
            <a:xfrm>
              <a:off x="7130757" y="440533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88" name="Graphic 479">
              <a:extLst>
                <a:ext uri="{FF2B5EF4-FFF2-40B4-BE49-F238E27FC236}">
                  <a16:creationId xmlns:a16="http://schemas.microsoft.com/office/drawing/2014/main" xmlns="" id="{E3D42718-D23C-41D7-AD5D-8DC8CBEEFE16}"/>
                </a:ext>
              </a:extLst>
            </p:cNvPr>
            <p:cNvSpPr/>
            <p:nvPr/>
          </p:nvSpPr>
          <p:spPr>
            <a:xfrm>
              <a:off x="7530817" y="448153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89" name="Graphic 479">
              <a:extLst>
                <a:ext uri="{FF2B5EF4-FFF2-40B4-BE49-F238E27FC236}">
                  <a16:creationId xmlns:a16="http://schemas.microsoft.com/office/drawing/2014/main" xmlns="" id="{E3D42718-D23C-41D7-AD5D-8DC8CBEEFE16}"/>
                </a:ext>
              </a:extLst>
            </p:cNvPr>
            <p:cNvSpPr/>
            <p:nvPr/>
          </p:nvSpPr>
          <p:spPr>
            <a:xfrm>
              <a:off x="7721317" y="46529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tlCol="0" anchor="ctr"/>
            <a:lstStyle/>
            <a:p>
              <a:endParaRPr lang="en-GB"/>
            </a:p>
          </p:txBody>
        </p:sp>
        <p:sp>
          <p:nvSpPr>
            <p:cNvPr id="190" name="Graphic 479">
              <a:extLst>
                <a:ext uri="{FF2B5EF4-FFF2-40B4-BE49-F238E27FC236}">
                  <a16:creationId xmlns:a16="http://schemas.microsoft.com/office/drawing/2014/main" xmlns="" id="{E3D42718-D23C-41D7-AD5D-8DC8CBEEFE16}"/>
                </a:ext>
              </a:extLst>
            </p:cNvPr>
            <p:cNvSpPr/>
            <p:nvPr/>
          </p:nvSpPr>
          <p:spPr>
            <a:xfrm>
              <a:off x="7968967" y="46529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tlCol="0" anchor="ctr"/>
            <a:lstStyle/>
            <a:p>
              <a:endParaRPr lang="en-GB"/>
            </a:p>
          </p:txBody>
        </p:sp>
        <p:sp>
          <p:nvSpPr>
            <p:cNvPr id="191" name="Graphic 479">
              <a:extLst>
                <a:ext uri="{FF2B5EF4-FFF2-40B4-BE49-F238E27FC236}">
                  <a16:creationId xmlns:a16="http://schemas.microsoft.com/office/drawing/2014/main" xmlns="" id="{E3D42718-D23C-41D7-AD5D-8DC8CBEEFE16}"/>
                </a:ext>
              </a:extLst>
            </p:cNvPr>
            <p:cNvSpPr/>
            <p:nvPr/>
          </p:nvSpPr>
          <p:spPr>
            <a:xfrm>
              <a:off x="8788126" y="46529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tlCol="0" anchor="ctr"/>
            <a:lstStyle/>
            <a:p>
              <a:endParaRPr lang="en-GB"/>
            </a:p>
          </p:txBody>
        </p:sp>
      </p:grpSp>
      <p:grpSp>
        <p:nvGrpSpPr>
          <p:cNvPr id="192" name="Group 191">
            <a:extLst>
              <a:ext uri="{FF2B5EF4-FFF2-40B4-BE49-F238E27FC236}">
                <a16:creationId xmlns:a16="http://schemas.microsoft.com/office/drawing/2014/main" xmlns="" id="{F0502F04-0B84-4E88-AD36-6774E53ADE97}"/>
              </a:ext>
            </a:extLst>
          </p:cNvPr>
          <p:cNvGrpSpPr/>
          <p:nvPr/>
        </p:nvGrpSpPr>
        <p:grpSpPr>
          <a:xfrm>
            <a:off x="1068569" y="2486387"/>
            <a:ext cx="4732791" cy="2217693"/>
            <a:chOff x="3148012" y="2038349"/>
            <a:chExt cx="5898175" cy="2786976"/>
          </a:xfrm>
        </p:grpSpPr>
        <p:sp>
          <p:nvSpPr>
            <p:cNvPr id="193" name="Graphic 512">
              <a:extLst>
                <a:ext uri="{FF2B5EF4-FFF2-40B4-BE49-F238E27FC236}">
                  <a16:creationId xmlns:a16="http://schemas.microsoft.com/office/drawing/2014/main" xmlns="" id="{4F056D7D-E263-47C5-B605-35F151E21FB8}"/>
                </a:ext>
              </a:extLst>
            </p:cNvPr>
            <p:cNvSpPr/>
            <p:nvPr/>
          </p:nvSpPr>
          <p:spPr>
            <a:xfrm>
              <a:off x="3148012" y="2038349"/>
              <a:ext cx="5898175" cy="2744266"/>
            </a:xfrm>
            <a:custGeom>
              <a:avLst/>
              <a:gdLst>
                <a:gd name="connsiteX0" fmla="*/ 5898176 w 5898175"/>
                <a:gd name="connsiteY0" fmla="*/ 2744267 h 2744266"/>
                <a:gd name="connsiteX1" fmla="*/ 4809125 w 5898175"/>
                <a:gd name="connsiteY1" fmla="*/ 2744267 h 2744266"/>
                <a:gd name="connsiteX2" fmla="*/ 4809125 w 5898175"/>
                <a:gd name="connsiteY2" fmla="*/ 2704300 h 2744266"/>
                <a:gd name="connsiteX3" fmla="*/ 4742517 w 5898175"/>
                <a:gd name="connsiteY3" fmla="*/ 2704300 h 2744266"/>
                <a:gd name="connsiteX4" fmla="*/ 4742517 w 5898175"/>
                <a:gd name="connsiteY4" fmla="*/ 2667667 h 2744266"/>
                <a:gd name="connsiteX5" fmla="*/ 3350400 w 5898175"/>
                <a:gd name="connsiteY5" fmla="*/ 2667667 h 2744266"/>
                <a:gd name="connsiteX6" fmla="*/ 3350400 w 5898175"/>
                <a:gd name="connsiteY6" fmla="*/ 2627700 h 2744266"/>
                <a:gd name="connsiteX7" fmla="*/ 3113942 w 5898175"/>
                <a:gd name="connsiteY7" fmla="*/ 2627700 h 2744266"/>
                <a:gd name="connsiteX8" fmla="*/ 3113942 w 5898175"/>
                <a:gd name="connsiteY8" fmla="*/ 2604392 h 2744266"/>
                <a:gd name="connsiteX9" fmla="*/ 2747601 w 5898175"/>
                <a:gd name="connsiteY9" fmla="*/ 2604392 h 2744266"/>
                <a:gd name="connsiteX10" fmla="*/ 2747601 w 5898175"/>
                <a:gd name="connsiteY10" fmla="*/ 2554434 h 2744266"/>
                <a:gd name="connsiteX11" fmla="*/ 2537784 w 5898175"/>
                <a:gd name="connsiteY11" fmla="*/ 2554434 h 2744266"/>
                <a:gd name="connsiteX12" fmla="*/ 2537784 w 5898175"/>
                <a:gd name="connsiteY12" fmla="*/ 2504475 h 2744266"/>
                <a:gd name="connsiteX13" fmla="*/ 2464508 w 5898175"/>
                <a:gd name="connsiteY13" fmla="*/ 2504475 h 2744266"/>
                <a:gd name="connsiteX14" fmla="*/ 2464508 w 5898175"/>
                <a:gd name="connsiteY14" fmla="*/ 2437867 h 2744266"/>
                <a:gd name="connsiteX15" fmla="*/ 2307984 w 5898175"/>
                <a:gd name="connsiteY15" fmla="*/ 2437867 h 2744266"/>
                <a:gd name="connsiteX16" fmla="*/ 2307984 w 5898175"/>
                <a:gd name="connsiteY16" fmla="*/ 2407892 h 2744266"/>
                <a:gd name="connsiteX17" fmla="*/ 2101491 w 5898175"/>
                <a:gd name="connsiteY17" fmla="*/ 2407892 h 2744266"/>
                <a:gd name="connsiteX18" fmla="*/ 2101491 w 5898175"/>
                <a:gd name="connsiteY18" fmla="*/ 2384584 h 2744266"/>
                <a:gd name="connsiteX19" fmla="*/ 2044875 w 5898175"/>
                <a:gd name="connsiteY19" fmla="*/ 2384584 h 2744266"/>
                <a:gd name="connsiteX20" fmla="*/ 2044875 w 5898175"/>
                <a:gd name="connsiteY20" fmla="*/ 2347941 h 2744266"/>
                <a:gd name="connsiteX21" fmla="*/ 1924984 w 5898175"/>
                <a:gd name="connsiteY21" fmla="*/ 2347941 h 2744266"/>
                <a:gd name="connsiteX22" fmla="*/ 1924984 w 5898175"/>
                <a:gd name="connsiteY22" fmla="*/ 2288000 h 2744266"/>
                <a:gd name="connsiteX23" fmla="*/ 1781775 w 5898175"/>
                <a:gd name="connsiteY23" fmla="*/ 2288000 h 2744266"/>
                <a:gd name="connsiteX24" fmla="*/ 1781775 w 5898175"/>
                <a:gd name="connsiteY24" fmla="*/ 2204742 h 2744266"/>
                <a:gd name="connsiteX25" fmla="*/ 1701841 w 5898175"/>
                <a:gd name="connsiteY25" fmla="*/ 2204742 h 2744266"/>
                <a:gd name="connsiteX26" fmla="*/ 1701841 w 5898175"/>
                <a:gd name="connsiteY26" fmla="*/ 2181425 h 2744266"/>
                <a:gd name="connsiteX27" fmla="*/ 1595276 w 5898175"/>
                <a:gd name="connsiteY27" fmla="*/ 2181425 h 2744266"/>
                <a:gd name="connsiteX28" fmla="*/ 1595276 w 5898175"/>
                <a:gd name="connsiteY28" fmla="*/ 2108159 h 2744266"/>
                <a:gd name="connsiteX29" fmla="*/ 1551975 w 5898175"/>
                <a:gd name="connsiteY29" fmla="*/ 2108159 h 2744266"/>
                <a:gd name="connsiteX30" fmla="*/ 1551975 w 5898175"/>
                <a:gd name="connsiteY30" fmla="*/ 2044875 h 2744266"/>
                <a:gd name="connsiteX31" fmla="*/ 1362142 w 5898175"/>
                <a:gd name="connsiteY31" fmla="*/ 2044875 h 2744266"/>
                <a:gd name="connsiteX32" fmla="*/ 1362142 w 5898175"/>
                <a:gd name="connsiteY32" fmla="*/ 2021567 h 2744266"/>
                <a:gd name="connsiteX33" fmla="*/ 1288875 w 5898175"/>
                <a:gd name="connsiteY33" fmla="*/ 2021567 h 2744266"/>
                <a:gd name="connsiteX34" fmla="*/ 1288875 w 5898175"/>
                <a:gd name="connsiteY34" fmla="*/ 1934975 h 2744266"/>
                <a:gd name="connsiteX35" fmla="*/ 1262224 w 5898175"/>
                <a:gd name="connsiteY35" fmla="*/ 1934975 h 2744266"/>
                <a:gd name="connsiteX36" fmla="*/ 1262224 w 5898175"/>
                <a:gd name="connsiteY36" fmla="*/ 1895008 h 2744266"/>
                <a:gd name="connsiteX37" fmla="*/ 1225591 w 5898175"/>
                <a:gd name="connsiteY37" fmla="*/ 1895008 h 2744266"/>
                <a:gd name="connsiteX38" fmla="*/ 1225591 w 5898175"/>
                <a:gd name="connsiteY38" fmla="*/ 1835058 h 2744266"/>
                <a:gd name="connsiteX39" fmla="*/ 1188958 w 5898175"/>
                <a:gd name="connsiteY39" fmla="*/ 1835058 h 2744266"/>
                <a:gd name="connsiteX40" fmla="*/ 1188958 w 5898175"/>
                <a:gd name="connsiteY40" fmla="*/ 1765125 h 2744266"/>
                <a:gd name="connsiteX41" fmla="*/ 1162317 w 5898175"/>
                <a:gd name="connsiteY41" fmla="*/ 1765125 h 2744266"/>
                <a:gd name="connsiteX42" fmla="*/ 1162317 w 5898175"/>
                <a:gd name="connsiteY42" fmla="*/ 1731816 h 2744266"/>
                <a:gd name="connsiteX43" fmla="*/ 1069067 w 5898175"/>
                <a:gd name="connsiteY43" fmla="*/ 1731816 h 2744266"/>
                <a:gd name="connsiteX44" fmla="*/ 1069067 w 5898175"/>
                <a:gd name="connsiteY44" fmla="*/ 1675200 h 2744266"/>
                <a:gd name="connsiteX45" fmla="*/ 1039092 w 5898175"/>
                <a:gd name="connsiteY45" fmla="*/ 1675200 h 2744266"/>
                <a:gd name="connsiteX46" fmla="*/ 1039092 w 5898175"/>
                <a:gd name="connsiteY46" fmla="*/ 1621917 h 2744266"/>
                <a:gd name="connsiteX47" fmla="*/ 979141 w 5898175"/>
                <a:gd name="connsiteY47" fmla="*/ 1621917 h 2744266"/>
                <a:gd name="connsiteX48" fmla="*/ 979141 w 5898175"/>
                <a:gd name="connsiteY48" fmla="*/ 1531992 h 2744266"/>
                <a:gd name="connsiteX49" fmla="*/ 959158 w 5898175"/>
                <a:gd name="connsiteY49" fmla="*/ 1531992 h 2744266"/>
                <a:gd name="connsiteX50" fmla="*/ 959158 w 5898175"/>
                <a:gd name="connsiteY50" fmla="*/ 1438742 h 2744266"/>
                <a:gd name="connsiteX51" fmla="*/ 935847 w 5898175"/>
                <a:gd name="connsiteY51" fmla="*/ 1438742 h 2744266"/>
                <a:gd name="connsiteX52" fmla="*/ 935847 w 5898175"/>
                <a:gd name="connsiteY52" fmla="*/ 1262224 h 2744266"/>
                <a:gd name="connsiteX53" fmla="*/ 895882 w 5898175"/>
                <a:gd name="connsiteY53" fmla="*/ 1262224 h 2744266"/>
                <a:gd name="connsiteX54" fmla="*/ 895882 w 5898175"/>
                <a:gd name="connsiteY54" fmla="*/ 1178966 h 2744266"/>
                <a:gd name="connsiteX55" fmla="*/ 855917 w 5898175"/>
                <a:gd name="connsiteY55" fmla="*/ 1178966 h 2744266"/>
                <a:gd name="connsiteX56" fmla="*/ 855917 w 5898175"/>
                <a:gd name="connsiteY56" fmla="*/ 1132342 h 2744266"/>
                <a:gd name="connsiteX57" fmla="*/ 812623 w 5898175"/>
                <a:gd name="connsiteY57" fmla="*/ 1132342 h 2744266"/>
                <a:gd name="connsiteX58" fmla="*/ 812623 w 5898175"/>
                <a:gd name="connsiteY58" fmla="*/ 1099042 h 2744266"/>
                <a:gd name="connsiteX59" fmla="*/ 779318 w 5898175"/>
                <a:gd name="connsiteY59" fmla="*/ 1099042 h 2744266"/>
                <a:gd name="connsiteX60" fmla="*/ 779318 w 5898175"/>
                <a:gd name="connsiteY60" fmla="*/ 1055742 h 2744266"/>
                <a:gd name="connsiteX61" fmla="*/ 736022 w 5898175"/>
                <a:gd name="connsiteY61" fmla="*/ 1055742 h 2744266"/>
                <a:gd name="connsiteX62" fmla="*/ 736022 w 5898175"/>
                <a:gd name="connsiteY62" fmla="*/ 1032434 h 2744266"/>
                <a:gd name="connsiteX63" fmla="*/ 712710 w 5898175"/>
                <a:gd name="connsiteY63" fmla="*/ 1032434 h 2744266"/>
                <a:gd name="connsiteX64" fmla="*/ 712710 w 5898175"/>
                <a:gd name="connsiteY64" fmla="*/ 995791 h 2744266"/>
                <a:gd name="connsiteX65" fmla="*/ 686067 w 5898175"/>
                <a:gd name="connsiteY65" fmla="*/ 995791 h 2744266"/>
                <a:gd name="connsiteX66" fmla="*/ 686067 w 5898175"/>
                <a:gd name="connsiteY66" fmla="*/ 939178 h 2744266"/>
                <a:gd name="connsiteX67" fmla="*/ 636110 w 5898175"/>
                <a:gd name="connsiteY67" fmla="*/ 939178 h 2744266"/>
                <a:gd name="connsiteX68" fmla="*/ 636110 w 5898175"/>
                <a:gd name="connsiteY68" fmla="*/ 792640 h 2744266"/>
                <a:gd name="connsiteX69" fmla="*/ 622788 w 5898175"/>
                <a:gd name="connsiteY69" fmla="*/ 792640 h 2744266"/>
                <a:gd name="connsiteX70" fmla="*/ 622788 w 5898175"/>
                <a:gd name="connsiteY70" fmla="*/ 666084 h 2744266"/>
                <a:gd name="connsiteX71" fmla="*/ 586154 w 5898175"/>
                <a:gd name="connsiteY71" fmla="*/ 666084 h 2744266"/>
                <a:gd name="connsiteX72" fmla="*/ 586154 w 5898175"/>
                <a:gd name="connsiteY72" fmla="*/ 602806 h 2744266"/>
                <a:gd name="connsiteX73" fmla="*/ 552850 w 5898175"/>
                <a:gd name="connsiteY73" fmla="*/ 602806 h 2744266"/>
                <a:gd name="connsiteX74" fmla="*/ 552850 w 5898175"/>
                <a:gd name="connsiteY74" fmla="*/ 536198 h 2744266"/>
                <a:gd name="connsiteX75" fmla="*/ 466258 w 5898175"/>
                <a:gd name="connsiteY75" fmla="*/ 536198 h 2744266"/>
                <a:gd name="connsiteX76" fmla="*/ 466258 w 5898175"/>
                <a:gd name="connsiteY76" fmla="*/ 502893 h 2744266"/>
                <a:gd name="connsiteX77" fmla="*/ 412972 w 5898175"/>
                <a:gd name="connsiteY77" fmla="*/ 502893 h 2744266"/>
                <a:gd name="connsiteX78" fmla="*/ 412972 w 5898175"/>
                <a:gd name="connsiteY78" fmla="*/ 426293 h 2744266"/>
                <a:gd name="connsiteX79" fmla="*/ 363016 w 5898175"/>
                <a:gd name="connsiteY79" fmla="*/ 426293 h 2744266"/>
                <a:gd name="connsiteX80" fmla="*/ 363016 w 5898175"/>
                <a:gd name="connsiteY80" fmla="*/ 339702 h 2744266"/>
                <a:gd name="connsiteX81" fmla="*/ 336373 w 5898175"/>
                <a:gd name="connsiteY81" fmla="*/ 339702 h 2744266"/>
                <a:gd name="connsiteX82" fmla="*/ 336373 w 5898175"/>
                <a:gd name="connsiteY82" fmla="*/ 249782 h 2744266"/>
                <a:gd name="connsiteX83" fmla="*/ 309729 w 5898175"/>
                <a:gd name="connsiteY83" fmla="*/ 249782 h 2744266"/>
                <a:gd name="connsiteX84" fmla="*/ 309729 w 5898175"/>
                <a:gd name="connsiteY84" fmla="*/ 133217 h 2744266"/>
                <a:gd name="connsiteX85" fmla="*/ 293077 w 5898175"/>
                <a:gd name="connsiteY85" fmla="*/ 133217 h 2744266"/>
                <a:gd name="connsiteX86" fmla="*/ 293077 w 5898175"/>
                <a:gd name="connsiteY86" fmla="*/ 103243 h 2744266"/>
                <a:gd name="connsiteX87" fmla="*/ 253112 w 5898175"/>
                <a:gd name="connsiteY87" fmla="*/ 103243 h 2744266"/>
                <a:gd name="connsiteX88" fmla="*/ 253112 w 5898175"/>
                <a:gd name="connsiteY88" fmla="*/ 76600 h 2744266"/>
                <a:gd name="connsiteX89" fmla="*/ 199825 w 5898175"/>
                <a:gd name="connsiteY89" fmla="*/ 76600 h 2744266"/>
                <a:gd name="connsiteX90" fmla="*/ 199825 w 5898175"/>
                <a:gd name="connsiteY90" fmla="*/ 49956 h 2744266"/>
                <a:gd name="connsiteX91" fmla="*/ 173182 w 5898175"/>
                <a:gd name="connsiteY91" fmla="*/ 49956 h 2744266"/>
                <a:gd name="connsiteX92" fmla="*/ 173182 w 5898175"/>
                <a:gd name="connsiteY92" fmla="*/ 33304 h 2744266"/>
                <a:gd name="connsiteX93" fmla="*/ 126556 w 5898175"/>
                <a:gd name="connsiteY93" fmla="*/ 33304 h 2744266"/>
                <a:gd name="connsiteX94" fmla="*/ 126556 w 5898175"/>
                <a:gd name="connsiteY94" fmla="*/ 0 h 2744266"/>
                <a:gd name="connsiteX95" fmla="*/ 0 w 5898175"/>
                <a:gd name="connsiteY95" fmla="*/ 0 h 274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898175" h="2744266">
                  <a:moveTo>
                    <a:pt x="5898176" y="2744267"/>
                  </a:moveTo>
                  <a:lnTo>
                    <a:pt x="4809125" y="2744267"/>
                  </a:lnTo>
                  <a:lnTo>
                    <a:pt x="4809125" y="2704300"/>
                  </a:lnTo>
                  <a:lnTo>
                    <a:pt x="4742517" y="2704300"/>
                  </a:lnTo>
                  <a:lnTo>
                    <a:pt x="4742517" y="2667667"/>
                  </a:lnTo>
                  <a:lnTo>
                    <a:pt x="3350400" y="2667667"/>
                  </a:lnTo>
                  <a:lnTo>
                    <a:pt x="3350400" y="2627700"/>
                  </a:lnTo>
                  <a:lnTo>
                    <a:pt x="3113942" y="2627700"/>
                  </a:lnTo>
                  <a:lnTo>
                    <a:pt x="3113942" y="2604392"/>
                  </a:lnTo>
                  <a:lnTo>
                    <a:pt x="2747601" y="2604392"/>
                  </a:lnTo>
                  <a:lnTo>
                    <a:pt x="2747601" y="2554434"/>
                  </a:lnTo>
                  <a:lnTo>
                    <a:pt x="2537784" y="2554434"/>
                  </a:lnTo>
                  <a:lnTo>
                    <a:pt x="2537784" y="2504475"/>
                  </a:lnTo>
                  <a:lnTo>
                    <a:pt x="2464508" y="2504475"/>
                  </a:lnTo>
                  <a:lnTo>
                    <a:pt x="2464508" y="2437867"/>
                  </a:lnTo>
                  <a:lnTo>
                    <a:pt x="2307984" y="2437867"/>
                  </a:lnTo>
                  <a:lnTo>
                    <a:pt x="2307984" y="2407892"/>
                  </a:lnTo>
                  <a:lnTo>
                    <a:pt x="2101491" y="2407892"/>
                  </a:lnTo>
                  <a:lnTo>
                    <a:pt x="2101491" y="2384584"/>
                  </a:lnTo>
                  <a:lnTo>
                    <a:pt x="2044875" y="2384584"/>
                  </a:lnTo>
                  <a:lnTo>
                    <a:pt x="2044875" y="2347941"/>
                  </a:lnTo>
                  <a:lnTo>
                    <a:pt x="1924984" y="2347941"/>
                  </a:lnTo>
                  <a:lnTo>
                    <a:pt x="1924984" y="2288000"/>
                  </a:lnTo>
                  <a:lnTo>
                    <a:pt x="1781775" y="2288000"/>
                  </a:lnTo>
                  <a:lnTo>
                    <a:pt x="1781775" y="2204742"/>
                  </a:lnTo>
                  <a:lnTo>
                    <a:pt x="1701841" y="2204742"/>
                  </a:lnTo>
                  <a:lnTo>
                    <a:pt x="1701841" y="2181425"/>
                  </a:lnTo>
                  <a:lnTo>
                    <a:pt x="1595276" y="2181425"/>
                  </a:lnTo>
                  <a:lnTo>
                    <a:pt x="1595276" y="2108159"/>
                  </a:lnTo>
                  <a:lnTo>
                    <a:pt x="1551975" y="2108159"/>
                  </a:lnTo>
                  <a:lnTo>
                    <a:pt x="1551975" y="2044875"/>
                  </a:lnTo>
                  <a:lnTo>
                    <a:pt x="1362142" y="2044875"/>
                  </a:lnTo>
                  <a:lnTo>
                    <a:pt x="1362142" y="2021567"/>
                  </a:lnTo>
                  <a:lnTo>
                    <a:pt x="1288875" y="2021567"/>
                  </a:lnTo>
                  <a:lnTo>
                    <a:pt x="1288875" y="1934975"/>
                  </a:lnTo>
                  <a:lnTo>
                    <a:pt x="1262224" y="1934975"/>
                  </a:lnTo>
                  <a:lnTo>
                    <a:pt x="1262224" y="1895008"/>
                  </a:lnTo>
                  <a:lnTo>
                    <a:pt x="1225591" y="1895008"/>
                  </a:lnTo>
                  <a:lnTo>
                    <a:pt x="1225591" y="1835058"/>
                  </a:lnTo>
                  <a:lnTo>
                    <a:pt x="1188958" y="1835058"/>
                  </a:lnTo>
                  <a:lnTo>
                    <a:pt x="1188958" y="1765125"/>
                  </a:lnTo>
                  <a:lnTo>
                    <a:pt x="1162317" y="1765125"/>
                  </a:lnTo>
                  <a:lnTo>
                    <a:pt x="1162317" y="1731816"/>
                  </a:lnTo>
                  <a:lnTo>
                    <a:pt x="1069067" y="1731816"/>
                  </a:lnTo>
                  <a:lnTo>
                    <a:pt x="1069067" y="1675200"/>
                  </a:lnTo>
                  <a:lnTo>
                    <a:pt x="1039092" y="1675200"/>
                  </a:lnTo>
                  <a:lnTo>
                    <a:pt x="1039092" y="1621917"/>
                  </a:lnTo>
                  <a:lnTo>
                    <a:pt x="979141" y="1621917"/>
                  </a:lnTo>
                  <a:lnTo>
                    <a:pt x="979141" y="1531992"/>
                  </a:lnTo>
                  <a:lnTo>
                    <a:pt x="959158" y="1531992"/>
                  </a:lnTo>
                  <a:lnTo>
                    <a:pt x="959158" y="1438742"/>
                  </a:lnTo>
                  <a:lnTo>
                    <a:pt x="935847" y="1438742"/>
                  </a:lnTo>
                  <a:lnTo>
                    <a:pt x="935847" y="1262224"/>
                  </a:lnTo>
                  <a:lnTo>
                    <a:pt x="895882" y="1262224"/>
                  </a:lnTo>
                  <a:lnTo>
                    <a:pt x="895882" y="1178966"/>
                  </a:lnTo>
                  <a:lnTo>
                    <a:pt x="855917" y="1178966"/>
                  </a:lnTo>
                  <a:lnTo>
                    <a:pt x="855917" y="1132342"/>
                  </a:lnTo>
                  <a:lnTo>
                    <a:pt x="812623" y="1132342"/>
                  </a:lnTo>
                  <a:lnTo>
                    <a:pt x="812623" y="1099042"/>
                  </a:lnTo>
                  <a:lnTo>
                    <a:pt x="779318" y="1099042"/>
                  </a:lnTo>
                  <a:lnTo>
                    <a:pt x="779318" y="1055742"/>
                  </a:lnTo>
                  <a:lnTo>
                    <a:pt x="736022" y="1055742"/>
                  </a:lnTo>
                  <a:lnTo>
                    <a:pt x="736022" y="1032434"/>
                  </a:lnTo>
                  <a:lnTo>
                    <a:pt x="712710" y="1032434"/>
                  </a:lnTo>
                  <a:lnTo>
                    <a:pt x="712710" y="995791"/>
                  </a:lnTo>
                  <a:lnTo>
                    <a:pt x="686067" y="995791"/>
                  </a:lnTo>
                  <a:lnTo>
                    <a:pt x="686067" y="939178"/>
                  </a:lnTo>
                  <a:lnTo>
                    <a:pt x="636110" y="939178"/>
                  </a:lnTo>
                  <a:lnTo>
                    <a:pt x="636110" y="792640"/>
                  </a:lnTo>
                  <a:lnTo>
                    <a:pt x="622788" y="792640"/>
                  </a:lnTo>
                  <a:lnTo>
                    <a:pt x="622788" y="666084"/>
                  </a:lnTo>
                  <a:lnTo>
                    <a:pt x="586154" y="666084"/>
                  </a:lnTo>
                  <a:lnTo>
                    <a:pt x="586154" y="602806"/>
                  </a:lnTo>
                  <a:lnTo>
                    <a:pt x="552850" y="602806"/>
                  </a:lnTo>
                  <a:lnTo>
                    <a:pt x="552850" y="536198"/>
                  </a:lnTo>
                  <a:lnTo>
                    <a:pt x="466258" y="536198"/>
                  </a:lnTo>
                  <a:lnTo>
                    <a:pt x="466258" y="502893"/>
                  </a:lnTo>
                  <a:lnTo>
                    <a:pt x="412972" y="502893"/>
                  </a:lnTo>
                  <a:lnTo>
                    <a:pt x="412972" y="426293"/>
                  </a:lnTo>
                  <a:lnTo>
                    <a:pt x="363016" y="426293"/>
                  </a:lnTo>
                  <a:lnTo>
                    <a:pt x="363016" y="339702"/>
                  </a:lnTo>
                  <a:lnTo>
                    <a:pt x="336373" y="339702"/>
                  </a:lnTo>
                  <a:lnTo>
                    <a:pt x="336373" y="249782"/>
                  </a:lnTo>
                  <a:lnTo>
                    <a:pt x="309729" y="249782"/>
                  </a:lnTo>
                  <a:lnTo>
                    <a:pt x="309729" y="133217"/>
                  </a:lnTo>
                  <a:lnTo>
                    <a:pt x="293077" y="133217"/>
                  </a:lnTo>
                  <a:lnTo>
                    <a:pt x="293077" y="103243"/>
                  </a:lnTo>
                  <a:lnTo>
                    <a:pt x="253112" y="103243"/>
                  </a:lnTo>
                  <a:lnTo>
                    <a:pt x="253112" y="76600"/>
                  </a:lnTo>
                  <a:lnTo>
                    <a:pt x="199825" y="76600"/>
                  </a:lnTo>
                  <a:lnTo>
                    <a:pt x="199825" y="49956"/>
                  </a:lnTo>
                  <a:lnTo>
                    <a:pt x="173182" y="49956"/>
                  </a:lnTo>
                  <a:lnTo>
                    <a:pt x="173182" y="33304"/>
                  </a:lnTo>
                  <a:lnTo>
                    <a:pt x="126556" y="33304"/>
                  </a:lnTo>
                  <a:lnTo>
                    <a:pt x="126556"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4" name="Graphic 512">
              <a:extLst>
                <a:ext uri="{FF2B5EF4-FFF2-40B4-BE49-F238E27FC236}">
                  <a16:creationId xmlns:a16="http://schemas.microsoft.com/office/drawing/2014/main" xmlns="" id="{4F056D7D-E263-47C5-B605-35F151E21FB8}"/>
                </a:ext>
              </a:extLst>
            </p:cNvPr>
            <p:cNvSpPr/>
            <p:nvPr/>
          </p:nvSpPr>
          <p:spPr>
            <a:xfrm>
              <a:off x="4474987" y="40114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5" name="Graphic 512">
              <a:extLst>
                <a:ext uri="{FF2B5EF4-FFF2-40B4-BE49-F238E27FC236}">
                  <a16:creationId xmlns:a16="http://schemas.microsoft.com/office/drawing/2014/main" xmlns="" id="{4F056D7D-E263-47C5-B605-35F151E21FB8}"/>
                </a:ext>
              </a:extLst>
            </p:cNvPr>
            <p:cNvSpPr/>
            <p:nvPr/>
          </p:nvSpPr>
          <p:spPr>
            <a:xfrm>
              <a:off x="5141737" y="43543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6" name="Graphic 512">
              <a:extLst>
                <a:ext uri="{FF2B5EF4-FFF2-40B4-BE49-F238E27FC236}">
                  <a16:creationId xmlns:a16="http://schemas.microsoft.com/office/drawing/2014/main" xmlns="" id="{4F056D7D-E263-47C5-B605-35F151E21FB8}"/>
                </a:ext>
              </a:extLst>
            </p:cNvPr>
            <p:cNvSpPr/>
            <p:nvPr/>
          </p:nvSpPr>
          <p:spPr>
            <a:xfrm>
              <a:off x="6189487" y="46019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7" name="Graphic 512">
              <a:extLst>
                <a:ext uri="{FF2B5EF4-FFF2-40B4-BE49-F238E27FC236}">
                  <a16:creationId xmlns:a16="http://schemas.microsoft.com/office/drawing/2014/main" xmlns="" id="{4F056D7D-E263-47C5-B605-35F151E21FB8}"/>
                </a:ext>
              </a:extLst>
            </p:cNvPr>
            <p:cNvSpPr/>
            <p:nvPr/>
          </p:nvSpPr>
          <p:spPr>
            <a:xfrm>
              <a:off x="6780037" y="46591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8" name="Graphic 512">
              <a:extLst>
                <a:ext uri="{FF2B5EF4-FFF2-40B4-BE49-F238E27FC236}">
                  <a16:creationId xmlns:a16="http://schemas.microsoft.com/office/drawing/2014/main" xmlns="" id="{4F056D7D-E263-47C5-B605-35F151E21FB8}"/>
                </a:ext>
              </a:extLst>
            </p:cNvPr>
            <p:cNvSpPr/>
            <p:nvPr/>
          </p:nvSpPr>
          <p:spPr>
            <a:xfrm>
              <a:off x="8532646" y="47353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xmlns="" val="3297732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167：CheckMate 577：食道癌または胃食道接合部癌（EC / GEJC）が切除された患者（pts）の補助療法としてのニボルマブ（NIVO）とプラセボ（PBO）の無作為化二重盲検第III相試験における健康関連の生活の質（HRQoL）– Van Cutsem E、et al</a:t>
            </a:r>
          </a:p>
        </p:txBody>
      </p:sp>
      <p:sp>
        <p:nvSpPr>
          <p:cNvPr id="3" name="Content Placeholder 2"/>
          <p:cNvSpPr>
            <a:spLocks noGrp="1"/>
          </p:cNvSpPr>
          <p:nvPr>
            <p:ph idx="1"/>
          </p:nvPr>
        </p:nvSpPr>
        <p:spPr/>
        <p:txBody>
          <a:bodyPr/>
          <a:lstStyle/>
          <a:p>
            <a:pPr marL="0" indent="0">
              <a:buNone/>
            </a:pPr>
            <a:r>
              <a:rPr lang="ja-JP" b="1"/>
              <a:t>結論</a:t>
            </a:r>
          </a:p>
          <a:p>
            <a:r>
              <a:rPr lang="ja-JP" b="1"/>
              <a:t>切除食道またはGEJ癌患者の場合、ニボルマブとプラセボはともにベースラインからHRQoLの改善と維持の傾向を示し、投与群間に差はなかった</a:t>
            </a:r>
          </a:p>
        </p:txBody>
      </p:sp>
      <p:sp>
        <p:nvSpPr>
          <p:cNvPr id="5" name="Text Placeholder 4"/>
          <p:cNvSpPr>
            <a:spLocks noGrp="1"/>
          </p:cNvSpPr>
          <p:nvPr>
            <p:ph type="body" sz="quarter" idx="11"/>
          </p:nvPr>
        </p:nvSpPr>
        <p:spPr/>
        <p:txBody>
          <a:bodyPr/>
          <a:lstStyle/>
          <a:p>
            <a:r>
              <a:rPr lang="ja-JP"/>
              <a:t>Van Cutsem E, et al.J Clin Oncol 2021;39(suppl):abstr 167</a:t>
            </a:r>
          </a:p>
        </p:txBody>
      </p:sp>
    </p:spTree>
    <p:extLst>
      <p:ext uri="{BB962C8B-B14F-4D97-AF65-F5344CB8AC3E}">
        <p14:creationId xmlns:p14="http://schemas.microsoft.com/office/powerpoint/2010/main" xmlns="" val="8331389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3503：RAS野生型（WT）転移性結腸直腸癌（mCRC）における5-フルオロウラシル/ロイコボリン（5FU / LV）とパニツムマブ（pmab）または5FU / LV単独による維持療法-PANAMA試験（AIO KRK 0212</a:t>
            </a:r>
            <a:r>
              <a:rPr lang="ja-JP" dirty="0" smtClean="0"/>
              <a:t>）</a:t>
            </a:r>
            <a:r>
              <a:rPr lang="en-GB" altLang="ja-JP" dirty="0" smtClean="0"/>
              <a:t/>
            </a:r>
            <a:br>
              <a:rPr lang="en-GB" altLang="ja-JP" dirty="0" smtClean="0"/>
            </a:br>
            <a:r>
              <a:rPr lang="ja-JP" dirty="0" smtClean="0"/>
              <a:t>–</a:t>
            </a:r>
            <a:r>
              <a:rPr lang="en-GB" altLang="ja-JP" dirty="0" smtClean="0"/>
              <a:t> </a:t>
            </a:r>
            <a:r>
              <a:rPr lang="ja-JP" dirty="0" smtClean="0"/>
              <a:t>M</a:t>
            </a:r>
            <a:r>
              <a:rPr lang="ja-JP" dirty="0"/>
              <a:t>odest DP, et al</a:t>
            </a:r>
          </a:p>
        </p:txBody>
      </p:sp>
      <p:sp>
        <p:nvSpPr>
          <p:cNvPr id="5" name="Content Placeholder 4"/>
          <p:cNvSpPr>
            <a:spLocks noGrp="1"/>
          </p:cNvSpPr>
          <p:nvPr>
            <p:ph idx="1"/>
          </p:nvPr>
        </p:nvSpPr>
        <p:spPr/>
        <p:txBody>
          <a:bodyPr/>
          <a:lstStyle/>
          <a:p>
            <a:pPr marL="0" lvl="0" indent="0">
              <a:buClr>
                <a:srgbClr val="043882"/>
              </a:buClr>
              <a:buNone/>
            </a:pPr>
            <a:r>
              <a:rPr lang="ja-JP" b="1"/>
              <a:t>主要結果（続き）</a:t>
            </a:r>
          </a:p>
          <a:p>
            <a:pPr marL="0" lvl="0" indent="0">
              <a:spcBef>
                <a:spcPts val="23400"/>
              </a:spcBef>
              <a:buClr>
                <a:srgbClr val="043882"/>
              </a:buClr>
              <a:buNone/>
            </a:pPr>
            <a:r>
              <a:rPr lang="ja-JP" b="1"/>
              <a:t>結論</a:t>
            </a:r>
          </a:p>
          <a:p>
            <a:pPr>
              <a:buClr>
                <a:srgbClr val="043882"/>
              </a:buClr>
            </a:pPr>
            <a:r>
              <a:rPr lang="ja-JP" b="1"/>
              <a:t>RAS WT mCRCの患者では、パニツムマブと5FU / LV維持療法を併用すると、PFSがさらに改善され、一般的に忍容性が良好であった</a:t>
            </a:r>
          </a:p>
          <a:p>
            <a:endParaRPr lang="en-GB" dirty="0"/>
          </a:p>
        </p:txBody>
      </p:sp>
      <p:sp>
        <p:nvSpPr>
          <p:cNvPr id="4" name="Text Placeholder 3"/>
          <p:cNvSpPr>
            <a:spLocks noGrp="1"/>
          </p:cNvSpPr>
          <p:nvPr>
            <p:ph type="body" sz="quarter" idx="11"/>
          </p:nvPr>
        </p:nvSpPr>
        <p:spPr/>
        <p:txBody>
          <a:bodyPr/>
          <a:lstStyle/>
          <a:p>
            <a:r>
              <a:rPr lang="ja-JP"/>
              <a:t>Modest DP, et al.J Clin Oncol 2021;39(suppl):abstr 3503</a:t>
            </a:r>
          </a:p>
        </p:txBody>
      </p:sp>
      <p:graphicFrame>
        <p:nvGraphicFramePr>
          <p:cNvPr id="7" name="Group 88"/>
          <p:cNvGraphicFramePr>
            <a:graphicFrameLocks noGrp="1"/>
          </p:cNvGraphicFramePr>
          <p:nvPr>
            <p:extLst>
              <p:ext uri="{D42A27DB-BD31-4B8C-83A1-F6EECF244321}">
                <p14:modId xmlns:p14="http://schemas.microsoft.com/office/powerpoint/2010/main" xmlns="" val="2373087104"/>
              </p:ext>
            </p:extLst>
          </p:nvPr>
        </p:nvGraphicFramePr>
        <p:xfrm>
          <a:off x="486835" y="1613266"/>
          <a:ext cx="5485503" cy="2651760"/>
        </p:xfrm>
        <a:graphic>
          <a:graphicData uri="http://schemas.openxmlformats.org/drawingml/2006/table">
            <a:tbl>
              <a:tblPr firstRow="1" bandRow="1">
                <a:tableStyleId>{5202B0CA-FC54-4496-8BCA-5EF66A818D29}</a:tableStyleId>
              </a:tblPr>
              <a:tblGrid>
                <a:gridCol w="1874930">
                  <a:extLst>
                    <a:ext uri="{9D8B030D-6E8A-4147-A177-3AD203B41FA5}">
                      <a16:colId xmlns:a16="http://schemas.microsoft.com/office/drawing/2014/main" xmlns="" val="20000"/>
                    </a:ext>
                  </a:extLst>
                </a:gridCol>
                <a:gridCol w="2299062">
                  <a:extLst>
                    <a:ext uri="{9D8B030D-6E8A-4147-A177-3AD203B41FA5}">
                      <a16:colId xmlns:a16="http://schemas.microsoft.com/office/drawing/2014/main" xmlns="" val="20001"/>
                    </a:ext>
                  </a:extLst>
                </a:gridCol>
                <a:gridCol w="1311511">
                  <a:extLst>
                    <a:ext uri="{9D8B030D-6E8A-4147-A177-3AD203B41FA5}">
                      <a16:colId xmlns:a16="http://schemas.microsoft.com/office/drawing/2014/main" xmlns="" val="860346083"/>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奏功率、n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パニツムマブ+ 5FU / LV（n = 125）</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5FU / LV</a:t>
                      </a:r>
                      <a:br>
                        <a:rPr kumimoji="0" lang="ja-JP" sz="1400" u="none" strike="noStrike" cap="none" normalizeH="0" baseline="0">
                          <a:ln>
                            <a:noFill/>
                          </a:ln>
                          <a:solidFill>
                            <a:schemeClr val="tx2"/>
                          </a:solidFill>
                        </a:rPr>
                      </a:br>
                      <a:r>
                        <a:rPr kumimoji="0" lang="ja-JP" sz="1400" u="none" strike="noStrike" cap="none" normalizeH="0" baseline="0">
                          <a:ln>
                            <a:noFill/>
                          </a:ln>
                          <a:solidFill>
                            <a:schemeClr val="tx2"/>
                          </a:solidFill>
                        </a:rPr>
                        <a:t> （n = 123）</a:t>
                      </a: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CR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9（7.2）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6（4.9）</a:t>
                      </a:r>
                    </a:p>
                  </a:txBody>
                  <a:tcPr anchor="ctr"/>
                </a:tc>
                <a:extLst>
                  <a:ext uri="{0D108BD9-81ED-4DB2-BD59-A6C34878D82A}">
                    <a16:rowId xmlns:a16="http://schemas.microsoft.com/office/drawing/2014/main" xmlns="" val="32388789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PR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42 (33.6)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26（21.1）</a:t>
                      </a:r>
                    </a:p>
                  </a:txBody>
                  <a:tcPr anchor="ctr"/>
                </a:tc>
                <a:extLst>
                  <a:ext uri="{0D108BD9-81ED-4DB2-BD59-A6C34878D82A}">
                    <a16:rowId xmlns:a16="http://schemas.microsoft.com/office/drawing/2014/main" xmlns="" val="4094055339"/>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mn-cs"/>
                        </a:rPr>
                        <a:t>SD</a:t>
                      </a:r>
                    </a:p>
                  </a:txBody>
                  <a:tcPr anchor="ctr"/>
                </a:tc>
                <a:tc>
                  <a:txBody>
                    <a:bodyPr/>
                    <a:lstStyle/>
                    <a:p>
                      <a:pPr algn="ctr"/>
                      <a:r>
                        <a:rPr kumimoji="0" lang="ja-JP" sz="1400" u="none" strike="noStrike" cap="none" normalizeH="0" baseline="0">
                          <a:ln>
                            <a:noFill/>
                          </a:ln>
                          <a:solidFill>
                            <a:schemeClr val="tx1"/>
                          </a:solidFill>
                        </a:rPr>
                        <a:t>50（40.0）</a:t>
                      </a:r>
                    </a:p>
                  </a:txBody>
                  <a:tcPr anchor="ctr"/>
                </a:tc>
                <a:tc>
                  <a:txBody>
                    <a:bodyPr/>
                    <a:lstStyle/>
                    <a:p>
                      <a:pPr algn="ctr"/>
                      <a:r>
                        <a:rPr kumimoji="0" lang="ja-JP" sz="1400" u="none" strike="noStrike" cap="none" normalizeH="0" baseline="0">
                          <a:ln>
                            <a:noFill/>
                          </a:ln>
                          <a:solidFill>
                            <a:schemeClr val="tx1"/>
                          </a:solidFill>
                        </a:rPr>
                        <a:t>52（42.3）</a:t>
                      </a:r>
                    </a:p>
                  </a:txBody>
                  <a:tcPr anchor="ctr"/>
                </a:tc>
                <a:extLst>
                  <a:ext uri="{0D108BD9-81ED-4DB2-BD59-A6C34878D82A}">
                    <a16:rowId xmlns:a16="http://schemas.microsoft.com/office/drawing/2014/main" xmlns="" val="2166301456"/>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Arial" charset="0"/>
                        </a:rPr>
                        <a:t>PD</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15（12.0）</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26（21.1）</a:t>
                      </a:r>
                    </a:p>
                  </a:txBody>
                  <a:tcPr anchor="ctr"/>
                </a:tc>
                <a:extLst>
                  <a:ext uri="{0D108BD9-81ED-4DB2-BD59-A6C34878D82A}">
                    <a16:rowId xmlns:a16="http://schemas.microsoft.com/office/drawing/2014/main" xmlns="" val="1125641804"/>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Arial" charset="0"/>
                        </a:rPr>
                        <a:t>NE</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9（7.2）</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13（10.6）</a:t>
                      </a:r>
                    </a:p>
                  </a:txBody>
                  <a:tcPr anchor="ctr"/>
                </a:tc>
                <a:extLst>
                  <a:ext uri="{0D108BD9-81ED-4DB2-BD59-A6C34878D82A}">
                    <a16:rowId xmlns:a16="http://schemas.microsoft.com/office/drawing/2014/main" xmlns="" val="928121351"/>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Arial" charset="0"/>
                        </a:rPr>
                        <a:t>ORR</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51（40.8）</a:t>
                      </a:r>
                    </a:p>
                  </a:txBody>
                  <a:tcPr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32（26.0）</a:t>
                      </a:r>
                    </a:p>
                  </a:txBody>
                  <a:tcPr anchor="ctr"/>
                </a:tc>
                <a:extLst>
                  <a:ext uri="{0D108BD9-81ED-4DB2-BD59-A6C34878D82A}">
                    <a16:rowId xmlns:a16="http://schemas.microsoft.com/office/drawing/2014/main" xmlns="" val="1869991904"/>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Arial" charset="0"/>
                        </a:rPr>
                        <a:t>OR (95%CI); p値</a:t>
                      </a:r>
                    </a:p>
                  </a:txBody>
                  <a:tcPr anchor="ctr"/>
                </a:tc>
                <a:tc gridSpan="2">
                  <a:txBody>
                    <a:bodyPr/>
                    <a:lstStyle/>
                    <a:p>
                      <a:pPr algn="ctr"/>
                      <a:r>
                        <a:rPr kumimoji="0" lang="ja-JP" sz="1400" b="0" i="0" u="none" strike="noStrike" cap="none" normalizeH="0" baseline="0" dirty="0">
                          <a:ln>
                            <a:noFill/>
                          </a:ln>
                          <a:solidFill>
                            <a:schemeClr val="tx1"/>
                          </a:solidFill>
                          <a:latin typeface="+mn-lt"/>
                          <a:ea typeface="MS Mincho"/>
                          <a:cs typeface="Arial" charset="0"/>
                        </a:rPr>
                        <a:t>1.96（1.14、3.36）; 0.02</a:t>
                      </a:r>
                    </a:p>
                  </a:txBody>
                  <a:tcPr anchor="ctr"/>
                </a:tc>
                <a:tc hMerge="1">
                  <a:txBody>
                    <a:bodyPr/>
                    <a:lstStyle/>
                    <a:p>
                      <a:pPr algn="l" rtl="0"/>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117815168"/>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xmlns="" val="168160994"/>
              </p:ext>
            </p:extLst>
          </p:nvPr>
        </p:nvGraphicFramePr>
        <p:xfrm>
          <a:off x="6197603" y="1613266"/>
          <a:ext cx="5584056" cy="2346960"/>
        </p:xfrm>
        <a:graphic>
          <a:graphicData uri="http://schemas.openxmlformats.org/drawingml/2006/table">
            <a:tbl>
              <a:tblPr firstRow="1" bandRow="1">
                <a:tableStyleId>{5202B0CA-FC54-4496-8BCA-5EF66A818D29}</a:tableStyleId>
              </a:tblPr>
              <a:tblGrid>
                <a:gridCol w="2021234">
                  <a:extLst>
                    <a:ext uri="{9D8B030D-6E8A-4147-A177-3AD203B41FA5}">
                      <a16:colId xmlns:a16="http://schemas.microsoft.com/office/drawing/2014/main" xmlns="" val="20000"/>
                    </a:ext>
                  </a:extLst>
                </a:gridCol>
                <a:gridCol w="2273250">
                  <a:extLst>
                    <a:ext uri="{9D8B030D-6E8A-4147-A177-3AD203B41FA5}">
                      <a16:colId xmlns:a16="http://schemas.microsoft.com/office/drawing/2014/main" xmlns="" val="20001"/>
                    </a:ext>
                  </a:extLst>
                </a:gridCol>
                <a:gridCol w="1289572">
                  <a:extLst>
                    <a:ext uri="{9D8B030D-6E8A-4147-A177-3AD203B41FA5}">
                      <a16:colId xmlns:a16="http://schemas.microsoft.com/office/drawing/2014/main" xmlns="" val="860346083"/>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Grade3～-4のAEが2%以上、%</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パニツムマブ+ 5FU / LV（n = 125）</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5FU / LV</a:t>
                      </a:r>
                      <a:br>
                        <a:rPr kumimoji="0" lang="ja-JP" sz="1400" u="none" strike="noStrike" cap="none" normalizeH="0" baseline="0">
                          <a:ln>
                            <a:noFill/>
                          </a:ln>
                          <a:solidFill>
                            <a:schemeClr val="tx2"/>
                          </a:solidFill>
                        </a:rPr>
                      </a:br>
                      <a:r>
                        <a:rPr kumimoji="0" lang="ja-JP" sz="1400" u="none" strike="noStrike" cap="none" normalizeH="0" baseline="0">
                          <a:ln>
                            <a:noFill/>
                          </a:ln>
                          <a:solidFill>
                            <a:schemeClr val="tx2"/>
                          </a:solidFill>
                        </a:rPr>
                        <a:t> （n = 123）</a:t>
                      </a: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皮膚の発疹</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a:t>
                      </a:r>
                    </a:p>
                  </a:txBody>
                  <a:tcPr anchor="ctr"/>
                </a:tc>
                <a:extLst>
                  <a:ext uri="{0D108BD9-81ED-4DB2-BD59-A6C34878D82A}">
                    <a16:rowId xmlns:a16="http://schemas.microsoft.com/office/drawing/2014/main" xmlns="" val="3001106352"/>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低マグネシウム血症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a:t>
                      </a:r>
                    </a:p>
                  </a:txBody>
                  <a:tcPr anchor="ctr"/>
                </a:tc>
                <a:extLst>
                  <a:ext uri="{0D108BD9-81ED-4DB2-BD59-A6C34878D82A}">
                    <a16:rowId xmlns:a16="http://schemas.microsoft.com/office/drawing/2014/main" xmlns="" val="3238878900"/>
                  </a:ext>
                </a:extLst>
              </a:tr>
              <a:tr h="143472">
                <a:tc>
                  <a:txBody>
                    <a:bodyPr/>
                    <a:lstStyle/>
                    <a:p>
                      <a:pPr marL="0" indent="0"/>
                      <a:r>
                        <a:rPr kumimoji="0" lang="ja-JP" sz="1400" b="0" i="0" u="none" strike="noStrike" cap="none" normalizeH="0" baseline="0">
                          <a:ln>
                            <a:noFill/>
                          </a:ln>
                          <a:solidFill>
                            <a:schemeClr val="tx1"/>
                          </a:solidFill>
                          <a:latin typeface="+mn-lt"/>
                          <a:ea typeface="MS Mincho"/>
                          <a:cs typeface="Arial" charset="0"/>
                        </a:rPr>
                        <a:t>爪囲炎</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a:t>
                      </a:r>
                    </a:p>
                  </a:txBody>
                  <a:tcPr anchor="ctr"/>
                </a:tc>
                <a:extLst>
                  <a:ext uri="{0D108BD9-81ED-4DB2-BD59-A6C34878D82A}">
                    <a16:rowId xmlns:a16="http://schemas.microsoft.com/office/drawing/2014/main" xmlns="" val="4094055339"/>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感染症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0.8</a:t>
                      </a:r>
                    </a:p>
                  </a:txBody>
                  <a:tcPr anchor="ctr"/>
                </a:tc>
                <a:extLst>
                  <a:ext uri="{0D108BD9-81ED-4DB2-BD59-A6C34878D82A}">
                    <a16:rowId xmlns:a16="http://schemas.microsoft.com/office/drawing/2014/main" xmlns="" val="2166301456"/>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痛み</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4.9</a:t>
                      </a:r>
                    </a:p>
                  </a:txBody>
                  <a:tcPr anchor="ctr"/>
                </a:tc>
                <a:extLst>
                  <a:ext uri="{0D108BD9-81ED-4DB2-BD59-A6C34878D82A}">
                    <a16:rowId xmlns:a16="http://schemas.microsoft.com/office/drawing/2014/main" xmlns="" val="1125641804"/>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皮膚亀裂</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0</a:t>
                      </a:r>
                    </a:p>
                  </a:txBody>
                  <a:tcPr anchor="ctr"/>
                </a:tc>
                <a:extLst>
                  <a:ext uri="{0D108BD9-81ED-4DB2-BD59-A6C34878D82A}">
                    <a16:rowId xmlns:a16="http://schemas.microsoft.com/office/drawing/2014/main" xmlns="" val="1869991904"/>
                  </a:ext>
                </a:extLst>
              </a:tr>
            </a:tbl>
          </a:graphicData>
        </a:graphic>
      </p:graphicFrame>
    </p:spTree>
    <p:extLst>
      <p:ext uri="{BB962C8B-B14F-4D97-AF65-F5344CB8AC3E}">
        <p14:creationId xmlns:p14="http://schemas.microsoft.com/office/powerpoint/2010/main" xmlns="" val="37779533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6f8a854e-e60c-4468-8325-9b093964fe77"/>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MS Mincho"/>
        <a:cs typeface="Arial"/>
      </a:majorFont>
      <a:minorFont>
        <a:latin typeface="Arial"/>
        <a:ea typeface="MS Mincho"/>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MS Mincho"/>
        <a:cs typeface="Arial"/>
      </a:majorFont>
      <a:minorFont>
        <a:latin typeface="Arial"/>
        <a:ea typeface="MS Mincho"/>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MS Mincho"/>
        <a:cs typeface=""/>
      </a:majorFont>
      <a:minorFont>
        <a:latin typeface="Calibri"/>
        <a:ea typeface="MS Minch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MS Mincho"/>
        <a:cs typeface=""/>
      </a:majorFont>
      <a:minorFont>
        <a:latin typeface="Calibri"/>
        <a:ea typeface="MS Minch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24568</Words>
  <Application>Microsoft Office PowerPoint</Application>
  <PresentationFormat>Benutzerdefiniert</PresentationFormat>
  <Paragraphs>5002</Paragraphs>
  <Slides>90</Slides>
  <Notes>16</Notes>
  <HiddenSlides>0</HiddenSlides>
  <MMClips>0</MMClips>
  <ScaleCrop>false</ScaleCrop>
  <HeadingPairs>
    <vt:vector size="4" baseType="variant">
      <vt:variant>
        <vt:lpstr>Design</vt:lpstr>
      </vt:variant>
      <vt:variant>
        <vt:i4>2</vt:i4>
      </vt:variant>
      <vt:variant>
        <vt:lpstr>Folientitel</vt:lpstr>
      </vt:variant>
      <vt:variant>
        <vt:i4>90</vt:i4>
      </vt:variant>
    </vt:vector>
  </HeadingPairs>
  <TitlesOfParts>
    <vt:vector size="92" baseType="lpstr">
      <vt:lpstr>1_Default Design</vt:lpstr>
      <vt:lpstr>2_Default Design</vt:lpstr>
      <vt:lpstr>GIスライドデッキ2021;次から選択された要約：</vt:lpstr>
      <vt:lpstr>ESDOからの書簡</vt:lpstr>
      <vt:lpstr>ESDO 内科的腫瘍学スライドデッキ  編集者 2021</vt:lpstr>
      <vt:lpstr>用語集</vt:lpstr>
      <vt:lpstr>目次</vt:lpstr>
      <vt:lpstr>食道・胃癌</vt:lpstr>
      <vt:lpstr>167：CheckMate 577：食道癌または胃食道接合部癌（EC / GEJC）が切除された患者（pts）の補助療法としてのニボルマブ（NIVO）とプラセボ（PBO）の無作為化二重盲検第III相試験における健康関連の生活の質（HRQoL）– Van Cutsem E、et al</vt:lpstr>
      <vt:lpstr>167：CheckMate 577：食道癌または胃食道接合部癌（EC / GEJC）が切除された患者（pts）の補助療法としてのニボルマブ（NIVO）とプラセボ（PBO）の無作為化二重盲検第III相試験における健康関連の生活の質（HRQoL）– Van Cutsem E、et al</vt:lpstr>
      <vt:lpstr>167：CheckMate 577：食道癌または胃食道接合部癌（EC / GEJC）が切除された患者（pts）の補助療法としてのニボルマブ（NIVO）とプラセボ（PBO）の無作為化二重盲検第III相試験における健康関連の生活の質（HRQoL）– Van Cutsem E、et al</vt:lpstr>
      <vt:lpstr>4000：ESCORT-1st: 未治療の進行又は転移性食道扁平上皮癌(ESCC)患者を対象としたカムレリズマブ+化学療法の無作為化二重盲検プラセボ対照第3相試験 – Xu R, et al.</vt:lpstr>
      <vt:lpstr>4000：ESCORT-1st: 未治療の進行又は転移性食道扁平上皮癌(ESCC)患者を対象としたカムレリズマブ+化学療法の無作為化二重盲検プラセボ対照第3相試験 – Xu R, et al.</vt:lpstr>
      <vt:lpstr>4000：ESCORT-1st: 未治療の進行又は転移性食道扁平上皮癌(ESCC)患者を対象としたカムレリズマブ+化学療法の無作為化二重盲検プラセボ対照第3相試験 – Xu R, et al.</vt:lpstr>
      <vt:lpstr>4000：ESCORT-1st: 未治療の進行又は転移性食道扁平上皮癌(ESCC)患者を対象としたカムレリズマブ+化学療法の無作為化二重盲検プラセボ対照第3相試験 – Xu R, et al.</vt:lpstr>
      <vt:lpstr>LBA4001：進行食道扁平上皮癌（ESCC）の一次治療（1L）治療としてのニボルマブ（NIVO）とイピリムマブ（IPI）またはNIVOと化学療法（化学）と化学療法の比較：CheckMate 648試験の最初の結果  – Chau I, et al.</vt:lpstr>
      <vt:lpstr>LBA4001：進行食道扁平上皮癌（ESCC）の一次治療（1L）治療としてのニボルマブ（NIVO）とイピリムマブ（IPI）またはNIVOと化学療法（化学）と化学療法の比較：CheckMate 648試験の最初の結果  – Chau I, et al.</vt:lpstr>
      <vt:lpstr>LBA4001：進行食道扁平上皮癌（ESCC）の一次治療（1L）治療としてのニボルマブ（NIVO）とイピリムマブ（IPI）またはNIVOと化学療法（化学）と化学療法の比較：CheckMate 648試験の最初の結果  – Chau I, et al.</vt:lpstr>
      <vt:lpstr>LBA4001：進行食道扁平上皮癌（ESCC）の一次治療（1L）治療としてのニボルマブ（NIVO）とイピリムマブ（IPI）またはNIVOと化学療法（化学）と化学療法の比較：CheckMate 648試験の最初の結果  – Chau I, et al.</vt:lpstr>
      <vt:lpstr>4002：進行胃癌/胃食道接合部癌/食道腺癌（GC / GEJC / EAC）における一次（1L）ニボルマブ（NIVO）と化学療法（化学）対化学療法：CheckMate 649からの拡張された有効性と安全性データ– Moehler MH, et al</vt:lpstr>
      <vt:lpstr>4002：進行胃癌/胃食道接合部癌/食道腺癌（GC / GEJC / EAC）における一次（1L）ニボルマブ（NIVO）と化学療法（化学）対化学療法：CheckMate 649からの拡張された有効性と安全性データ– Moehler MH, et al</vt:lpstr>
      <vt:lpstr>4002：進行胃癌/胃食道接合部癌/食道腺癌（GC / GEJC / EAC）における一次（1L）ニボルマブ（NIVO）と化学療法（化学）対化学療法：CheckMate 649からの拡張された有効性と安全性データ– Moehler MH, et al</vt:lpstr>
      <vt:lpstr>4002：進行胃癌/胃食道接合部癌/食道腺癌（GC / GEJC / EAC）における一次（1L）ニボルマブ（NIVO）と化学療法（化学）対化学療法：CheckMate 649からの拡張された有効性と安全性データ– Moehler MH, et al</vt:lpstr>
      <vt:lpstr>4004：Neo-AEGIS（食道および食道-胃接合部腺癌国際研究におけるネオアジュバント試験）：CROSSの第III相RCTと周術期化学療法（修正MAGICまたはFLOTプロトコル）の予備結果 – Reynolds JV, et al</vt:lpstr>
      <vt:lpstr>4004：Neo-AEGIS（食道および食道-胃接合部腺癌国際研究におけるネオアジュバント試験）：CROSSの第III相RCTと周術期化学療法（修正MAGICまたはFLOTプロトコル）の予備結果 – Reynolds JV, et al</vt:lpstr>
      <vt:lpstr>4004：Neo-AEGIS（食道および食道-胃接合部腺癌国際研究におけるネオアジュバント試験）：CROSSの第III相RCTと周術期化学療法（修正MAGICまたはFLOTプロトコル）の予備結果 – Reynolds JV, et al</vt:lpstr>
      <vt:lpstr>膵臓・小腸・肝胆道癌</vt:lpstr>
      <vt:lpstr>膵臓癌</vt:lpstr>
      <vt:lpstr>265: FGFR2遺伝子融合または再構成を有する以前に治療された進行胆管癌の患者におけるFGFR選択的チロシンキナーゼ阻害剤であるインフィグラチニブ（BGJ398）の第II相試験の最終結果 – Javle MM, et al</vt:lpstr>
      <vt:lpstr>265: FGFR2遺伝子融合または再構成を有する以前に治療された進行胆管癌の患者におけるFGFR選択的チロシンキナーゼ阻害剤であるインフィグラチニブ（BGJ398）の第II相試験の最終結果 – Javle MM, et al</vt:lpstr>
      <vt:lpstr>265: FGFR2遺伝子融合または再構成を有する以前に治療された進行胆管癌の患者におけるFGFR選択的チロシンキナーゼ阻害剤であるインフィグラチニブ（BGJ398）の第II相試験の最終結果 – Javle MM, et al</vt:lpstr>
      <vt:lpstr>266: 過去に治療を受けた胆管癌(CCA)およびイソクエン酸デヒドロゲナーゼ1(IDH1)変異を有する患者(pts)を対象としたIvosidenib(IVO)とプラセボ(PBO)の国際第III相無作為化二重盲検試験ClarIDHyの最終結果  – Zhu AX, et al</vt:lpstr>
      <vt:lpstr>266: 過去に治療を受けた胆管癌(CCA)およびイソクエン酸デヒドロゲナーゼ1(IDH1)変異を有する患者(pts)を対象としたIvosidenib(IVO)とプラセボ(PBO)の国際第III相無作為化二重盲検試験ClarIDHyの最終結果  – Zhu AX, et al</vt:lpstr>
      <vt:lpstr>266: 過去に治療を受けた胆管癌(CCA)およびイソクエン酸デヒドロゲナーゼ1(IDH1)変異を有する患者(pts)を対象としたIvosidenib(IVO)とプラセボ(PBO)の国際第III相無作為化二重盲検試験ClarIDHyの最終結果  – Zhu AX, et al</vt:lpstr>
      <vt:lpstr>266: 過去に治療を受けた胆管癌(CCA)およびイソクエン酸デヒドロゲナーゼ1(IDH1)変異を有する患者(pts)を対象としたIvosidenib(IVO)とプラセボ(PBO)の国際第III相無作為化二重盲検試験ClarIDHyの最終結果  – Zhu AX, et al</vt:lpstr>
      <vt:lpstr>377：アライアンス A021501: 膵臓の切除可能境界（BR）腺癌に対する術前mFOLFIRINOXまたはmFOLFIRINOXと少分割放射線療法（RT）– Katz MHG, et al</vt:lpstr>
      <vt:lpstr>377：アライアンス A021501: 膵臓の切除可能境界（BR）腺癌に対する術前mFOLFIRINOXまたはmFOLFIRINOXと少分割放射線療法（RT）– Katz MHG, et al</vt:lpstr>
      <vt:lpstr>377：アライアンス A021501: 膵臓の切除可能境界（BR）腺癌に対する術前mFOLFIRINOXまたはmFOLFIRINOXと少分割放射線療法（RT）– Katz MHG, et al</vt:lpstr>
      <vt:lpstr>4016：膵臓癌の全生存を改善するための術前化学放射線療法：多施設無作為化第III相PREOPANC試験の長期結果 – Van Eijck CH, et al</vt:lpstr>
      <vt:lpstr>4016：膵臓癌の全生存を改善するための術前化学放射線療法：多施設無作為化第III相PREOPANC試験の長期結果 – Van Eijck CH, et al</vt:lpstr>
      <vt:lpstr>4016：膵臓癌の全生存を改善するための術前化学放射線療法：多施設無作為化第III相PREOPANC試験の長期結果 – Van Eijck CH, et al</vt:lpstr>
      <vt:lpstr>肝細胞癌</vt:lpstr>
      <vt:lpstr>268: 以前にソラフェニブで治療された進行肝細胞癌（aHCC）の患者（pts）におけるペムブロリズマブ（pembro）とプラセボ（pbo）の比較：無作為化、第III相KEYNOTE-240試験の更新データ – Merle P, et al</vt:lpstr>
      <vt:lpstr>268: 以前にソラフェニブで治療された進行肝細胞癌（aHCC）の患者（pts）におけるペムブロリズマブ（pembro）とプラセボ（pbo）の比較：無作為化、第III相KEYNOTE-240試験の更新データ – Merle P, et al</vt:lpstr>
      <vt:lpstr>268: 以前にソラフェニブで治療された進行肝細胞癌（aHCC）の患者（pts）におけるペムブロリズマブ（pembro）とプラセボ（pbo）の比較：無作為化、第III相KEYNOTE-240試験の更新データ – Merle P, et al</vt:lpstr>
      <vt:lpstr>269：進行肝細胞癌（aHCC）の患者（Pts）におけるニボルマブ（NIVO）とイピリムマブ（IPI）の併用療法：CheckMate 040からの長期的な結果 – El-Khoueiry AB, et al</vt:lpstr>
      <vt:lpstr>269：進行肝細胞癌（aHCC）の患者（Pts）におけるニボルマブ（NIVO）とイピリムマブ（IPI）の併用療法：CheckMate 040からの長期的な結果 – El-Khoueiry AB, et al</vt:lpstr>
      <vt:lpstr>269：進行肝細胞癌（aHCC）の患者（Pts）におけるニボルマブ（NIVO）とイピリムマブ（IPI）の併用療法：CheckMate 040からの長期的な結果 – El-Khoueiry AB, et al</vt:lpstr>
      <vt:lpstr>4008：FOLFOXによるネオアジュバント経動脈注入化学療法は、ミラノ基準を超えた切除可能なBCLCステージA/ B肝細胞癌患者の転帰を改善する可能性がある：多施設共同、第3相無作為化比較臨床試験の中間解析 – Li S, et al</vt:lpstr>
      <vt:lpstr>4008：FOLFOXによるネオアジュバント経動脈注入化学療法は、ミラノ基準を超えた切除可能なBCLCステージA/ B肝細胞癌患者の転帰を改善する可能性がある：多施設共同、第3相無作為化比較臨床試験の中間解析 – Li S, et al</vt:lpstr>
      <vt:lpstr>4008：FOLFOXによるネオアジュバント経動脈注入化学療法は、ミラノ基準を超えた切除可能なBCLCステージA/ B肝細胞癌患者の転帰を改善する可能性がある：多施設共同、第3相無作為化比較臨床試験の中間解析 – Li S, et al</vt:lpstr>
      <vt:lpstr>4008：FOLFOXによるネオアジュバント経動脈注入化学療法は、ミラノ基準を超えた切除可能なBCLCステージA/ B肝細胞癌患者の転帰を改善する可能性がある：多施設共同、第3相無作為化比較臨床試験の中間解析 – Li S, et al</vt:lpstr>
      <vt:lpstr>結腸癌、直腸癌、肛門癌</vt:lpstr>
      <vt:lpstr>4：NACRE: 高齢者の局所進行直腸癌に対する短期コース放射線療法と放射線化学療法を比較した無作為化研究—予備的結果 – Francois E, et al</vt:lpstr>
      <vt:lpstr>4：NACRE: 高齢者の局所進行直腸癌に対する短期コース放射線療法と放射線化学療法を比較した無作為化研究—予備的結果 – Francois E, et al</vt:lpstr>
      <vt:lpstr>4：NACRE: 高齢者の局所進行直腸癌に対する短期コース放射線療法と放射線化学療法を比較した無作為化研究—予備的結果 – Francois E, et al</vt:lpstr>
      <vt:lpstr>6：KEYNOTE-177：マイクロサテライト不安定性高進行大腸癌に対するペムブロリズマブの化学療法に対する第III相無作為化試験 – Shiu K-K, et al</vt:lpstr>
      <vt:lpstr>6：KEYNOTE-177：マイクロサテライト不安定性高進行大腸癌に対するペムブロリズマブの化学療法に対する第III相無作為化試験 – Shiu K-K, et al</vt:lpstr>
      <vt:lpstr>6：KEYNOTE-177：マイクロサテライト不安定性高進行大腸癌に対するペムブロリズマブの化学療法に対する第III相無作為化試験 – Shiu K-K, et al</vt:lpstr>
      <vt:lpstr>11：結腸直腸癌患者における再発リスク、補助療法の利点、および治療後の早期再発検出の評価のための循環腫瘍DNA分析 – Henriksen TV、et al</vt:lpstr>
      <vt:lpstr>11：結腸直腸癌患者における再発リスク、補助療法の利点、および治療後の早期再発検出の評価のための循環腫瘍DNA分析 – Henriksen TV、et al</vt:lpstr>
      <vt:lpstr>11：結腸直腸癌患者における再発リスク、補助療法の利点、および治療後の早期再発検出の評価のための循環腫瘍DNA分析 – Henriksen TV、et al</vt:lpstr>
      <vt:lpstr>8：NRG-GI002：局所進行直腸癌(LARC)における全ネオアジュバント療法(TNT)を使用した第II相臨床試験プラットフォーム—ペムブロリズマブ試験群(EA)一次結果 – Rahma OE, et al</vt:lpstr>
      <vt:lpstr>8：NRG-GI002：局所進行直腸癌(LARC)における全ネオアジュバント療法(TNT)を使用した第II相臨床試験プラットフォーム—ペムブロリズマブ試験群(EA)一次結果 – Rahma OE, et al</vt:lpstr>
      <vt:lpstr>8：NRG-GI002：局所進行直腸癌(LARC)における全ネオアジュバント療法(TNT)を使用した第II相臨床試験プラットフォーム—ペムブロリズマブ試験群(EA)一次結果 – Rahma OE, et al</vt:lpstr>
      <vt:lpstr>9：ミスマッチ修復欠損（dMMR）固形癌患者（pts）における抗PD-1抗体ドスタリマブの安全性と有効性：GARNET研究の結果 – Andre T, et al</vt:lpstr>
      <vt:lpstr>9：ミスマッチ修復欠損（dMMR）固形癌患者（pts）における抗PD-1抗体ドスタリマブの安全性と有効性：GARNET研究の結果 – Andre T, et al</vt:lpstr>
      <vt:lpstr>9：ミスマッチ修復欠損（dMMR）固形癌患者（pts）における抗PD-1抗体ドスタリマブの安全性と有効性：GARNET研究の結果 – Andre T, et al</vt:lpstr>
      <vt:lpstr>12：直腸癌の非TME手術は治癒の可能性を損なうか? OPERA第III相無作為化試験における予備外科的サルベージデータ – Myint AS, et al</vt:lpstr>
      <vt:lpstr>12：直腸癌の非TME手術は治癒の可能性を損なうか? OPERA第III相無作為化試験における予備外科的サルベージデータ – Myint AS, et al</vt:lpstr>
      <vt:lpstr>14: 集中治療（TASCO1）の対象とならない一次切除不能転移性結腸直腸癌（mCRC）患者を対象にトリフルリジン/チピラシル+ベバシズマブおよびカペシタビン+ベバシズマブを評価する第II相試験：全生存率に関する最終分析の結果 – Van Cutem E, et al</vt:lpstr>
      <vt:lpstr>14: 集中治療（TASCO1）の対象とならない一次切除不能転移性結腸直腸癌（mCRC）患者を対象にトリフルリジン/チピラシル+ベバシズマブおよびカペシタビン+ベバシズマブを評価する第II相試験：全生存率に関する最終分析の結果 – Van Cutem E, et al</vt:lpstr>
      <vt:lpstr>14: 集中治療（TASCO1）の対象とならない一次切除不能転移性結腸直腸癌（mCRC）患者を対象にトリフルリジン/チピラシル+ベバシズマブおよびカペシタビン+ベバシズマブを評価する第II相試験：全生存率に関する最終分析の結果 – Van Cutem E, et al</vt:lpstr>
      <vt:lpstr>15：セツキシマブによる維持療法とRAS野生型転移性結腸直腸癌の経過観察との比較：無作為化第II相PRODIGE28回UNICANCER試験の結果 – Boige V, et al</vt:lpstr>
      <vt:lpstr>15：セツキシマブによる維持療法とRAS野生型転移性結腸直腸癌の経過観察との比較：無作為化第II相PRODIGE28回UNICANCER試験の結果 – Boige V, et al</vt:lpstr>
      <vt:lpstr>15：セツキシマブによる維持療法とRAS野生型転移性結腸直腸癌の経過観察との比較：無作為化第II相PRODIGE28回UNICANCER試験の結果 – Boige V, et al</vt:lpstr>
      <vt:lpstr>3004：MyPathway HER2バスケット研究：HER2陽性の進行固形腫瘍患者の組織非依存性大規模コホートのペルツズマブ（P）+トラスツズマブ（H）治療 – Meric-Bernstam F, et al</vt:lpstr>
      <vt:lpstr>3004：MyPathway HER2バスケット研究：HER2陽性の進行固形腫瘍患者の組織非依存性大規模コホートのペルツズマブ（P）+トラスツズマブ（H）治療 – Meric-Bernstam F, et al</vt:lpstr>
      <vt:lpstr>3004：MyPathway HER2バスケット研究：HER2陽性の進行固形腫瘍患者の組織非依存性大規模コホートのペルツズマブ（P）+トラスツズマブ（H）治療 – Meric-Bernstam F, et al</vt:lpstr>
      <vt:lpstr>3500：第III相KN177試験の最終生存: マイクロサテライト不安定性におけるペンブロリズマブと化学療法の比較-高/ミスマッチ修復欠損（MSI-H / dMMR）転移性結腸直腸癌（mCRC）– Andre T、et al</vt:lpstr>
      <vt:lpstr>3500：第III相KN177試験の最終生存: マイクロサテライト不安定性におけるペンブロリズマブと化学療法の比較-高/ミスマッチ修復欠損（MSI-H / dMMR）転移性結腸直腸癌（mCRC）– Andre T、et al</vt:lpstr>
      <vt:lpstr>3500：第III相KN177試験の最終生存: マイクロサテライト不安定性におけるペンブロリズマブと化学療法の比較-高/ミスマッチ修復欠損（MSI-H / dMMR）転移性結腸直腸癌（mCRC）– Andre T、et al</vt:lpstr>
      <vt:lpstr>3501：RAS野生型腫瘍を伴う転移性結腸直腸癌の第一選択治療としてのFOLFOXIRIとセツキシマブの対FOLFOXIRIとベバシズマブの無作為化第II相試験：The DEEPER試験 (JACCRO CC-13) – Tsuji A, et al</vt:lpstr>
      <vt:lpstr>3501：RAS野生型腫瘍を伴う転移性結腸直腸癌の第一選択治療としてのFOLFOXIRIとセツキシマブの対FOLFOXIRIとベバシズマブの無作為化第II相試験：The DEEPER試験 (JACCRO CC-13) – Tsuji A, et al</vt:lpstr>
      <vt:lpstr>3501：RAS野生型腫瘍を伴う転移性結腸直腸癌の第一選択治療としてのFOLFOXIRIとセツキシマブの対FOLFOXIRIとベバシズマブの無作為化第II相試験：The DEEPER試験 (JACCRO CC-13) – Tsuji A, et al</vt:lpstr>
      <vt:lpstr>3501：RAS野生型腫瘍を伴う転移性結腸直腸癌の第一選択治療としてのFOLFOXIRIとセツキシマブの対FOLFOXIRIとベバシズマブの無作為化第II相試験：The DEEPER試験 (JACCRO CC-13) – Tsuji A, et al</vt:lpstr>
      <vt:lpstr>3502: BRAF V600E変異型mCRCの第一選択治療として、FOLFOXIRIとベバシズマブまたはセツキシマブのいずれかを調査する無作為化試験：第II相FIRE-4.5試験（AIO KRK-0116）– Stintzing S、et al</vt:lpstr>
      <vt:lpstr>3502: BRAF V600E変異型mCRCの第一選択治療として、FOLFOXIRIとベバシズマブまたはセツキシマブのいずれかを調査する無作為化試験：第II相FIRE-4.5試験（AIO KRK-0116）– Stintzing S、et al</vt:lpstr>
      <vt:lpstr>3502: BRAF V600E変異型mCRCの第一選択治療として、FOLFOXIRIとベバシズマブまたはセツキシマブのいずれかを調査する無作為化試験：第II相FIRE-4.5試験（AIO KRK-0116）– Stintzing S、et al</vt:lpstr>
      <vt:lpstr>3503：RAS野生型（WT）転移性結腸直腸癌（mCRC）における5-フルオロウラシル/ロイコボリン（5FU / LV）とパニツムマブ（pmab）または5FU / LV単独による維持療法-PANAMA試験（AIO KRK 0212） – Modest DP, et al</vt:lpstr>
      <vt:lpstr>3503：RAS野生型（WT）転移性結腸直腸癌（mCRC）における5-フルオロウラシル/ロイコボリン（5FU / LV）とパニツムマブ（pmab）または5FU / LV単独による維持療法-PANAMA試験（AIO KRK 0212） – Modest DP, et al</vt:lpstr>
      <vt:lpstr>3503：RAS野生型（WT）転移性結腸直腸癌（mCRC）における5-フルオロウラシル/ロイコボリン（5FU / LV）とパニツムマブ（pmab）または5FU / LV単独による維持療法-PANAMA試験（AIO KRK 0212） – Modest DP, et 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created xsi:type="dcterms:W3CDTF">2021-07-13T16:06:25Z</dcterms:created>
  <dcterms:modified xsi:type="dcterms:W3CDTF">2021-07-20T07:38:22Z</dcterms:modified>
</cp:coreProperties>
</file>