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31" r:id="rId3"/>
    <p:sldId id="401" r:id="rId4"/>
    <p:sldId id="404" r:id="rId5"/>
    <p:sldId id="413" r:id="rId6"/>
    <p:sldId id="414" r:id="rId7"/>
    <p:sldId id="405" r:id="rId8"/>
    <p:sldId id="408" r:id="rId9"/>
    <p:sldId id="415" r:id="rId10"/>
    <p:sldId id="416" r:id="rId11"/>
    <p:sldId id="418" r:id="rId12"/>
    <p:sldId id="421" r:id="rId13"/>
    <p:sldId id="417" r:id="rId14"/>
    <p:sldId id="422" r:id="rId15"/>
    <p:sldId id="409" r:id="rId16"/>
    <p:sldId id="411" r:id="rId17"/>
    <p:sldId id="410" r:id="rId18"/>
    <p:sldId id="412" r:id="rId19"/>
    <p:sldId id="402" r:id="rId20"/>
    <p:sldId id="420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5FF"/>
    <a:srgbClr val="DAE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7F9B8-3B8D-4970-B1F1-8F32249C1F4F}" v="144" dt="2022-04-18T16:48:57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737" autoAdjust="0"/>
  </p:normalViewPr>
  <p:slideViewPr>
    <p:cSldViewPr>
      <p:cViewPr varScale="1">
        <p:scale>
          <a:sx n="61" d="100"/>
          <a:sy n="61" d="100"/>
        </p:scale>
        <p:origin x="1376" y="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7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wen Dong" userId="ecdf0ff33cad2c5f" providerId="LiveId" clId="{0687F9B8-3B8D-4970-B1F1-8F32249C1F4F}"/>
    <pc:docChg chg="undo custSel addSld modSld">
      <pc:chgData name="Yawen Dong" userId="ecdf0ff33cad2c5f" providerId="LiveId" clId="{0687F9B8-3B8D-4970-B1F1-8F32249C1F4F}" dt="2022-04-18T16:48:57.781" v="846"/>
      <pc:docMkLst>
        <pc:docMk/>
      </pc:docMkLst>
      <pc:sldChg chg="addSp delSp modSp mod modTransition delAnim modAnim">
        <pc:chgData name="Yawen Dong" userId="ecdf0ff33cad2c5f" providerId="LiveId" clId="{0687F9B8-3B8D-4970-B1F1-8F32249C1F4F}" dt="2022-04-18T16:48:57.781" v="846"/>
        <pc:sldMkLst>
          <pc:docMk/>
          <pc:sldMk cId="1918475982" sldId="331"/>
        </pc:sldMkLst>
        <pc:picChg chg="del">
          <ac:chgData name="Yawen Dong" userId="ecdf0ff33cad2c5f" providerId="LiveId" clId="{0687F9B8-3B8D-4970-B1F1-8F32249C1F4F}" dt="2022-04-18T12:24:05.259" v="0" actId="21"/>
          <ac:picMkLst>
            <pc:docMk/>
            <pc:sldMk cId="1918475982" sldId="331"/>
            <ac:picMk id="2" creationId="{EB84B445-3B2B-405B-9D42-AAA95955B7AB}"/>
          </ac:picMkLst>
        </pc:picChg>
        <pc:picChg chg="add del mod">
          <ac:chgData name="Yawen Dong" userId="ecdf0ff33cad2c5f" providerId="LiveId" clId="{0687F9B8-3B8D-4970-B1F1-8F32249C1F4F}" dt="2022-04-18T13:57:59.473" v="735" actId="478"/>
          <ac:picMkLst>
            <pc:docMk/>
            <pc:sldMk cId="1918475982" sldId="331"/>
            <ac:picMk id="3" creationId="{39996DAF-7EA8-41E3-9747-5D4DC9D77394}"/>
          </ac:picMkLst>
        </pc:picChg>
        <pc:picChg chg="add del mod">
          <ac:chgData name="Yawen Dong" userId="ecdf0ff33cad2c5f" providerId="LiveId" clId="{0687F9B8-3B8D-4970-B1F1-8F32249C1F4F}" dt="2022-04-18T14:04:30.463" v="742"/>
          <ac:picMkLst>
            <pc:docMk/>
            <pc:sldMk cId="1918475982" sldId="331"/>
            <ac:picMk id="4" creationId="{36B4C895-576F-46AB-98FB-BE7FF17E4E6F}"/>
          </ac:picMkLst>
        </pc:picChg>
        <pc:picChg chg="add del mod">
          <ac:chgData name="Yawen Dong" userId="ecdf0ff33cad2c5f" providerId="LiveId" clId="{0687F9B8-3B8D-4970-B1F1-8F32249C1F4F}" dt="2022-04-18T14:14:45.997" v="746"/>
          <ac:picMkLst>
            <pc:docMk/>
            <pc:sldMk cId="1918475982" sldId="331"/>
            <ac:picMk id="5" creationId="{EF0564C3-8F53-49DE-B949-72B6140452FE}"/>
          </ac:picMkLst>
        </pc:picChg>
        <pc:picChg chg="add del mod">
          <ac:chgData name="Yawen Dong" userId="ecdf0ff33cad2c5f" providerId="LiveId" clId="{0687F9B8-3B8D-4970-B1F1-8F32249C1F4F}" dt="2022-04-18T14:15:34.451" v="748"/>
          <ac:picMkLst>
            <pc:docMk/>
            <pc:sldMk cId="1918475982" sldId="331"/>
            <ac:picMk id="6" creationId="{714B6EF2-D762-416D-91AF-2BE844D94791}"/>
          </ac:picMkLst>
        </pc:picChg>
        <pc:picChg chg="add del mod">
          <ac:chgData name="Yawen Dong" userId="ecdf0ff33cad2c5f" providerId="LiveId" clId="{0687F9B8-3B8D-4970-B1F1-8F32249C1F4F}" dt="2022-04-18T14:21:08.536" v="750"/>
          <ac:picMkLst>
            <pc:docMk/>
            <pc:sldMk cId="1918475982" sldId="331"/>
            <ac:picMk id="7" creationId="{DBE3FBFB-E258-4950-9B29-482A1AF65F2F}"/>
          </ac:picMkLst>
        </pc:picChg>
        <pc:picChg chg="add del mod">
          <ac:chgData name="Yawen Dong" userId="ecdf0ff33cad2c5f" providerId="LiveId" clId="{0687F9B8-3B8D-4970-B1F1-8F32249C1F4F}" dt="2022-04-18T14:22:00.740" v="752"/>
          <ac:picMkLst>
            <pc:docMk/>
            <pc:sldMk cId="1918475982" sldId="331"/>
            <ac:picMk id="8" creationId="{059F2B52-AC3C-48BE-AFC4-4D3E906B5A84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1918475982" sldId="331"/>
            <ac:picMk id="9" creationId="{564BAFD5-95CE-4AC5-AEAF-3220E478829E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2309526259" sldId="401"/>
        </pc:sldMkLst>
        <pc:picChg chg="add del mod">
          <ac:chgData name="Yawen Dong" userId="ecdf0ff33cad2c5f" providerId="LiveId" clId="{0687F9B8-3B8D-4970-B1F1-8F32249C1F4F}" dt="2022-04-18T14:01:25.538" v="738"/>
          <ac:picMkLst>
            <pc:docMk/>
            <pc:sldMk cId="2309526259" sldId="401"/>
            <ac:picMk id="4" creationId="{2DF39C0C-E8E7-4556-BC21-0A80359D45F5}"/>
          </ac:picMkLst>
        </pc:picChg>
        <pc:picChg chg="add del mod">
          <ac:chgData name="Yawen Dong" userId="ecdf0ff33cad2c5f" providerId="LiveId" clId="{0687F9B8-3B8D-4970-B1F1-8F32249C1F4F}" dt="2022-04-18T14:02:30.407" v="740"/>
          <ac:picMkLst>
            <pc:docMk/>
            <pc:sldMk cId="2309526259" sldId="401"/>
            <ac:picMk id="5" creationId="{19590973-8AC4-4DFD-B085-499A0C1C0E0B}"/>
          </ac:picMkLst>
        </pc:picChg>
        <pc:picChg chg="add del mod">
          <ac:chgData name="Yawen Dong" userId="ecdf0ff33cad2c5f" providerId="LiveId" clId="{0687F9B8-3B8D-4970-B1F1-8F32249C1F4F}" dt="2022-04-18T14:04:30.463" v="742"/>
          <ac:picMkLst>
            <pc:docMk/>
            <pc:sldMk cId="2309526259" sldId="401"/>
            <ac:picMk id="7" creationId="{D82F6CA9-F3FA-4EE9-9EFC-1DE1C87C6CA4}"/>
          </ac:picMkLst>
        </pc:picChg>
        <pc:picChg chg="add del mod">
          <ac:chgData name="Yawen Dong" userId="ecdf0ff33cad2c5f" providerId="LiveId" clId="{0687F9B8-3B8D-4970-B1F1-8F32249C1F4F}" dt="2022-04-18T14:14:45.997" v="746"/>
          <ac:picMkLst>
            <pc:docMk/>
            <pc:sldMk cId="2309526259" sldId="401"/>
            <ac:picMk id="8" creationId="{E9EDD36E-FEE9-4665-938D-C156ADCA5114}"/>
          </ac:picMkLst>
        </pc:picChg>
        <pc:picChg chg="add del mod">
          <ac:chgData name="Yawen Dong" userId="ecdf0ff33cad2c5f" providerId="LiveId" clId="{0687F9B8-3B8D-4970-B1F1-8F32249C1F4F}" dt="2022-04-18T14:21:08.536" v="750"/>
          <ac:picMkLst>
            <pc:docMk/>
            <pc:sldMk cId="2309526259" sldId="401"/>
            <ac:picMk id="9" creationId="{01E4F8F2-B10A-4203-B34B-115FF1498BA5}"/>
          </ac:picMkLst>
        </pc:picChg>
        <pc:picChg chg="add del mod">
          <ac:chgData name="Yawen Dong" userId="ecdf0ff33cad2c5f" providerId="LiveId" clId="{0687F9B8-3B8D-4970-B1F1-8F32249C1F4F}" dt="2022-04-18T14:22:00.740" v="752"/>
          <ac:picMkLst>
            <pc:docMk/>
            <pc:sldMk cId="2309526259" sldId="401"/>
            <ac:picMk id="10" creationId="{87139BD3-C061-40CE-A8A2-B5E82DA51F8A}"/>
          </ac:picMkLst>
        </pc:picChg>
        <pc:picChg chg="add del mod">
          <ac:chgData name="Yawen Dong" userId="ecdf0ff33cad2c5f" providerId="LiveId" clId="{0687F9B8-3B8D-4970-B1F1-8F32249C1F4F}" dt="2022-04-18T14:23:56.230" v="755"/>
          <ac:picMkLst>
            <pc:docMk/>
            <pc:sldMk cId="2309526259" sldId="401"/>
            <ac:picMk id="11" creationId="{F9323324-DFEF-473A-A035-A676EA67127E}"/>
          </ac:picMkLst>
        </pc:picChg>
        <pc:picChg chg="add del mod">
          <ac:chgData name="Yawen Dong" userId="ecdf0ff33cad2c5f" providerId="LiveId" clId="{0687F9B8-3B8D-4970-B1F1-8F32249C1F4F}" dt="2022-04-18T14:25:02.228" v="757"/>
          <ac:picMkLst>
            <pc:docMk/>
            <pc:sldMk cId="2309526259" sldId="401"/>
            <ac:picMk id="12" creationId="{78C03BB6-C1CE-4C37-A10C-BE1A275DC3C4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2309526259" sldId="401"/>
            <ac:picMk id="13" creationId="{8D7A42ED-5E4E-4EE5-90DF-A0915A4D1F68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2912716694" sldId="402"/>
        </pc:sldMkLst>
        <pc:picChg chg="add del mod">
          <ac:chgData name="Yawen Dong" userId="ecdf0ff33cad2c5f" providerId="LiveId" clId="{0687F9B8-3B8D-4970-B1F1-8F32249C1F4F}" dt="2022-04-18T15:38:58.878" v="830"/>
          <ac:picMkLst>
            <pc:docMk/>
            <pc:sldMk cId="2912716694" sldId="402"/>
            <ac:picMk id="2" creationId="{2AD94B92-A8FE-4E89-A2BE-4D0E8831305C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2912716694" sldId="402"/>
            <ac:picMk id="5" creationId="{5C06DE2A-1DCE-4F55-B388-8C9DCF9FB202}"/>
          </ac:picMkLst>
        </pc:picChg>
      </pc:sldChg>
      <pc:sldChg chg="addSp delSp modSp mod modTransition modAnim">
        <pc:chgData name="Yawen Dong" userId="ecdf0ff33cad2c5f" providerId="LiveId" clId="{0687F9B8-3B8D-4970-B1F1-8F32249C1F4F}" dt="2022-04-18T16:48:57.781" v="846"/>
        <pc:sldMkLst>
          <pc:docMk/>
          <pc:sldMk cId="1394080110" sldId="404"/>
        </pc:sldMkLst>
        <pc:graphicFrameChg chg="modGraphic">
          <ac:chgData name="Yawen Dong" userId="ecdf0ff33cad2c5f" providerId="LiveId" clId="{0687F9B8-3B8D-4970-B1F1-8F32249C1F4F}" dt="2022-04-18T13:47:58.300" v="727" actId="207"/>
          <ac:graphicFrameMkLst>
            <pc:docMk/>
            <pc:sldMk cId="1394080110" sldId="404"/>
            <ac:graphicFrameMk id="2" creationId="{8ACA69AB-3911-4B24-9A4F-0F8A2890BDEE}"/>
          </ac:graphicFrameMkLst>
        </pc:graphicFrameChg>
        <pc:picChg chg="add del mod">
          <ac:chgData name="Yawen Dong" userId="ecdf0ff33cad2c5f" providerId="LiveId" clId="{0687F9B8-3B8D-4970-B1F1-8F32249C1F4F}" dt="2022-04-18T14:14:45.997" v="746"/>
          <ac:picMkLst>
            <pc:docMk/>
            <pc:sldMk cId="1394080110" sldId="404"/>
            <ac:picMk id="5" creationId="{8A86A010-F623-4437-A056-61C6B15D7B3A}"/>
          </ac:picMkLst>
        </pc:picChg>
        <pc:picChg chg="add del mod">
          <ac:chgData name="Yawen Dong" userId="ecdf0ff33cad2c5f" providerId="LiveId" clId="{0687F9B8-3B8D-4970-B1F1-8F32249C1F4F}" dt="2022-04-18T14:21:08.536" v="750"/>
          <ac:picMkLst>
            <pc:docMk/>
            <pc:sldMk cId="1394080110" sldId="404"/>
            <ac:picMk id="6" creationId="{69BC2632-B776-4425-8803-C0A8A09B6E20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1394080110" sldId="404"/>
            <ac:picMk id="7" creationId="{8D62A1D8-07A8-447E-A3F1-C7249F9E4F4A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2574480636" sldId="405"/>
        </pc:sldMkLst>
        <pc:picChg chg="add del mod">
          <ac:chgData name="Yawen Dong" userId="ecdf0ff33cad2c5f" providerId="LiveId" clId="{0687F9B8-3B8D-4970-B1F1-8F32249C1F4F}" dt="2022-04-18T14:14:45.997" v="746"/>
          <ac:picMkLst>
            <pc:docMk/>
            <pc:sldMk cId="2574480636" sldId="405"/>
            <ac:picMk id="2" creationId="{71BE772E-DB49-4F5C-953A-FE61AEDAA9DA}"/>
          </ac:picMkLst>
        </pc:picChg>
        <pc:picChg chg="add del mod">
          <ac:chgData name="Yawen Dong" userId="ecdf0ff33cad2c5f" providerId="LiveId" clId="{0687F9B8-3B8D-4970-B1F1-8F32249C1F4F}" dt="2022-04-18T14:50:15.077" v="764"/>
          <ac:picMkLst>
            <pc:docMk/>
            <pc:sldMk cId="2574480636" sldId="405"/>
            <ac:picMk id="5" creationId="{1A753A59-679E-414C-B930-B385317BDC68}"/>
          </ac:picMkLst>
        </pc:picChg>
        <pc:picChg chg="add del mod">
          <ac:chgData name="Yawen Dong" userId="ecdf0ff33cad2c5f" providerId="LiveId" clId="{0687F9B8-3B8D-4970-B1F1-8F32249C1F4F}" dt="2022-04-18T14:51:22.175" v="766"/>
          <ac:picMkLst>
            <pc:docMk/>
            <pc:sldMk cId="2574480636" sldId="405"/>
            <ac:picMk id="7" creationId="{3DAC2F62-652F-471A-96F8-BD9413FF9EBA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2574480636" sldId="405"/>
            <ac:picMk id="8" creationId="{56DD27C5-6A3F-4404-AA9C-D0C0E52CBDDD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139327877" sldId="408"/>
        </pc:sldMkLst>
        <pc:picChg chg="add del mod">
          <ac:chgData name="Yawen Dong" userId="ecdf0ff33cad2c5f" providerId="LiveId" clId="{0687F9B8-3B8D-4970-B1F1-8F32249C1F4F}" dt="2022-04-18T14:14:45.997" v="746"/>
          <ac:picMkLst>
            <pc:docMk/>
            <pc:sldMk cId="139327877" sldId="408"/>
            <ac:picMk id="2" creationId="{66E980F0-D9E8-4D20-ADD1-560DFDF4839D}"/>
          </ac:picMkLst>
        </pc:picChg>
        <pc:picChg chg="add del mod">
          <ac:chgData name="Yawen Dong" userId="ecdf0ff33cad2c5f" providerId="LiveId" clId="{0687F9B8-3B8D-4970-B1F1-8F32249C1F4F}" dt="2022-04-18T14:53:07.493" v="768"/>
          <ac:picMkLst>
            <pc:docMk/>
            <pc:sldMk cId="139327877" sldId="408"/>
            <ac:picMk id="3" creationId="{2E2547CE-0227-4EF5-876D-52F241DEC7BB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139327877" sldId="408"/>
            <ac:picMk id="5" creationId="{8885D817-5CFF-45E9-9ECA-8835DF45AA4E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2143119526" sldId="409"/>
        </pc:sldMkLst>
        <pc:picChg chg="add del mod">
          <ac:chgData name="Yawen Dong" userId="ecdf0ff33cad2c5f" providerId="LiveId" clId="{0687F9B8-3B8D-4970-B1F1-8F32249C1F4F}" dt="2022-04-18T15:20:35.100" v="806"/>
          <ac:picMkLst>
            <pc:docMk/>
            <pc:sldMk cId="2143119526" sldId="409"/>
            <ac:picMk id="2" creationId="{AF397DDB-A17E-4A66-8D8D-5E0C131CA9D5}"/>
          </ac:picMkLst>
        </pc:picChg>
        <pc:picChg chg="add del mod">
          <ac:chgData name="Yawen Dong" userId="ecdf0ff33cad2c5f" providerId="LiveId" clId="{0687F9B8-3B8D-4970-B1F1-8F32249C1F4F}" dt="2022-04-18T15:20:46.623" v="808"/>
          <ac:picMkLst>
            <pc:docMk/>
            <pc:sldMk cId="2143119526" sldId="409"/>
            <ac:picMk id="3" creationId="{6C4C9796-FBC3-4D1A-B32C-FB1B885A60FE}"/>
          </ac:picMkLst>
        </pc:picChg>
        <pc:picChg chg="add del mod">
          <ac:chgData name="Yawen Dong" userId="ecdf0ff33cad2c5f" providerId="LiveId" clId="{0687F9B8-3B8D-4970-B1F1-8F32249C1F4F}" dt="2022-04-18T15:22:25.145" v="810"/>
          <ac:picMkLst>
            <pc:docMk/>
            <pc:sldMk cId="2143119526" sldId="409"/>
            <ac:picMk id="5" creationId="{764959B7-11E0-4C4E-8F18-B6201116F3E1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2143119526" sldId="409"/>
            <ac:picMk id="7" creationId="{4AA2833B-EC2C-4823-ADBE-66C6E56E60AF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1576825103" sldId="410"/>
        </pc:sldMkLst>
        <pc:picChg chg="add del mod">
          <ac:chgData name="Yawen Dong" userId="ecdf0ff33cad2c5f" providerId="LiveId" clId="{0687F9B8-3B8D-4970-B1F1-8F32249C1F4F}" dt="2022-04-18T15:28:15.747" v="818"/>
          <ac:picMkLst>
            <pc:docMk/>
            <pc:sldMk cId="1576825103" sldId="410"/>
            <ac:picMk id="2" creationId="{BD40690F-0EDF-47D8-A454-3600CC58B3F8}"/>
          </ac:picMkLst>
        </pc:picChg>
        <pc:picChg chg="add del mod">
          <ac:chgData name="Yawen Dong" userId="ecdf0ff33cad2c5f" providerId="LiveId" clId="{0687F9B8-3B8D-4970-B1F1-8F32249C1F4F}" dt="2022-04-18T15:30:51.776" v="820"/>
          <ac:picMkLst>
            <pc:docMk/>
            <pc:sldMk cId="1576825103" sldId="410"/>
            <ac:picMk id="3" creationId="{1EC06740-6BFD-4F94-9B48-C12D662BF283}"/>
          </ac:picMkLst>
        </pc:picChg>
        <pc:picChg chg="add del mod">
          <ac:chgData name="Yawen Dong" userId="ecdf0ff33cad2c5f" providerId="LiveId" clId="{0687F9B8-3B8D-4970-B1F1-8F32249C1F4F}" dt="2022-04-18T15:32:05.070" v="822"/>
          <ac:picMkLst>
            <pc:docMk/>
            <pc:sldMk cId="1576825103" sldId="410"/>
            <ac:picMk id="4" creationId="{A1D342BF-1706-4A58-8F8E-927086963E91}"/>
          </ac:picMkLst>
        </pc:picChg>
        <pc:picChg chg="add del mod">
          <ac:chgData name="Yawen Dong" userId="ecdf0ff33cad2c5f" providerId="LiveId" clId="{0687F9B8-3B8D-4970-B1F1-8F32249C1F4F}" dt="2022-04-18T15:32:41.303" v="824"/>
          <ac:picMkLst>
            <pc:docMk/>
            <pc:sldMk cId="1576825103" sldId="410"/>
            <ac:picMk id="5" creationId="{CD6FBC64-FD8E-4928-9AF6-3829622FCA2D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1576825103" sldId="410"/>
            <ac:picMk id="6" creationId="{2700400C-F3B4-4BFA-9120-B7A0C977833B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1864149420" sldId="411"/>
        </pc:sldMkLst>
        <pc:picChg chg="add del mod">
          <ac:chgData name="Yawen Dong" userId="ecdf0ff33cad2c5f" providerId="LiveId" clId="{0687F9B8-3B8D-4970-B1F1-8F32249C1F4F}" dt="2022-04-18T15:24:18.849" v="813"/>
          <ac:picMkLst>
            <pc:docMk/>
            <pc:sldMk cId="1864149420" sldId="411"/>
            <ac:picMk id="3" creationId="{4F1B635D-D2BA-46B7-8205-ADAE8EE19392}"/>
          </ac:picMkLst>
        </pc:picChg>
        <pc:picChg chg="add del mod">
          <ac:chgData name="Yawen Dong" userId="ecdf0ff33cad2c5f" providerId="LiveId" clId="{0687F9B8-3B8D-4970-B1F1-8F32249C1F4F}" dt="2022-04-18T15:24:31.003" v="815"/>
          <ac:picMkLst>
            <pc:docMk/>
            <pc:sldMk cId="1864149420" sldId="411"/>
            <ac:picMk id="4" creationId="{A2D24851-6199-45A9-8CAB-7C851800E377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1864149420" sldId="411"/>
            <ac:picMk id="5" creationId="{C6D88B16-7649-4108-8510-CF1336BFE895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4114996387" sldId="412"/>
        </pc:sldMkLst>
        <pc:picChg chg="add del mod">
          <ac:chgData name="Yawen Dong" userId="ecdf0ff33cad2c5f" providerId="LiveId" clId="{0687F9B8-3B8D-4970-B1F1-8F32249C1F4F}" dt="2022-04-18T16:24:09.963" v="838"/>
          <ac:picMkLst>
            <pc:docMk/>
            <pc:sldMk cId="4114996387" sldId="412"/>
            <ac:picMk id="2" creationId="{84FC8301-65A6-401C-91C6-86D087E9CA19}"/>
          </ac:picMkLst>
        </pc:picChg>
        <pc:picChg chg="add del mod">
          <ac:chgData name="Yawen Dong" userId="ecdf0ff33cad2c5f" providerId="LiveId" clId="{0687F9B8-3B8D-4970-B1F1-8F32249C1F4F}" dt="2022-04-18T15:35:12.947" v="827"/>
          <ac:picMkLst>
            <pc:docMk/>
            <pc:sldMk cId="4114996387" sldId="412"/>
            <ac:picMk id="2" creationId="{D39AE628-4275-433B-9EA9-37C0C98B88EF}"/>
          </ac:picMkLst>
        </pc:picChg>
        <pc:picChg chg="add del mod">
          <ac:chgData name="Yawen Dong" userId="ecdf0ff33cad2c5f" providerId="LiveId" clId="{0687F9B8-3B8D-4970-B1F1-8F32249C1F4F}" dt="2022-04-18T16:22:08.958" v="836"/>
          <ac:picMkLst>
            <pc:docMk/>
            <pc:sldMk cId="4114996387" sldId="412"/>
            <ac:picMk id="3" creationId="{18435251-9B28-4C2B-9364-5244866E16CC}"/>
          </ac:picMkLst>
        </pc:picChg>
        <pc:picChg chg="add del mod">
          <ac:chgData name="Yawen Dong" userId="ecdf0ff33cad2c5f" providerId="LiveId" clId="{0687F9B8-3B8D-4970-B1F1-8F32249C1F4F}" dt="2022-04-18T16:27:24.575" v="840"/>
          <ac:picMkLst>
            <pc:docMk/>
            <pc:sldMk cId="4114996387" sldId="412"/>
            <ac:picMk id="5" creationId="{F7A61B95-993F-4BBF-BF4D-F98128CE1637}"/>
          </ac:picMkLst>
        </pc:picChg>
        <pc:picChg chg="add del mod">
          <ac:chgData name="Yawen Dong" userId="ecdf0ff33cad2c5f" providerId="LiveId" clId="{0687F9B8-3B8D-4970-B1F1-8F32249C1F4F}" dt="2022-04-18T16:27:45.393" v="842"/>
          <ac:picMkLst>
            <pc:docMk/>
            <pc:sldMk cId="4114996387" sldId="412"/>
            <ac:picMk id="6" creationId="{E452067B-E272-47F5-8E02-F73BF10DBFC5}"/>
          </ac:picMkLst>
        </pc:picChg>
        <pc:picChg chg="add del mod">
          <ac:chgData name="Yawen Dong" userId="ecdf0ff33cad2c5f" providerId="LiveId" clId="{0687F9B8-3B8D-4970-B1F1-8F32249C1F4F}" dt="2022-04-18T16:29:34.365" v="844"/>
          <ac:picMkLst>
            <pc:docMk/>
            <pc:sldMk cId="4114996387" sldId="412"/>
            <ac:picMk id="7" creationId="{F7FA8F64-F6AF-4110-963E-74593FF43E6D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4114996387" sldId="412"/>
            <ac:picMk id="8" creationId="{A3F7D015-794D-4EC4-8E90-C88FF046A5F0}"/>
          </ac:picMkLst>
        </pc:picChg>
      </pc:sldChg>
      <pc:sldChg chg="addSp delSp modSp mod modTransition modAnim">
        <pc:chgData name="Yawen Dong" userId="ecdf0ff33cad2c5f" providerId="LiveId" clId="{0687F9B8-3B8D-4970-B1F1-8F32249C1F4F}" dt="2022-04-18T16:48:57.781" v="846"/>
        <pc:sldMkLst>
          <pc:docMk/>
          <pc:sldMk cId="3624857504" sldId="413"/>
        </pc:sldMkLst>
        <pc:spChg chg="mod">
          <ac:chgData name="Yawen Dong" userId="ecdf0ff33cad2c5f" providerId="LiveId" clId="{0687F9B8-3B8D-4970-B1F1-8F32249C1F4F}" dt="2022-04-18T13:47:43.535" v="723" actId="207"/>
          <ac:spMkLst>
            <pc:docMk/>
            <pc:sldMk cId="3624857504" sldId="413"/>
            <ac:spMk id="5123" creationId="{00000000-0000-0000-0000-000000000000}"/>
          </ac:spMkLst>
        </pc:spChg>
        <pc:picChg chg="add del mod">
          <ac:chgData name="Yawen Dong" userId="ecdf0ff33cad2c5f" providerId="LiveId" clId="{0687F9B8-3B8D-4970-B1F1-8F32249C1F4F}" dt="2022-04-18T14:14:45.997" v="746"/>
          <ac:picMkLst>
            <pc:docMk/>
            <pc:sldMk cId="3624857504" sldId="413"/>
            <ac:picMk id="3" creationId="{B9DBDF13-3490-42DE-B01B-69DB6C13BD55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3624857504" sldId="413"/>
            <ac:picMk id="3" creationId="{F492FE48-7AF8-4387-A3F6-15B0290FC953}"/>
          </ac:picMkLst>
        </pc:picChg>
        <pc:picChg chg="add del mod">
          <ac:chgData name="Yawen Dong" userId="ecdf0ff33cad2c5f" providerId="LiveId" clId="{0687F9B8-3B8D-4970-B1F1-8F32249C1F4F}" dt="2022-04-18T14:21:08.536" v="750"/>
          <ac:picMkLst>
            <pc:docMk/>
            <pc:sldMk cId="3624857504" sldId="413"/>
            <ac:picMk id="5" creationId="{0D58A675-AE69-44B0-8450-27517000BD96}"/>
          </ac:picMkLst>
        </pc:picChg>
        <pc:picChg chg="add del mod">
          <ac:chgData name="Yawen Dong" userId="ecdf0ff33cad2c5f" providerId="LiveId" clId="{0687F9B8-3B8D-4970-B1F1-8F32249C1F4F}" dt="2022-04-18T15:57:28.165" v="832"/>
          <ac:picMkLst>
            <pc:docMk/>
            <pc:sldMk cId="3624857504" sldId="413"/>
            <ac:picMk id="6" creationId="{70025BB5-7FCF-43A5-83D5-80A57CA4592C}"/>
          </ac:picMkLst>
        </pc:picChg>
      </pc:sldChg>
      <pc:sldChg chg="addSp delSp modSp mod modTransition modAnim">
        <pc:chgData name="Yawen Dong" userId="ecdf0ff33cad2c5f" providerId="LiveId" clId="{0687F9B8-3B8D-4970-B1F1-8F32249C1F4F}" dt="2022-04-18T16:48:57.781" v="846"/>
        <pc:sldMkLst>
          <pc:docMk/>
          <pc:sldMk cId="1632051594" sldId="414"/>
        </pc:sldMkLst>
        <pc:spChg chg="mod">
          <ac:chgData name="Yawen Dong" userId="ecdf0ff33cad2c5f" providerId="LiveId" clId="{0687F9B8-3B8D-4970-B1F1-8F32249C1F4F}" dt="2022-04-18T13:00:31.876" v="7" actId="20577"/>
          <ac:spMkLst>
            <pc:docMk/>
            <pc:sldMk cId="1632051594" sldId="414"/>
            <ac:spMk id="7" creationId="{F2E73858-52B2-480C-8278-5A1464BB989A}"/>
          </ac:spMkLst>
        </pc:spChg>
        <pc:picChg chg="add del mod">
          <ac:chgData name="Yawen Dong" userId="ecdf0ff33cad2c5f" providerId="LiveId" clId="{0687F9B8-3B8D-4970-B1F1-8F32249C1F4F}" dt="2022-04-18T14:14:45.997" v="746"/>
          <ac:picMkLst>
            <pc:docMk/>
            <pc:sldMk cId="1632051594" sldId="414"/>
            <ac:picMk id="2" creationId="{1333B77D-5A9F-4447-A12C-9AFA4DAAE8DD}"/>
          </ac:picMkLst>
        </pc:picChg>
        <pc:picChg chg="add del mod">
          <ac:chgData name="Yawen Dong" userId="ecdf0ff33cad2c5f" providerId="LiveId" clId="{0687F9B8-3B8D-4970-B1F1-8F32249C1F4F}" dt="2022-04-18T14:45:49.883" v="760"/>
          <ac:picMkLst>
            <pc:docMk/>
            <pc:sldMk cId="1632051594" sldId="414"/>
            <ac:picMk id="3" creationId="{EB407364-DE05-4721-884F-EF819A8CC022}"/>
          </ac:picMkLst>
        </pc:picChg>
        <pc:picChg chg="add del mod">
          <ac:chgData name="Yawen Dong" userId="ecdf0ff33cad2c5f" providerId="LiveId" clId="{0687F9B8-3B8D-4970-B1F1-8F32249C1F4F}" dt="2022-04-18T14:47:30.290" v="762"/>
          <ac:picMkLst>
            <pc:docMk/>
            <pc:sldMk cId="1632051594" sldId="414"/>
            <ac:picMk id="16" creationId="{E1D26E90-056C-49FC-8C66-AC8E3412C310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1632051594" sldId="414"/>
            <ac:picMk id="19" creationId="{B3A255C2-D172-4B85-B946-83E9535ADA48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2433688543" sldId="415"/>
        </pc:sldMkLst>
        <pc:spChg chg="mod">
          <ac:chgData name="Yawen Dong" userId="ecdf0ff33cad2c5f" providerId="LiveId" clId="{0687F9B8-3B8D-4970-B1F1-8F32249C1F4F}" dt="2022-04-18T13:48:12.443" v="728" actId="207"/>
          <ac:spMkLst>
            <pc:docMk/>
            <pc:sldMk cId="2433688543" sldId="415"/>
            <ac:spMk id="5123" creationId="{00000000-0000-0000-0000-000000000000}"/>
          </ac:spMkLst>
        </pc:spChg>
        <pc:picChg chg="add del mod">
          <ac:chgData name="Yawen Dong" userId="ecdf0ff33cad2c5f" providerId="LiveId" clId="{0687F9B8-3B8D-4970-B1F1-8F32249C1F4F}" dt="2022-04-18T14:14:11.145" v="744"/>
          <ac:picMkLst>
            <pc:docMk/>
            <pc:sldMk cId="2433688543" sldId="415"/>
            <ac:picMk id="2" creationId="{ECFAA7C2-2E0D-4136-88DB-B4A89300AF64}"/>
          </ac:picMkLst>
        </pc:picChg>
        <pc:picChg chg="add del mod">
          <ac:chgData name="Yawen Dong" userId="ecdf0ff33cad2c5f" providerId="LiveId" clId="{0687F9B8-3B8D-4970-B1F1-8F32249C1F4F}" dt="2022-04-18T14:14:45.997" v="746"/>
          <ac:picMkLst>
            <pc:docMk/>
            <pc:sldMk cId="2433688543" sldId="415"/>
            <ac:picMk id="3" creationId="{65CFAFED-B390-4287-B335-E05A8E03D40C}"/>
          </ac:picMkLst>
        </pc:picChg>
        <pc:picChg chg="add del mod">
          <ac:chgData name="Yawen Dong" userId="ecdf0ff33cad2c5f" providerId="LiveId" clId="{0687F9B8-3B8D-4970-B1F1-8F32249C1F4F}" dt="2022-04-18T14:54:50.096" v="771"/>
          <ac:picMkLst>
            <pc:docMk/>
            <pc:sldMk cId="2433688543" sldId="415"/>
            <ac:picMk id="4" creationId="{2F252D3C-A17A-4C66-9BEF-5C4CBA22CD33}"/>
          </ac:picMkLst>
        </pc:picChg>
        <pc:picChg chg="add del mod">
          <ac:chgData name="Yawen Dong" userId="ecdf0ff33cad2c5f" providerId="LiveId" clId="{0687F9B8-3B8D-4970-B1F1-8F32249C1F4F}" dt="2022-04-18T14:55:35.111" v="773"/>
          <ac:picMkLst>
            <pc:docMk/>
            <pc:sldMk cId="2433688543" sldId="415"/>
            <ac:picMk id="5" creationId="{441B0E6A-5146-4DD2-B1EE-D85119A1517E}"/>
          </ac:picMkLst>
        </pc:picChg>
        <pc:picChg chg="add del mod">
          <ac:chgData name="Yawen Dong" userId="ecdf0ff33cad2c5f" providerId="LiveId" clId="{0687F9B8-3B8D-4970-B1F1-8F32249C1F4F}" dt="2022-04-18T14:55:53.060" v="775"/>
          <ac:picMkLst>
            <pc:docMk/>
            <pc:sldMk cId="2433688543" sldId="415"/>
            <ac:picMk id="6" creationId="{A3A504C9-E24F-4286-84E4-175DA4EE2049}"/>
          </ac:picMkLst>
        </pc:picChg>
        <pc:picChg chg="add del mod">
          <ac:chgData name="Yawen Dong" userId="ecdf0ff33cad2c5f" providerId="LiveId" clId="{0687F9B8-3B8D-4970-B1F1-8F32249C1F4F}" dt="2022-04-18T14:58:22.600" v="777"/>
          <ac:picMkLst>
            <pc:docMk/>
            <pc:sldMk cId="2433688543" sldId="415"/>
            <ac:picMk id="7" creationId="{0179CD38-2948-4B32-B921-BF3B0B539108}"/>
          </ac:picMkLst>
        </pc:picChg>
        <pc:picChg chg="add del mod">
          <ac:chgData name="Yawen Dong" userId="ecdf0ff33cad2c5f" providerId="LiveId" clId="{0687F9B8-3B8D-4970-B1F1-8F32249C1F4F}" dt="2022-04-18T14:59:25.330" v="779"/>
          <ac:picMkLst>
            <pc:docMk/>
            <pc:sldMk cId="2433688543" sldId="415"/>
            <ac:picMk id="8" creationId="{FDD4597C-6C8E-4A17-9064-5B8F796A33C5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2433688543" sldId="415"/>
            <ac:picMk id="9" creationId="{FD7C6AA0-A52B-4048-8C65-C4FED4BE9F1A}"/>
          </ac:picMkLst>
        </pc:picChg>
      </pc:sldChg>
      <pc:sldChg chg="addSp delSp modSp mod modTransition modAnim">
        <pc:chgData name="Yawen Dong" userId="ecdf0ff33cad2c5f" providerId="LiveId" clId="{0687F9B8-3B8D-4970-B1F1-8F32249C1F4F}" dt="2022-04-18T16:48:57.781" v="846"/>
        <pc:sldMkLst>
          <pc:docMk/>
          <pc:sldMk cId="2605084783" sldId="416"/>
        </pc:sldMkLst>
        <pc:spChg chg="mod">
          <ac:chgData name="Yawen Dong" userId="ecdf0ff33cad2c5f" providerId="LiveId" clId="{0687F9B8-3B8D-4970-B1F1-8F32249C1F4F}" dt="2022-04-18T13:48:19.028" v="729" actId="207"/>
          <ac:spMkLst>
            <pc:docMk/>
            <pc:sldMk cId="2605084783" sldId="416"/>
            <ac:spMk id="5123" creationId="{00000000-0000-0000-0000-000000000000}"/>
          </ac:spMkLst>
        </pc:spChg>
        <pc:graphicFrameChg chg="modGraphic">
          <ac:chgData name="Yawen Dong" userId="ecdf0ff33cad2c5f" providerId="LiveId" clId="{0687F9B8-3B8D-4970-B1F1-8F32249C1F4F}" dt="2022-04-18T13:06:08.583" v="39" actId="20577"/>
          <ac:graphicFrameMkLst>
            <pc:docMk/>
            <pc:sldMk cId="2605084783" sldId="416"/>
            <ac:graphicFrameMk id="13" creationId="{E5C31C32-5A13-4449-BC34-4E48023429C4}"/>
          </ac:graphicFrameMkLst>
        </pc:graphicFrame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2605084783" sldId="416"/>
            <ac:picMk id="2" creationId="{E0988D87-8CCC-4F0E-9A13-66C07B2D35D5}"/>
          </ac:picMkLst>
        </pc:picChg>
      </pc:sldChg>
      <pc:sldChg chg="addSp delSp modSp mod modTransition modAnim">
        <pc:chgData name="Yawen Dong" userId="ecdf0ff33cad2c5f" providerId="LiveId" clId="{0687F9B8-3B8D-4970-B1F1-8F32249C1F4F}" dt="2022-04-18T16:48:57.781" v="846"/>
        <pc:sldMkLst>
          <pc:docMk/>
          <pc:sldMk cId="3734638421" sldId="417"/>
        </pc:sldMkLst>
        <pc:spChg chg="mod">
          <ac:chgData name="Yawen Dong" userId="ecdf0ff33cad2c5f" providerId="LiveId" clId="{0687F9B8-3B8D-4970-B1F1-8F32249C1F4F}" dt="2022-04-18T13:19:09.159" v="65" actId="20577"/>
          <ac:spMkLst>
            <pc:docMk/>
            <pc:sldMk cId="3734638421" sldId="417"/>
            <ac:spMk id="5122" creationId="{00000000-0000-0000-0000-000000000000}"/>
          </ac:spMkLst>
        </pc:spChg>
        <pc:spChg chg="mod">
          <ac:chgData name="Yawen Dong" userId="ecdf0ff33cad2c5f" providerId="LiveId" clId="{0687F9B8-3B8D-4970-B1F1-8F32249C1F4F}" dt="2022-04-18T13:19:25.559" v="71" actId="20577"/>
          <ac:spMkLst>
            <pc:docMk/>
            <pc:sldMk cId="3734638421" sldId="417"/>
            <ac:spMk id="5123" creationId="{00000000-0000-0000-0000-000000000000}"/>
          </ac:spMkLst>
        </pc:sp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3734638421" sldId="417"/>
            <ac:picMk id="2" creationId="{F380D3A9-CB7D-4851-B569-AE579C505EA9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1239887952" sldId="418"/>
        </pc:sldMkLst>
        <pc:picChg chg="add del mod">
          <ac:chgData name="Yawen Dong" userId="ecdf0ff33cad2c5f" providerId="LiveId" clId="{0687F9B8-3B8D-4970-B1F1-8F32249C1F4F}" dt="2022-04-18T15:04:18.187" v="782"/>
          <ac:picMkLst>
            <pc:docMk/>
            <pc:sldMk cId="1239887952" sldId="418"/>
            <ac:picMk id="2" creationId="{47726D35-F4F4-480D-BEF4-AB7831E23B5E}"/>
          </ac:picMkLst>
        </pc:picChg>
        <pc:picChg chg="add del mod">
          <ac:chgData name="Yawen Dong" userId="ecdf0ff33cad2c5f" providerId="LiveId" clId="{0687F9B8-3B8D-4970-B1F1-8F32249C1F4F}" dt="2022-04-18T15:05:35.273" v="784"/>
          <ac:picMkLst>
            <pc:docMk/>
            <pc:sldMk cId="1239887952" sldId="418"/>
            <ac:picMk id="3" creationId="{AE3454DC-5197-45C6-8E21-687E88473A32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1239887952" sldId="418"/>
            <ac:picMk id="4" creationId="{720E56E2-8563-4305-A049-BD7D560B8588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1681098302" sldId="420"/>
        </pc:sldMkLst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1681098302" sldId="420"/>
            <ac:picMk id="2" creationId="{122F446C-FA6C-4AE3-A742-DEA727264BFE}"/>
          </ac:picMkLst>
        </pc:picChg>
      </pc:sldChg>
      <pc:sldChg chg="addSp delSp modSp modTransition modAnim">
        <pc:chgData name="Yawen Dong" userId="ecdf0ff33cad2c5f" providerId="LiveId" clId="{0687F9B8-3B8D-4970-B1F1-8F32249C1F4F}" dt="2022-04-18T16:48:57.781" v="846"/>
        <pc:sldMkLst>
          <pc:docMk/>
          <pc:sldMk cId="3210140426" sldId="421"/>
        </pc:sldMkLst>
        <pc:picChg chg="add del mod">
          <ac:chgData name="Yawen Dong" userId="ecdf0ff33cad2c5f" providerId="LiveId" clId="{0687F9B8-3B8D-4970-B1F1-8F32249C1F4F}" dt="2022-04-18T15:07:35.167" v="787"/>
          <ac:picMkLst>
            <pc:docMk/>
            <pc:sldMk cId="3210140426" sldId="421"/>
            <ac:picMk id="7" creationId="{0F7CE4B5-6959-4A9A-A2BE-1B72CDD48B0D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3210140426" sldId="421"/>
            <ac:picMk id="8" creationId="{323FEF5D-2CA6-4EB3-9F42-3E28FB32F689}"/>
          </ac:picMkLst>
        </pc:picChg>
      </pc:sldChg>
      <pc:sldChg chg="addSp delSp modSp add mod modTransition modAnim">
        <pc:chgData name="Yawen Dong" userId="ecdf0ff33cad2c5f" providerId="LiveId" clId="{0687F9B8-3B8D-4970-B1F1-8F32249C1F4F}" dt="2022-04-18T16:48:57.781" v="846"/>
        <pc:sldMkLst>
          <pc:docMk/>
          <pc:sldMk cId="2232421359" sldId="422"/>
        </pc:sldMkLst>
        <pc:spChg chg="mod">
          <ac:chgData name="Yawen Dong" userId="ecdf0ff33cad2c5f" providerId="LiveId" clId="{0687F9B8-3B8D-4970-B1F1-8F32249C1F4F}" dt="2022-04-18T13:41:30.303" v="96" actId="20577"/>
          <ac:spMkLst>
            <pc:docMk/>
            <pc:sldMk cId="2232421359" sldId="422"/>
            <ac:spMk id="5122" creationId="{00000000-0000-0000-0000-000000000000}"/>
          </ac:spMkLst>
        </pc:spChg>
        <pc:spChg chg="mod">
          <ac:chgData name="Yawen Dong" userId="ecdf0ff33cad2c5f" providerId="LiveId" clId="{0687F9B8-3B8D-4970-B1F1-8F32249C1F4F}" dt="2022-04-18T13:48:37.776" v="733" actId="207"/>
          <ac:spMkLst>
            <pc:docMk/>
            <pc:sldMk cId="2232421359" sldId="422"/>
            <ac:spMk id="5123" creationId="{00000000-0000-0000-0000-000000000000}"/>
          </ac:spMkLst>
        </pc:spChg>
        <pc:picChg chg="add del mod">
          <ac:chgData name="Yawen Dong" userId="ecdf0ff33cad2c5f" providerId="LiveId" clId="{0687F9B8-3B8D-4970-B1F1-8F32249C1F4F}" dt="2022-04-18T15:13:02.895" v="791"/>
          <ac:picMkLst>
            <pc:docMk/>
            <pc:sldMk cId="2232421359" sldId="422"/>
            <ac:picMk id="2" creationId="{296DDA90-D044-4965-B84C-734FF1F0A33A}"/>
          </ac:picMkLst>
        </pc:picChg>
        <pc:picChg chg="add del mod">
          <ac:chgData name="Yawen Dong" userId="ecdf0ff33cad2c5f" providerId="LiveId" clId="{0687F9B8-3B8D-4970-B1F1-8F32249C1F4F}" dt="2022-04-18T15:14:17.723" v="793"/>
          <ac:picMkLst>
            <pc:docMk/>
            <pc:sldMk cId="2232421359" sldId="422"/>
            <ac:picMk id="3" creationId="{473AB926-6050-4FC8-B9CF-73BAE451E83E}"/>
          </ac:picMkLst>
        </pc:picChg>
        <pc:picChg chg="add del mod">
          <ac:chgData name="Yawen Dong" userId="ecdf0ff33cad2c5f" providerId="LiveId" clId="{0687F9B8-3B8D-4970-B1F1-8F32249C1F4F}" dt="2022-04-18T15:14:41.191" v="795"/>
          <ac:picMkLst>
            <pc:docMk/>
            <pc:sldMk cId="2232421359" sldId="422"/>
            <ac:picMk id="4" creationId="{9FE1A9AB-F181-4D9C-9B1F-6C8BC77E287B}"/>
          </ac:picMkLst>
        </pc:picChg>
        <pc:picChg chg="add del mod">
          <ac:chgData name="Yawen Dong" userId="ecdf0ff33cad2c5f" providerId="LiveId" clId="{0687F9B8-3B8D-4970-B1F1-8F32249C1F4F}" dt="2022-04-18T15:14:59.287" v="797"/>
          <ac:picMkLst>
            <pc:docMk/>
            <pc:sldMk cId="2232421359" sldId="422"/>
            <ac:picMk id="5" creationId="{F78C2B97-FDB5-4BFF-9B47-CE1F3E1A3CB2}"/>
          </ac:picMkLst>
        </pc:picChg>
        <pc:picChg chg="add del mod">
          <ac:chgData name="Yawen Dong" userId="ecdf0ff33cad2c5f" providerId="LiveId" clId="{0687F9B8-3B8D-4970-B1F1-8F32249C1F4F}" dt="2022-04-18T15:15:43.355" v="799"/>
          <ac:picMkLst>
            <pc:docMk/>
            <pc:sldMk cId="2232421359" sldId="422"/>
            <ac:picMk id="6" creationId="{5E2EA3F4-CC27-4552-A04E-E5300A6F3F56}"/>
          </ac:picMkLst>
        </pc:picChg>
        <pc:picChg chg="add del mod">
          <ac:chgData name="Yawen Dong" userId="ecdf0ff33cad2c5f" providerId="LiveId" clId="{0687F9B8-3B8D-4970-B1F1-8F32249C1F4F}" dt="2022-04-18T15:17:38.810" v="801"/>
          <ac:picMkLst>
            <pc:docMk/>
            <pc:sldMk cId="2232421359" sldId="422"/>
            <ac:picMk id="7" creationId="{1653C4AA-BF99-4777-866B-A9FBE9FC8F35}"/>
          </ac:picMkLst>
        </pc:picChg>
        <pc:picChg chg="add del mod">
          <ac:chgData name="Yawen Dong" userId="ecdf0ff33cad2c5f" providerId="LiveId" clId="{0687F9B8-3B8D-4970-B1F1-8F32249C1F4F}" dt="2022-04-18T15:17:51.169" v="803"/>
          <ac:picMkLst>
            <pc:docMk/>
            <pc:sldMk cId="2232421359" sldId="422"/>
            <ac:picMk id="8" creationId="{79376851-0478-422F-82F8-A07BB7A8F444}"/>
          </ac:picMkLst>
        </pc:picChg>
        <pc:picChg chg="add del mod">
          <ac:chgData name="Yawen Dong" userId="ecdf0ff33cad2c5f" providerId="LiveId" clId="{0687F9B8-3B8D-4970-B1F1-8F32249C1F4F}" dt="2022-04-18T16:48:57.781" v="846"/>
          <ac:picMkLst>
            <pc:docMk/>
            <pc:sldMk cId="2232421359" sldId="422"/>
            <ac:picMk id="9" creationId="{0A212DE7-4DC8-4BF8-9F15-EAF626E6D93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0831E-FC8A-4AFD-A53F-BA8D8B263182}" type="doc">
      <dgm:prSet loTypeId="urn:microsoft.com/office/officeart/2005/8/layout/vList2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18F98DF-B817-4A00-83F9-6E17189803BE}">
      <dgm:prSet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en-US" sz="2400" b="1" noProof="0" dirty="0">
              <a:solidFill>
                <a:schemeClr val="tx1">
                  <a:lumMod val="50000"/>
                </a:schemeClr>
              </a:solidFill>
            </a:rPr>
            <a:t>Goal</a:t>
          </a:r>
          <a:r>
            <a:rPr lang="en-US" sz="2400" noProof="0" dirty="0">
              <a:solidFill>
                <a:schemeClr val="tx1">
                  <a:lumMod val="50000"/>
                </a:schemeClr>
              </a:solidFill>
            </a:rPr>
            <a:t>: Hypertrophy of the FLR, thus decreasing the risk of post-hepatectomy liver failure (PHLF)</a:t>
          </a:r>
          <a:r>
            <a:rPr lang="en-US" sz="2400" b="1" noProof="0" dirty="0">
              <a:solidFill>
                <a:schemeClr val="tx1">
                  <a:lumMod val="50000"/>
                </a:schemeClr>
              </a:solidFill>
            </a:rPr>
            <a:t> </a:t>
          </a:r>
          <a:endParaRPr lang="en-US" sz="2400" noProof="0" dirty="0">
            <a:solidFill>
              <a:schemeClr val="tx1">
                <a:lumMod val="50000"/>
              </a:schemeClr>
            </a:solidFill>
          </a:endParaRPr>
        </a:p>
      </dgm:t>
    </dgm:pt>
    <dgm:pt modelId="{DCBB8C54-2F14-4EBF-A85E-170B6B2809BA}" type="parTrans" cxnId="{0EBEC5E0-88C9-4362-9E34-9773D2AC0405}">
      <dgm:prSet/>
      <dgm:spPr/>
      <dgm:t>
        <a:bodyPr/>
        <a:lstStyle/>
        <a:p>
          <a:endParaRPr lang="en-US" sz="1400" noProof="0" dirty="0"/>
        </a:p>
      </dgm:t>
    </dgm:pt>
    <dgm:pt modelId="{8BEA28D4-E8CB-4C3F-9AE5-1F93183EDBC5}" type="sibTrans" cxnId="{0EBEC5E0-88C9-4362-9E34-9773D2AC0405}">
      <dgm:prSet/>
      <dgm:spPr/>
      <dgm:t>
        <a:bodyPr/>
        <a:lstStyle/>
        <a:p>
          <a:endParaRPr lang="en-US" sz="1400" noProof="0" dirty="0"/>
        </a:p>
      </dgm:t>
    </dgm:pt>
    <dgm:pt modelId="{181ECB68-00C6-4173-BB79-70C7CFE94AED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en-US" sz="2400" b="1" noProof="0" dirty="0">
              <a:solidFill>
                <a:schemeClr val="tx1">
                  <a:lumMod val="50000"/>
                </a:schemeClr>
              </a:solidFill>
              <a:latin typeface="+mn-lt"/>
            </a:rPr>
            <a:t>FLR &gt;25%</a:t>
          </a:r>
          <a:r>
            <a:rPr lang="en-US" sz="2400" noProof="0" dirty="0">
              <a:solidFill>
                <a:schemeClr val="tx1">
                  <a:lumMod val="50000"/>
                </a:schemeClr>
              </a:solidFill>
              <a:latin typeface="+mn-lt"/>
            </a:rPr>
            <a:t> in patients with normal liver function</a:t>
          </a:r>
        </a:p>
      </dgm:t>
    </dgm:pt>
    <dgm:pt modelId="{410D7DEB-29D0-4700-AFEA-B77B54157AC9}" type="parTrans" cxnId="{F209F1AE-97A5-4E4E-B538-A65D11D6381C}">
      <dgm:prSet/>
      <dgm:spPr/>
      <dgm:t>
        <a:bodyPr/>
        <a:lstStyle/>
        <a:p>
          <a:endParaRPr lang="en-US" sz="1400" noProof="0" dirty="0"/>
        </a:p>
      </dgm:t>
    </dgm:pt>
    <dgm:pt modelId="{75E9FC14-7596-49E4-8911-F37BE25EC233}" type="sibTrans" cxnId="{F209F1AE-97A5-4E4E-B538-A65D11D6381C}">
      <dgm:prSet/>
      <dgm:spPr/>
      <dgm:t>
        <a:bodyPr/>
        <a:lstStyle/>
        <a:p>
          <a:endParaRPr lang="en-US" sz="1400" noProof="0" dirty="0"/>
        </a:p>
      </dgm:t>
    </dgm:pt>
    <dgm:pt modelId="{3C1FB136-1532-49CB-A549-10257A00BB61}">
      <dgm:prSet custT="1"/>
      <dgm:spPr>
        <a:solidFill>
          <a:srgbClr val="DAE1EC"/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400" b="1" noProof="0" dirty="0">
              <a:solidFill>
                <a:schemeClr val="tx1">
                  <a:lumMod val="50000"/>
                </a:schemeClr>
              </a:solidFill>
            </a:rPr>
            <a:t>FLR &gt; 30-40% </a:t>
          </a:r>
          <a:r>
            <a:rPr lang="en-US" sz="2400" noProof="0" dirty="0">
              <a:solidFill>
                <a:schemeClr val="tx1">
                  <a:lumMod val="50000"/>
                </a:schemeClr>
              </a:solidFill>
            </a:rPr>
            <a:t>in patients with preexisting liver injury (steatosis, cirrhosis…)</a:t>
          </a:r>
        </a:p>
      </dgm:t>
    </dgm:pt>
    <dgm:pt modelId="{4C6829BC-89F2-4E66-9F53-FC60C4C5CF12}" type="parTrans" cxnId="{2E3481F6-4E51-4478-9769-6E5881CEBF1B}">
      <dgm:prSet/>
      <dgm:spPr/>
      <dgm:t>
        <a:bodyPr/>
        <a:lstStyle/>
        <a:p>
          <a:endParaRPr lang="en-US" sz="1400" noProof="0" dirty="0"/>
        </a:p>
      </dgm:t>
    </dgm:pt>
    <dgm:pt modelId="{DC9F155C-8995-4CA7-BDD4-CF1544183C2C}" type="sibTrans" cxnId="{2E3481F6-4E51-4478-9769-6E5881CEBF1B}">
      <dgm:prSet/>
      <dgm:spPr/>
      <dgm:t>
        <a:bodyPr/>
        <a:lstStyle/>
        <a:p>
          <a:endParaRPr lang="en-US" sz="1400" noProof="0" dirty="0"/>
        </a:p>
      </dgm:t>
    </dgm:pt>
    <dgm:pt modelId="{F92F9B99-B21D-4103-BEB6-02F1357F16F4}" type="pres">
      <dgm:prSet presAssocID="{77B0831E-FC8A-4AFD-A53F-BA8D8B263182}" presName="linear" presStyleCnt="0">
        <dgm:presLayoutVars>
          <dgm:animLvl val="lvl"/>
          <dgm:resizeHandles val="exact"/>
        </dgm:presLayoutVars>
      </dgm:prSet>
      <dgm:spPr/>
    </dgm:pt>
    <dgm:pt modelId="{650286DD-CB57-47D8-9E82-3412AE199861}" type="pres">
      <dgm:prSet presAssocID="{318F98DF-B817-4A00-83F9-6E17189803BE}" presName="parentText" presStyleLbl="node1" presStyleIdx="0" presStyleCnt="3" custLinFactY="882" custLinFactNeighborX="-1922" custLinFactNeighborY="100000">
        <dgm:presLayoutVars>
          <dgm:chMax val="0"/>
          <dgm:bulletEnabled val="1"/>
        </dgm:presLayoutVars>
      </dgm:prSet>
      <dgm:spPr/>
    </dgm:pt>
    <dgm:pt modelId="{630F5440-3CC2-4FCD-AE17-720DE1752275}" type="pres">
      <dgm:prSet presAssocID="{8BEA28D4-E8CB-4C3F-9AE5-1F93183EDBC5}" presName="spacer" presStyleCnt="0"/>
      <dgm:spPr/>
    </dgm:pt>
    <dgm:pt modelId="{2B157006-234D-4583-B108-6A81EDBB7F55}" type="pres">
      <dgm:prSet presAssocID="{181ECB68-00C6-4173-BB79-70C7CFE94AED}" presName="parentText" presStyleLbl="node1" presStyleIdx="1" presStyleCnt="3" custLinFactNeighborY="26867">
        <dgm:presLayoutVars>
          <dgm:chMax val="0"/>
          <dgm:bulletEnabled val="1"/>
        </dgm:presLayoutVars>
      </dgm:prSet>
      <dgm:spPr/>
    </dgm:pt>
    <dgm:pt modelId="{12F3206B-6D5A-4838-AE8C-49640E299AFD}" type="pres">
      <dgm:prSet presAssocID="{75E9FC14-7596-49E4-8911-F37BE25EC233}" presName="spacer" presStyleCnt="0"/>
      <dgm:spPr/>
    </dgm:pt>
    <dgm:pt modelId="{591A1587-5523-4C7B-BF88-24BA394965F8}" type="pres">
      <dgm:prSet presAssocID="{3C1FB136-1532-49CB-A549-10257A00BB61}" presName="parentText" presStyleLbl="node1" presStyleIdx="2" presStyleCnt="3" custLinFactNeighborY="-46213">
        <dgm:presLayoutVars>
          <dgm:chMax val="0"/>
          <dgm:bulletEnabled val="1"/>
        </dgm:presLayoutVars>
      </dgm:prSet>
      <dgm:spPr/>
    </dgm:pt>
  </dgm:ptLst>
  <dgm:cxnLst>
    <dgm:cxn modelId="{3E4EDF19-28FB-492F-AB50-FA2EA4F2BA20}" type="presOf" srcId="{318F98DF-B817-4A00-83F9-6E17189803BE}" destId="{650286DD-CB57-47D8-9E82-3412AE199861}" srcOrd="0" destOrd="0" presId="urn:microsoft.com/office/officeart/2005/8/layout/vList2"/>
    <dgm:cxn modelId="{C1D5B63B-3B14-4FF9-A81F-8D2BB361D4EA}" type="presOf" srcId="{77B0831E-FC8A-4AFD-A53F-BA8D8B263182}" destId="{F92F9B99-B21D-4103-BEB6-02F1357F16F4}" srcOrd="0" destOrd="0" presId="urn:microsoft.com/office/officeart/2005/8/layout/vList2"/>
    <dgm:cxn modelId="{F560FE9D-90B0-4EB8-936E-3CD60762810E}" type="presOf" srcId="{181ECB68-00C6-4173-BB79-70C7CFE94AED}" destId="{2B157006-234D-4583-B108-6A81EDBB7F55}" srcOrd="0" destOrd="0" presId="urn:microsoft.com/office/officeart/2005/8/layout/vList2"/>
    <dgm:cxn modelId="{F209F1AE-97A5-4E4E-B538-A65D11D6381C}" srcId="{77B0831E-FC8A-4AFD-A53F-BA8D8B263182}" destId="{181ECB68-00C6-4173-BB79-70C7CFE94AED}" srcOrd="1" destOrd="0" parTransId="{410D7DEB-29D0-4700-AFEA-B77B54157AC9}" sibTransId="{75E9FC14-7596-49E4-8911-F37BE25EC233}"/>
    <dgm:cxn modelId="{344758B0-71D0-487C-BDA5-39528BA14D27}" type="presOf" srcId="{3C1FB136-1532-49CB-A549-10257A00BB61}" destId="{591A1587-5523-4C7B-BF88-24BA394965F8}" srcOrd="0" destOrd="0" presId="urn:microsoft.com/office/officeart/2005/8/layout/vList2"/>
    <dgm:cxn modelId="{0EBEC5E0-88C9-4362-9E34-9773D2AC0405}" srcId="{77B0831E-FC8A-4AFD-A53F-BA8D8B263182}" destId="{318F98DF-B817-4A00-83F9-6E17189803BE}" srcOrd="0" destOrd="0" parTransId="{DCBB8C54-2F14-4EBF-A85E-170B6B2809BA}" sibTransId="{8BEA28D4-E8CB-4C3F-9AE5-1F93183EDBC5}"/>
    <dgm:cxn modelId="{2E3481F6-4E51-4478-9769-6E5881CEBF1B}" srcId="{77B0831E-FC8A-4AFD-A53F-BA8D8B263182}" destId="{3C1FB136-1532-49CB-A549-10257A00BB61}" srcOrd="2" destOrd="0" parTransId="{4C6829BC-89F2-4E66-9F53-FC60C4C5CF12}" sibTransId="{DC9F155C-8995-4CA7-BDD4-CF1544183C2C}"/>
    <dgm:cxn modelId="{E5616D92-1981-4093-872E-A39DD6ADEBA5}" type="presParOf" srcId="{F92F9B99-B21D-4103-BEB6-02F1357F16F4}" destId="{650286DD-CB57-47D8-9E82-3412AE199861}" srcOrd="0" destOrd="0" presId="urn:microsoft.com/office/officeart/2005/8/layout/vList2"/>
    <dgm:cxn modelId="{6EF55A1E-FA0F-40FD-94A3-3A059AA80964}" type="presParOf" srcId="{F92F9B99-B21D-4103-BEB6-02F1357F16F4}" destId="{630F5440-3CC2-4FCD-AE17-720DE1752275}" srcOrd="1" destOrd="0" presId="urn:microsoft.com/office/officeart/2005/8/layout/vList2"/>
    <dgm:cxn modelId="{179DADC9-E052-47B1-B606-79F583079C18}" type="presParOf" srcId="{F92F9B99-B21D-4103-BEB6-02F1357F16F4}" destId="{2B157006-234D-4583-B108-6A81EDBB7F55}" srcOrd="2" destOrd="0" presId="urn:microsoft.com/office/officeart/2005/8/layout/vList2"/>
    <dgm:cxn modelId="{9F1EB61E-37B8-44DF-BBE3-02F9C4B44C2D}" type="presParOf" srcId="{F92F9B99-B21D-4103-BEB6-02F1357F16F4}" destId="{12F3206B-6D5A-4838-AE8C-49640E299AFD}" srcOrd="3" destOrd="0" presId="urn:microsoft.com/office/officeart/2005/8/layout/vList2"/>
    <dgm:cxn modelId="{9B01E2F1-0E84-4AB7-9A2D-3F4E364F895F}" type="presParOf" srcId="{F92F9B99-B21D-4103-BEB6-02F1357F16F4}" destId="{591A1587-5523-4C7B-BF88-24BA394965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286DD-CB57-47D8-9E82-3412AE199861}">
      <dsp:nvSpPr>
        <dsp:cNvPr id="0" name=""/>
        <dsp:cNvSpPr/>
      </dsp:nvSpPr>
      <dsp:spPr>
        <a:xfrm>
          <a:off x="0" y="777820"/>
          <a:ext cx="7492227" cy="1216800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solidFill>
                <a:schemeClr val="tx1">
                  <a:lumMod val="50000"/>
                </a:schemeClr>
              </a:solidFill>
            </a:rPr>
            <a:t>Goal</a:t>
          </a:r>
          <a:r>
            <a:rPr lang="en-US" sz="2400" kern="1200" noProof="0" dirty="0">
              <a:solidFill>
                <a:schemeClr val="tx1">
                  <a:lumMod val="50000"/>
                </a:schemeClr>
              </a:solidFill>
            </a:rPr>
            <a:t>: Hypertrophy of the FLR, thus decreasing the risk of post-hepatectomy liver failure (PHLF)</a:t>
          </a:r>
          <a:r>
            <a:rPr lang="en-US" sz="2400" b="1" kern="1200" noProof="0" dirty="0">
              <a:solidFill>
                <a:schemeClr val="tx1">
                  <a:lumMod val="50000"/>
                </a:schemeClr>
              </a:solidFill>
            </a:rPr>
            <a:t> </a:t>
          </a:r>
          <a:endParaRPr lang="en-US" sz="2400" kern="1200" noProof="0" dirty="0">
            <a:solidFill>
              <a:schemeClr val="tx1">
                <a:lumMod val="50000"/>
              </a:schemeClr>
            </a:solidFill>
          </a:endParaRPr>
        </a:p>
      </dsp:txBody>
      <dsp:txXfrm>
        <a:off x="59399" y="837219"/>
        <a:ext cx="7373429" cy="1098002"/>
      </dsp:txXfrm>
    </dsp:sp>
    <dsp:sp modelId="{2B157006-234D-4583-B108-6A81EDBB7F55}">
      <dsp:nvSpPr>
        <dsp:cNvPr id="0" name=""/>
        <dsp:cNvSpPr/>
      </dsp:nvSpPr>
      <dsp:spPr>
        <a:xfrm>
          <a:off x="0" y="2034183"/>
          <a:ext cx="7492227" cy="12168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solidFill>
                <a:schemeClr val="tx1">
                  <a:lumMod val="50000"/>
                </a:schemeClr>
              </a:solidFill>
              <a:latin typeface="+mn-lt"/>
            </a:rPr>
            <a:t>FLR &gt;25%</a:t>
          </a:r>
          <a:r>
            <a:rPr lang="en-US" sz="2400" kern="1200" noProof="0" dirty="0">
              <a:solidFill>
                <a:schemeClr val="tx1">
                  <a:lumMod val="50000"/>
                </a:schemeClr>
              </a:solidFill>
              <a:latin typeface="+mn-lt"/>
            </a:rPr>
            <a:t> in patients with normal liver function</a:t>
          </a:r>
        </a:p>
      </dsp:txBody>
      <dsp:txXfrm>
        <a:off x="59399" y="2093582"/>
        <a:ext cx="7373429" cy="1098002"/>
      </dsp:txXfrm>
    </dsp:sp>
    <dsp:sp modelId="{591A1587-5523-4C7B-BF88-24BA394965F8}">
      <dsp:nvSpPr>
        <dsp:cNvPr id="0" name=""/>
        <dsp:cNvSpPr/>
      </dsp:nvSpPr>
      <dsp:spPr>
        <a:xfrm>
          <a:off x="0" y="3301377"/>
          <a:ext cx="7492227" cy="1216800"/>
        </a:xfrm>
        <a:prstGeom prst="roundRect">
          <a:avLst/>
        </a:prstGeom>
        <a:solidFill>
          <a:srgbClr val="DAE1EC"/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solidFill>
                <a:schemeClr val="tx1">
                  <a:lumMod val="50000"/>
                </a:schemeClr>
              </a:solidFill>
            </a:rPr>
            <a:t>FLR &gt; 30-40% </a:t>
          </a:r>
          <a:r>
            <a:rPr lang="en-US" sz="2400" kern="1200" noProof="0" dirty="0">
              <a:solidFill>
                <a:schemeClr val="tx1">
                  <a:lumMod val="50000"/>
                </a:schemeClr>
              </a:solidFill>
            </a:rPr>
            <a:t>in patients with preexisting liver injury (steatosis, cirrhosis…)</a:t>
          </a:r>
        </a:p>
      </dsp:txBody>
      <dsp:txXfrm>
        <a:off x="59399" y="3360776"/>
        <a:ext cx="737342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2ACFE9E-C94B-4553-9E0D-7E9FBB906687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E90E7EA-0DB7-442F-B244-0901A9843B1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37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A5D36BD-FF8A-42AE-84E8-2CA79000B11A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9FE9791-18C8-4067-951C-62C502A094C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842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7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9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4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2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9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6060-5CD2-4001-B457-7A5378F25129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4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7D88-DF29-46A4-87D9-48169209F3AA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0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C0C-D0FB-4F73-AE34-3353655D6600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0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222939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1332411"/>
            <a:ext cx="8265069" cy="2002972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4" y="3563698"/>
            <a:ext cx="8413751" cy="14160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78875" y="1219200"/>
            <a:ext cx="365125" cy="2229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" y="6674631"/>
            <a:ext cx="5512527" cy="183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063613"/>
            <a:ext cx="633977" cy="34515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965200" y="58700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21933" b="24601"/>
          <a:stretch/>
        </p:blipFill>
        <p:spPr>
          <a:xfrm>
            <a:off x="313531" y="5803900"/>
            <a:ext cx="520578" cy="654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1"/>
          <a:stretch/>
        </p:blipFill>
        <p:spPr>
          <a:xfrm>
            <a:off x="854373" y="5980433"/>
            <a:ext cx="1500059" cy="2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370995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3532756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5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509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907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6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/>
            </a:lvl1pPr>
            <a:lvl2pPr>
              <a:spcBef>
                <a:spcPts val="0"/>
              </a:spcBef>
              <a:spcAft>
                <a:spcPts val="400"/>
              </a:spcAft>
              <a:defRPr/>
            </a:lvl2pPr>
            <a:lvl3pPr>
              <a:spcBef>
                <a:spcPts val="0"/>
              </a:spcBef>
              <a:spcAft>
                <a:spcPts val="400"/>
              </a:spcAft>
              <a:defRPr/>
            </a:lvl3pPr>
            <a:lvl4pPr>
              <a:spcBef>
                <a:spcPts val="0"/>
              </a:spcBef>
              <a:spcAft>
                <a:spcPts val="400"/>
              </a:spcAft>
              <a:defRPr/>
            </a:lvl4pPr>
            <a:lvl5pPr>
              <a:spcBef>
                <a:spcPts val="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07599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2D17-E91F-4F2F-8272-8D616189B09D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8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78631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8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8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919510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GI SLIDE DECK 2017</a:t>
            </a:r>
            <a:br>
              <a:rPr lang="en-US" dirty="0"/>
            </a:br>
            <a:r>
              <a:rPr lang="en-US" sz="2800" b="0" dirty="0"/>
              <a:t>Selected abstracts from:</a:t>
            </a:r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608719" y="1692096"/>
            <a:ext cx="5902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ESMO 2017 CONGRESS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120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8–12 September 2017 | </a:t>
            </a:r>
            <a:r>
              <a:rPr lang="en-US" sz="2000" b="0" kern="1200" baseline="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Madrid, Spain</a:t>
            </a:r>
            <a:endParaRPr lang="en-US" sz="2000" b="0" kern="1200" dirty="0">
              <a:solidFill>
                <a:schemeClr val="tx2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637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99808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563506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597235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7890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357543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45476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358366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4C26-6FC5-456F-BB86-4CA14046A3FC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59F-381C-4772-9673-4C63499C2E9A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1E07-1334-4DDD-A252-D0E66FBAD349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00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518D-3AE0-4841-A8AA-CE0B8AFB1F42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7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3D8D-8C78-46EB-B567-F816C47200AE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9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6B0-B554-4C6E-AD55-8CB12FB6E4C9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5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757-F50B-440C-AE26-F05545E00803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3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031B-50E2-4804-B867-A20212604FFB}" type="datetime1">
              <a:rPr lang="en-GB" smtClean="0"/>
              <a:pPr/>
              <a:t>18/04/2022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9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669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4" y="179614"/>
            <a:ext cx="8238945" cy="8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4" y="1254035"/>
            <a:ext cx="8413751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744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fontAlgn="base">
        <a:spcBef>
          <a:spcPts val="0"/>
        </a:spcBef>
        <a:spcAft>
          <a:spcPts val="400"/>
        </a:spcAft>
        <a:buClr>
          <a:schemeClr val="bg1"/>
        </a:buClr>
        <a:buSzPct val="110000"/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561975" indent="-309563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2pPr>
      <a:lvl3pPr marL="812800" indent="-249238" algn="l" rtl="0" fontAlgn="base">
        <a:spcBef>
          <a:spcPts val="0"/>
        </a:spcBef>
        <a:spcAft>
          <a:spcPts val="400"/>
        </a:spcAft>
        <a:buClr>
          <a:schemeClr val="bg1"/>
        </a:buClr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101725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4pPr>
      <a:lvl5pPr marL="1390650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»"/>
        <a:defRPr sz="1600">
          <a:solidFill>
            <a:srgbClr val="4D4D4D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0">
          <p15:clr>
            <a:srgbClr val="F26B43"/>
          </p15:clr>
        </p15:guide>
        <p15:guide id="4" pos="5530">
          <p15:clr>
            <a:srgbClr val="F26B43"/>
          </p15:clr>
        </p15:guide>
        <p15:guide id="5" orient="horz" pos="104">
          <p15:clr>
            <a:srgbClr val="F26B43"/>
          </p15:clr>
        </p15:guide>
        <p15:guide id="6" orient="horz" pos="4147">
          <p15:clr>
            <a:srgbClr val="F26B43"/>
          </p15:clr>
        </p15:guide>
        <p15:guide id="7" orient="horz" pos="7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yawen.dong@gesundheitsverbund.at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72-021-00300-2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5" Type="http://schemas.openxmlformats.org/officeDocument/2006/relationships/hyperlink" Target="https://www.ihpba.org/92_Liver-Resection-Guidelines.html" TargetMode="External"/><Relationship Id="rId4" Type="http://schemas.openxmlformats.org/officeDocument/2006/relationships/hyperlink" Target="https://www.uptodate.com/contents/treatment-of-localized-cholangiocarcinoma-adjuvant-and-neoadjuvant-therapy-and-prognosi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5" descr="hintergrund_A4_quer_komplet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019942" y="1966656"/>
            <a:ext cx="5254964" cy="43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sz="4000" b="1" dirty="0">
                <a:solidFill>
                  <a:srgbClr val="002060"/>
                </a:solidFill>
              </a:rPr>
              <a:t>Cholangiocarcinoma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de-AT" sz="2400" b="1" dirty="0" err="1">
                <a:solidFill>
                  <a:srgbClr val="002060"/>
                </a:solidFill>
              </a:rPr>
              <a:t>Multidisciplinary</a:t>
            </a:r>
            <a:r>
              <a:rPr lang="de-AT" sz="2400" b="1" dirty="0">
                <a:solidFill>
                  <a:srgbClr val="002060"/>
                </a:solidFill>
              </a:rPr>
              <a:t> </a:t>
            </a:r>
            <a:r>
              <a:rPr lang="de-AT" sz="2400" b="1" dirty="0" err="1">
                <a:solidFill>
                  <a:srgbClr val="002060"/>
                </a:solidFill>
              </a:rPr>
              <a:t>approach</a:t>
            </a:r>
            <a:endParaRPr lang="de-DE" sz="26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br>
              <a:rPr lang="en-GB" sz="2000" b="1" dirty="0">
                <a:solidFill>
                  <a:srgbClr val="376092"/>
                </a:solidFill>
              </a:rPr>
            </a:br>
            <a:r>
              <a:rPr lang="en-GB" sz="2000" b="1" dirty="0">
                <a:solidFill>
                  <a:srgbClr val="C00000"/>
                </a:solidFill>
              </a:rPr>
              <a:t>ESDO Learning Bytes 2022</a:t>
            </a:r>
          </a:p>
          <a:p>
            <a:pPr algn="ctr" eaLnBrk="1" hangingPunct="1">
              <a:lnSpc>
                <a:spcPct val="120000"/>
              </a:lnSpc>
            </a:pPr>
            <a:endParaRPr lang="en-GB" sz="2000" b="1" dirty="0">
              <a:solidFill>
                <a:srgbClr val="376092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GB" sz="2000" b="1" dirty="0">
                <a:solidFill>
                  <a:srgbClr val="002060"/>
                </a:solidFill>
              </a:rPr>
              <a:t>Yawen Dong </a:t>
            </a:r>
            <a:br>
              <a:rPr lang="en-GB" sz="2000" b="1" dirty="0">
                <a:solidFill>
                  <a:srgbClr val="002060"/>
                </a:solidFill>
              </a:rPr>
            </a:br>
            <a:endParaRPr lang="en-GB" sz="20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GB" sz="1600" b="1" dirty="0">
                <a:solidFill>
                  <a:srgbClr val="002060"/>
                </a:solidFill>
              </a:rPr>
              <a:t>Department of Surgery</a:t>
            </a:r>
          </a:p>
          <a:p>
            <a:pPr algn="ctr" eaLnBrk="1" hangingPunct="1">
              <a:lnSpc>
                <a:spcPct val="120000"/>
              </a:lnSpc>
            </a:pPr>
            <a:r>
              <a:rPr lang="en-GB" sz="1600" b="1" dirty="0">
                <a:solidFill>
                  <a:srgbClr val="002060"/>
                </a:solidFill>
              </a:rPr>
              <a:t>HPB </a:t>
            </a:r>
            <a:r>
              <a:rPr lang="en-GB" sz="1600" b="1" dirty="0" err="1">
                <a:solidFill>
                  <a:srgbClr val="002060"/>
                </a:solidFill>
              </a:rPr>
              <a:t>Center</a:t>
            </a:r>
            <a:r>
              <a:rPr lang="en-GB" sz="1600" b="1" dirty="0">
                <a:solidFill>
                  <a:srgbClr val="002060"/>
                </a:solidFill>
              </a:rPr>
              <a:t>, Clinic </a:t>
            </a:r>
            <a:r>
              <a:rPr lang="en-GB" sz="1600" b="1" dirty="0" err="1">
                <a:solidFill>
                  <a:srgbClr val="002060"/>
                </a:solidFill>
              </a:rPr>
              <a:t>Favoriten</a:t>
            </a:r>
            <a:endParaRPr lang="en-GB" sz="16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GB" sz="1600" b="1" dirty="0">
                <a:solidFill>
                  <a:srgbClr val="002060"/>
                </a:solidFill>
              </a:rPr>
              <a:t>Vienna, Austria</a:t>
            </a:r>
          </a:p>
          <a:p>
            <a:pPr algn="ctr" eaLnBrk="1" hangingPunct="1">
              <a:lnSpc>
                <a:spcPct val="120000"/>
              </a:lnSpc>
            </a:pP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7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Basic principles of liver resection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25620C-0D91-4DC6-9297-ADFED5C33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2" y="1268760"/>
            <a:ext cx="6264696" cy="53261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88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Basic principles of liver resection</a:t>
            </a:r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3F5CFEDC-D7A7-4135-BDBA-C88A62634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0"/>
          <a:stretch/>
        </p:blipFill>
        <p:spPr bwMode="auto">
          <a:xfrm>
            <a:off x="4214" y="987334"/>
            <a:ext cx="4554699" cy="247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988469E-267C-492D-AA19-C2DE3C2C3C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589"/>
          <a:stretch/>
        </p:blipFill>
        <p:spPr>
          <a:xfrm>
            <a:off x="4558913" y="987334"/>
            <a:ext cx="4584713" cy="38884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04E736-6292-47C6-A13F-C461D574F8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917"/>
          <a:stretch/>
        </p:blipFill>
        <p:spPr>
          <a:xfrm>
            <a:off x="4941" y="3717031"/>
            <a:ext cx="4567059" cy="261687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BF62C5B-3D96-4573-BDF9-6FCC987732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68" t="60774" b="9218"/>
          <a:stretch/>
        </p:blipFill>
        <p:spPr>
          <a:xfrm>
            <a:off x="4613454" y="4875766"/>
            <a:ext cx="4525606" cy="195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14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Pylorus-preserving pancreaticoduodenectomy (PPPD)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508104" y="2348880"/>
            <a:ext cx="3384376" cy="3734205"/>
          </a:xfr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marL="180975" indent="0">
              <a:spcAft>
                <a:spcPts val="1200"/>
              </a:spcAft>
              <a:buNone/>
              <a:tabLst>
                <a:tab pos="8256588" algn="r"/>
              </a:tabLst>
            </a:pPr>
            <a:r>
              <a:rPr lang="en-GB" sz="2000" dirty="0">
                <a:solidFill>
                  <a:srgbClr val="002060"/>
                </a:solidFill>
                <a:uFill>
                  <a:solidFill>
                    <a:schemeClr val="accent1"/>
                  </a:solidFill>
                </a:uFill>
              </a:rPr>
              <a:t>PPPD as the standard surgical treatment approach in distal CCA: </a:t>
            </a:r>
          </a:p>
          <a:p>
            <a:pPr marL="269875" indent="0">
              <a:spcAft>
                <a:spcPts val="1200"/>
              </a:spcAft>
              <a:buNone/>
              <a:tabLst>
                <a:tab pos="8256588" algn="r"/>
              </a:tabLst>
            </a:pPr>
            <a:r>
              <a:rPr lang="en-GB" sz="2000" dirty="0">
                <a:solidFill>
                  <a:srgbClr val="7030A0"/>
                </a:solidFill>
                <a:uFill>
                  <a:solidFill>
                    <a:schemeClr val="accent1"/>
                  </a:solidFill>
                </a:uFill>
              </a:rPr>
              <a:t>I. Duodenojejunostomy</a:t>
            </a:r>
          </a:p>
          <a:p>
            <a:pPr marL="269875" indent="0">
              <a:spcAft>
                <a:spcPts val="1200"/>
              </a:spcAft>
              <a:buNone/>
              <a:tabLst>
                <a:tab pos="8256588" algn="r"/>
              </a:tabLst>
            </a:pPr>
            <a:r>
              <a:rPr lang="en-GB" sz="2000" dirty="0">
                <a:solidFill>
                  <a:srgbClr val="00B050"/>
                </a:solidFill>
                <a:uFill>
                  <a:solidFill>
                    <a:schemeClr val="accent1"/>
                  </a:solidFill>
                </a:uFill>
              </a:rPr>
              <a:t>II. End-to-side </a:t>
            </a:r>
            <a:r>
              <a:rPr lang="en-GB" sz="2000" dirty="0" err="1">
                <a:solidFill>
                  <a:srgbClr val="00B050"/>
                </a:solidFill>
                <a:uFill>
                  <a:solidFill>
                    <a:schemeClr val="accent1"/>
                  </a:solidFill>
                </a:uFill>
              </a:rPr>
              <a:t>pancreaticojejunostomy</a:t>
            </a:r>
            <a:r>
              <a:rPr lang="en-GB" sz="2000" dirty="0">
                <a:solidFill>
                  <a:srgbClr val="00B050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</a:p>
          <a:p>
            <a:pPr marL="269875" indent="0">
              <a:spcAft>
                <a:spcPts val="1200"/>
              </a:spcAft>
              <a:buNone/>
              <a:tabLst>
                <a:tab pos="8256588" algn="r"/>
              </a:tabLst>
            </a:pPr>
            <a:r>
              <a:rPr lang="en-GB" sz="2000" dirty="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</a:rPr>
              <a:t>III. Hepaticojejunostomy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20EFAC-6954-4EFD-A7E9-27BEA403A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" t="20600" r="41643" b="9401"/>
          <a:stretch/>
        </p:blipFill>
        <p:spPr>
          <a:xfrm>
            <a:off x="251520" y="2348880"/>
            <a:ext cx="4968552" cy="37342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75D17A1-56F1-4187-B317-DC45F59034ED}"/>
              </a:ext>
            </a:extLst>
          </p:cNvPr>
          <p:cNvSpPr txBox="1"/>
          <p:nvPr/>
        </p:nvSpPr>
        <p:spPr>
          <a:xfrm>
            <a:off x="629562" y="1556792"/>
            <a:ext cx="788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u="sng" dirty="0" err="1"/>
              <a:t>Comparison</a:t>
            </a:r>
            <a:r>
              <a:rPr lang="de-AT" u="sng" dirty="0"/>
              <a:t> </a:t>
            </a:r>
            <a:r>
              <a:rPr lang="de-AT" u="sng" dirty="0" err="1"/>
              <a:t>between</a:t>
            </a:r>
            <a:r>
              <a:rPr lang="de-AT" u="sng" dirty="0"/>
              <a:t> </a:t>
            </a:r>
            <a:r>
              <a:rPr lang="de-AT" u="sng" dirty="0" err="1"/>
              <a:t>the</a:t>
            </a:r>
            <a:r>
              <a:rPr lang="de-AT" u="sng" dirty="0"/>
              <a:t> </a:t>
            </a:r>
            <a:r>
              <a:rPr lang="de-AT" u="sng" dirty="0" err="1"/>
              <a:t>preoperative</a:t>
            </a:r>
            <a:r>
              <a:rPr lang="de-AT" u="sng" dirty="0"/>
              <a:t> (</a:t>
            </a:r>
            <a:r>
              <a:rPr lang="de-AT" i="1" u="sng" dirty="0" err="1"/>
              <a:t>left</a:t>
            </a:r>
            <a:r>
              <a:rPr lang="de-AT" u="sng" dirty="0"/>
              <a:t>) and postoperative (</a:t>
            </a:r>
            <a:r>
              <a:rPr lang="de-AT" i="1" u="sng" dirty="0" err="1"/>
              <a:t>right</a:t>
            </a:r>
            <a:r>
              <a:rPr lang="de-AT" u="sng" dirty="0"/>
              <a:t>) </a:t>
            </a:r>
            <a:r>
              <a:rPr lang="de-AT" u="sng" dirty="0" err="1"/>
              <a:t>situs</a:t>
            </a:r>
            <a:r>
              <a:rPr lang="de-AT" u="sng" dirty="0"/>
              <a:t>: </a:t>
            </a: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63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Systemic therapy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9172"/>
            <a:ext cx="7920880" cy="4746172"/>
          </a:xfrm>
          <a:noFill/>
          <a:ln>
            <a:noFill/>
          </a:ln>
        </p:spPr>
        <p:txBody>
          <a:bodyPr/>
          <a:lstStyle/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20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Neoadjuvant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/ conversion/ induction chemotherapy: no consensus, individual decision in borderline resectable cases: gemcitabine + cisplatin (+ nab-paclitaxel)</a:t>
            </a:r>
          </a:p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20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Adjuvant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: standard therapy with </a:t>
            </a:r>
            <a:r>
              <a:rPr lang="en-GB" sz="2000" u="sng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capecitabine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1250 mg/m</a:t>
            </a:r>
            <a:r>
              <a:rPr lang="en-GB" sz="2000" baseline="30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2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for 6 months </a:t>
            </a:r>
          </a:p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20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Locally advanced, unresectable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: 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8256588" algn="r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Gemcitabine + cisplatin or gemcitabine + oxaliplatin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8256588" algn="r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Poor performance status: monotherapy with gemcitabine, capecitabine or 5-FU 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8256588" algn="r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2</a:t>
            </a:r>
            <a:r>
              <a:rPr lang="en-GB" sz="2000" baseline="30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nd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line therapy: FOLFOX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42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Molecular Profiling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D035BB7-2F13-49FE-B015-5A355A86C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292" r="-66" b="2013"/>
          <a:stretch/>
        </p:blipFill>
        <p:spPr>
          <a:xfrm>
            <a:off x="161764" y="1259515"/>
            <a:ext cx="8820472" cy="512181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CE9A91-D437-46FA-A905-D019CAF35685}"/>
              </a:ext>
            </a:extLst>
          </p:cNvPr>
          <p:cNvSpPr txBox="1"/>
          <p:nvPr/>
        </p:nvSpPr>
        <p:spPr>
          <a:xfrm>
            <a:off x="4574905" y="65073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 err="1">
                <a:solidFill>
                  <a:schemeClr val="tx1"/>
                </a:solidFill>
              </a:rPr>
              <a:t>Banales</a:t>
            </a:r>
            <a:r>
              <a:rPr lang="en-US" sz="900" i="1" dirty="0">
                <a:solidFill>
                  <a:schemeClr val="tx1"/>
                </a:solidFill>
              </a:rPr>
              <a:t> et al. Cholangiocarcinoma: the next horizon in mechanisms and management (2020) Nature Reviews.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11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Molecular Profiling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47EFF24-07AD-4029-AA4E-B0502B9E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4" y="1124744"/>
            <a:ext cx="8413751" cy="4746172"/>
          </a:xfrm>
        </p:spPr>
        <p:txBody>
          <a:bodyPr/>
          <a:lstStyle/>
          <a:p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IDH1, IDH2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isocitrate dehydrogenase) – IDH1/IDH2 mutations more common in intrahepatic CCA (~20%)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FGFR2 </a:t>
            </a:r>
            <a:r>
              <a:rPr lang="en-US" sz="2000" dirty="0">
                <a:solidFill>
                  <a:srgbClr val="000000"/>
                </a:solidFill>
              </a:rPr>
              <a:t>fusions, rearrangements – also more common in intrahepatic CCA (~15%)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KRAS </a:t>
            </a:r>
            <a:r>
              <a:rPr lang="en-US" sz="2000" dirty="0">
                <a:solidFill>
                  <a:srgbClr val="000000"/>
                </a:solidFill>
              </a:rPr>
              <a:t>mutations more frequently observed in perihilar CCA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HER2/neu </a:t>
            </a:r>
            <a:r>
              <a:rPr lang="en-US" sz="2000" dirty="0">
                <a:solidFill>
                  <a:srgbClr val="000000"/>
                </a:solidFill>
              </a:rPr>
              <a:t>overexpression – more common in extrahepatic CCA (10-27%)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BRAF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V600E mutation – approximately 5% in intrahepatic CCA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MSI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 (microsatellite instability) - only in about 1% of all CCA subtypes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14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 dirty="0"/>
              <a:t>Targeted therapies &amp; future prospects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347124"/>
            <a:ext cx="8413751" cy="4746172"/>
          </a:xfrm>
          <a:noFill/>
          <a:ln>
            <a:noFill/>
          </a:ln>
        </p:spPr>
        <p:txBody>
          <a:bodyPr/>
          <a:lstStyle/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FGFR inhibitor: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Pemigatinib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(FIGHT-202 trial),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Infigratinib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Erdafitinib 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IDH1 inhibitor: 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Ivosidenib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ClarIDHy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trial)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BRAF inhibitor: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Dabrafenib </a:t>
            </a:r>
            <a:r>
              <a:rPr lang="en-US" sz="2000" dirty="0">
                <a:solidFill>
                  <a:srgbClr val="000000"/>
                </a:solidFill>
              </a:rPr>
              <a:t>in combination with MEK inhibitor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Trametinib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(ROAR Basket trial)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Microsatellite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instabillity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(mismatch repair deficiency): PD-L1 inhibition with checkpoint inhibitor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Pembrolizumab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(KEYNOTE-158) and in combination with Gemcitabine and Cisplatin (KEYNOTE-966).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  <a:tabLst>
                <a:tab pos="8256588" algn="r"/>
              </a:tabLst>
            </a:pPr>
            <a:endParaRPr lang="en-US" sz="1800" u="sng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82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Take home messages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endParaRPr lang="de-AT" sz="1800" dirty="0">
              <a:solidFill>
                <a:srgbClr val="000000"/>
              </a:solidFill>
            </a:endParaRPr>
          </a:p>
          <a:p>
            <a:endParaRPr lang="en-GB" sz="1800" u="sng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B3476-19F8-48E1-8A16-18B73145E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4" y="1556792"/>
            <a:ext cx="8261351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Each anatomic subtype (intrahepatic, perihilar, distal) has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distinct genetic aberrations, clinical presentations and therapeutic approaches</a:t>
            </a: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Surgery</a:t>
            </a: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kern="0" dirty="0">
                <a:solidFill>
                  <a:srgbClr val="000000"/>
                </a:solidFill>
              </a:rPr>
              <a:t>is the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only potentially curative</a:t>
            </a: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kern="0" dirty="0">
                <a:solidFill>
                  <a:srgbClr val="000000"/>
                </a:solidFill>
              </a:rPr>
              <a:t>treatment option for patients with CCA, however only approx. 25% of CCA patients are resectable at the time of diagnosis.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On the basis of the BILCAP study,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capecitabine</a:t>
            </a:r>
            <a:r>
              <a:rPr lang="en-US" sz="2000" kern="0" dirty="0">
                <a:solidFill>
                  <a:srgbClr val="000000"/>
                </a:solidFill>
              </a:rPr>
              <a:t> (6 months) remains the gold standard in the adjuvant setting.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In patients with advanced-stage inoperable CCA, the first-line systemic therapy consists of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cisplatin and gemcitabine</a:t>
            </a: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b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FOLFOX</a:t>
            </a: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kern="0" dirty="0">
                <a:solidFill>
                  <a:srgbClr val="000000"/>
                </a:solidFill>
              </a:rPr>
              <a:t>has been established as the standard second-line therapy.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Recent advances identifying genetic alterations in CCA highlight the emerging role of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precision medicine </a:t>
            </a:r>
            <a:r>
              <a:rPr lang="en-US" sz="2000" kern="0" dirty="0">
                <a:solidFill>
                  <a:srgbClr val="000000"/>
                </a:solidFill>
              </a:rPr>
              <a:t>for this dismal disease.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kern="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FontTx/>
              <a:buNone/>
              <a:tabLst>
                <a:tab pos="8256588" algn="r"/>
              </a:tabLst>
            </a:pPr>
            <a:endParaRPr lang="en-US" sz="1800" u="sng" kern="0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99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8FA6F9C-17BB-4D83-AAE2-F1BC9002DE30}"/>
              </a:ext>
            </a:extLst>
          </p:cNvPr>
          <p:cNvSpPr txBox="1"/>
          <p:nvPr/>
        </p:nvSpPr>
        <p:spPr>
          <a:xfrm>
            <a:off x="1259632" y="310583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err="1">
                <a:solidFill>
                  <a:schemeClr val="bg1"/>
                </a:solidFill>
              </a:rPr>
              <a:t>Thank</a:t>
            </a:r>
            <a:r>
              <a:rPr lang="de-AT" sz="3600" b="1" dirty="0">
                <a:solidFill>
                  <a:schemeClr val="bg1"/>
                </a:solidFill>
              </a:rPr>
              <a:t> </a:t>
            </a:r>
            <a:r>
              <a:rPr lang="de-AT" sz="3600" b="1" dirty="0" err="1">
                <a:solidFill>
                  <a:schemeClr val="bg1"/>
                </a:solidFill>
              </a:rPr>
              <a:t>you</a:t>
            </a:r>
            <a:r>
              <a:rPr lang="de-AT" sz="3600" b="1" dirty="0">
                <a:solidFill>
                  <a:schemeClr val="bg1"/>
                </a:solidFill>
              </a:rPr>
              <a:t> for </a:t>
            </a:r>
            <a:r>
              <a:rPr lang="de-AT" sz="3600" b="1" dirty="0" err="1">
                <a:solidFill>
                  <a:schemeClr val="bg1"/>
                </a:solidFill>
              </a:rPr>
              <a:t>your</a:t>
            </a:r>
            <a:r>
              <a:rPr lang="de-AT" sz="3600" b="1" dirty="0">
                <a:solidFill>
                  <a:schemeClr val="bg1"/>
                </a:solidFill>
              </a:rPr>
              <a:t> </a:t>
            </a:r>
            <a:r>
              <a:rPr lang="de-AT" sz="3600" b="1" dirty="0" err="1">
                <a:solidFill>
                  <a:schemeClr val="bg1"/>
                </a:solidFill>
              </a:rPr>
              <a:t>attention</a:t>
            </a:r>
            <a:r>
              <a:rPr lang="de-AT" sz="3600" b="1" dirty="0">
                <a:solidFill>
                  <a:schemeClr val="bg1"/>
                </a:solidFill>
              </a:rPr>
              <a:t>!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4897223-3CF7-4E56-8548-420D2CA83913}"/>
              </a:ext>
            </a:extLst>
          </p:cNvPr>
          <p:cNvSpPr txBox="1"/>
          <p:nvPr/>
        </p:nvSpPr>
        <p:spPr>
          <a:xfrm>
            <a:off x="5652120" y="6627168"/>
            <a:ext cx="30934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i="1" dirty="0">
                <a:solidFill>
                  <a:schemeClr val="tx1"/>
                </a:solidFill>
              </a:rPr>
              <a:t>Email: </a:t>
            </a:r>
            <a:r>
              <a:rPr lang="de-AT" sz="900" i="1" dirty="0">
                <a:solidFill>
                  <a:schemeClr val="tx1"/>
                </a:solidFill>
                <a:hlinkClick r:id="rId2"/>
              </a:rPr>
              <a:t>yawen</a:t>
            </a:r>
            <a:r>
              <a:rPr lang="de-AT" sz="900" i="1" dirty="0">
                <a:hlinkClick r:id="rId2"/>
              </a:rPr>
              <a:t>.dong@gesundheitsverbund.at</a:t>
            </a:r>
            <a:r>
              <a:rPr lang="de-AT" sz="900" i="1" dirty="0"/>
              <a:t> 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16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References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u="sng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B3476-19F8-48E1-8A16-18B73145E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4" y="1340768"/>
            <a:ext cx="8261351" cy="496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Brindley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, P.J. 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et al.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Cholangiocarcinoma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Nat Rev Dis Primers 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7, 65 (2021). 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https://doi.org/10.1038/s41572-021-00300-2</a:t>
            </a:r>
            <a:endParaRPr lang="de-AT" kern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Banales, J.M. 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et al.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Cholangiocarcinoma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2020: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next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horizon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mechanisms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management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Nat Rev </a:t>
            </a:r>
            <a:r>
              <a:rPr lang="de-AT" i="1" kern="0" dirty="0" err="1">
                <a:solidFill>
                  <a:schemeClr val="tx1">
                    <a:lumMod val="50000"/>
                  </a:schemeClr>
                </a:solidFill>
              </a:rPr>
              <a:t>Gastroenterol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AT" i="1" kern="0" dirty="0" err="1">
                <a:solidFill>
                  <a:schemeClr val="tx1">
                    <a:lumMod val="50000"/>
                  </a:schemeClr>
                </a:solidFill>
              </a:rPr>
              <a:t>Hepatol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2020;17(9):557-588. doi:10.1038/s41575-020-0310-z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Valle, J.W. 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et al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Biliary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cancer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: ESMO Clinical Practice Guidelines for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diagnosis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treatment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and follow-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up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Ann </a:t>
            </a:r>
            <a:r>
              <a:rPr lang="de-AT" i="1" kern="0" dirty="0" err="1">
                <a:solidFill>
                  <a:schemeClr val="tx1">
                    <a:lumMod val="50000"/>
                  </a:schemeClr>
                </a:solidFill>
              </a:rPr>
              <a:t>Oncol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2016;27(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suppl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5):v28-v37. doi:10.1093/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annonc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/mdw324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kern="0" dirty="0" err="1">
                <a:solidFill>
                  <a:schemeClr val="tx1">
                    <a:lumMod val="50000"/>
                  </a:schemeClr>
                </a:solidFill>
              </a:rPr>
              <a:t>Cillo</a:t>
            </a:r>
            <a:r>
              <a:rPr lang="fr-FR" kern="0" dirty="0">
                <a:solidFill>
                  <a:schemeClr val="tx1">
                    <a:lumMod val="50000"/>
                  </a:schemeClr>
                </a:solidFill>
              </a:rPr>
              <a:t>, U. </a:t>
            </a:r>
            <a:r>
              <a:rPr lang="fr-FR" i="1" kern="0" dirty="0">
                <a:solidFill>
                  <a:schemeClr val="tx1">
                    <a:lumMod val="50000"/>
                  </a:schemeClr>
                </a:solidFill>
              </a:rPr>
              <a:t>et al. </a:t>
            </a:r>
            <a:r>
              <a:rPr lang="fr-FR" kern="0" dirty="0" err="1">
                <a:solidFill>
                  <a:schemeClr val="tx1">
                    <a:lumMod val="50000"/>
                  </a:schemeClr>
                </a:solidFill>
              </a:rPr>
              <a:t>Surgery</a:t>
            </a:r>
            <a:r>
              <a:rPr lang="fr-FR" kern="0" dirty="0">
                <a:solidFill>
                  <a:schemeClr val="tx1">
                    <a:lumMod val="50000"/>
                  </a:schemeClr>
                </a:solidFill>
              </a:rPr>
              <a:t> for </a:t>
            </a:r>
            <a:r>
              <a:rPr lang="fr-FR" kern="0" dirty="0" err="1">
                <a:solidFill>
                  <a:schemeClr val="tx1">
                    <a:lumMod val="50000"/>
                  </a:schemeClr>
                </a:solidFill>
              </a:rPr>
              <a:t>cholangiocarcinoma</a:t>
            </a:r>
            <a:r>
              <a:rPr lang="fr-FR" kern="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fr-FR" i="1" kern="0" dirty="0" err="1">
                <a:solidFill>
                  <a:schemeClr val="tx1">
                    <a:lumMod val="50000"/>
                  </a:schemeClr>
                </a:solidFill>
              </a:rPr>
              <a:t>Liver</a:t>
            </a:r>
            <a:r>
              <a:rPr lang="fr-FR" i="1" kern="0" dirty="0">
                <a:solidFill>
                  <a:schemeClr val="tx1">
                    <a:lumMod val="50000"/>
                  </a:schemeClr>
                </a:solidFill>
              </a:rPr>
              <a:t> Int. </a:t>
            </a:r>
            <a:r>
              <a:rPr lang="fr-FR" kern="0" dirty="0">
                <a:solidFill>
                  <a:schemeClr val="tx1">
                    <a:lumMod val="50000"/>
                  </a:schemeClr>
                </a:solidFill>
              </a:rPr>
              <a:t>2019;39 </a:t>
            </a:r>
            <a:r>
              <a:rPr lang="fr-FR" kern="0" dirty="0" err="1">
                <a:solidFill>
                  <a:schemeClr val="tx1">
                    <a:lumMod val="50000"/>
                  </a:schemeClr>
                </a:solidFill>
              </a:rPr>
              <a:t>Suppl</a:t>
            </a:r>
            <a:r>
              <a:rPr lang="fr-FR" kern="0" dirty="0">
                <a:solidFill>
                  <a:schemeClr val="tx1">
                    <a:lumMod val="50000"/>
                  </a:schemeClr>
                </a:solidFill>
              </a:rPr>
              <a:t> 1(</a:t>
            </a:r>
            <a:r>
              <a:rPr lang="fr-FR" kern="0" dirty="0" err="1">
                <a:solidFill>
                  <a:schemeClr val="tx1">
                    <a:lumMod val="50000"/>
                  </a:schemeClr>
                </a:solidFill>
              </a:rPr>
              <a:t>Suppl</a:t>
            </a:r>
            <a:r>
              <a:rPr lang="fr-FR" kern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kern="0" dirty="0" err="1">
                <a:solidFill>
                  <a:schemeClr val="tx1">
                    <a:lumMod val="50000"/>
                  </a:schemeClr>
                </a:solidFill>
              </a:rPr>
              <a:t>Suppl</a:t>
            </a:r>
            <a:r>
              <a:rPr lang="fr-FR" kern="0" dirty="0">
                <a:solidFill>
                  <a:schemeClr val="tx1">
                    <a:lumMod val="50000"/>
                  </a:schemeClr>
                </a:solidFill>
              </a:rPr>
              <a:t> 1):143-155. doi:10.1111/liv.14089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Spolverato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, G. 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et al. 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The Impact of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Surgical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Margin Status on Long-Term Outcome After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Resection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for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Intrahepatic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AT" kern="0" dirty="0" err="1">
                <a:solidFill>
                  <a:schemeClr val="tx1">
                    <a:lumMod val="50000"/>
                  </a:schemeClr>
                </a:solidFill>
              </a:rPr>
              <a:t>Cholangiocarcinoma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. Ann </a:t>
            </a:r>
            <a:r>
              <a:rPr lang="de-AT" i="1" kern="0" dirty="0" err="1">
                <a:solidFill>
                  <a:schemeClr val="tx1">
                    <a:lumMod val="50000"/>
                  </a:schemeClr>
                </a:solidFill>
              </a:rPr>
              <a:t>Surg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AT" i="1" kern="0" dirty="0" err="1">
                <a:solidFill>
                  <a:schemeClr val="tx1">
                    <a:lumMod val="50000"/>
                  </a:schemeClr>
                </a:solidFill>
              </a:rPr>
              <a:t>Oncol</a:t>
            </a:r>
            <a:r>
              <a:rPr lang="de-AT" i="1" kern="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2015;22(12):4020-4028. doi:10.1245/s10434-015-4472-9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kern="0" dirty="0">
                <a:solidFill>
                  <a:schemeClr val="tx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https://www.uptodate.com/contents/treatment-of-localized-cholangiocarcinoma-adjuvant-and-neoadjuvant-therapy-and-prognosis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kern="0" dirty="0">
                <a:solidFill>
                  <a:schemeClr val="tx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https://www.ihpba.org/92_Liver-Resection-Guidelines.html</a:t>
            </a:r>
            <a:r>
              <a:rPr lang="de-AT" kern="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AT" kern="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FontTx/>
              <a:buNone/>
              <a:tabLst>
                <a:tab pos="8256588" algn="r"/>
              </a:tabLst>
            </a:pPr>
            <a:endParaRPr lang="en-GB" u="sng" kern="0" dirty="0">
              <a:solidFill>
                <a:schemeClr val="tx1">
                  <a:lumMod val="50000"/>
                </a:schemeClr>
              </a:solidFill>
              <a:uFill>
                <a:solidFill>
                  <a:schemeClr val="accent1"/>
                </a:solidFill>
              </a:u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09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1B91FF-77AE-48F7-83E4-0DB37C272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4" y="1700808"/>
            <a:ext cx="9003252" cy="497757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Introduction  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9F0551FB-AFB1-470B-AFC8-6379912DF294}"/>
              </a:ext>
            </a:extLst>
          </p:cNvPr>
          <p:cNvSpPr/>
          <p:nvPr/>
        </p:nvSpPr>
        <p:spPr>
          <a:xfrm>
            <a:off x="7037498" y="5085184"/>
            <a:ext cx="1062894" cy="3012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extrahepatic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0AA953-9A54-48FD-A590-2C159321047F}"/>
              </a:ext>
            </a:extLst>
          </p:cNvPr>
          <p:cNvSpPr txBox="1"/>
          <p:nvPr/>
        </p:nvSpPr>
        <p:spPr>
          <a:xfrm>
            <a:off x="4788024" y="1389467"/>
            <a:ext cx="3960440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Rising incidence of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intrahepatic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CCA in the past two decades.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52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Bismuth-Corlette classification for perihilar CCA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BE99B13-5099-4266-8BC6-1A75B14F2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376"/>
          <a:stretch/>
        </p:blipFill>
        <p:spPr>
          <a:xfrm>
            <a:off x="0" y="1340768"/>
            <a:ext cx="3923928" cy="5552826"/>
          </a:xfrm>
          <a:prstGeom prst="rect">
            <a:avLst/>
          </a:prstGeom>
        </p:spPr>
      </p:pic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8ACA69AB-3911-4B24-9A4F-0F8A2890B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216071"/>
              </p:ext>
            </p:extLst>
          </p:nvPr>
        </p:nvGraphicFramePr>
        <p:xfrm>
          <a:off x="3851920" y="2132856"/>
          <a:ext cx="4968552" cy="38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572">
                  <a:extLst>
                    <a:ext uri="{9D8B030D-6E8A-4147-A177-3AD203B41FA5}">
                      <a16:colId xmlns:a16="http://schemas.microsoft.com/office/drawing/2014/main" val="293555564"/>
                    </a:ext>
                  </a:extLst>
                </a:gridCol>
                <a:gridCol w="3498980">
                  <a:extLst>
                    <a:ext uri="{9D8B030D-6E8A-4147-A177-3AD203B41FA5}">
                      <a16:colId xmlns:a16="http://schemas.microsoft.com/office/drawing/2014/main" val="3332975040"/>
                    </a:ext>
                  </a:extLst>
                </a:gridCol>
              </a:tblGrid>
              <a:tr h="664668">
                <a:tc>
                  <a:txBody>
                    <a:bodyPr/>
                    <a:lstStyle/>
                    <a:p>
                      <a:r>
                        <a:rPr lang="en-US" b="1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Tumor </a:t>
                      </a:r>
                      <a:r>
                        <a:rPr lang="en-US" i="0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below</a:t>
                      </a:r>
                      <a:r>
                        <a:rPr lang="en-US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the hepatic confluence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742908"/>
                  </a:ext>
                </a:extLst>
              </a:tr>
              <a:tr h="664668">
                <a:tc>
                  <a:txBody>
                    <a:bodyPr/>
                    <a:lstStyle/>
                    <a:p>
                      <a:r>
                        <a:rPr lang="en-US" b="1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Tumor has </a:t>
                      </a:r>
                      <a:r>
                        <a:rPr lang="en-US" i="0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reached</a:t>
                      </a:r>
                      <a:r>
                        <a:rPr lang="en-US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the hepatic confluence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517681"/>
                  </a:ext>
                </a:extLst>
              </a:tr>
              <a:tr h="664668">
                <a:tc>
                  <a:txBody>
                    <a:bodyPr/>
                    <a:lstStyle/>
                    <a:p>
                      <a:r>
                        <a:rPr lang="en-US" b="1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IIIa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Tumor occluding the common hepatic and </a:t>
                      </a:r>
                      <a:r>
                        <a:rPr lang="en-US" b="1" noProof="0" dirty="0">
                          <a:solidFill>
                            <a:schemeClr val="accent1"/>
                          </a:solidFill>
                        </a:rPr>
                        <a:t>right</a:t>
                      </a:r>
                      <a:r>
                        <a:rPr lang="en-US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hepatic ducts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759182"/>
                  </a:ext>
                </a:extLst>
              </a:tr>
              <a:tr h="664668">
                <a:tc>
                  <a:txBody>
                    <a:bodyPr/>
                    <a:lstStyle/>
                    <a:p>
                      <a:r>
                        <a:rPr lang="en-US" b="1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IIIb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Tumor occluding the common hepatic and </a:t>
                      </a:r>
                      <a:r>
                        <a:rPr lang="en-US" b="1" noProof="0" dirty="0">
                          <a:solidFill>
                            <a:schemeClr val="accent1"/>
                          </a:solidFill>
                        </a:rPr>
                        <a:t>left</a:t>
                      </a:r>
                      <a:r>
                        <a:rPr lang="en-US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hepatic ducts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239831"/>
                  </a:ext>
                </a:extLst>
              </a:tr>
              <a:tr h="1234384">
                <a:tc>
                  <a:txBody>
                    <a:bodyPr/>
                    <a:lstStyle/>
                    <a:p>
                      <a:r>
                        <a:rPr lang="en-US" b="1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Tumor that involves the confluence and </a:t>
                      </a:r>
                      <a:r>
                        <a:rPr lang="en-US" b="1" noProof="0" dirty="0">
                          <a:solidFill>
                            <a:schemeClr val="accent1"/>
                          </a:solidFill>
                        </a:rPr>
                        <a:t>both</a:t>
                      </a:r>
                      <a:r>
                        <a:rPr lang="en-US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the right or left hepatic duct </a:t>
                      </a:r>
                      <a:r>
                        <a:rPr lang="en-US" u="sng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OR</a:t>
                      </a:r>
                      <a:r>
                        <a:rPr lang="en-US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tumors that are </a:t>
                      </a:r>
                      <a:r>
                        <a:rPr lang="en-US" b="1" noProof="0" dirty="0">
                          <a:solidFill>
                            <a:schemeClr val="accent1"/>
                          </a:solidFill>
                        </a:rPr>
                        <a:t>multicentric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528938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4E1674D-87BE-49B2-B037-C991E3B79151}"/>
              </a:ext>
            </a:extLst>
          </p:cNvPr>
          <p:cNvSpPr/>
          <p:nvPr/>
        </p:nvSpPr>
        <p:spPr>
          <a:xfrm>
            <a:off x="3923928" y="6581028"/>
            <a:ext cx="1080120" cy="2762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08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Diagnosis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254034"/>
            <a:ext cx="8413751" cy="5055285"/>
          </a:xfrm>
          <a:noFill/>
          <a:ln>
            <a:noFill/>
          </a:ln>
        </p:spPr>
        <p:txBody>
          <a:bodyPr/>
          <a:lstStyle/>
          <a:p>
            <a:pPr>
              <a:spcAft>
                <a:spcPts val="600"/>
              </a:spcAft>
              <a:tabLst>
                <a:tab pos="8256588" algn="r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Cholangiocarcinoma arises from the epithelial cells of the bile ducts</a:t>
            </a:r>
          </a:p>
          <a:p>
            <a:pPr>
              <a:spcAft>
                <a:spcPts val="600"/>
              </a:spcAft>
              <a:tabLst>
                <a:tab pos="8256588" algn="r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Rare cancer, but highly lethal because most are locally advanced at diagnosis</a:t>
            </a:r>
          </a:p>
          <a:p>
            <a:pPr>
              <a:spcAft>
                <a:spcPts val="600"/>
              </a:spcAft>
              <a:tabLst>
                <a:tab pos="8256588" algn="r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Typical symptoms: biliary obstruction (jaundice, pruritus), abdominal pain, weight loss, fever, malaise, fatigue,…</a:t>
            </a:r>
          </a:p>
          <a:p>
            <a:pPr>
              <a:spcAft>
                <a:spcPts val="600"/>
              </a:spcAft>
              <a:tabLst>
                <a:tab pos="8256588" algn="r"/>
              </a:tabLst>
            </a:pPr>
            <a:r>
              <a:rPr lang="en-US" sz="18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Laboratory tests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: elevated cholestatic parameters, liver enzymes, tumor markers CEA, CA-19-9, (AFP)</a:t>
            </a:r>
          </a:p>
          <a:p>
            <a:pPr>
              <a:spcAft>
                <a:spcPts val="0"/>
              </a:spcAft>
              <a:tabLst>
                <a:tab pos="8256588" algn="r"/>
              </a:tabLst>
            </a:pPr>
            <a:r>
              <a:rPr lang="en-US" sz="18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Radiographic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findings: abdominal ultrasound (biliary duct dilatation, exclude gallstones), staging CT (distant metastases?), MRCP/ MRI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8256588" algn="r"/>
              </a:tabLst>
            </a:pPr>
            <a:r>
              <a:rPr lang="en-US" u="sng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Distal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extrahepatic CCA: intrahepatic + extrahepatic ductal dilation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8256588" algn="r"/>
              </a:tabLst>
            </a:pPr>
            <a:r>
              <a:rPr lang="en-US" u="sng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Perihilar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CCA: intrahepatic ductal dilation with normal caliber of extrahepatic ducts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8256588" algn="r"/>
              </a:tabLst>
            </a:pPr>
            <a:r>
              <a:rPr lang="en-US" u="sng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Intrahepatic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CCA: mass lesion, usually in a noncirrhotic liver</a:t>
            </a:r>
          </a:p>
          <a:p>
            <a:pPr>
              <a:spcAft>
                <a:spcPts val="600"/>
              </a:spcAft>
              <a:tabLst>
                <a:tab pos="8256588" algn="r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 </a:t>
            </a:r>
            <a:r>
              <a:rPr lang="en-US" sz="18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ERCP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(+/- biliary stent implantation) with brush cytology, fine needle aspiration (FNA) – but high risk of </a:t>
            </a: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ascending cholangitis</a:t>
            </a:r>
            <a:endParaRPr lang="en-US" sz="1800" dirty="0">
              <a:solidFill>
                <a:schemeClr val="tx1">
                  <a:lumMod val="50000"/>
                </a:schemeClr>
              </a:solidFill>
              <a:uFill>
                <a:solidFill>
                  <a:schemeClr val="accent1"/>
                </a:solidFill>
              </a:uFill>
            </a:endParaRPr>
          </a:p>
          <a:p>
            <a:pPr>
              <a:spcAft>
                <a:spcPts val="600"/>
              </a:spcAft>
              <a:tabLst>
                <a:tab pos="8256588" algn="r"/>
              </a:tabLst>
            </a:pPr>
            <a:r>
              <a:rPr lang="en-US" sz="1800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 </a:t>
            </a:r>
            <a:r>
              <a:rPr lang="en-US" sz="18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CT/US guided biopsy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to obtain tissue for histopathological analysis</a:t>
            </a:r>
          </a:p>
          <a:p>
            <a:pPr>
              <a:spcAft>
                <a:spcPts val="600"/>
              </a:spcAft>
              <a:tabLst>
                <a:tab pos="8256588" algn="r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 </a:t>
            </a:r>
            <a:r>
              <a:rPr lang="en-US" sz="1800" b="1" dirty="0" err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Cholangioscopy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in perihilar CCA allows direct visualization of the biliary duct system and subsequent diagnostic maneuvers (targeted biopsies of lesions)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BBE92D-E6CE-4F7B-B6F2-D77B870BCEE7}"/>
              </a:ext>
            </a:extLst>
          </p:cNvPr>
          <p:cNvSpPr/>
          <p:nvPr/>
        </p:nvSpPr>
        <p:spPr>
          <a:xfrm>
            <a:off x="2483768" y="6277141"/>
            <a:ext cx="457250" cy="28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5CAA950-B2FD-40EC-A16F-619BB967567D}"/>
              </a:ext>
            </a:extLst>
          </p:cNvPr>
          <p:cNvSpPr txBox="1"/>
          <p:nvPr/>
        </p:nvSpPr>
        <p:spPr>
          <a:xfrm>
            <a:off x="3059832" y="623731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Multidisciplinary tumor board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85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79614"/>
            <a:ext cx="7920501" cy="807720"/>
          </a:xfrm>
        </p:spPr>
        <p:txBody>
          <a:bodyPr/>
          <a:lstStyle/>
          <a:p>
            <a:pPr algn="ctr"/>
            <a:r>
              <a:rPr lang="en-GB" sz="2200" dirty="0"/>
              <a:t>Multidisciplinary approach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22809-ACA5-4D80-8594-2F92233AC8A6}"/>
              </a:ext>
            </a:extLst>
          </p:cNvPr>
          <p:cNvSpPr txBox="1"/>
          <p:nvPr/>
        </p:nvSpPr>
        <p:spPr>
          <a:xfrm>
            <a:off x="2843808" y="1164069"/>
            <a:ext cx="3665891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LFTs, tumor marker, MRCP, MRI ERCP, CT,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cholangioscopy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etc.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19187CD9-3904-4DC6-904B-6D8459DED9CB}"/>
              </a:ext>
            </a:extLst>
          </p:cNvPr>
          <p:cNvSpPr txBox="1"/>
          <p:nvPr/>
        </p:nvSpPr>
        <p:spPr>
          <a:xfrm>
            <a:off x="1375814" y="1949350"/>
            <a:ext cx="2231225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Resectable</a:t>
            </a:r>
          </a:p>
        </p:txBody>
      </p:sp>
      <p:cxnSp>
        <p:nvCxnSpPr>
          <p:cNvPr id="6" name="Straight Arrow Connector 6">
            <a:extLst>
              <a:ext uri="{FF2B5EF4-FFF2-40B4-BE49-F238E27FC236}">
                <a16:creationId xmlns:a16="http://schemas.microsoft.com/office/drawing/2014/main" id="{DA152AFB-AF90-4586-B277-3AAF947570C5}"/>
              </a:ext>
            </a:extLst>
          </p:cNvPr>
          <p:cNvCxnSpPr>
            <a:cxnSpLocks/>
          </p:cNvCxnSpPr>
          <p:nvPr/>
        </p:nvCxnSpPr>
        <p:spPr>
          <a:xfrm>
            <a:off x="4665222" y="1810400"/>
            <a:ext cx="0" cy="501317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8">
            <a:extLst>
              <a:ext uri="{FF2B5EF4-FFF2-40B4-BE49-F238E27FC236}">
                <a16:creationId xmlns:a16="http://schemas.microsoft.com/office/drawing/2014/main" id="{F2E73858-52B2-480C-8278-5A1464BB989A}"/>
              </a:ext>
            </a:extLst>
          </p:cNvPr>
          <p:cNvSpPr txBox="1"/>
          <p:nvPr/>
        </p:nvSpPr>
        <p:spPr>
          <a:xfrm>
            <a:off x="307755" y="2488411"/>
            <a:ext cx="4048221" cy="23083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Discussion points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* Preoperative biliary drainage?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* Avoid percutaneous biopsy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* Adequate future liver remnant?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* Portal vein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embolisation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 hepatic vein occlusion?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* Neoadjuvant therapy?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* Radical surgery possible?</a:t>
            </a: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7BDBA050-32F9-4174-B984-E9863D9EAD0A}"/>
              </a:ext>
            </a:extLst>
          </p:cNvPr>
          <p:cNvSpPr/>
          <p:nvPr/>
        </p:nvSpPr>
        <p:spPr>
          <a:xfrm>
            <a:off x="947349" y="5305850"/>
            <a:ext cx="2696765" cy="4286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Surgery</a:t>
            </a:r>
          </a:p>
        </p:txBody>
      </p:sp>
      <p:sp>
        <p:nvSpPr>
          <p:cNvPr id="9" name="Rectangle: Rounded Corners 21">
            <a:extLst>
              <a:ext uri="{FF2B5EF4-FFF2-40B4-BE49-F238E27FC236}">
                <a16:creationId xmlns:a16="http://schemas.microsoft.com/office/drawing/2014/main" id="{320CBCD7-08D4-4FE5-89F0-9F37F1DD60E1}"/>
              </a:ext>
            </a:extLst>
          </p:cNvPr>
          <p:cNvSpPr/>
          <p:nvPr/>
        </p:nvSpPr>
        <p:spPr>
          <a:xfrm>
            <a:off x="947349" y="6209372"/>
            <a:ext cx="2696765" cy="4286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Adjuvant therapy</a:t>
            </a:r>
          </a:p>
        </p:txBody>
      </p:sp>
      <p:sp>
        <p:nvSpPr>
          <p:cNvPr id="10" name="Arrow: Down 10">
            <a:extLst>
              <a:ext uri="{FF2B5EF4-FFF2-40B4-BE49-F238E27FC236}">
                <a16:creationId xmlns:a16="http://schemas.microsoft.com/office/drawing/2014/main" id="{0C537D78-ED63-406F-B50B-C6972C72F190}"/>
              </a:ext>
            </a:extLst>
          </p:cNvPr>
          <p:cNvSpPr/>
          <p:nvPr/>
        </p:nvSpPr>
        <p:spPr>
          <a:xfrm>
            <a:off x="2152098" y="4909319"/>
            <a:ext cx="339329" cy="319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23">
            <a:extLst>
              <a:ext uri="{FF2B5EF4-FFF2-40B4-BE49-F238E27FC236}">
                <a16:creationId xmlns:a16="http://schemas.microsoft.com/office/drawing/2014/main" id="{699F796C-C59E-467E-A0A4-3B751C7C9AF7}"/>
              </a:ext>
            </a:extLst>
          </p:cNvPr>
          <p:cNvSpPr/>
          <p:nvPr/>
        </p:nvSpPr>
        <p:spPr>
          <a:xfrm>
            <a:off x="2146145" y="5837490"/>
            <a:ext cx="345282" cy="303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7A328F0C-24F2-474C-B305-4908A27F7B7B}"/>
              </a:ext>
            </a:extLst>
          </p:cNvPr>
          <p:cNvSpPr txBox="1"/>
          <p:nvPr/>
        </p:nvSpPr>
        <p:spPr>
          <a:xfrm>
            <a:off x="5076060" y="1960382"/>
            <a:ext cx="3528388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Unresectable, metastasized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19D35F13-02BB-4296-8117-6B081BB04FB7}"/>
              </a:ext>
            </a:extLst>
          </p:cNvPr>
          <p:cNvSpPr txBox="1"/>
          <p:nvPr/>
        </p:nvSpPr>
        <p:spPr>
          <a:xfrm>
            <a:off x="6049512" y="3692433"/>
            <a:ext cx="1612105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Biopsy</a:t>
            </a:r>
          </a:p>
        </p:txBody>
      </p:sp>
      <p:sp>
        <p:nvSpPr>
          <p:cNvPr id="14" name="Arrow: Down 27">
            <a:extLst>
              <a:ext uri="{FF2B5EF4-FFF2-40B4-BE49-F238E27FC236}">
                <a16:creationId xmlns:a16="http://schemas.microsoft.com/office/drawing/2014/main" id="{D7DC2159-DA6D-499E-AD19-97B4E85F2056}"/>
              </a:ext>
            </a:extLst>
          </p:cNvPr>
          <p:cNvSpPr/>
          <p:nvPr/>
        </p:nvSpPr>
        <p:spPr>
          <a:xfrm>
            <a:off x="6614464" y="4466908"/>
            <a:ext cx="482203" cy="5476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E4E7C8C-2033-4AD7-A7AD-F3A609CB2CA6}"/>
              </a:ext>
            </a:extLst>
          </p:cNvPr>
          <p:cNvSpPr txBox="1"/>
          <p:nvPr/>
        </p:nvSpPr>
        <p:spPr>
          <a:xfrm>
            <a:off x="4892516" y="5305850"/>
            <a:ext cx="3987485" cy="11079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AT" sz="2200" b="1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</a:rPr>
              <a:t>ystemic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 therapy according to ECOG;</a:t>
            </a:r>
          </a:p>
          <a:p>
            <a:pPr algn="ctr"/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 Inclusion in clinical trials</a:t>
            </a:r>
          </a:p>
        </p:txBody>
      </p:sp>
      <p:sp>
        <p:nvSpPr>
          <p:cNvPr id="18" name="Arrow: Down 27">
            <a:extLst>
              <a:ext uri="{FF2B5EF4-FFF2-40B4-BE49-F238E27FC236}">
                <a16:creationId xmlns:a16="http://schemas.microsoft.com/office/drawing/2014/main" id="{663EFEE8-7C7A-4FA4-9B5F-6C698DD853DD}"/>
              </a:ext>
            </a:extLst>
          </p:cNvPr>
          <p:cNvSpPr/>
          <p:nvPr/>
        </p:nvSpPr>
        <p:spPr>
          <a:xfrm>
            <a:off x="6614464" y="2815293"/>
            <a:ext cx="482203" cy="5476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A80BB02-5BD4-46EE-A566-FC2990B1DEEE}"/>
              </a:ext>
            </a:extLst>
          </p:cNvPr>
          <p:cNvSpPr/>
          <p:nvPr/>
        </p:nvSpPr>
        <p:spPr>
          <a:xfrm>
            <a:off x="-60586" y="6678387"/>
            <a:ext cx="4644007" cy="17961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05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Treatment algorithms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025A1236-D52F-4CF1-86DD-6BD880542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5"/>
          <a:stretch/>
        </p:blipFill>
        <p:spPr>
          <a:xfrm>
            <a:off x="899592" y="1196752"/>
            <a:ext cx="7505466" cy="5681135"/>
          </a:xfr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180CB6-1E06-4BE5-85FE-A4721B8A4291}"/>
              </a:ext>
            </a:extLst>
          </p:cNvPr>
          <p:cNvSpPr txBox="1"/>
          <p:nvPr/>
        </p:nvSpPr>
        <p:spPr>
          <a:xfrm>
            <a:off x="3347864" y="6654552"/>
            <a:ext cx="6156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 err="1">
                <a:solidFill>
                  <a:schemeClr val="tx1"/>
                </a:solidFill>
              </a:rPr>
              <a:t>Banales</a:t>
            </a:r>
            <a:r>
              <a:rPr lang="en-US" sz="900" i="1" dirty="0">
                <a:solidFill>
                  <a:schemeClr val="tx1"/>
                </a:solidFill>
              </a:rPr>
              <a:t> et al. Cholangiocarcinoma: the next horizon in mechanisms and management (2020) Nature Reviews.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94F77CD-C4C5-4CF4-ACD9-EF9E038CCE81}"/>
              </a:ext>
            </a:extLst>
          </p:cNvPr>
          <p:cNvSpPr/>
          <p:nvPr/>
        </p:nvSpPr>
        <p:spPr>
          <a:xfrm>
            <a:off x="7452320" y="4797152"/>
            <a:ext cx="1368152" cy="7200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48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Surgery: Future liver remnant (FLR)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52BC70C-8975-4BC6-8908-BE832A9D6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894100"/>
              </p:ext>
            </p:extLst>
          </p:nvPr>
        </p:nvGraphicFramePr>
        <p:xfrm>
          <a:off x="899592" y="1412776"/>
          <a:ext cx="749222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32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Surgical approach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1108" y="1563148"/>
            <a:ext cx="8671372" cy="4746172"/>
          </a:xfrm>
          <a:noFill/>
          <a:ln>
            <a:noFill/>
          </a:ln>
        </p:spPr>
        <p:txBody>
          <a:bodyPr/>
          <a:lstStyle/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Surgical resection as the only potentially </a:t>
            </a:r>
            <a:r>
              <a:rPr lang="en-GB" sz="2000" u="sng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curative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therapeutic option </a:t>
            </a:r>
          </a:p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Only 25% of CCA patients are resectable at the time of diagnosis</a:t>
            </a:r>
          </a:p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Best case scenario: R0 resection, adequate liver remnant size </a:t>
            </a:r>
          </a:p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3 categories: </a:t>
            </a:r>
            <a:r>
              <a:rPr lang="en-GB" sz="2000" i="1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“clearly resectable”, “clearly unresectable”, “borderline resectable”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 individual decision within a HPB center, multidisciplinary discussion!</a:t>
            </a:r>
            <a:endParaRPr lang="en-GB" sz="2000" dirty="0">
              <a:solidFill>
                <a:schemeClr val="tx1">
                  <a:lumMod val="50000"/>
                </a:schemeClr>
              </a:solidFill>
              <a:uFill>
                <a:solidFill>
                  <a:schemeClr val="accent1"/>
                </a:solidFill>
              </a:uFill>
            </a:endParaRPr>
          </a:p>
          <a:p>
            <a:pPr>
              <a:spcAft>
                <a:spcPts val="600"/>
              </a:spcAft>
              <a:tabLst>
                <a:tab pos="8256588" algn="r"/>
              </a:tabLst>
            </a:pPr>
            <a:r>
              <a:rPr lang="en-GB" sz="2000" u="sng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“Exclusion criteria” for surgery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: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8256588" algn="r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Distant metastases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8256588" algn="r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Positive intra-aorto-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caval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/ celiac lymph nodes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8256588" algn="r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Vascular encasement of the portal vein or common hepatic artery &gt;180°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8256588" algn="r"/>
              </a:tabLs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Insufficient FLR for potential radical resection despite intervention to increase FLR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(PVE &amp; LVO; ALPPS)</a:t>
            </a:r>
            <a:endParaRPr lang="en-GB" sz="2000" dirty="0">
              <a:solidFill>
                <a:schemeClr val="tx1">
                  <a:lumMod val="50000"/>
                </a:schemeClr>
              </a:solidFill>
              <a:uFill>
                <a:solidFill>
                  <a:schemeClr val="accent1"/>
                </a:solidFill>
              </a:u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68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Surgical approach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389543"/>
            <a:ext cx="8413751" cy="4746172"/>
          </a:xfrm>
          <a:noFill/>
          <a:ln>
            <a:noFill/>
          </a:ln>
        </p:spPr>
        <p:txBody>
          <a:bodyPr/>
          <a:lstStyle/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The </a:t>
            </a:r>
            <a:r>
              <a:rPr lang="en-GB" sz="1800" u="sng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localisation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of the </a:t>
            </a:r>
            <a:r>
              <a:rPr lang="en-GB" sz="1800" dirty="0" err="1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tumor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is essential for the extent of surgical resection: </a:t>
            </a:r>
          </a:p>
          <a:p>
            <a:pPr marL="0" indent="0">
              <a:spcAft>
                <a:spcPts val="1200"/>
              </a:spcAft>
              <a:buNone/>
              <a:tabLst>
                <a:tab pos="8256588" algn="r"/>
              </a:tabLst>
            </a:pPr>
            <a:endParaRPr lang="en-GB" sz="1800" dirty="0">
              <a:solidFill>
                <a:schemeClr val="tx1">
                  <a:lumMod val="50000"/>
                </a:schemeClr>
              </a:solidFill>
              <a:uFill>
                <a:solidFill>
                  <a:schemeClr val="accent1"/>
                </a:solidFill>
              </a:uFill>
            </a:endParaRP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3268263F-2624-4533-A860-8D2FB12B6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56735"/>
              </p:ext>
            </p:extLst>
          </p:nvPr>
        </p:nvGraphicFramePr>
        <p:xfrm>
          <a:off x="374878" y="2255438"/>
          <a:ext cx="2499497" cy="2936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497">
                  <a:extLst>
                    <a:ext uri="{9D8B030D-6E8A-4147-A177-3AD203B41FA5}">
                      <a16:colId xmlns:a16="http://schemas.microsoft.com/office/drawing/2014/main" val="1992266765"/>
                    </a:ext>
                  </a:extLst>
                </a:gridCol>
              </a:tblGrid>
              <a:tr h="573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sz="1800" noProof="0">
                          <a:solidFill>
                            <a:schemeClr val="tx2"/>
                          </a:solidFill>
                          <a:latin typeface="+mn-lt"/>
                        </a:rPr>
                        <a:t>Intrahepatic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91874"/>
                  </a:ext>
                </a:extLst>
              </a:tr>
              <a:tr h="1216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 Extent of the liver resection dependent upon size/location of the tumor</a:t>
                      </a:r>
                      <a:endParaRPr lang="en-US" sz="18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829599"/>
                  </a:ext>
                </a:extLst>
              </a:tr>
              <a:tr h="573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1800" b="0" u="none" strike="noStrike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Lymphadenectomy</a:t>
                      </a:r>
                      <a:endParaRPr lang="en-US" sz="1800" noProof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294529"/>
                  </a:ext>
                </a:extLst>
              </a:tr>
              <a:tr h="573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1800" b="0" u="none" strike="noStrike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Cholecystectomy</a:t>
                      </a:r>
                      <a:endParaRPr lang="en-US" sz="1800" b="0" i="0" u="none" strike="noStrike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235291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858D7577-AAC7-4011-8596-EFB676C85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05981"/>
              </p:ext>
            </p:extLst>
          </p:nvPr>
        </p:nvGraphicFramePr>
        <p:xfrm>
          <a:off x="3196499" y="2255438"/>
          <a:ext cx="2811978" cy="37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978">
                  <a:extLst>
                    <a:ext uri="{9D8B030D-6E8A-4147-A177-3AD203B41FA5}">
                      <a16:colId xmlns:a16="http://schemas.microsoft.com/office/drawing/2014/main" val="1984264858"/>
                    </a:ext>
                  </a:extLst>
                </a:gridCol>
              </a:tblGrid>
              <a:tr h="56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sz="1800" noProof="0">
                          <a:solidFill>
                            <a:schemeClr val="tx2"/>
                          </a:solidFill>
                          <a:latin typeface="+mn-lt"/>
                        </a:rPr>
                        <a:t>Perihilar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37463"/>
                  </a:ext>
                </a:extLst>
              </a:tr>
              <a:tr h="799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Mostly extended </a:t>
                      </a:r>
                      <a:r>
                        <a:rPr lang="en-US" sz="1800" b="0" u="none" strike="noStrike" noProof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Hemihepatectomy</a:t>
                      </a:r>
                      <a:r>
                        <a:rPr lang="en-US" sz="1800" b="0" u="none" strike="noStrike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incl. Segment I </a:t>
                      </a:r>
                      <a:endParaRPr lang="en-US" sz="1800" b="0" i="0" u="none" strike="noStrike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415545"/>
                  </a:ext>
                </a:extLst>
              </a:tr>
              <a:tr h="972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En bloc resection of the extrahepatic biliary ducts, CHE</a:t>
                      </a:r>
                      <a:endParaRPr lang="en-US" sz="1800" b="0" i="0" u="none" strike="noStrike" noProof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452364"/>
                  </a:ext>
                </a:extLst>
              </a:tr>
              <a:tr h="449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1800" b="0" u="none" strike="noStrike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Lymphadenectomy</a:t>
                      </a:r>
                      <a:endParaRPr lang="en-US" sz="1800" b="0" i="0" u="none" strike="noStrike" noProof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348521"/>
                  </a:ext>
                </a:extLst>
              </a:tr>
              <a:tr h="695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1800" b="0" u="none" strike="noStrike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Biliodigestive anastomosis (hepaticojejunostomy)</a:t>
                      </a:r>
                      <a:endParaRPr lang="en-US" sz="1800" b="0" i="0" u="none" strike="noStrike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464113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E5C31C32-5A13-4449-BC34-4E4802342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458885"/>
              </p:ext>
            </p:extLst>
          </p:nvPr>
        </p:nvGraphicFramePr>
        <p:xfrm>
          <a:off x="6330601" y="2255438"/>
          <a:ext cx="2448272" cy="202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984264858"/>
                    </a:ext>
                  </a:extLst>
                </a:gridCol>
              </a:tblGrid>
              <a:tr h="56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en-US" sz="1800" noProof="0">
                          <a:solidFill>
                            <a:schemeClr val="tx2"/>
                          </a:solidFill>
                          <a:latin typeface="+mn-lt"/>
                        </a:rPr>
                        <a:t>Distal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37463"/>
                  </a:ext>
                </a:extLst>
              </a:tr>
              <a:tr h="1004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Pylorus-preserving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pancreatico</a:t>
                      </a:r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-duodenectomy (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ppWhipple</a:t>
                      </a:r>
                      <a:r>
                        <a:rPr lang="en-US" sz="18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  <a:p>
                      <a:pPr lvl="0" algn="ctr">
                        <a:buNone/>
                      </a:pPr>
                      <a:endParaRPr lang="en-US" sz="18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093343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05084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Custom 6">
      <a:dk1>
        <a:srgbClr val="A0A0A0"/>
      </a:dk1>
      <a:lt1>
        <a:srgbClr val="4D4D4D"/>
      </a:lt1>
      <a:dk2>
        <a:srgbClr val="043882"/>
      </a:dk2>
      <a:lt2>
        <a:srgbClr val="FFFFFF"/>
      </a:lt2>
      <a:accent1>
        <a:srgbClr val="043882"/>
      </a:accent1>
      <a:accent2>
        <a:srgbClr val="B2C0D8"/>
      </a:accent2>
      <a:accent3>
        <a:srgbClr val="B60D27"/>
      </a:accent3>
      <a:accent4>
        <a:srgbClr val="FFC000"/>
      </a:accent4>
      <a:accent5>
        <a:srgbClr val="E75C00"/>
      </a:accent5>
      <a:accent6>
        <a:srgbClr val="2894FF"/>
      </a:accent6>
      <a:hlink>
        <a:srgbClr val="043882"/>
      </a:hlink>
      <a:folHlink>
        <a:srgbClr val="B2C0D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Microsoft Office PowerPoint</Application>
  <PresentationFormat>Bildschirmpräsentation (4:3)</PresentationFormat>
  <Paragraphs>134</Paragraphs>
  <Slides>19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Larissa</vt:lpstr>
      <vt:lpstr>Default Design</vt:lpstr>
      <vt:lpstr>PowerPoint-Präsentation</vt:lpstr>
      <vt:lpstr>Introduction  </vt:lpstr>
      <vt:lpstr>Bismuth-Corlette classification for perihilar CCA</vt:lpstr>
      <vt:lpstr>Diagnosis</vt:lpstr>
      <vt:lpstr>Multidisciplinary approach </vt:lpstr>
      <vt:lpstr>Treatment algorithms</vt:lpstr>
      <vt:lpstr>Surgery: Future liver remnant (FLR)</vt:lpstr>
      <vt:lpstr>Surgical approach</vt:lpstr>
      <vt:lpstr>Surgical approach</vt:lpstr>
      <vt:lpstr>Basic principles of liver resection</vt:lpstr>
      <vt:lpstr>Basic principles of liver resection</vt:lpstr>
      <vt:lpstr>Pylorus-preserving pancreaticoduodenectomy (PPPD)</vt:lpstr>
      <vt:lpstr>Systemic therapy</vt:lpstr>
      <vt:lpstr>Molecular Profiling </vt:lpstr>
      <vt:lpstr>Molecular Profiling </vt:lpstr>
      <vt:lpstr>Targeted therapies &amp; future prospects</vt:lpstr>
      <vt:lpstr>Take home messages</vt:lpstr>
      <vt:lpstr>PowerPoint-Präsentation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Liz Tanzer ESDO</dc:creator>
  <cp:lastModifiedBy>Yawen Dong</cp:lastModifiedBy>
  <cp:revision>879</cp:revision>
  <cp:lastPrinted>2013-08-22T12:58:27Z</cp:lastPrinted>
  <dcterms:created xsi:type="dcterms:W3CDTF">2013-06-30T10:22:25Z</dcterms:created>
  <dcterms:modified xsi:type="dcterms:W3CDTF">2022-04-18T16:49:01Z</dcterms:modified>
</cp:coreProperties>
</file>